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3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E39114-86EE-4D50-8566-A9E6BFF36C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D36F3D-6C9A-40A0-A080-0F1F618A11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Consisted of 39,643 news articles from an online news website called Mashable collected over 2 years from Jan. 2013 to Jan. 2015</a:t>
          </a:r>
        </a:p>
      </dgm:t>
    </dgm:pt>
    <dgm:pt modelId="{8A58A327-001D-4D87-AE21-6989ECF14383}" type="parTrans" cxnId="{EBCDD1BF-7CEC-4370-A09B-C86760135FC8}">
      <dgm:prSet/>
      <dgm:spPr/>
      <dgm:t>
        <a:bodyPr/>
        <a:lstStyle/>
        <a:p>
          <a:endParaRPr lang="en-US"/>
        </a:p>
      </dgm:t>
    </dgm:pt>
    <dgm:pt modelId="{1FBCC175-FC5B-4535-B414-18BE39C7178F}" type="sibTrans" cxnId="{EBCDD1BF-7CEC-4370-A09B-C86760135FC8}">
      <dgm:prSet/>
      <dgm:spPr/>
      <dgm:t>
        <a:bodyPr/>
        <a:lstStyle/>
        <a:p>
          <a:endParaRPr lang="en-US"/>
        </a:p>
      </dgm:t>
    </dgm:pt>
    <dgm:pt modelId="{74113900-BEEC-4B05-979A-C7A154C67E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Each record contains the URL link of the news and 60 descriptive attributes, like number of words in the title, number of images and weekday it is posted</a:t>
          </a:r>
        </a:p>
      </dgm:t>
    </dgm:pt>
    <dgm:pt modelId="{4130150D-DF25-4E0E-BBA2-E537A1580565}" type="parTrans" cxnId="{C2F8B68E-E6FD-4BFB-A54C-C5238B671C1D}">
      <dgm:prSet/>
      <dgm:spPr/>
      <dgm:t>
        <a:bodyPr/>
        <a:lstStyle/>
        <a:p>
          <a:endParaRPr lang="en-US"/>
        </a:p>
      </dgm:t>
    </dgm:pt>
    <dgm:pt modelId="{7E8E93D5-C1E9-4FF2-BEA5-916E740F2B5D}" type="sibTrans" cxnId="{C2F8B68E-E6FD-4BFB-A54C-C5238B671C1D}">
      <dgm:prSet/>
      <dgm:spPr/>
      <dgm:t>
        <a:bodyPr/>
        <a:lstStyle/>
        <a:p>
          <a:endParaRPr lang="en-US"/>
        </a:p>
      </dgm:t>
    </dgm:pt>
    <dgm:pt modelId="{7FAB5D10-611E-42C3-B04E-A9E97C9C67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dataset was initially published by Mashable (www.mashable.com) and their content as the rights to reproduce it belongs to them</a:t>
          </a:r>
        </a:p>
      </dgm:t>
    </dgm:pt>
    <dgm:pt modelId="{EEBBB9A3-4F13-46D1-BF5A-B62179ED0F72}" type="parTrans" cxnId="{516F8492-2BF6-4FD9-891D-318168B4CA06}">
      <dgm:prSet/>
      <dgm:spPr/>
      <dgm:t>
        <a:bodyPr/>
        <a:lstStyle/>
        <a:p>
          <a:endParaRPr lang="en-US"/>
        </a:p>
      </dgm:t>
    </dgm:pt>
    <dgm:pt modelId="{6AA03D47-41B9-47A5-9421-8B44C45A2D04}" type="sibTrans" cxnId="{516F8492-2BF6-4FD9-891D-318168B4CA06}">
      <dgm:prSet/>
      <dgm:spPr/>
      <dgm:t>
        <a:bodyPr/>
        <a:lstStyle/>
        <a:p>
          <a:endParaRPr lang="en-US"/>
        </a:p>
      </dgm:t>
    </dgm:pt>
    <dgm:pt modelId="{4622B5A6-2ED1-474F-82B0-8B30C037F6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Downloaded from UCI Machine Learning Repository as https://archive.ics.uci.edu/ml/datasets/Online+News+Popularity</a:t>
          </a:r>
        </a:p>
      </dgm:t>
    </dgm:pt>
    <dgm:pt modelId="{C85D0A4B-7462-4611-9382-DD5514520CB5}" type="parTrans" cxnId="{077CF02D-9098-41F7-896B-A4A7C883EA32}">
      <dgm:prSet/>
      <dgm:spPr/>
      <dgm:t>
        <a:bodyPr/>
        <a:lstStyle/>
        <a:p>
          <a:endParaRPr lang="en-US"/>
        </a:p>
      </dgm:t>
    </dgm:pt>
    <dgm:pt modelId="{D5CB2C7B-C1F6-460E-BB36-CE1A4DA707E0}" type="sibTrans" cxnId="{077CF02D-9098-41F7-896B-A4A7C883EA32}">
      <dgm:prSet/>
      <dgm:spPr/>
      <dgm:t>
        <a:bodyPr/>
        <a:lstStyle/>
        <a:p>
          <a:endParaRPr lang="en-US"/>
        </a:p>
      </dgm:t>
    </dgm:pt>
    <dgm:pt modelId="{63228849-A4BD-49F8-882F-A917AAEA2C81}" type="pres">
      <dgm:prSet presAssocID="{F3E39114-86EE-4D50-8566-A9E6BFF36C69}" presName="root" presStyleCnt="0">
        <dgm:presLayoutVars>
          <dgm:dir/>
          <dgm:resizeHandles val="exact"/>
        </dgm:presLayoutVars>
      </dgm:prSet>
      <dgm:spPr/>
    </dgm:pt>
    <dgm:pt modelId="{0EC3331E-E91B-4991-8F84-E6770644C748}" type="pres">
      <dgm:prSet presAssocID="{7ED36F3D-6C9A-40A0-A080-0F1F618A113F}" presName="compNode" presStyleCnt="0"/>
      <dgm:spPr/>
    </dgm:pt>
    <dgm:pt modelId="{236E39B5-57FA-4859-A0F8-85A1AE6C74E7}" type="pres">
      <dgm:prSet presAssocID="{7ED36F3D-6C9A-40A0-A080-0F1F618A113F}" presName="bgRect" presStyleLbl="bgShp" presStyleIdx="0" presStyleCnt="4"/>
      <dgm:spPr/>
    </dgm:pt>
    <dgm:pt modelId="{CD5E65DF-6849-452A-A45A-9F4AD686B3ED}" type="pres">
      <dgm:prSet presAssocID="{7ED36F3D-6C9A-40A0-A080-0F1F618A113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2ECE2EEE-9A9C-4226-A4FB-63024D934F77}" type="pres">
      <dgm:prSet presAssocID="{7ED36F3D-6C9A-40A0-A080-0F1F618A113F}" presName="spaceRect" presStyleCnt="0"/>
      <dgm:spPr/>
    </dgm:pt>
    <dgm:pt modelId="{C9A894AF-34B2-42E4-BDE3-BD9158929E56}" type="pres">
      <dgm:prSet presAssocID="{7ED36F3D-6C9A-40A0-A080-0F1F618A113F}" presName="parTx" presStyleLbl="revTx" presStyleIdx="0" presStyleCnt="4">
        <dgm:presLayoutVars>
          <dgm:chMax val="0"/>
          <dgm:chPref val="0"/>
        </dgm:presLayoutVars>
      </dgm:prSet>
      <dgm:spPr/>
    </dgm:pt>
    <dgm:pt modelId="{80798959-85B0-4521-A77A-E9B143BE96DB}" type="pres">
      <dgm:prSet presAssocID="{1FBCC175-FC5B-4535-B414-18BE39C7178F}" presName="sibTrans" presStyleCnt="0"/>
      <dgm:spPr/>
    </dgm:pt>
    <dgm:pt modelId="{48D782D6-79F3-4B38-95FA-85291814C77C}" type="pres">
      <dgm:prSet presAssocID="{74113900-BEEC-4B05-979A-C7A154C67E22}" presName="compNode" presStyleCnt="0"/>
      <dgm:spPr/>
    </dgm:pt>
    <dgm:pt modelId="{BB041671-1FB3-4114-9E9A-66645A193CA7}" type="pres">
      <dgm:prSet presAssocID="{74113900-BEEC-4B05-979A-C7A154C67E22}" presName="bgRect" presStyleLbl="bgShp" presStyleIdx="1" presStyleCnt="4"/>
      <dgm:spPr/>
    </dgm:pt>
    <dgm:pt modelId="{2AFD169D-82D4-4853-A8B5-7C3DBC264915}" type="pres">
      <dgm:prSet presAssocID="{74113900-BEEC-4B05-979A-C7A154C67E2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E4B055FE-2A2D-4AF8-B860-075AEA511237}" type="pres">
      <dgm:prSet presAssocID="{74113900-BEEC-4B05-979A-C7A154C67E22}" presName="spaceRect" presStyleCnt="0"/>
      <dgm:spPr/>
    </dgm:pt>
    <dgm:pt modelId="{153DA997-B2E9-4374-851C-34E8D6BFD4CE}" type="pres">
      <dgm:prSet presAssocID="{74113900-BEEC-4B05-979A-C7A154C67E22}" presName="parTx" presStyleLbl="revTx" presStyleIdx="1" presStyleCnt="4">
        <dgm:presLayoutVars>
          <dgm:chMax val="0"/>
          <dgm:chPref val="0"/>
        </dgm:presLayoutVars>
      </dgm:prSet>
      <dgm:spPr/>
    </dgm:pt>
    <dgm:pt modelId="{72127760-FCED-4EFF-8072-B4299DADBBA5}" type="pres">
      <dgm:prSet presAssocID="{7E8E93D5-C1E9-4FF2-BEA5-916E740F2B5D}" presName="sibTrans" presStyleCnt="0"/>
      <dgm:spPr/>
    </dgm:pt>
    <dgm:pt modelId="{021B0B37-C798-44E5-B763-E4A4F19642EE}" type="pres">
      <dgm:prSet presAssocID="{7FAB5D10-611E-42C3-B04E-A9E97C9C67AD}" presName="compNode" presStyleCnt="0"/>
      <dgm:spPr/>
    </dgm:pt>
    <dgm:pt modelId="{1CC67489-36B2-443F-B4B6-CCC97B6B240D}" type="pres">
      <dgm:prSet presAssocID="{7FAB5D10-611E-42C3-B04E-A9E97C9C67AD}" presName="bgRect" presStyleLbl="bgShp" presStyleIdx="2" presStyleCnt="4"/>
      <dgm:spPr/>
    </dgm:pt>
    <dgm:pt modelId="{E25AA599-2813-403F-AC30-1BEDA8762B12}" type="pres">
      <dgm:prSet presAssocID="{7FAB5D10-611E-42C3-B04E-A9E97C9C67A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D4906C5-3D0D-4C9F-8D0E-FA3DA78C3756}" type="pres">
      <dgm:prSet presAssocID="{7FAB5D10-611E-42C3-B04E-A9E97C9C67AD}" presName="spaceRect" presStyleCnt="0"/>
      <dgm:spPr/>
    </dgm:pt>
    <dgm:pt modelId="{02DE40C2-923F-4657-B5D2-CE405F638EFA}" type="pres">
      <dgm:prSet presAssocID="{7FAB5D10-611E-42C3-B04E-A9E97C9C67AD}" presName="parTx" presStyleLbl="revTx" presStyleIdx="2" presStyleCnt="4">
        <dgm:presLayoutVars>
          <dgm:chMax val="0"/>
          <dgm:chPref val="0"/>
        </dgm:presLayoutVars>
      </dgm:prSet>
      <dgm:spPr/>
    </dgm:pt>
    <dgm:pt modelId="{475AF58E-647A-4854-9292-C9E12EA58E37}" type="pres">
      <dgm:prSet presAssocID="{6AA03D47-41B9-47A5-9421-8B44C45A2D04}" presName="sibTrans" presStyleCnt="0"/>
      <dgm:spPr/>
    </dgm:pt>
    <dgm:pt modelId="{05AAFEF4-4AE6-405F-8D46-D6D2275783CE}" type="pres">
      <dgm:prSet presAssocID="{4622B5A6-2ED1-474F-82B0-8B30C037F6ED}" presName="compNode" presStyleCnt="0"/>
      <dgm:spPr/>
    </dgm:pt>
    <dgm:pt modelId="{F6F49683-CEBA-46E6-A4C6-1BF16A10C9F9}" type="pres">
      <dgm:prSet presAssocID="{4622B5A6-2ED1-474F-82B0-8B30C037F6ED}" presName="bgRect" presStyleLbl="bgShp" presStyleIdx="3" presStyleCnt="4"/>
      <dgm:spPr/>
    </dgm:pt>
    <dgm:pt modelId="{FD1DD4F5-6F1A-45D5-8122-176C74743FE7}" type="pres">
      <dgm:prSet presAssocID="{4622B5A6-2ED1-474F-82B0-8B30C037F6E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21093FC7-A6EB-47D0-8EB8-D548256861C4}" type="pres">
      <dgm:prSet presAssocID="{4622B5A6-2ED1-474F-82B0-8B30C037F6ED}" presName="spaceRect" presStyleCnt="0"/>
      <dgm:spPr/>
    </dgm:pt>
    <dgm:pt modelId="{6DB0510B-440F-4412-A9F8-360EA055A512}" type="pres">
      <dgm:prSet presAssocID="{4622B5A6-2ED1-474F-82B0-8B30C037F6E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B31B01-33D5-492E-BBA2-3A9A51CC9A18}" type="presOf" srcId="{F3E39114-86EE-4D50-8566-A9E6BFF36C69}" destId="{63228849-A4BD-49F8-882F-A917AAEA2C81}" srcOrd="0" destOrd="0" presId="urn:microsoft.com/office/officeart/2018/2/layout/IconVerticalSolidList"/>
    <dgm:cxn modelId="{077CF02D-9098-41F7-896B-A4A7C883EA32}" srcId="{F3E39114-86EE-4D50-8566-A9E6BFF36C69}" destId="{4622B5A6-2ED1-474F-82B0-8B30C037F6ED}" srcOrd="3" destOrd="0" parTransId="{C85D0A4B-7462-4611-9382-DD5514520CB5}" sibTransId="{D5CB2C7B-C1F6-460E-BB36-CE1A4DA707E0}"/>
    <dgm:cxn modelId="{9C36834A-958C-4A5B-B2D6-0253E241D853}" type="presOf" srcId="{4622B5A6-2ED1-474F-82B0-8B30C037F6ED}" destId="{6DB0510B-440F-4412-A9F8-360EA055A512}" srcOrd="0" destOrd="0" presId="urn:microsoft.com/office/officeart/2018/2/layout/IconVerticalSolidList"/>
    <dgm:cxn modelId="{C2F8B68E-E6FD-4BFB-A54C-C5238B671C1D}" srcId="{F3E39114-86EE-4D50-8566-A9E6BFF36C69}" destId="{74113900-BEEC-4B05-979A-C7A154C67E22}" srcOrd="1" destOrd="0" parTransId="{4130150D-DF25-4E0E-BBA2-E537A1580565}" sibTransId="{7E8E93D5-C1E9-4FF2-BEA5-916E740F2B5D}"/>
    <dgm:cxn modelId="{516F8492-2BF6-4FD9-891D-318168B4CA06}" srcId="{F3E39114-86EE-4D50-8566-A9E6BFF36C69}" destId="{7FAB5D10-611E-42C3-B04E-A9E97C9C67AD}" srcOrd="2" destOrd="0" parTransId="{EEBBB9A3-4F13-46D1-BF5A-B62179ED0F72}" sibTransId="{6AA03D47-41B9-47A5-9421-8B44C45A2D04}"/>
    <dgm:cxn modelId="{9EE3569A-7837-4DAB-9BA9-BE48A4534DEE}" type="presOf" srcId="{74113900-BEEC-4B05-979A-C7A154C67E22}" destId="{153DA997-B2E9-4374-851C-34E8D6BFD4CE}" srcOrd="0" destOrd="0" presId="urn:microsoft.com/office/officeart/2018/2/layout/IconVerticalSolidList"/>
    <dgm:cxn modelId="{EBCDD1BF-7CEC-4370-A09B-C86760135FC8}" srcId="{F3E39114-86EE-4D50-8566-A9E6BFF36C69}" destId="{7ED36F3D-6C9A-40A0-A080-0F1F618A113F}" srcOrd="0" destOrd="0" parTransId="{8A58A327-001D-4D87-AE21-6989ECF14383}" sibTransId="{1FBCC175-FC5B-4535-B414-18BE39C7178F}"/>
    <dgm:cxn modelId="{CA3DE3FD-2B46-43A4-A0BC-59B1EA85C7EF}" type="presOf" srcId="{7FAB5D10-611E-42C3-B04E-A9E97C9C67AD}" destId="{02DE40C2-923F-4657-B5D2-CE405F638EFA}" srcOrd="0" destOrd="0" presId="urn:microsoft.com/office/officeart/2018/2/layout/IconVerticalSolidList"/>
    <dgm:cxn modelId="{14F215FF-2164-431A-837A-5946A8D2F3D7}" type="presOf" srcId="{7ED36F3D-6C9A-40A0-A080-0F1F618A113F}" destId="{C9A894AF-34B2-42E4-BDE3-BD9158929E56}" srcOrd="0" destOrd="0" presId="urn:microsoft.com/office/officeart/2018/2/layout/IconVerticalSolidList"/>
    <dgm:cxn modelId="{08C482DF-D477-4388-8933-0CEC84AF1736}" type="presParOf" srcId="{63228849-A4BD-49F8-882F-A917AAEA2C81}" destId="{0EC3331E-E91B-4991-8F84-E6770644C748}" srcOrd="0" destOrd="0" presId="urn:microsoft.com/office/officeart/2018/2/layout/IconVerticalSolidList"/>
    <dgm:cxn modelId="{79ED2198-F94F-452F-8EFC-8FB90812AFD0}" type="presParOf" srcId="{0EC3331E-E91B-4991-8F84-E6770644C748}" destId="{236E39B5-57FA-4859-A0F8-85A1AE6C74E7}" srcOrd="0" destOrd="0" presId="urn:microsoft.com/office/officeart/2018/2/layout/IconVerticalSolidList"/>
    <dgm:cxn modelId="{0547B4D0-F92A-4539-A1BA-F97E83D909F2}" type="presParOf" srcId="{0EC3331E-E91B-4991-8F84-E6770644C748}" destId="{CD5E65DF-6849-452A-A45A-9F4AD686B3ED}" srcOrd="1" destOrd="0" presId="urn:microsoft.com/office/officeart/2018/2/layout/IconVerticalSolidList"/>
    <dgm:cxn modelId="{F8E9B630-E753-446B-BA84-ABBA7495E226}" type="presParOf" srcId="{0EC3331E-E91B-4991-8F84-E6770644C748}" destId="{2ECE2EEE-9A9C-4226-A4FB-63024D934F77}" srcOrd="2" destOrd="0" presId="urn:microsoft.com/office/officeart/2018/2/layout/IconVerticalSolidList"/>
    <dgm:cxn modelId="{A424355B-3300-4D5E-AEC5-CA9452F8A035}" type="presParOf" srcId="{0EC3331E-E91B-4991-8F84-E6770644C748}" destId="{C9A894AF-34B2-42E4-BDE3-BD9158929E56}" srcOrd="3" destOrd="0" presId="urn:microsoft.com/office/officeart/2018/2/layout/IconVerticalSolidList"/>
    <dgm:cxn modelId="{ADEC7D12-0464-48D4-8634-62ABEF616B20}" type="presParOf" srcId="{63228849-A4BD-49F8-882F-A917AAEA2C81}" destId="{80798959-85B0-4521-A77A-E9B143BE96DB}" srcOrd="1" destOrd="0" presId="urn:microsoft.com/office/officeart/2018/2/layout/IconVerticalSolidList"/>
    <dgm:cxn modelId="{D098A118-01CF-42B4-B764-BD33D5B8A72E}" type="presParOf" srcId="{63228849-A4BD-49F8-882F-A917AAEA2C81}" destId="{48D782D6-79F3-4B38-95FA-85291814C77C}" srcOrd="2" destOrd="0" presId="urn:microsoft.com/office/officeart/2018/2/layout/IconVerticalSolidList"/>
    <dgm:cxn modelId="{88B721B3-D330-4730-B658-3523859B0EF3}" type="presParOf" srcId="{48D782D6-79F3-4B38-95FA-85291814C77C}" destId="{BB041671-1FB3-4114-9E9A-66645A193CA7}" srcOrd="0" destOrd="0" presId="urn:microsoft.com/office/officeart/2018/2/layout/IconVerticalSolidList"/>
    <dgm:cxn modelId="{BB5229AD-D9F7-4FBE-829B-FA31539EADB9}" type="presParOf" srcId="{48D782D6-79F3-4B38-95FA-85291814C77C}" destId="{2AFD169D-82D4-4853-A8B5-7C3DBC264915}" srcOrd="1" destOrd="0" presId="urn:microsoft.com/office/officeart/2018/2/layout/IconVerticalSolidList"/>
    <dgm:cxn modelId="{535DDA8A-05ED-470D-AFAB-0A1A2FC99276}" type="presParOf" srcId="{48D782D6-79F3-4B38-95FA-85291814C77C}" destId="{E4B055FE-2A2D-4AF8-B860-075AEA511237}" srcOrd="2" destOrd="0" presId="urn:microsoft.com/office/officeart/2018/2/layout/IconVerticalSolidList"/>
    <dgm:cxn modelId="{0151E728-C68F-4FCB-A814-778869430012}" type="presParOf" srcId="{48D782D6-79F3-4B38-95FA-85291814C77C}" destId="{153DA997-B2E9-4374-851C-34E8D6BFD4CE}" srcOrd="3" destOrd="0" presId="urn:microsoft.com/office/officeart/2018/2/layout/IconVerticalSolidList"/>
    <dgm:cxn modelId="{F3E53E2E-2928-4D1A-B67A-0B0F4EF4BD49}" type="presParOf" srcId="{63228849-A4BD-49F8-882F-A917AAEA2C81}" destId="{72127760-FCED-4EFF-8072-B4299DADBBA5}" srcOrd="3" destOrd="0" presId="urn:microsoft.com/office/officeart/2018/2/layout/IconVerticalSolidList"/>
    <dgm:cxn modelId="{0D8FAAEC-B623-49CA-BE51-8B524353418B}" type="presParOf" srcId="{63228849-A4BD-49F8-882F-A917AAEA2C81}" destId="{021B0B37-C798-44E5-B763-E4A4F19642EE}" srcOrd="4" destOrd="0" presId="urn:microsoft.com/office/officeart/2018/2/layout/IconVerticalSolidList"/>
    <dgm:cxn modelId="{CE7BA782-DF53-4816-9CFC-31338626E87A}" type="presParOf" srcId="{021B0B37-C798-44E5-B763-E4A4F19642EE}" destId="{1CC67489-36B2-443F-B4B6-CCC97B6B240D}" srcOrd="0" destOrd="0" presId="urn:microsoft.com/office/officeart/2018/2/layout/IconVerticalSolidList"/>
    <dgm:cxn modelId="{58A7B73D-42A6-46BE-AEAE-CB9616082B26}" type="presParOf" srcId="{021B0B37-C798-44E5-B763-E4A4F19642EE}" destId="{E25AA599-2813-403F-AC30-1BEDA8762B12}" srcOrd="1" destOrd="0" presId="urn:microsoft.com/office/officeart/2018/2/layout/IconVerticalSolidList"/>
    <dgm:cxn modelId="{AE754E9B-8144-4930-9F50-9822EEF8A811}" type="presParOf" srcId="{021B0B37-C798-44E5-B763-E4A4F19642EE}" destId="{1D4906C5-3D0D-4C9F-8D0E-FA3DA78C3756}" srcOrd="2" destOrd="0" presId="urn:microsoft.com/office/officeart/2018/2/layout/IconVerticalSolidList"/>
    <dgm:cxn modelId="{B3164ACE-B5FD-4538-96BB-8BAC6DAC399D}" type="presParOf" srcId="{021B0B37-C798-44E5-B763-E4A4F19642EE}" destId="{02DE40C2-923F-4657-B5D2-CE405F638EFA}" srcOrd="3" destOrd="0" presId="urn:microsoft.com/office/officeart/2018/2/layout/IconVerticalSolidList"/>
    <dgm:cxn modelId="{10D7CE80-89AF-4328-AA5D-A9C2F4F9ED62}" type="presParOf" srcId="{63228849-A4BD-49F8-882F-A917AAEA2C81}" destId="{475AF58E-647A-4854-9292-C9E12EA58E37}" srcOrd="5" destOrd="0" presId="urn:microsoft.com/office/officeart/2018/2/layout/IconVerticalSolidList"/>
    <dgm:cxn modelId="{24AFD902-B360-4250-8780-E1DA3B4137DA}" type="presParOf" srcId="{63228849-A4BD-49F8-882F-A917AAEA2C81}" destId="{05AAFEF4-4AE6-405F-8D46-D6D2275783CE}" srcOrd="6" destOrd="0" presId="urn:microsoft.com/office/officeart/2018/2/layout/IconVerticalSolidList"/>
    <dgm:cxn modelId="{D4447EBD-35A4-4687-9260-801AF6F8F05E}" type="presParOf" srcId="{05AAFEF4-4AE6-405F-8D46-D6D2275783CE}" destId="{F6F49683-CEBA-46E6-A4C6-1BF16A10C9F9}" srcOrd="0" destOrd="0" presId="urn:microsoft.com/office/officeart/2018/2/layout/IconVerticalSolidList"/>
    <dgm:cxn modelId="{7AD18E40-91DC-41A7-8DC7-0CD036EACE7A}" type="presParOf" srcId="{05AAFEF4-4AE6-405F-8D46-D6D2275783CE}" destId="{FD1DD4F5-6F1A-45D5-8122-176C74743FE7}" srcOrd="1" destOrd="0" presId="urn:microsoft.com/office/officeart/2018/2/layout/IconVerticalSolidList"/>
    <dgm:cxn modelId="{D0774C3A-1406-4024-A527-74E1E4634E7C}" type="presParOf" srcId="{05AAFEF4-4AE6-405F-8D46-D6D2275783CE}" destId="{21093FC7-A6EB-47D0-8EB8-D548256861C4}" srcOrd="2" destOrd="0" presId="urn:microsoft.com/office/officeart/2018/2/layout/IconVerticalSolidList"/>
    <dgm:cxn modelId="{431785A9-9C81-4A2A-A30E-14F8775AE2B7}" type="presParOf" srcId="{05AAFEF4-4AE6-405F-8D46-D6D2275783CE}" destId="{6DB0510B-440F-4412-A9F8-360EA055A5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BD2ED5-CA7F-461C-A525-955A1619FD9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00CE6E3-EEB2-482F-89C0-1DCB727BCEFC}">
      <dgm:prSet/>
      <dgm:spPr/>
      <dgm:t>
        <a:bodyPr/>
        <a:lstStyle/>
        <a:p>
          <a:r>
            <a:rPr lang="en-US"/>
            <a:t>Read and check data info </a:t>
          </a:r>
        </a:p>
      </dgm:t>
    </dgm:pt>
    <dgm:pt modelId="{11734A4F-AA86-4F44-953C-3C318931CDD8}" type="parTrans" cxnId="{7ACAEE08-3D7C-4890-9787-1C97F0C3D4B0}">
      <dgm:prSet/>
      <dgm:spPr/>
      <dgm:t>
        <a:bodyPr/>
        <a:lstStyle/>
        <a:p>
          <a:endParaRPr lang="en-US"/>
        </a:p>
      </dgm:t>
    </dgm:pt>
    <dgm:pt modelId="{9DBDEEF1-3E18-456C-8101-2F99877DF76E}" type="sibTrans" cxnId="{7ACAEE08-3D7C-4890-9787-1C97F0C3D4B0}">
      <dgm:prSet/>
      <dgm:spPr/>
      <dgm:t>
        <a:bodyPr/>
        <a:lstStyle/>
        <a:p>
          <a:endParaRPr lang="en-US"/>
        </a:p>
      </dgm:t>
    </dgm:pt>
    <dgm:pt modelId="{79B21141-9286-42F1-911F-891AF21C5A24}">
      <dgm:prSet/>
      <dgm:spPr/>
      <dgm:t>
        <a:bodyPr/>
        <a:lstStyle/>
        <a:p>
          <a:r>
            <a:rPr lang="en-US"/>
            <a:t>No missing value, no outlier</a:t>
          </a:r>
        </a:p>
      </dgm:t>
    </dgm:pt>
    <dgm:pt modelId="{5D20D0B6-4A52-403A-9A20-71418E11D836}" type="parTrans" cxnId="{8C6A457D-A9B9-4EE2-AF5D-2B073C165DD9}">
      <dgm:prSet/>
      <dgm:spPr/>
      <dgm:t>
        <a:bodyPr/>
        <a:lstStyle/>
        <a:p>
          <a:endParaRPr lang="en-US"/>
        </a:p>
      </dgm:t>
    </dgm:pt>
    <dgm:pt modelId="{F10BA3F9-B700-4BB2-A46D-1661D6363D93}" type="sibTrans" cxnId="{8C6A457D-A9B9-4EE2-AF5D-2B073C165DD9}">
      <dgm:prSet/>
      <dgm:spPr/>
      <dgm:t>
        <a:bodyPr/>
        <a:lstStyle/>
        <a:p>
          <a:endParaRPr lang="en-US"/>
        </a:p>
      </dgm:t>
    </dgm:pt>
    <dgm:pt modelId="{5EE5F8F5-9597-4DBB-95A0-D5F526BA16E0}">
      <dgm:prSet/>
      <dgm:spPr/>
      <dgm:t>
        <a:bodyPr/>
        <a:lstStyle/>
        <a:p>
          <a:r>
            <a:rPr lang="en-US"/>
            <a:t>Remove the white space in columns name</a:t>
          </a:r>
        </a:p>
      </dgm:t>
    </dgm:pt>
    <dgm:pt modelId="{75F4DB5D-8FCA-4540-92DF-0618E1B0B65D}" type="parTrans" cxnId="{56373F2C-FB13-4219-984E-598BCB939A0C}">
      <dgm:prSet/>
      <dgm:spPr/>
      <dgm:t>
        <a:bodyPr/>
        <a:lstStyle/>
        <a:p>
          <a:endParaRPr lang="en-US"/>
        </a:p>
      </dgm:t>
    </dgm:pt>
    <dgm:pt modelId="{5B3BAB00-73B7-4C06-BCEF-4E295CF753FC}" type="sibTrans" cxnId="{56373F2C-FB13-4219-984E-598BCB939A0C}">
      <dgm:prSet/>
      <dgm:spPr/>
      <dgm:t>
        <a:bodyPr/>
        <a:lstStyle/>
        <a:p>
          <a:endParaRPr lang="en-US"/>
        </a:p>
      </dgm:t>
    </dgm:pt>
    <dgm:pt modelId="{51EEB766-9F26-46F3-9784-093E8D5882F4}">
      <dgm:prSet/>
      <dgm:spPr/>
      <dgm:t>
        <a:bodyPr/>
        <a:lstStyle/>
        <a:p>
          <a:r>
            <a:rPr lang="en-US"/>
            <a:t>Add 'weekday' and 'data_channel' columns to aggregate the info</a:t>
          </a:r>
        </a:p>
      </dgm:t>
    </dgm:pt>
    <dgm:pt modelId="{71580255-BF16-45E4-8E71-1036EAEE89E2}" type="parTrans" cxnId="{5F649D64-49D3-475C-912E-5AD0247039F9}">
      <dgm:prSet/>
      <dgm:spPr/>
      <dgm:t>
        <a:bodyPr/>
        <a:lstStyle/>
        <a:p>
          <a:endParaRPr lang="en-US"/>
        </a:p>
      </dgm:t>
    </dgm:pt>
    <dgm:pt modelId="{17E52BD4-FF3F-499E-A719-A7D39ABC0BB2}" type="sibTrans" cxnId="{5F649D64-49D3-475C-912E-5AD0247039F9}">
      <dgm:prSet/>
      <dgm:spPr/>
      <dgm:t>
        <a:bodyPr/>
        <a:lstStyle/>
        <a:p>
          <a:endParaRPr lang="en-US"/>
        </a:p>
      </dgm:t>
    </dgm:pt>
    <dgm:pt modelId="{44F832CD-5CF5-4AAE-B0C5-0E1F347F6695}">
      <dgm:prSet/>
      <dgm:spPr/>
      <dgm:t>
        <a:bodyPr/>
        <a:lstStyle/>
        <a:p>
          <a:r>
            <a:rPr lang="en-US"/>
            <a:t>Created two objective attribute for data exploratory convenience</a:t>
          </a:r>
        </a:p>
      </dgm:t>
    </dgm:pt>
    <dgm:pt modelId="{141BC2BC-CC62-4897-A441-9875DCBE67D0}" type="parTrans" cxnId="{296EC876-0E1F-4E87-8EF0-5BD9869A9B28}">
      <dgm:prSet/>
      <dgm:spPr/>
      <dgm:t>
        <a:bodyPr/>
        <a:lstStyle/>
        <a:p>
          <a:endParaRPr lang="en-US"/>
        </a:p>
      </dgm:t>
    </dgm:pt>
    <dgm:pt modelId="{4F92951F-DD2B-4B67-88A2-D70DFDAA98D6}" type="sibTrans" cxnId="{296EC876-0E1F-4E87-8EF0-5BD9869A9B28}">
      <dgm:prSet/>
      <dgm:spPr/>
      <dgm:t>
        <a:bodyPr/>
        <a:lstStyle/>
        <a:p>
          <a:endParaRPr lang="en-US"/>
        </a:p>
      </dgm:t>
    </dgm:pt>
    <dgm:pt modelId="{E22FBCAC-2EF5-40C6-85F4-B7D45013692C}" type="pres">
      <dgm:prSet presAssocID="{6FBD2ED5-CA7F-461C-A525-955A1619FD96}" presName="root" presStyleCnt="0">
        <dgm:presLayoutVars>
          <dgm:dir/>
          <dgm:resizeHandles val="exact"/>
        </dgm:presLayoutVars>
      </dgm:prSet>
      <dgm:spPr/>
    </dgm:pt>
    <dgm:pt modelId="{D5436B95-6242-41D4-8365-05E46B1F9B7E}" type="pres">
      <dgm:prSet presAssocID="{B00CE6E3-EEB2-482F-89C0-1DCB727BCEFC}" presName="compNode" presStyleCnt="0"/>
      <dgm:spPr/>
    </dgm:pt>
    <dgm:pt modelId="{32D1DE92-5E77-415B-AB9C-78A1FDA02D6E}" type="pres">
      <dgm:prSet presAssocID="{B00CE6E3-EEB2-482F-89C0-1DCB727BCEFC}" presName="bgRect" presStyleLbl="bgShp" presStyleIdx="0" presStyleCnt="3"/>
      <dgm:spPr/>
    </dgm:pt>
    <dgm:pt modelId="{0F7A0477-CA09-4129-8EF5-1C3A1823E584}" type="pres">
      <dgm:prSet presAssocID="{B00CE6E3-EEB2-482F-89C0-1DCB727BCE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EAE0ABE-DC22-4621-88AA-EBF776E35E79}" type="pres">
      <dgm:prSet presAssocID="{B00CE6E3-EEB2-482F-89C0-1DCB727BCEFC}" presName="spaceRect" presStyleCnt="0"/>
      <dgm:spPr/>
    </dgm:pt>
    <dgm:pt modelId="{BEB2BE9D-7220-4227-A457-2CB536664AFD}" type="pres">
      <dgm:prSet presAssocID="{B00CE6E3-EEB2-482F-89C0-1DCB727BCEFC}" presName="parTx" presStyleLbl="revTx" presStyleIdx="0" presStyleCnt="5">
        <dgm:presLayoutVars>
          <dgm:chMax val="0"/>
          <dgm:chPref val="0"/>
        </dgm:presLayoutVars>
      </dgm:prSet>
      <dgm:spPr/>
    </dgm:pt>
    <dgm:pt modelId="{09FCB7FF-FF6D-42A1-B05B-FADAE58315CB}" type="pres">
      <dgm:prSet presAssocID="{B00CE6E3-EEB2-482F-89C0-1DCB727BCEFC}" presName="desTx" presStyleLbl="revTx" presStyleIdx="1" presStyleCnt="5">
        <dgm:presLayoutVars/>
      </dgm:prSet>
      <dgm:spPr/>
    </dgm:pt>
    <dgm:pt modelId="{FFA7AD7E-000A-4030-A040-F1618E879D70}" type="pres">
      <dgm:prSet presAssocID="{9DBDEEF1-3E18-456C-8101-2F99877DF76E}" presName="sibTrans" presStyleCnt="0"/>
      <dgm:spPr/>
    </dgm:pt>
    <dgm:pt modelId="{2B56007D-405F-429D-8A63-C4E89C69AB23}" type="pres">
      <dgm:prSet presAssocID="{5EE5F8F5-9597-4DBB-95A0-D5F526BA16E0}" presName="compNode" presStyleCnt="0"/>
      <dgm:spPr/>
    </dgm:pt>
    <dgm:pt modelId="{1E4A5571-40BA-47C8-BA82-6AFAB15C1CA8}" type="pres">
      <dgm:prSet presAssocID="{5EE5F8F5-9597-4DBB-95A0-D5F526BA16E0}" presName="bgRect" presStyleLbl="bgShp" presStyleIdx="1" presStyleCnt="3"/>
      <dgm:spPr/>
    </dgm:pt>
    <dgm:pt modelId="{24BDE697-A551-4081-8C1F-92529F631E13}" type="pres">
      <dgm:prSet presAssocID="{5EE5F8F5-9597-4DBB-95A0-D5F526BA16E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4025123C-D5CA-482F-8FD0-F7363E34C202}" type="pres">
      <dgm:prSet presAssocID="{5EE5F8F5-9597-4DBB-95A0-D5F526BA16E0}" presName="spaceRect" presStyleCnt="0"/>
      <dgm:spPr/>
    </dgm:pt>
    <dgm:pt modelId="{E84B43EB-D639-4E70-9730-BC08598E0DEB}" type="pres">
      <dgm:prSet presAssocID="{5EE5F8F5-9597-4DBB-95A0-D5F526BA16E0}" presName="parTx" presStyleLbl="revTx" presStyleIdx="2" presStyleCnt="5">
        <dgm:presLayoutVars>
          <dgm:chMax val="0"/>
          <dgm:chPref val="0"/>
        </dgm:presLayoutVars>
      </dgm:prSet>
      <dgm:spPr/>
    </dgm:pt>
    <dgm:pt modelId="{B17C77A9-F935-41E0-B122-15F302A61E92}" type="pres">
      <dgm:prSet presAssocID="{5B3BAB00-73B7-4C06-BCEF-4E295CF753FC}" presName="sibTrans" presStyleCnt="0"/>
      <dgm:spPr/>
    </dgm:pt>
    <dgm:pt modelId="{87BE2186-3488-4046-81AA-C5F50CADEC1D}" type="pres">
      <dgm:prSet presAssocID="{51EEB766-9F26-46F3-9784-093E8D5882F4}" presName="compNode" presStyleCnt="0"/>
      <dgm:spPr/>
    </dgm:pt>
    <dgm:pt modelId="{1C05B6D8-D3DD-4DC1-985F-FC452B0D5F2D}" type="pres">
      <dgm:prSet presAssocID="{51EEB766-9F26-46F3-9784-093E8D5882F4}" presName="bgRect" presStyleLbl="bgShp" presStyleIdx="2" presStyleCnt="3"/>
      <dgm:spPr/>
    </dgm:pt>
    <dgm:pt modelId="{E40A7CCC-388A-486A-98F0-4DFE4BBE2686}" type="pres">
      <dgm:prSet presAssocID="{51EEB766-9F26-46F3-9784-093E8D5882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20F42EC-E430-4D08-AF7B-946AEC9003FC}" type="pres">
      <dgm:prSet presAssocID="{51EEB766-9F26-46F3-9784-093E8D5882F4}" presName="spaceRect" presStyleCnt="0"/>
      <dgm:spPr/>
    </dgm:pt>
    <dgm:pt modelId="{C5C4D085-E1E8-456E-AF89-DFF75CC93671}" type="pres">
      <dgm:prSet presAssocID="{51EEB766-9F26-46F3-9784-093E8D5882F4}" presName="parTx" presStyleLbl="revTx" presStyleIdx="3" presStyleCnt="5">
        <dgm:presLayoutVars>
          <dgm:chMax val="0"/>
          <dgm:chPref val="0"/>
        </dgm:presLayoutVars>
      </dgm:prSet>
      <dgm:spPr/>
    </dgm:pt>
    <dgm:pt modelId="{7AD33AAC-772D-420B-A9A9-95AA99B42A2C}" type="pres">
      <dgm:prSet presAssocID="{51EEB766-9F26-46F3-9784-093E8D5882F4}" presName="desTx" presStyleLbl="revTx" presStyleIdx="4" presStyleCnt="5">
        <dgm:presLayoutVars/>
      </dgm:prSet>
      <dgm:spPr/>
    </dgm:pt>
  </dgm:ptLst>
  <dgm:cxnLst>
    <dgm:cxn modelId="{7ACAEE08-3D7C-4890-9787-1C97F0C3D4B0}" srcId="{6FBD2ED5-CA7F-461C-A525-955A1619FD96}" destId="{B00CE6E3-EEB2-482F-89C0-1DCB727BCEFC}" srcOrd="0" destOrd="0" parTransId="{11734A4F-AA86-4F44-953C-3C318931CDD8}" sibTransId="{9DBDEEF1-3E18-456C-8101-2F99877DF76E}"/>
    <dgm:cxn modelId="{56373F2C-FB13-4219-984E-598BCB939A0C}" srcId="{6FBD2ED5-CA7F-461C-A525-955A1619FD96}" destId="{5EE5F8F5-9597-4DBB-95A0-D5F526BA16E0}" srcOrd="1" destOrd="0" parTransId="{75F4DB5D-8FCA-4540-92DF-0618E1B0B65D}" sibTransId="{5B3BAB00-73B7-4C06-BCEF-4E295CF753FC}"/>
    <dgm:cxn modelId="{5F649D64-49D3-475C-912E-5AD0247039F9}" srcId="{6FBD2ED5-CA7F-461C-A525-955A1619FD96}" destId="{51EEB766-9F26-46F3-9784-093E8D5882F4}" srcOrd="2" destOrd="0" parTransId="{71580255-BF16-45E4-8E71-1036EAEE89E2}" sibTransId="{17E52BD4-FF3F-499E-A719-A7D39ABC0BB2}"/>
    <dgm:cxn modelId="{3E39D947-DF24-4916-84EA-04906FB02568}" type="presOf" srcId="{6FBD2ED5-CA7F-461C-A525-955A1619FD96}" destId="{E22FBCAC-2EF5-40C6-85F4-B7D45013692C}" srcOrd="0" destOrd="0" presId="urn:microsoft.com/office/officeart/2018/2/layout/IconVerticalSolidList"/>
    <dgm:cxn modelId="{61E02E6C-7422-4468-94DC-75CE230067B8}" type="presOf" srcId="{5EE5F8F5-9597-4DBB-95A0-D5F526BA16E0}" destId="{E84B43EB-D639-4E70-9730-BC08598E0DEB}" srcOrd="0" destOrd="0" presId="urn:microsoft.com/office/officeart/2018/2/layout/IconVerticalSolidList"/>
    <dgm:cxn modelId="{D9E92E6E-F43D-4618-BA28-AAFD411B3C70}" type="presOf" srcId="{B00CE6E3-EEB2-482F-89C0-1DCB727BCEFC}" destId="{BEB2BE9D-7220-4227-A457-2CB536664AFD}" srcOrd="0" destOrd="0" presId="urn:microsoft.com/office/officeart/2018/2/layout/IconVerticalSolidList"/>
    <dgm:cxn modelId="{296EC876-0E1F-4E87-8EF0-5BD9869A9B28}" srcId="{51EEB766-9F26-46F3-9784-093E8D5882F4}" destId="{44F832CD-5CF5-4AAE-B0C5-0E1F347F6695}" srcOrd="0" destOrd="0" parTransId="{141BC2BC-CC62-4897-A441-9875DCBE67D0}" sibTransId="{4F92951F-DD2B-4B67-88A2-D70DFDAA98D6}"/>
    <dgm:cxn modelId="{D29FB67C-03E5-4A6D-BD22-2C3B0F935FEE}" type="presOf" srcId="{44F832CD-5CF5-4AAE-B0C5-0E1F347F6695}" destId="{7AD33AAC-772D-420B-A9A9-95AA99B42A2C}" srcOrd="0" destOrd="0" presId="urn:microsoft.com/office/officeart/2018/2/layout/IconVerticalSolidList"/>
    <dgm:cxn modelId="{8C6A457D-A9B9-4EE2-AF5D-2B073C165DD9}" srcId="{B00CE6E3-EEB2-482F-89C0-1DCB727BCEFC}" destId="{79B21141-9286-42F1-911F-891AF21C5A24}" srcOrd="0" destOrd="0" parTransId="{5D20D0B6-4A52-403A-9A20-71418E11D836}" sibTransId="{F10BA3F9-B700-4BB2-A46D-1661D6363D93}"/>
    <dgm:cxn modelId="{287A7BDD-43CB-45B9-A808-B6BFF06D9CD4}" type="presOf" srcId="{79B21141-9286-42F1-911F-891AF21C5A24}" destId="{09FCB7FF-FF6D-42A1-B05B-FADAE58315CB}" srcOrd="0" destOrd="0" presId="urn:microsoft.com/office/officeart/2018/2/layout/IconVerticalSolidList"/>
    <dgm:cxn modelId="{6C3881E2-5266-4228-9E2A-7302AFE56BBE}" type="presOf" srcId="{51EEB766-9F26-46F3-9784-093E8D5882F4}" destId="{C5C4D085-E1E8-456E-AF89-DFF75CC93671}" srcOrd="0" destOrd="0" presId="urn:microsoft.com/office/officeart/2018/2/layout/IconVerticalSolidList"/>
    <dgm:cxn modelId="{DA46399F-F095-46EC-9C82-CB416D622637}" type="presParOf" srcId="{E22FBCAC-2EF5-40C6-85F4-B7D45013692C}" destId="{D5436B95-6242-41D4-8365-05E46B1F9B7E}" srcOrd="0" destOrd="0" presId="urn:microsoft.com/office/officeart/2018/2/layout/IconVerticalSolidList"/>
    <dgm:cxn modelId="{FED564B7-3867-4772-8E8B-02767BCF0563}" type="presParOf" srcId="{D5436B95-6242-41D4-8365-05E46B1F9B7E}" destId="{32D1DE92-5E77-415B-AB9C-78A1FDA02D6E}" srcOrd="0" destOrd="0" presId="urn:microsoft.com/office/officeart/2018/2/layout/IconVerticalSolidList"/>
    <dgm:cxn modelId="{1D05073F-A547-4CFD-8BD8-E97FA6A2C37D}" type="presParOf" srcId="{D5436B95-6242-41D4-8365-05E46B1F9B7E}" destId="{0F7A0477-CA09-4129-8EF5-1C3A1823E584}" srcOrd="1" destOrd="0" presId="urn:microsoft.com/office/officeart/2018/2/layout/IconVerticalSolidList"/>
    <dgm:cxn modelId="{2876114D-2880-46CC-91D5-F84C0AB18CC5}" type="presParOf" srcId="{D5436B95-6242-41D4-8365-05E46B1F9B7E}" destId="{2EAE0ABE-DC22-4621-88AA-EBF776E35E79}" srcOrd="2" destOrd="0" presId="urn:microsoft.com/office/officeart/2018/2/layout/IconVerticalSolidList"/>
    <dgm:cxn modelId="{A66EFC7D-5939-446D-8F5F-1D0BC66B3715}" type="presParOf" srcId="{D5436B95-6242-41D4-8365-05E46B1F9B7E}" destId="{BEB2BE9D-7220-4227-A457-2CB536664AFD}" srcOrd="3" destOrd="0" presId="urn:microsoft.com/office/officeart/2018/2/layout/IconVerticalSolidList"/>
    <dgm:cxn modelId="{66319238-813B-4BE6-8830-3975D85B4CA8}" type="presParOf" srcId="{D5436B95-6242-41D4-8365-05E46B1F9B7E}" destId="{09FCB7FF-FF6D-42A1-B05B-FADAE58315CB}" srcOrd="4" destOrd="0" presId="urn:microsoft.com/office/officeart/2018/2/layout/IconVerticalSolidList"/>
    <dgm:cxn modelId="{CA1E10CF-6256-45CA-BA4D-5C37F3FE1F90}" type="presParOf" srcId="{E22FBCAC-2EF5-40C6-85F4-B7D45013692C}" destId="{FFA7AD7E-000A-4030-A040-F1618E879D70}" srcOrd="1" destOrd="0" presId="urn:microsoft.com/office/officeart/2018/2/layout/IconVerticalSolidList"/>
    <dgm:cxn modelId="{0BFDF66C-595D-4F20-9A7F-6224CBF50BAC}" type="presParOf" srcId="{E22FBCAC-2EF5-40C6-85F4-B7D45013692C}" destId="{2B56007D-405F-429D-8A63-C4E89C69AB23}" srcOrd="2" destOrd="0" presId="urn:microsoft.com/office/officeart/2018/2/layout/IconVerticalSolidList"/>
    <dgm:cxn modelId="{DF82DD08-7ED8-4AA2-B877-D7EFE7ED95A4}" type="presParOf" srcId="{2B56007D-405F-429D-8A63-C4E89C69AB23}" destId="{1E4A5571-40BA-47C8-BA82-6AFAB15C1CA8}" srcOrd="0" destOrd="0" presId="urn:microsoft.com/office/officeart/2018/2/layout/IconVerticalSolidList"/>
    <dgm:cxn modelId="{A722647D-9842-43E4-A2AF-2D0B2BDEABB4}" type="presParOf" srcId="{2B56007D-405F-429D-8A63-C4E89C69AB23}" destId="{24BDE697-A551-4081-8C1F-92529F631E13}" srcOrd="1" destOrd="0" presId="urn:microsoft.com/office/officeart/2018/2/layout/IconVerticalSolidList"/>
    <dgm:cxn modelId="{0C58B531-C516-4236-86B6-F0F73B95C88C}" type="presParOf" srcId="{2B56007D-405F-429D-8A63-C4E89C69AB23}" destId="{4025123C-D5CA-482F-8FD0-F7363E34C202}" srcOrd="2" destOrd="0" presId="urn:microsoft.com/office/officeart/2018/2/layout/IconVerticalSolidList"/>
    <dgm:cxn modelId="{8524E012-5A3E-46F9-A10E-2F48D8791FB7}" type="presParOf" srcId="{2B56007D-405F-429D-8A63-C4E89C69AB23}" destId="{E84B43EB-D639-4E70-9730-BC08598E0DEB}" srcOrd="3" destOrd="0" presId="urn:microsoft.com/office/officeart/2018/2/layout/IconVerticalSolidList"/>
    <dgm:cxn modelId="{E813F7C8-CFA1-4811-AABC-5643D6B3BD62}" type="presParOf" srcId="{E22FBCAC-2EF5-40C6-85F4-B7D45013692C}" destId="{B17C77A9-F935-41E0-B122-15F302A61E92}" srcOrd="3" destOrd="0" presId="urn:microsoft.com/office/officeart/2018/2/layout/IconVerticalSolidList"/>
    <dgm:cxn modelId="{68ADFA0C-0600-42E7-B6BF-D75053E136C1}" type="presParOf" srcId="{E22FBCAC-2EF5-40C6-85F4-B7D45013692C}" destId="{87BE2186-3488-4046-81AA-C5F50CADEC1D}" srcOrd="4" destOrd="0" presId="urn:microsoft.com/office/officeart/2018/2/layout/IconVerticalSolidList"/>
    <dgm:cxn modelId="{C55D1D05-E74C-4479-AA6E-E1B034817A9A}" type="presParOf" srcId="{87BE2186-3488-4046-81AA-C5F50CADEC1D}" destId="{1C05B6D8-D3DD-4DC1-985F-FC452B0D5F2D}" srcOrd="0" destOrd="0" presId="urn:microsoft.com/office/officeart/2018/2/layout/IconVerticalSolidList"/>
    <dgm:cxn modelId="{5B74E7A0-095B-4711-8FAD-883A19000A0D}" type="presParOf" srcId="{87BE2186-3488-4046-81AA-C5F50CADEC1D}" destId="{E40A7CCC-388A-486A-98F0-4DFE4BBE2686}" srcOrd="1" destOrd="0" presId="urn:microsoft.com/office/officeart/2018/2/layout/IconVerticalSolidList"/>
    <dgm:cxn modelId="{516F35D2-526F-4100-A910-B364A327A30A}" type="presParOf" srcId="{87BE2186-3488-4046-81AA-C5F50CADEC1D}" destId="{120F42EC-E430-4D08-AF7B-946AEC9003FC}" srcOrd="2" destOrd="0" presId="urn:microsoft.com/office/officeart/2018/2/layout/IconVerticalSolidList"/>
    <dgm:cxn modelId="{59BCD397-76AD-4E92-97C3-CDE46A98E0F1}" type="presParOf" srcId="{87BE2186-3488-4046-81AA-C5F50CADEC1D}" destId="{C5C4D085-E1E8-456E-AF89-DFF75CC93671}" srcOrd="3" destOrd="0" presId="urn:microsoft.com/office/officeart/2018/2/layout/IconVerticalSolidList"/>
    <dgm:cxn modelId="{F17731D6-DA76-48B4-986F-0D146A223748}" type="presParOf" srcId="{87BE2186-3488-4046-81AA-C5F50CADEC1D}" destId="{7AD33AAC-772D-420B-A9A9-95AA99B42A2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DE40AF-F12D-4E79-993B-AD10E5AB92C3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34C7C6B-E8EA-42E7-A4C5-599139C495CC}">
      <dgm:prSet/>
      <dgm:spPr/>
      <dgm:t>
        <a:bodyPr/>
        <a:lstStyle/>
        <a:p>
          <a:r>
            <a:rPr lang="en-US"/>
            <a:t>Most of the features don’t have correlation with shares</a:t>
          </a:r>
        </a:p>
      </dgm:t>
    </dgm:pt>
    <dgm:pt modelId="{47FB2F26-A453-47DF-93BA-DF07BC772492}" type="parTrans" cxnId="{2B00C79D-65FF-4F8E-A542-EBD0D1AB5A35}">
      <dgm:prSet/>
      <dgm:spPr/>
      <dgm:t>
        <a:bodyPr/>
        <a:lstStyle/>
        <a:p>
          <a:endParaRPr lang="en-US"/>
        </a:p>
      </dgm:t>
    </dgm:pt>
    <dgm:pt modelId="{AE513603-D53B-4558-9466-EDC064D72611}" type="sibTrans" cxnId="{2B00C79D-65FF-4F8E-A542-EBD0D1AB5A35}">
      <dgm:prSet/>
      <dgm:spPr/>
      <dgm:t>
        <a:bodyPr/>
        <a:lstStyle/>
        <a:p>
          <a:endParaRPr lang="en-US"/>
        </a:p>
      </dgm:t>
    </dgm:pt>
    <dgm:pt modelId="{BAA7BF52-8DBF-4740-A49E-D066A10EC772}">
      <dgm:prSet/>
      <dgm:spPr/>
      <dgm:t>
        <a:bodyPr/>
        <a:lstStyle/>
        <a:p>
          <a:r>
            <a:rPr lang="en-US"/>
            <a:t>Only KW(keyword) and LDA (generated by topic model) is correlated with shares. </a:t>
          </a:r>
        </a:p>
      </dgm:t>
    </dgm:pt>
    <dgm:pt modelId="{755D1186-AF1E-479D-9D69-28B01D742FC6}" type="parTrans" cxnId="{B6A61D67-EAB3-4EE5-8800-73E3D3C45AF4}">
      <dgm:prSet/>
      <dgm:spPr/>
      <dgm:t>
        <a:bodyPr/>
        <a:lstStyle/>
        <a:p>
          <a:endParaRPr lang="en-US"/>
        </a:p>
      </dgm:t>
    </dgm:pt>
    <dgm:pt modelId="{9786C0B5-8F1B-404C-8FAC-825658C24DAA}" type="sibTrans" cxnId="{B6A61D67-EAB3-4EE5-8800-73E3D3C45AF4}">
      <dgm:prSet/>
      <dgm:spPr/>
      <dgm:t>
        <a:bodyPr/>
        <a:lstStyle/>
        <a:p>
          <a:endParaRPr lang="en-US"/>
        </a:p>
      </dgm:t>
    </dgm:pt>
    <dgm:pt modelId="{0CCD1DB6-624B-4183-8BD6-7A2712983961}">
      <dgm:prSet/>
      <dgm:spPr/>
      <dgm:t>
        <a:bodyPr/>
        <a:lstStyle/>
        <a:p>
          <a:r>
            <a:rPr lang="en-US"/>
            <a:t>Most features are not strongly correlated with each other, except for few</a:t>
          </a:r>
        </a:p>
      </dgm:t>
    </dgm:pt>
    <dgm:pt modelId="{50C91EA3-FC97-435C-9D01-5068E82AA4CC}" type="parTrans" cxnId="{768C3645-220C-4AE5-84C0-C4EE3B533639}">
      <dgm:prSet/>
      <dgm:spPr/>
      <dgm:t>
        <a:bodyPr/>
        <a:lstStyle/>
        <a:p>
          <a:endParaRPr lang="en-US"/>
        </a:p>
      </dgm:t>
    </dgm:pt>
    <dgm:pt modelId="{A471D469-FFE3-4A94-8A87-8CD471D5874B}" type="sibTrans" cxnId="{768C3645-220C-4AE5-84C0-C4EE3B533639}">
      <dgm:prSet/>
      <dgm:spPr/>
      <dgm:t>
        <a:bodyPr/>
        <a:lstStyle/>
        <a:p>
          <a:endParaRPr lang="en-US"/>
        </a:p>
      </dgm:t>
    </dgm:pt>
    <dgm:pt modelId="{DD701743-44B0-4576-AD84-B2F0F60C455A}">
      <dgm:prSet/>
      <dgm:spPr/>
      <dgm:t>
        <a:bodyPr/>
        <a:lstStyle/>
        <a:p>
          <a:r>
            <a:rPr lang="en-US"/>
            <a:t>For example, positive kw and negative kw</a:t>
          </a:r>
        </a:p>
      </dgm:t>
    </dgm:pt>
    <dgm:pt modelId="{05B8FB55-2AF4-4E73-9B71-34BBACCC87B9}" type="parTrans" cxnId="{A5A733D2-5E8D-40C8-A32A-DEBAFEDE7309}">
      <dgm:prSet/>
      <dgm:spPr/>
      <dgm:t>
        <a:bodyPr/>
        <a:lstStyle/>
        <a:p>
          <a:endParaRPr lang="en-US"/>
        </a:p>
      </dgm:t>
    </dgm:pt>
    <dgm:pt modelId="{879D13F0-74EA-4924-84BF-7034E20AA440}" type="sibTrans" cxnId="{A5A733D2-5E8D-40C8-A32A-DEBAFEDE7309}">
      <dgm:prSet/>
      <dgm:spPr/>
      <dgm:t>
        <a:bodyPr/>
        <a:lstStyle/>
        <a:p>
          <a:endParaRPr lang="en-US"/>
        </a:p>
      </dgm:t>
    </dgm:pt>
    <dgm:pt modelId="{E82CB734-9A4F-4F46-8501-BBBBAE5D5FC9}">
      <dgm:prSet/>
      <dgm:spPr/>
      <dgm:t>
        <a:bodyPr/>
        <a:lstStyle/>
        <a:p>
          <a:r>
            <a:rPr lang="en-US"/>
            <a:t>Will use all feature for machine learning process</a:t>
          </a:r>
        </a:p>
      </dgm:t>
    </dgm:pt>
    <dgm:pt modelId="{0D064902-4CE3-4CD5-91E6-296756BF6600}" type="parTrans" cxnId="{8578E3CE-DCF8-46DE-8EF2-52C1682FE06C}">
      <dgm:prSet/>
      <dgm:spPr/>
      <dgm:t>
        <a:bodyPr/>
        <a:lstStyle/>
        <a:p>
          <a:endParaRPr lang="en-US"/>
        </a:p>
      </dgm:t>
    </dgm:pt>
    <dgm:pt modelId="{DF3F5676-1305-4838-BC53-4A88CF542960}" type="sibTrans" cxnId="{8578E3CE-DCF8-46DE-8EF2-52C1682FE06C}">
      <dgm:prSet/>
      <dgm:spPr/>
      <dgm:t>
        <a:bodyPr/>
        <a:lstStyle/>
        <a:p>
          <a:endParaRPr lang="en-US"/>
        </a:p>
      </dgm:t>
    </dgm:pt>
    <dgm:pt modelId="{3C572DD0-A14B-4C0C-A931-06877F2C19EA}">
      <dgm:prSet/>
      <dgm:spPr/>
      <dgm:t>
        <a:bodyPr/>
        <a:lstStyle/>
        <a:p>
          <a:r>
            <a:rPr lang="en-US"/>
            <a:t>No strongly corrected features with shares</a:t>
          </a:r>
        </a:p>
      </dgm:t>
    </dgm:pt>
    <dgm:pt modelId="{F4BFE69E-236E-4F10-A90B-40BCA4443938}" type="parTrans" cxnId="{461FD238-0DAC-4CCE-86C7-A900CB47B91C}">
      <dgm:prSet/>
      <dgm:spPr/>
      <dgm:t>
        <a:bodyPr/>
        <a:lstStyle/>
        <a:p>
          <a:endParaRPr lang="en-US"/>
        </a:p>
      </dgm:t>
    </dgm:pt>
    <dgm:pt modelId="{270D679D-C353-422B-822E-8BAD390C8117}" type="sibTrans" cxnId="{461FD238-0DAC-4CCE-86C7-A900CB47B91C}">
      <dgm:prSet/>
      <dgm:spPr/>
      <dgm:t>
        <a:bodyPr/>
        <a:lstStyle/>
        <a:p>
          <a:endParaRPr lang="en-US"/>
        </a:p>
      </dgm:t>
    </dgm:pt>
    <dgm:pt modelId="{195774EC-F515-4D02-AEC2-E3B2B3A58F05}">
      <dgm:prSet/>
      <dgm:spPr/>
      <dgm:t>
        <a:bodyPr/>
        <a:lstStyle/>
        <a:p>
          <a:r>
            <a:rPr lang="en-US"/>
            <a:t>No strongly correlation between different features</a:t>
          </a:r>
        </a:p>
      </dgm:t>
    </dgm:pt>
    <dgm:pt modelId="{FA6D4953-6A55-44E9-9B56-D15EFAD9BAF6}" type="parTrans" cxnId="{64AC81E6-AEB4-4DC1-B8DB-A87237C68450}">
      <dgm:prSet/>
      <dgm:spPr/>
      <dgm:t>
        <a:bodyPr/>
        <a:lstStyle/>
        <a:p>
          <a:endParaRPr lang="en-US"/>
        </a:p>
      </dgm:t>
    </dgm:pt>
    <dgm:pt modelId="{AD6CBABF-C2F5-4841-8B31-C29B916EEDFC}" type="sibTrans" cxnId="{64AC81E6-AEB4-4DC1-B8DB-A87237C68450}">
      <dgm:prSet/>
      <dgm:spPr/>
      <dgm:t>
        <a:bodyPr/>
        <a:lstStyle/>
        <a:p>
          <a:endParaRPr lang="en-US"/>
        </a:p>
      </dgm:t>
    </dgm:pt>
    <dgm:pt modelId="{069DE85A-97D3-4739-B316-284851DC292A}" type="pres">
      <dgm:prSet presAssocID="{80DE40AF-F12D-4E79-993B-AD10E5AB92C3}" presName="Name0" presStyleCnt="0">
        <dgm:presLayoutVars>
          <dgm:dir/>
          <dgm:animLvl val="lvl"/>
          <dgm:resizeHandles val="exact"/>
        </dgm:presLayoutVars>
      </dgm:prSet>
      <dgm:spPr/>
    </dgm:pt>
    <dgm:pt modelId="{01E7DF09-36A5-46DF-A3DA-7F2F152EF0BA}" type="pres">
      <dgm:prSet presAssocID="{B34C7C6B-E8EA-42E7-A4C5-599139C495CC}" presName="linNode" presStyleCnt="0"/>
      <dgm:spPr/>
    </dgm:pt>
    <dgm:pt modelId="{51B16819-4CD5-4ADC-AB1F-9A5F0ED782EF}" type="pres">
      <dgm:prSet presAssocID="{B34C7C6B-E8EA-42E7-A4C5-599139C495CC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C9A3981C-08DA-4304-9584-720399B96CF9}" type="pres">
      <dgm:prSet presAssocID="{B34C7C6B-E8EA-42E7-A4C5-599139C495CC}" presName="descendantText" presStyleLbl="alignAccFollowNode1" presStyleIdx="0" presStyleCnt="3">
        <dgm:presLayoutVars>
          <dgm:bulletEnabled val="1"/>
        </dgm:presLayoutVars>
      </dgm:prSet>
      <dgm:spPr/>
    </dgm:pt>
    <dgm:pt modelId="{7917189B-38F9-4770-B27B-E17DCBFFE940}" type="pres">
      <dgm:prSet presAssocID="{AE513603-D53B-4558-9466-EDC064D72611}" presName="sp" presStyleCnt="0"/>
      <dgm:spPr/>
    </dgm:pt>
    <dgm:pt modelId="{BF715A2C-E26F-4BC8-8ECA-961C9AF9E0F9}" type="pres">
      <dgm:prSet presAssocID="{0CCD1DB6-624B-4183-8BD6-7A2712983961}" presName="linNode" presStyleCnt="0"/>
      <dgm:spPr/>
    </dgm:pt>
    <dgm:pt modelId="{A216D25F-A306-4A07-B9D1-F7190EBB59EF}" type="pres">
      <dgm:prSet presAssocID="{0CCD1DB6-624B-4183-8BD6-7A271298396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CCBC427-8159-41E5-8738-FA554D9E08A4}" type="pres">
      <dgm:prSet presAssocID="{0CCD1DB6-624B-4183-8BD6-7A2712983961}" presName="descendantText" presStyleLbl="alignAccFollowNode1" presStyleIdx="1" presStyleCnt="3">
        <dgm:presLayoutVars>
          <dgm:bulletEnabled val="1"/>
        </dgm:presLayoutVars>
      </dgm:prSet>
      <dgm:spPr/>
    </dgm:pt>
    <dgm:pt modelId="{0354D917-0987-492E-8CDB-E5044E4D84FF}" type="pres">
      <dgm:prSet presAssocID="{A471D469-FFE3-4A94-8A87-8CD471D5874B}" presName="sp" presStyleCnt="0"/>
      <dgm:spPr/>
    </dgm:pt>
    <dgm:pt modelId="{A6111336-1FC0-429C-9200-79B893FA23A1}" type="pres">
      <dgm:prSet presAssocID="{E82CB734-9A4F-4F46-8501-BBBBAE5D5FC9}" presName="linNode" presStyleCnt="0"/>
      <dgm:spPr/>
    </dgm:pt>
    <dgm:pt modelId="{4047CDF8-4D9C-414E-93A7-E3AFD4E1CA53}" type="pres">
      <dgm:prSet presAssocID="{E82CB734-9A4F-4F46-8501-BBBBAE5D5FC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53DDE16-CD95-4764-87A9-226075699A1A}" type="pres">
      <dgm:prSet presAssocID="{E82CB734-9A4F-4F46-8501-BBBBAE5D5FC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446DD15-7419-4871-A90D-4E019B6B5302}" type="presOf" srcId="{BAA7BF52-8DBF-4740-A49E-D066A10EC772}" destId="{C9A3981C-08DA-4304-9584-720399B96CF9}" srcOrd="0" destOrd="0" presId="urn:microsoft.com/office/officeart/2005/8/layout/vList5"/>
    <dgm:cxn modelId="{B948F11D-920F-4C4A-AE47-9F24D47B1551}" type="presOf" srcId="{3C572DD0-A14B-4C0C-A931-06877F2C19EA}" destId="{653DDE16-CD95-4764-87A9-226075699A1A}" srcOrd="0" destOrd="0" presId="urn:microsoft.com/office/officeart/2005/8/layout/vList5"/>
    <dgm:cxn modelId="{461FD238-0DAC-4CCE-86C7-A900CB47B91C}" srcId="{E82CB734-9A4F-4F46-8501-BBBBAE5D5FC9}" destId="{3C572DD0-A14B-4C0C-A931-06877F2C19EA}" srcOrd="0" destOrd="0" parTransId="{F4BFE69E-236E-4F10-A90B-40BCA4443938}" sibTransId="{270D679D-C353-422B-822E-8BAD390C8117}"/>
    <dgm:cxn modelId="{768C3645-220C-4AE5-84C0-C4EE3B533639}" srcId="{80DE40AF-F12D-4E79-993B-AD10E5AB92C3}" destId="{0CCD1DB6-624B-4183-8BD6-7A2712983961}" srcOrd="1" destOrd="0" parTransId="{50C91EA3-FC97-435C-9D01-5068E82AA4CC}" sibTransId="{A471D469-FFE3-4A94-8A87-8CD471D5874B}"/>
    <dgm:cxn modelId="{B6A61D67-EAB3-4EE5-8800-73E3D3C45AF4}" srcId="{B34C7C6B-E8EA-42E7-A4C5-599139C495CC}" destId="{BAA7BF52-8DBF-4740-A49E-D066A10EC772}" srcOrd="0" destOrd="0" parTransId="{755D1186-AF1E-479D-9D69-28B01D742FC6}" sibTransId="{9786C0B5-8F1B-404C-8FAC-825658C24DAA}"/>
    <dgm:cxn modelId="{D3C4B053-9D14-4C32-B42A-EAACA1001184}" type="presOf" srcId="{195774EC-F515-4D02-AEC2-E3B2B3A58F05}" destId="{653DDE16-CD95-4764-87A9-226075699A1A}" srcOrd="0" destOrd="1" presId="urn:microsoft.com/office/officeart/2005/8/layout/vList5"/>
    <dgm:cxn modelId="{C394AB9C-FFED-4337-A68C-34BFBC12E717}" type="presOf" srcId="{80DE40AF-F12D-4E79-993B-AD10E5AB92C3}" destId="{069DE85A-97D3-4739-B316-284851DC292A}" srcOrd="0" destOrd="0" presId="urn:microsoft.com/office/officeart/2005/8/layout/vList5"/>
    <dgm:cxn modelId="{2B00C79D-65FF-4F8E-A542-EBD0D1AB5A35}" srcId="{80DE40AF-F12D-4E79-993B-AD10E5AB92C3}" destId="{B34C7C6B-E8EA-42E7-A4C5-599139C495CC}" srcOrd="0" destOrd="0" parTransId="{47FB2F26-A453-47DF-93BA-DF07BC772492}" sibTransId="{AE513603-D53B-4558-9466-EDC064D72611}"/>
    <dgm:cxn modelId="{EC7DBAA3-BB94-4734-8D54-D3DDCAD79726}" type="presOf" srcId="{0CCD1DB6-624B-4183-8BD6-7A2712983961}" destId="{A216D25F-A306-4A07-B9D1-F7190EBB59EF}" srcOrd="0" destOrd="0" presId="urn:microsoft.com/office/officeart/2005/8/layout/vList5"/>
    <dgm:cxn modelId="{32C5C2AC-E498-48D4-B0BF-DDDC19ADD354}" type="presOf" srcId="{B34C7C6B-E8EA-42E7-A4C5-599139C495CC}" destId="{51B16819-4CD5-4ADC-AB1F-9A5F0ED782EF}" srcOrd="0" destOrd="0" presId="urn:microsoft.com/office/officeart/2005/8/layout/vList5"/>
    <dgm:cxn modelId="{8578E3CE-DCF8-46DE-8EF2-52C1682FE06C}" srcId="{80DE40AF-F12D-4E79-993B-AD10E5AB92C3}" destId="{E82CB734-9A4F-4F46-8501-BBBBAE5D5FC9}" srcOrd="2" destOrd="0" parTransId="{0D064902-4CE3-4CD5-91E6-296756BF6600}" sibTransId="{DF3F5676-1305-4838-BC53-4A88CF542960}"/>
    <dgm:cxn modelId="{88C823D1-8645-4B33-A0D9-51EAC5989B9E}" type="presOf" srcId="{DD701743-44B0-4576-AD84-B2F0F60C455A}" destId="{4CCBC427-8159-41E5-8738-FA554D9E08A4}" srcOrd="0" destOrd="0" presId="urn:microsoft.com/office/officeart/2005/8/layout/vList5"/>
    <dgm:cxn modelId="{A5A733D2-5E8D-40C8-A32A-DEBAFEDE7309}" srcId="{0CCD1DB6-624B-4183-8BD6-7A2712983961}" destId="{DD701743-44B0-4576-AD84-B2F0F60C455A}" srcOrd="0" destOrd="0" parTransId="{05B8FB55-2AF4-4E73-9B71-34BBACCC87B9}" sibTransId="{879D13F0-74EA-4924-84BF-7034E20AA440}"/>
    <dgm:cxn modelId="{6689BDD6-51A0-424C-9DEB-BF5F4EF0D4E8}" type="presOf" srcId="{E82CB734-9A4F-4F46-8501-BBBBAE5D5FC9}" destId="{4047CDF8-4D9C-414E-93A7-E3AFD4E1CA53}" srcOrd="0" destOrd="0" presId="urn:microsoft.com/office/officeart/2005/8/layout/vList5"/>
    <dgm:cxn modelId="{64AC81E6-AEB4-4DC1-B8DB-A87237C68450}" srcId="{E82CB734-9A4F-4F46-8501-BBBBAE5D5FC9}" destId="{195774EC-F515-4D02-AEC2-E3B2B3A58F05}" srcOrd="1" destOrd="0" parTransId="{FA6D4953-6A55-44E9-9B56-D15EFAD9BAF6}" sibTransId="{AD6CBABF-C2F5-4841-8B31-C29B916EEDFC}"/>
    <dgm:cxn modelId="{985BD40B-1FD6-4861-AC90-A824F90C7CDE}" type="presParOf" srcId="{069DE85A-97D3-4739-B316-284851DC292A}" destId="{01E7DF09-36A5-46DF-A3DA-7F2F152EF0BA}" srcOrd="0" destOrd="0" presId="urn:microsoft.com/office/officeart/2005/8/layout/vList5"/>
    <dgm:cxn modelId="{C2DA9993-B462-443E-A9C4-584E4CB74B48}" type="presParOf" srcId="{01E7DF09-36A5-46DF-A3DA-7F2F152EF0BA}" destId="{51B16819-4CD5-4ADC-AB1F-9A5F0ED782EF}" srcOrd="0" destOrd="0" presId="urn:microsoft.com/office/officeart/2005/8/layout/vList5"/>
    <dgm:cxn modelId="{077AD3BA-7F6D-4708-8C6E-2A9FBEDB26A7}" type="presParOf" srcId="{01E7DF09-36A5-46DF-A3DA-7F2F152EF0BA}" destId="{C9A3981C-08DA-4304-9584-720399B96CF9}" srcOrd="1" destOrd="0" presId="urn:microsoft.com/office/officeart/2005/8/layout/vList5"/>
    <dgm:cxn modelId="{D264A173-5A29-400E-8E95-8F2640A156D8}" type="presParOf" srcId="{069DE85A-97D3-4739-B316-284851DC292A}" destId="{7917189B-38F9-4770-B27B-E17DCBFFE940}" srcOrd="1" destOrd="0" presId="urn:microsoft.com/office/officeart/2005/8/layout/vList5"/>
    <dgm:cxn modelId="{3F2B7608-DCA4-4C40-92CD-720A2DB7A373}" type="presParOf" srcId="{069DE85A-97D3-4739-B316-284851DC292A}" destId="{BF715A2C-E26F-4BC8-8ECA-961C9AF9E0F9}" srcOrd="2" destOrd="0" presId="urn:microsoft.com/office/officeart/2005/8/layout/vList5"/>
    <dgm:cxn modelId="{1637EC19-CE8F-45F2-A453-02BFEB9B58A6}" type="presParOf" srcId="{BF715A2C-E26F-4BC8-8ECA-961C9AF9E0F9}" destId="{A216D25F-A306-4A07-B9D1-F7190EBB59EF}" srcOrd="0" destOrd="0" presId="urn:microsoft.com/office/officeart/2005/8/layout/vList5"/>
    <dgm:cxn modelId="{FBDA6968-A8AD-4D80-A78A-78E600E4CA25}" type="presParOf" srcId="{BF715A2C-E26F-4BC8-8ECA-961C9AF9E0F9}" destId="{4CCBC427-8159-41E5-8738-FA554D9E08A4}" srcOrd="1" destOrd="0" presId="urn:microsoft.com/office/officeart/2005/8/layout/vList5"/>
    <dgm:cxn modelId="{6995FCB3-9E9A-4475-9447-AE0BE5FE3433}" type="presParOf" srcId="{069DE85A-97D3-4739-B316-284851DC292A}" destId="{0354D917-0987-492E-8CDB-E5044E4D84FF}" srcOrd="3" destOrd="0" presId="urn:microsoft.com/office/officeart/2005/8/layout/vList5"/>
    <dgm:cxn modelId="{428F2766-DB97-42AA-9C4B-CDBECB76FF84}" type="presParOf" srcId="{069DE85A-97D3-4739-B316-284851DC292A}" destId="{A6111336-1FC0-429C-9200-79B893FA23A1}" srcOrd="4" destOrd="0" presId="urn:microsoft.com/office/officeart/2005/8/layout/vList5"/>
    <dgm:cxn modelId="{60AF4CFF-1546-4C88-BF09-A0F3058D2BD4}" type="presParOf" srcId="{A6111336-1FC0-429C-9200-79B893FA23A1}" destId="{4047CDF8-4D9C-414E-93A7-E3AFD4E1CA53}" srcOrd="0" destOrd="0" presId="urn:microsoft.com/office/officeart/2005/8/layout/vList5"/>
    <dgm:cxn modelId="{AF34E086-2F01-4722-91A1-865B39AF94B7}" type="presParOf" srcId="{A6111336-1FC0-429C-9200-79B893FA23A1}" destId="{653DDE16-CD95-4764-87A9-226075699A1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E39B5-57FA-4859-A0F8-85A1AE6C74E7}">
      <dsp:nvSpPr>
        <dsp:cNvPr id="0" name=""/>
        <dsp:cNvSpPr/>
      </dsp:nvSpPr>
      <dsp:spPr>
        <a:xfrm>
          <a:off x="0" y="1526"/>
          <a:ext cx="8272463" cy="7737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E65DF-6849-452A-A45A-9F4AD686B3ED}">
      <dsp:nvSpPr>
        <dsp:cNvPr id="0" name=""/>
        <dsp:cNvSpPr/>
      </dsp:nvSpPr>
      <dsp:spPr>
        <a:xfrm>
          <a:off x="234051" y="175614"/>
          <a:ext cx="425547" cy="4255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894AF-34B2-42E4-BDE3-BD9158929E56}">
      <dsp:nvSpPr>
        <dsp:cNvPr id="0" name=""/>
        <dsp:cNvSpPr/>
      </dsp:nvSpPr>
      <dsp:spPr>
        <a:xfrm>
          <a:off x="893650" y="1526"/>
          <a:ext cx="7378812" cy="773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86" tIns="81886" rIns="81886" bIns="8188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Consisted of 39,643 news articles from an online news website called Mashable collected over 2 years from Jan. 2013 to Jan. 2015</a:t>
          </a:r>
        </a:p>
      </dsp:txBody>
      <dsp:txXfrm>
        <a:off x="893650" y="1526"/>
        <a:ext cx="7378812" cy="773723"/>
      </dsp:txXfrm>
    </dsp:sp>
    <dsp:sp modelId="{BB041671-1FB3-4114-9E9A-66645A193CA7}">
      <dsp:nvSpPr>
        <dsp:cNvPr id="0" name=""/>
        <dsp:cNvSpPr/>
      </dsp:nvSpPr>
      <dsp:spPr>
        <a:xfrm>
          <a:off x="0" y="968680"/>
          <a:ext cx="8272463" cy="7737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FD169D-82D4-4853-A8B5-7C3DBC264915}">
      <dsp:nvSpPr>
        <dsp:cNvPr id="0" name=""/>
        <dsp:cNvSpPr/>
      </dsp:nvSpPr>
      <dsp:spPr>
        <a:xfrm>
          <a:off x="234051" y="1142768"/>
          <a:ext cx="425547" cy="4255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DA997-B2E9-4374-851C-34E8D6BFD4CE}">
      <dsp:nvSpPr>
        <dsp:cNvPr id="0" name=""/>
        <dsp:cNvSpPr/>
      </dsp:nvSpPr>
      <dsp:spPr>
        <a:xfrm>
          <a:off x="893650" y="968680"/>
          <a:ext cx="7378812" cy="773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86" tIns="81886" rIns="81886" bIns="8188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Each record contains the URL link of the news and 60 descriptive attributes, like number of words in the title, number of images and weekday it is posted</a:t>
          </a:r>
        </a:p>
      </dsp:txBody>
      <dsp:txXfrm>
        <a:off x="893650" y="968680"/>
        <a:ext cx="7378812" cy="773723"/>
      </dsp:txXfrm>
    </dsp:sp>
    <dsp:sp modelId="{1CC67489-36B2-443F-B4B6-CCC97B6B240D}">
      <dsp:nvSpPr>
        <dsp:cNvPr id="0" name=""/>
        <dsp:cNvSpPr/>
      </dsp:nvSpPr>
      <dsp:spPr>
        <a:xfrm>
          <a:off x="0" y="1935834"/>
          <a:ext cx="8272463" cy="7737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5AA599-2813-403F-AC30-1BEDA8762B12}">
      <dsp:nvSpPr>
        <dsp:cNvPr id="0" name=""/>
        <dsp:cNvSpPr/>
      </dsp:nvSpPr>
      <dsp:spPr>
        <a:xfrm>
          <a:off x="234051" y="2109922"/>
          <a:ext cx="425547" cy="4255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E40C2-923F-4657-B5D2-CE405F638EFA}">
      <dsp:nvSpPr>
        <dsp:cNvPr id="0" name=""/>
        <dsp:cNvSpPr/>
      </dsp:nvSpPr>
      <dsp:spPr>
        <a:xfrm>
          <a:off x="893650" y="1935834"/>
          <a:ext cx="7378812" cy="773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86" tIns="81886" rIns="81886" bIns="8188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dataset was initially published by Mashable (www.mashable.com) and their content as the rights to reproduce it belongs to them</a:t>
          </a:r>
        </a:p>
      </dsp:txBody>
      <dsp:txXfrm>
        <a:off x="893650" y="1935834"/>
        <a:ext cx="7378812" cy="773723"/>
      </dsp:txXfrm>
    </dsp:sp>
    <dsp:sp modelId="{F6F49683-CEBA-46E6-A4C6-1BF16A10C9F9}">
      <dsp:nvSpPr>
        <dsp:cNvPr id="0" name=""/>
        <dsp:cNvSpPr/>
      </dsp:nvSpPr>
      <dsp:spPr>
        <a:xfrm>
          <a:off x="0" y="2902988"/>
          <a:ext cx="8272463" cy="7737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1DD4F5-6F1A-45D5-8122-176C74743FE7}">
      <dsp:nvSpPr>
        <dsp:cNvPr id="0" name=""/>
        <dsp:cNvSpPr/>
      </dsp:nvSpPr>
      <dsp:spPr>
        <a:xfrm>
          <a:off x="234051" y="3077075"/>
          <a:ext cx="425547" cy="4255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0510B-440F-4412-A9F8-360EA055A512}">
      <dsp:nvSpPr>
        <dsp:cNvPr id="0" name=""/>
        <dsp:cNvSpPr/>
      </dsp:nvSpPr>
      <dsp:spPr>
        <a:xfrm>
          <a:off x="893650" y="2902988"/>
          <a:ext cx="7378812" cy="773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86" tIns="81886" rIns="81886" bIns="8188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Downloaded from UCI Machine Learning Repository as https://archive.ics.uci.edu/ml/datasets/Online+News+Popularity</a:t>
          </a:r>
        </a:p>
      </dsp:txBody>
      <dsp:txXfrm>
        <a:off x="893650" y="2902988"/>
        <a:ext cx="7378812" cy="7737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1DE92-5E77-415B-AB9C-78A1FDA02D6E}">
      <dsp:nvSpPr>
        <dsp:cNvPr id="0" name=""/>
        <dsp:cNvSpPr/>
      </dsp:nvSpPr>
      <dsp:spPr>
        <a:xfrm>
          <a:off x="0" y="449"/>
          <a:ext cx="8272463" cy="10506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7A0477-CA09-4129-8EF5-1C3A1823E584}">
      <dsp:nvSpPr>
        <dsp:cNvPr id="0" name=""/>
        <dsp:cNvSpPr/>
      </dsp:nvSpPr>
      <dsp:spPr>
        <a:xfrm>
          <a:off x="317827" y="236849"/>
          <a:ext cx="577867" cy="5778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2BE9D-7220-4227-A457-2CB536664AFD}">
      <dsp:nvSpPr>
        <dsp:cNvPr id="0" name=""/>
        <dsp:cNvSpPr/>
      </dsp:nvSpPr>
      <dsp:spPr>
        <a:xfrm>
          <a:off x="1213522" y="449"/>
          <a:ext cx="3722608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Read and check data info </a:t>
          </a:r>
        </a:p>
      </dsp:txBody>
      <dsp:txXfrm>
        <a:off x="1213522" y="449"/>
        <a:ext cx="3722608" cy="1050668"/>
      </dsp:txXfrm>
    </dsp:sp>
    <dsp:sp modelId="{09FCB7FF-FF6D-42A1-B05B-FADAE58315CB}">
      <dsp:nvSpPr>
        <dsp:cNvPr id="0" name=""/>
        <dsp:cNvSpPr/>
      </dsp:nvSpPr>
      <dsp:spPr>
        <a:xfrm>
          <a:off x="4936130" y="449"/>
          <a:ext cx="3336332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 missing value, no outlier</a:t>
          </a:r>
        </a:p>
      </dsp:txBody>
      <dsp:txXfrm>
        <a:off x="4936130" y="449"/>
        <a:ext cx="3336332" cy="1050668"/>
      </dsp:txXfrm>
    </dsp:sp>
    <dsp:sp modelId="{1E4A5571-40BA-47C8-BA82-6AFAB15C1CA8}">
      <dsp:nvSpPr>
        <dsp:cNvPr id="0" name=""/>
        <dsp:cNvSpPr/>
      </dsp:nvSpPr>
      <dsp:spPr>
        <a:xfrm>
          <a:off x="0" y="1313784"/>
          <a:ext cx="8272463" cy="10506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DE697-A551-4081-8C1F-92529F631E13}">
      <dsp:nvSpPr>
        <dsp:cNvPr id="0" name=""/>
        <dsp:cNvSpPr/>
      </dsp:nvSpPr>
      <dsp:spPr>
        <a:xfrm>
          <a:off x="317827" y="1550185"/>
          <a:ext cx="577867" cy="5778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B43EB-D639-4E70-9730-BC08598E0DEB}">
      <dsp:nvSpPr>
        <dsp:cNvPr id="0" name=""/>
        <dsp:cNvSpPr/>
      </dsp:nvSpPr>
      <dsp:spPr>
        <a:xfrm>
          <a:off x="1213522" y="1313784"/>
          <a:ext cx="7058940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Remove the white space in columns name</a:t>
          </a:r>
        </a:p>
      </dsp:txBody>
      <dsp:txXfrm>
        <a:off x="1213522" y="1313784"/>
        <a:ext cx="7058940" cy="1050668"/>
      </dsp:txXfrm>
    </dsp:sp>
    <dsp:sp modelId="{1C05B6D8-D3DD-4DC1-985F-FC452B0D5F2D}">
      <dsp:nvSpPr>
        <dsp:cNvPr id="0" name=""/>
        <dsp:cNvSpPr/>
      </dsp:nvSpPr>
      <dsp:spPr>
        <a:xfrm>
          <a:off x="0" y="2627120"/>
          <a:ext cx="8272463" cy="10506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A7CCC-388A-486A-98F0-4DFE4BBE2686}">
      <dsp:nvSpPr>
        <dsp:cNvPr id="0" name=""/>
        <dsp:cNvSpPr/>
      </dsp:nvSpPr>
      <dsp:spPr>
        <a:xfrm>
          <a:off x="317827" y="2863520"/>
          <a:ext cx="577867" cy="5778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4D085-E1E8-456E-AF89-DFF75CC93671}">
      <dsp:nvSpPr>
        <dsp:cNvPr id="0" name=""/>
        <dsp:cNvSpPr/>
      </dsp:nvSpPr>
      <dsp:spPr>
        <a:xfrm>
          <a:off x="1213522" y="2627120"/>
          <a:ext cx="3722608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Add 'weekday' and 'data_channel' columns to aggregate the info</a:t>
          </a:r>
        </a:p>
      </dsp:txBody>
      <dsp:txXfrm>
        <a:off x="1213522" y="2627120"/>
        <a:ext cx="3722608" cy="1050668"/>
      </dsp:txXfrm>
    </dsp:sp>
    <dsp:sp modelId="{7AD33AAC-772D-420B-A9A9-95AA99B42A2C}">
      <dsp:nvSpPr>
        <dsp:cNvPr id="0" name=""/>
        <dsp:cNvSpPr/>
      </dsp:nvSpPr>
      <dsp:spPr>
        <a:xfrm>
          <a:off x="4936130" y="2627120"/>
          <a:ext cx="3336332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Created two objective attribute for data exploratory convenience</a:t>
          </a:r>
        </a:p>
      </dsp:txBody>
      <dsp:txXfrm>
        <a:off x="4936130" y="2627120"/>
        <a:ext cx="3336332" cy="10506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A3981C-08DA-4304-9584-720399B96CF9}">
      <dsp:nvSpPr>
        <dsp:cNvPr id="0" name=""/>
        <dsp:cNvSpPr/>
      </dsp:nvSpPr>
      <dsp:spPr>
        <a:xfrm rot="5400000">
          <a:off x="5151126" y="-2052707"/>
          <a:ext cx="948295" cy="529437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Only KW(keyword) and LDA (generated by topic model) is correlated with shares. </a:t>
          </a:r>
        </a:p>
      </dsp:txBody>
      <dsp:txXfrm rot="-5400000">
        <a:off x="2978086" y="166625"/>
        <a:ext cx="5248084" cy="855711"/>
      </dsp:txXfrm>
    </dsp:sp>
    <dsp:sp modelId="{51B16819-4CD5-4ADC-AB1F-9A5F0ED782EF}">
      <dsp:nvSpPr>
        <dsp:cNvPr id="0" name=""/>
        <dsp:cNvSpPr/>
      </dsp:nvSpPr>
      <dsp:spPr>
        <a:xfrm>
          <a:off x="0" y="1796"/>
          <a:ext cx="2978086" cy="11853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Most of the features don’t have correlation with shares</a:t>
          </a:r>
        </a:p>
      </dsp:txBody>
      <dsp:txXfrm>
        <a:off x="57865" y="59661"/>
        <a:ext cx="2862356" cy="1069639"/>
      </dsp:txXfrm>
    </dsp:sp>
    <dsp:sp modelId="{4CCBC427-8159-41E5-8738-FA554D9E08A4}">
      <dsp:nvSpPr>
        <dsp:cNvPr id="0" name=""/>
        <dsp:cNvSpPr/>
      </dsp:nvSpPr>
      <dsp:spPr>
        <a:xfrm rot="5400000">
          <a:off x="5151126" y="-808069"/>
          <a:ext cx="948295" cy="5294376"/>
        </a:xfrm>
        <a:prstGeom prst="round2SameRect">
          <a:avLst/>
        </a:prstGeom>
        <a:solidFill>
          <a:schemeClr val="accent2">
            <a:tint val="40000"/>
            <a:alpha val="90000"/>
            <a:hueOff val="1576078"/>
            <a:satOff val="5469"/>
            <a:lumOff val="1964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1576078"/>
              <a:satOff val="5469"/>
              <a:lumOff val="19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For example, positive kw and negative kw</a:t>
          </a:r>
        </a:p>
      </dsp:txBody>
      <dsp:txXfrm rot="-5400000">
        <a:off x="2978086" y="1411263"/>
        <a:ext cx="5248084" cy="855711"/>
      </dsp:txXfrm>
    </dsp:sp>
    <dsp:sp modelId="{A216D25F-A306-4A07-B9D1-F7190EBB59EF}">
      <dsp:nvSpPr>
        <dsp:cNvPr id="0" name=""/>
        <dsp:cNvSpPr/>
      </dsp:nvSpPr>
      <dsp:spPr>
        <a:xfrm>
          <a:off x="0" y="1246434"/>
          <a:ext cx="2978086" cy="1185369"/>
        </a:xfrm>
        <a:prstGeom prst="roundRect">
          <a:avLst/>
        </a:prstGeom>
        <a:solidFill>
          <a:schemeClr val="accent2">
            <a:hueOff val="1871448"/>
            <a:satOff val="2654"/>
            <a:lumOff val="91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Most features are not strongly correlated with each other, except for few</a:t>
          </a:r>
        </a:p>
      </dsp:txBody>
      <dsp:txXfrm>
        <a:off x="57865" y="1304299"/>
        <a:ext cx="2862356" cy="1069639"/>
      </dsp:txXfrm>
    </dsp:sp>
    <dsp:sp modelId="{653DDE16-CD95-4764-87A9-226075699A1A}">
      <dsp:nvSpPr>
        <dsp:cNvPr id="0" name=""/>
        <dsp:cNvSpPr/>
      </dsp:nvSpPr>
      <dsp:spPr>
        <a:xfrm rot="5400000">
          <a:off x="5151126" y="436568"/>
          <a:ext cx="948295" cy="5294376"/>
        </a:xfrm>
        <a:prstGeom prst="round2SameRect">
          <a:avLst/>
        </a:prstGeom>
        <a:solidFill>
          <a:schemeClr val="accent2">
            <a:tint val="40000"/>
            <a:alpha val="90000"/>
            <a:hueOff val="3152157"/>
            <a:satOff val="10938"/>
            <a:lumOff val="3929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3152157"/>
              <a:satOff val="10938"/>
              <a:lumOff val="39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No strongly corrected features with shares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No strongly correlation between different features</a:t>
          </a:r>
        </a:p>
      </dsp:txBody>
      <dsp:txXfrm rot="-5400000">
        <a:off x="2978086" y="2655900"/>
        <a:ext cx="5248084" cy="855711"/>
      </dsp:txXfrm>
    </dsp:sp>
    <dsp:sp modelId="{4047CDF8-4D9C-414E-93A7-E3AFD4E1CA53}">
      <dsp:nvSpPr>
        <dsp:cNvPr id="0" name=""/>
        <dsp:cNvSpPr/>
      </dsp:nvSpPr>
      <dsp:spPr>
        <a:xfrm>
          <a:off x="0" y="2491072"/>
          <a:ext cx="2978086" cy="1185369"/>
        </a:xfrm>
        <a:prstGeom prst="roundRect">
          <a:avLst/>
        </a:prstGeom>
        <a:solidFill>
          <a:schemeClr val="accent2">
            <a:hueOff val="3742897"/>
            <a:satOff val="5308"/>
            <a:lumOff val="1823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Will use all feature for machine learning process</a:t>
          </a:r>
        </a:p>
      </dsp:txBody>
      <dsp:txXfrm>
        <a:off x="57865" y="2548937"/>
        <a:ext cx="2862356" cy="1069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C4A018-363E-42A5-A16A-EE33F2C0387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9A75FDC-22F7-4EAA-9831-665C2DFB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6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A018-363E-42A5-A16A-EE33F2C0387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5FDC-22F7-4EAA-9831-665C2DFB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4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C4A018-363E-42A5-A16A-EE33F2C0387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9A75FDC-22F7-4EAA-9831-665C2DFB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5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A018-363E-42A5-A16A-EE33F2C0387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5FDC-22F7-4EAA-9831-665C2DFB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0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C4A018-363E-42A5-A16A-EE33F2C0387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9A75FDC-22F7-4EAA-9831-665C2DFB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44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A018-363E-42A5-A16A-EE33F2C0387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5FDC-22F7-4EAA-9831-665C2DFB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663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A018-363E-42A5-A16A-EE33F2C0387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5FDC-22F7-4EAA-9831-665C2DFB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68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BE46-6463-49DD-8B15-D9E1F3FC36C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5FDC-22F7-4EAA-9831-665C2DFB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4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A018-363E-42A5-A16A-EE33F2C0387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5FDC-22F7-4EAA-9831-665C2DFB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6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5F4BE46-6463-49DD-8B15-D9E1F3FC36C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9A75FDC-22F7-4EAA-9831-665C2DFB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212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A018-363E-42A5-A16A-EE33F2C0387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5FDC-22F7-4EAA-9831-665C2DFB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6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3C4A018-363E-42A5-A16A-EE33F2C0387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9A75FDC-22F7-4EAA-9831-665C2DFBF9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120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35" r:id="rId1"/>
    <p:sldLayoutId id="2147484736" r:id="rId2"/>
    <p:sldLayoutId id="2147484737" r:id="rId3"/>
    <p:sldLayoutId id="2147484738" r:id="rId4"/>
    <p:sldLayoutId id="2147484739" r:id="rId5"/>
    <p:sldLayoutId id="2147484740" r:id="rId6"/>
    <p:sldLayoutId id="2147484741" r:id="rId7"/>
    <p:sldLayoutId id="2147484742" r:id="rId8"/>
    <p:sldLayoutId id="2147484743" r:id="rId9"/>
    <p:sldLayoutId id="2147484744" r:id="rId10"/>
    <p:sldLayoutId id="214748474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3">
            <a:extLst>
              <a:ext uri="{FF2B5EF4-FFF2-40B4-BE49-F238E27FC236}">
                <a16:creationId xmlns:a16="http://schemas.microsoft.com/office/drawing/2014/main" id="{5DDE08C2-90C5-4136-9BF1-8F19E825B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15">
            <a:extLst>
              <a:ext uri="{FF2B5EF4-FFF2-40B4-BE49-F238E27FC236}">
                <a16:creationId xmlns:a16="http://schemas.microsoft.com/office/drawing/2014/main" id="{36A7F378-4E9D-43CC-90B9-25B3371F0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4899" y="453643"/>
            <a:ext cx="8474201" cy="5936922"/>
            <a:chOff x="446533" y="453643"/>
            <a:chExt cx="11298934" cy="593692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0B22F7-636C-4807-8026-DF766891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85C17F-22AF-422E-BB04-0D1884CAA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34D1348-5191-490F-85AC-D9BBC9E35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5E5F86F-DABE-4391-B083-EA55ED64E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4F6832-411C-4945-B1DF-29717C633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93" y="4000698"/>
            <a:ext cx="8245162" cy="14750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Online news popularity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57C0A-427E-473E-8B66-CA5F91D82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5475712"/>
            <a:ext cx="8245160" cy="476099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</a:rPr>
              <a:t>Springboard capstone project2</a:t>
            </a:r>
          </a:p>
          <a:p>
            <a:pPr algn="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</a:rPr>
              <a:t>Shiyu Chen</a:t>
            </a:r>
          </a:p>
        </p:txBody>
      </p:sp>
      <p:pic>
        <p:nvPicPr>
          <p:cNvPr id="9" name="Picture 8" descr="A picture containing newspaper, holding, woman, computer&#10;&#10;Description automatically generated">
            <a:extLst>
              <a:ext uri="{FF2B5EF4-FFF2-40B4-BE49-F238E27FC236}">
                <a16:creationId xmlns:a16="http://schemas.microsoft.com/office/drawing/2014/main" id="{B5012A1A-1A47-428B-BEC1-61F267F0F2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2" r="1" b="30418"/>
          <a:stretch/>
        </p:blipFill>
        <p:spPr>
          <a:xfrm>
            <a:off x="334899" y="599725"/>
            <a:ext cx="8469107" cy="35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12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7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49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51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Rectangle 53">
            <a:extLst>
              <a:ext uri="{FF2B5EF4-FFF2-40B4-BE49-F238E27FC236}">
                <a16:creationId xmlns:a16="http://schemas.microsoft.com/office/drawing/2014/main" id="{B3BACAB1-2B34-4A74-AD7B-BB0B9591D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0" name="Rectangle 55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9144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1782" y="614407"/>
            <a:ext cx="2780608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416CB-7F8E-4176-A233-668F12F7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41" y="702156"/>
            <a:ext cx="2557337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Machine learning&amp;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C58A7-FEA4-4172-BE4C-29FFAFD07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0941" y="1964168"/>
            <a:ext cx="2557336" cy="40365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Logistic Regression </a:t>
            </a:r>
          </a:p>
          <a:p>
            <a:pPr lvl="0"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K-Nearest Neighbor </a:t>
            </a:r>
          </a:p>
          <a:p>
            <a:pPr lvl="0"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Support Vector Machine </a:t>
            </a:r>
          </a:p>
          <a:p>
            <a:pPr lvl="0"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Decision Trees </a:t>
            </a:r>
          </a:p>
          <a:p>
            <a:pPr lvl="0"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Random Forest 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Naive Bayes 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2CB3213-15CE-48A5-8682-29A0E5A34D7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83573786"/>
              </p:ext>
            </p:extLst>
          </p:nvPr>
        </p:nvGraphicFramePr>
        <p:xfrm>
          <a:off x="3694512" y="2523710"/>
          <a:ext cx="4867365" cy="298246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630595">
                  <a:extLst>
                    <a:ext uri="{9D8B030D-6E8A-4147-A177-3AD203B41FA5}">
                      <a16:colId xmlns:a16="http://schemas.microsoft.com/office/drawing/2014/main" val="63791936"/>
                    </a:ext>
                  </a:extLst>
                </a:gridCol>
                <a:gridCol w="2236770">
                  <a:extLst>
                    <a:ext uri="{9D8B030D-6E8A-4147-A177-3AD203B41FA5}">
                      <a16:colId xmlns:a16="http://schemas.microsoft.com/office/drawing/2014/main" val="4077237624"/>
                    </a:ext>
                  </a:extLst>
                </a:gridCol>
              </a:tblGrid>
              <a:tr h="4160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Models</a:t>
                      </a:r>
                      <a:endParaRPr lang="en-US" sz="14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808" marR="7621" marT="84904" marB="8490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Accuracy Score</a:t>
                      </a:r>
                      <a:endParaRPr lang="en-US" sz="14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808" marR="7621" marT="84904" marB="8490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6359"/>
                  </a:ext>
                </a:extLst>
              </a:tr>
              <a:tr h="430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Logistic Regression</a:t>
                      </a:r>
                      <a:endParaRPr 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808" marR="7621" marT="84904" marB="84904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</a:t>
                      </a:r>
                      <a:endParaRPr 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808" marR="7621" marT="84904" marB="84904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914142"/>
                  </a:ext>
                </a:extLst>
              </a:tr>
              <a:tr h="4373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K-Nearest Neighbor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808" marR="7621" marT="84904" marB="84904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</a:t>
                      </a:r>
                      <a:endParaRPr 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808" marR="7621" marT="84904" marB="84904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365010"/>
                  </a:ext>
                </a:extLst>
              </a:tr>
              <a:tr h="4505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Support Vector Machine</a:t>
                      </a:r>
                      <a:endParaRPr 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808" marR="7621" marT="84904" marB="84904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808" marR="7621" marT="84904" marB="84904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184774"/>
                  </a:ext>
                </a:extLst>
              </a:tr>
              <a:tr h="4160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Decision Trees</a:t>
                      </a:r>
                      <a:endParaRPr 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808" marR="7621" marT="84904" marB="84904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808" marR="7621" marT="84904" marB="84904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922999"/>
                  </a:ext>
                </a:extLst>
              </a:tr>
              <a:tr h="4160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Random Forest</a:t>
                      </a:r>
                      <a:endParaRPr 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808" marR="7621" marT="84904" marB="84904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</a:t>
                      </a:r>
                      <a:endParaRPr 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808" marR="7621" marT="84904" marB="84904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468445"/>
                  </a:ext>
                </a:extLst>
              </a:tr>
              <a:tr h="4160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Naive Bayes</a:t>
                      </a:r>
                      <a:endParaRPr 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808" marR="7621" marT="84904" marB="84904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0.83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808" marR="7621" marT="84904" marB="84904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42709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5883C54-7A8E-4118-9F91-A9820732A4E0}"/>
              </a:ext>
            </a:extLst>
          </p:cNvPr>
          <p:cNvSpPr txBox="1"/>
          <p:nvPr/>
        </p:nvSpPr>
        <p:spPr>
          <a:xfrm>
            <a:off x="3717683" y="965076"/>
            <a:ext cx="4627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the dataset is unbalanced (10% data are positive), the accuracy score is not a proper metric for model evaluation. The same problem exists when we use confusion metrics. </a:t>
            </a:r>
          </a:p>
        </p:txBody>
      </p:sp>
    </p:spTree>
    <p:extLst>
      <p:ext uri="{BB962C8B-B14F-4D97-AF65-F5344CB8AC3E}">
        <p14:creationId xmlns:p14="http://schemas.microsoft.com/office/powerpoint/2010/main" val="445157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9E0C-3938-4983-B771-EEE3E0A5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by ROC curve and AUC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6C105B-F9F4-4653-947D-676B0255E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51" y="2018753"/>
            <a:ext cx="2719052" cy="19204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55EC8E-5736-4C8C-BA93-112C66FE0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474" y="2018753"/>
            <a:ext cx="2719052" cy="1920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73D769-AACD-46B1-9D04-7E6500695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526" y="2018753"/>
            <a:ext cx="2719052" cy="19204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2E2091-2EF3-4AE0-A8C8-D5CC125599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351" y="3977279"/>
            <a:ext cx="2719052" cy="19204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41DF5D-27EE-47E4-83D6-21BC74D4D4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547" y="3977279"/>
            <a:ext cx="2719052" cy="19204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BE6FB7-7C55-4D16-A157-5389506F0D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7599" y="3977279"/>
            <a:ext cx="2719052" cy="19204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931710-5807-4184-BA37-1EA8C064BB0F}"/>
              </a:ext>
            </a:extLst>
          </p:cNvPr>
          <p:cNvSpPr txBox="1"/>
          <p:nvPr/>
        </p:nvSpPr>
        <p:spPr>
          <a:xfrm>
            <a:off x="781878" y="6096000"/>
            <a:ext cx="778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Within all models, random forest has best performance with AUC=0.71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358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BC29F-13EA-43C3-8342-010E0289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by </a:t>
            </a:r>
            <a:r>
              <a:rPr lang="en-US" dirty="0" err="1"/>
              <a:t>Precison</a:t>
            </a:r>
            <a:r>
              <a:rPr lang="en-US" dirty="0"/>
              <a:t>-Recall Curve and f1-score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12FE6-E141-4BA7-BA61-2663D31814C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92" y="2256845"/>
            <a:ext cx="2662555" cy="192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0C6173-B377-4DA5-B44A-7233AC30F1F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452" y="2266784"/>
            <a:ext cx="2662555" cy="192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181675-34A2-4F19-8CF5-F9DB466F7D2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912" y="2266784"/>
            <a:ext cx="2662555" cy="192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77C768-35A9-4EC7-A36F-04348A2D0B3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92" y="4177085"/>
            <a:ext cx="2662555" cy="192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0C8540-B922-44D9-9F47-52C20524A5A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451" y="4193964"/>
            <a:ext cx="2662555" cy="192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BE1C4B-D194-4B00-A285-583DD9145CFA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912" y="4177085"/>
            <a:ext cx="2662555" cy="192024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3F9DB4-1863-4B43-8C49-26107D02A23D}"/>
              </a:ext>
            </a:extLst>
          </p:cNvPr>
          <p:cNvSpPr txBox="1"/>
          <p:nvPr/>
        </p:nvSpPr>
        <p:spPr>
          <a:xfrm>
            <a:off x="581192" y="6114204"/>
            <a:ext cx="798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Gaussian Naïve Bayes model has obvious advantage than other when evaluated by precision-recall curve. The f1-score is 0.2 vs 0-0.01.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924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BACAB1-2B34-4A74-AD7B-BB0B9591D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9144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1782" y="614407"/>
            <a:ext cx="2780608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C92A6-39A2-4931-8A92-1906FE065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41" y="702156"/>
            <a:ext cx="2557337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Feature Importance</a:t>
            </a:r>
          </a:p>
        </p:txBody>
      </p:sp>
      <p:sp>
        <p:nvSpPr>
          <p:cNvPr id="27" name="Content Placeholder 7">
            <a:extLst>
              <a:ext uri="{FF2B5EF4-FFF2-40B4-BE49-F238E27FC236}">
                <a16:creationId xmlns:a16="http://schemas.microsoft.com/office/drawing/2014/main" id="{2A1B20D0-D8CF-440C-9A42-DEF9E41067E8}"/>
              </a:ext>
            </a:extLst>
          </p:cNvPr>
          <p:cNvSpPr txBox="1">
            <a:spLocks/>
          </p:cNvSpPr>
          <p:nvPr/>
        </p:nvSpPr>
        <p:spPr>
          <a:xfrm>
            <a:off x="473125" y="1565380"/>
            <a:ext cx="2557336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Keyword and LDA is the top features that affect news popularity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Weekday and data channel have least influence on new popularity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7D5E37-8477-41E8-9220-457F0E50F20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6935" y="703565"/>
            <a:ext cx="5826124" cy="56103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9645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CC59CD-CCE1-4CC8-92E1-CEAF2F56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Next step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FBE8D-F405-4A22-806A-98174AC62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124" y="2174994"/>
            <a:ext cx="7989752" cy="41727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model can be applied to comparing the possible popularity of online news</a:t>
            </a:r>
          </a:p>
          <a:p>
            <a:pPr lvl="1"/>
            <a:r>
              <a:rPr lang="en-US" dirty="0"/>
              <a:t>predicting the possibility to be popular</a:t>
            </a:r>
          </a:p>
          <a:p>
            <a:pPr lvl="1"/>
            <a:r>
              <a:rPr lang="en-US" dirty="0"/>
              <a:t>platform can either promote the article or put on front page to attract the attention of readers</a:t>
            </a:r>
          </a:p>
          <a:p>
            <a:r>
              <a:rPr lang="en-US" dirty="0"/>
              <a:t>The Gaussian Naïve Bayes model is the best choice over all selected classifiers</a:t>
            </a:r>
          </a:p>
          <a:p>
            <a:pPr lvl="1"/>
            <a:r>
              <a:rPr lang="en-US" dirty="0"/>
              <a:t>Best performance evaluated by </a:t>
            </a:r>
            <a:r>
              <a:rPr lang="en-US" dirty="0" err="1"/>
              <a:t>precison</a:t>
            </a:r>
            <a:r>
              <a:rPr lang="en-US" dirty="0"/>
              <a:t>-recall curve</a:t>
            </a:r>
          </a:p>
          <a:p>
            <a:pPr lvl="1"/>
            <a:r>
              <a:rPr lang="en-US" dirty="0"/>
              <a:t>For unbalanced dataset, precision-recall curve is most sensitive to the error</a:t>
            </a:r>
          </a:p>
          <a:p>
            <a:pPr lvl="1"/>
            <a:r>
              <a:rPr lang="en-US" dirty="0"/>
              <a:t>cost much less computer calculation power</a:t>
            </a:r>
          </a:p>
          <a:p>
            <a:r>
              <a:rPr lang="en-US" dirty="0"/>
              <a:t>The top important features are keyword and LDA</a:t>
            </a:r>
          </a:p>
          <a:p>
            <a:pPr lvl="1"/>
            <a:r>
              <a:rPr lang="en-US" dirty="0"/>
              <a:t>Both features are generated by statistic models</a:t>
            </a:r>
          </a:p>
          <a:p>
            <a:pPr lvl="1"/>
            <a:r>
              <a:rPr lang="en-US" dirty="0"/>
              <a:t>Regular categories (data channel and weekday) have very little affect on popularity</a:t>
            </a:r>
          </a:p>
          <a:p>
            <a:pPr lvl="1"/>
            <a:r>
              <a:rPr lang="en-US" dirty="0"/>
              <a:t>The model is hard to be used by writers</a:t>
            </a:r>
          </a:p>
          <a:p>
            <a:r>
              <a:rPr lang="en-US" dirty="0"/>
              <a:t>Keep monitoring the performance after applying the model</a:t>
            </a:r>
          </a:p>
        </p:txBody>
      </p:sp>
    </p:spTree>
    <p:extLst>
      <p:ext uri="{BB962C8B-B14F-4D97-AF65-F5344CB8AC3E}">
        <p14:creationId xmlns:p14="http://schemas.microsoft.com/office/powerpoint/2010/main" val="232244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C40460-3907-4F83-A4EB-4D5BC90D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Problem </a:t>
            </a:r>
            <a:r>
              <a:rPr lang="en-US" dirty="0" err="1"/>
              <a:t>Doemstration</a:t>
            </a:r>
            <a:endParaRPr lang="en-US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AE70CA4B-803B-4716-84A5-5FE150AF45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Online news is immediate and myriad</a:t>
            </a:r>
          </a:p>
          <a:p>
            <a:r>
              <a:rPr lang="en-US" dirty="0"/>
              <a:t>Platforms want to promote the most popular article to attract visitors</a:t>
            </a:r>
          </a:p>
          <a:p>
            <a:r>
              <a:rPr lang="en-US" dirty="0"/>
              <a:t>Writers want to know how to make their article most popular</a:t>
            </a:r>
          </a:p>
          <a:p>
            <a:r>
              <a:rPr lang="en-US" dirty="0"/>
              <a:t>How can we know the popularity before publication?</a:t>
            </a:r>
          </a:p>
        </p:txBody>
      </p:sp>
      <p:pic>
        <p:nvPicPr>
          <p:cNvPr id="40" name="Content Placeholder 39" descr="A picture containing holding&#10;&#10;Description automatically generated">
            <a:extLst>
              <a:ext uri="{FF2B5EF4-FFF2-40B4-BE49-F238E27FC236}">
                <a16:creationId xmlns:a16="http://schemas.microsoft.com/office/drawing/2014/main" id="{903C264E-2AFB-48AF-91A7-1FB0DB4485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227263"/>
            <a:ext cx="3633787" cy="3633787"/>
          </a:xfrm>
        </p:spPr>
      </p:pic>
    </p:spTree>
    <p:extLst>
      <p:ext uri="{BB962C8B-B14F-4D97-AF65-F5344CB8AC3E}">
        <p14:creationId xmlns:p14="http://schemas.microsoft.com/office/powerpoint/2010/main" val="77204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F92E6-2ECD-4698-B737-84FED6860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Dataset description</a:t>
            </a:r>
          </a:p>
        </p:txBody>
      </p:sp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0B8CBB2B-B17B-413E-9C6F-5232D7AB79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642401"/>
              </p:ext>
            </p:extLst>
          </p:nvPr>
        </p:nvGraphicFramePr>
        <p:xfrm>
          <a:off x="435768" y="2181225"/>
          <a:ext cx="8272463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41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A4D7-D1BB-4789-BD5C-FFD73F7B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Data wrangling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6C719D49-BD05-4124-8F72-EADBD17FEE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263500"/>
              </p:ext>
            </p:extLst>
          </p:nvPr>
        </p:nvGraphicFramePr>
        <p:xfrm>
          <a:off x="435768" y="2181225"/>
          <a:ext cx="8272463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128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63A1-82F5-4744-AD76-6E70F030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</p:spPr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7E96A-D563-4671-98C7-52ADDFC3C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/>
          <a:lstStyle/>
          <a:p>
            <a:r>
              <a:rPr lang="en-US"/>
              <a:t>Plot cumulative distribution function of shares</a:t>
            </a:r>
          </a:p>
          <a:p>
            <a:r>
              <a:rPr lang="en-US"/>
              <a:t>Shares of 10% of articles is more than 6000 times. </a:t>
            </a:r>
          </a:p>
          <a:p>
            <a:r>
              <a:rPr lang="en-US"/>
              <a:t>Create a float attribute called popularity</a:t>
            </a:r>
          </a:p>
          <a:p>
            <a:r>
              <a:rPr lang="en-US"/>
              <a:t>Top 10% of articles were labelled 1, and others were labelled 0</a:t>
            </a:r>
          </a:p>
          <a:p>
            <a:r>
              <a:rPr lang="en-US"/>
              <a:t>Popularity column will be used to label the dataset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8EF6AC-CE16-46ED-9E1C-05EC969E99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54693" y="2228002"/>
            <a:ext cx="3603449" cy="363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2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9143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1CE59DA-C01B-491C-A9B7-B9AB6951BCD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42539" y="1233457"/>
            <a:ext cx="5540409" cy="4986368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723899"/>
            <a:ext cx="277749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F3E955F-780A-4A25-8397-7801797D9CB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22206" y="1419225"/>
            <a:ext cx="2311182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>
                <a:solidFill>
                  <a:srgbClr val="FFFFFF"/>
                </a:solidFill>
              </a:rPr>
              <a:t>Data Exploratory-Correlation Heatmap </a:t>
            </a:r>
          </a:p>
        </p:txBody>
      </p:sp>
    </p:spTree>
    <p:extLst>
      <p:ext uri="{BB962C8B-B14F-4D97-AF65-F5344CB8AC3E}">
        <p14:creationId xmlns:p14="http://schemas.microsoft.com/office/powerpoint/2010/main" val="361642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DE29-9703-4DAD-863E-2B1208DB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Data Exploratory-Correlation Heatmap </a:t>
            </a:r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68A2E13A-D842-487D-A963-31A5B1554D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688763"/>
              </p:ext>
            </p:extLst>
          </p:nvPr>
        </p:nvGraphicFramePr>
        <p:xfrm>
          <a:off x="435768" y="2181225"/>
          <a:ext cx="8272463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023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43F3-3E53-4C11-92BA-510D440E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Exploratory-objective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E0ADF-C124-42BC-B73D-939C273BD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140760"/>
            <a:ext cx="3593500" cy="576262"/>
          </a:xfrm>
        </p:spPr>
        <p:txBody>
          <a:bodyPr/>
          <a:lstStyle/>
          <a:p>
            <a:r>
              <a:rPr lang="en-US" dirty="0" err="1"/>
              <a:t>Data_channel</a:t>
            </a:r>
            <a:r>
              <a:rPr lang="en-US" dirty="0"/>
              <a:t> VS. Shares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30874B0-4A56-4A12-A3FC-028136743F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7218" y="2796250"/>
            <a:ext cx="3432811" cy="2959846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55C08D-F746-483B-9B46-39EBCBA65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69309" y="2140760"/>
            <a:ext cx="3601635" cy="576262"/>
          </a:xfrm>
        </p:spPr>
        <p:txBody>
          <a:bodyPr/>
          <a:lstStyle/>
          <a:p>
            <a:r>
              <a:rPr lang="en-US" dirty="0"/>
              <a:t>Weekday VS. Shares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A201471-247C-4422-A2BF-56B75FD3A39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823972" y="2835188"/>
            <a:ext cx="3233350" cy="2865087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EF5AA72-E0CE-422B-BCB9-A1C52FC7C751}"/>
              </a:ext>
            </a:extLst>
          </p:cNvPr>
          <p:cNvSpPr txBox="1">
            <a:spLocks/>
          </p:cNvSpPr>
          <p:nvPr/>
        </p:nvSpPr>
        <p:spPr>
          <a:xfrm>
            <a:off x="887218" y="5882395"/>
            <a:ext cx="7170103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Affect of both objects on shares are not obvious</a:t>
            </a:r>
          </a:p>
        </p:txBody>
      </p:sp>
    </p:spTree>
    <p:extLst>
      <p:ext uri="{BB962C8B-B14F-4D97-AF65-F5344CB8AC3E}">
        <p14:creationId xmlns:p14="http://schemas.microsoft.com/office/powerpoint/2010/main" val="421525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BACAB1-2B34-4A74-AD7B-BB0B9591D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9144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1782" y="614407"/>
            <a:ext cx="2780608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454F6-992E-476C-9E09-F06F2701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41" y="1496048"/>
            <a:ext cx="2557337" cy="1013800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Data Exploratory-objective features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303A3AF-E89A-497B-88AF-26DDBA050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0941" y="1964168"/>
            <a:ext cx="2557336" cy="40365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There are less articles published on weekends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The lifestyle and </a:t>
            </a:r>
            <a:r>
              <a:rPr lang="en-US" dirty="0" err="1">
                <a:solidFill>
                  <a:schemeClr val="bg1"/>
                </a:solidFill>
              </a:rPr>
              <a:t>socmed</a:t>
            </a:r>
            <a:r>
              <a:rPr lang="en-US" dirty="0">
                <a:solidFill>
                  <a:schemeClr val="bg1"/>
                </a:solidFill>
              </a:rPr>
              <a:t> articles are less then others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25441EB-6DAA-4393-80F2-84231725AC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93641" y="1212496"/>
            <a:ext cx="4867364" cy="445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330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632</Words>
  <Application>Microsoft Office PowerPoint</Application>
  <PresentationFormat>On-screen Show (4:3)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Gill Sans MT</vt:lpstr>
      <vt:lpstr>Wingdings 2</vt:lpstr>
      <vt:lpstr>Dividend</vt:lpstr>
      <vt:lpstr>Online news popularity </vt:lpstr>
      <vt:lpstr>Background &amp; Problem Doemstration</vt:lpstr>
      <vt:lpstr>Dataset description</vt:lpstr>
      <vt:lpstr>Data wrangling</vt:lpstr>
      <vt:lpstr>Data Wrangling</vt:lpstr>
      <vt:lpstr>Data Exploratory-Correlation Heatmap </vt:lpstr>
      <vt:lpstr>Data Exploratory-Correlation Heatmap </vt:lpstr>
      <vt:lpstr>Data Exploratory-objective features</vt:lpstr>
      <vt:lpstr>Data Exploratory-objective features</vt:lpstr>
      <vt:lpstr>Machine learning&amp; model evaluation</vt:lpstr>
      <vt:lpstr>Model Evaluation by ROC curve and AUC</vt:lpstr>
      <vt:lpstr>Model Evaluation by Precison-Recall Curve and f1-score</vt:lpstr>
      <vt:lpstr>Feature Importance</vt:lpstr>
      <vt:lpstr>Conclusion &amp; Next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news popularity </dc:title>
  <dc:creator>Shiyu Chen</dc:creator>
  <cp:lastModifiedBy>Shiyu Chen</cp:lastModifiedBy>
  <cp:revision>6</cp:revision>
  <dcterms:created xsi:type="dcterms:W3CDTF">2020-02-11T23:14:26Z</dcterms:created>
  <dcterms:modified xsi:type="dcterms:W3CDTF">2020-02-11T23:22:08Z</dcterms:modified>
</cp:coreProperties>
</file>