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88" autoAdjust="0"/>
    <p:restoredTop sz="94660"/>
  </p:normalViewPr>
  <p:slideViewPr>
    <p:cSldViewPr>
      <p:cViewPr varScale="1">
        <p:scale>
          <a:sx n="100" d="100"/>
          <a:sy n="100" d="100"/>
        </p:scale>
        <p:origin x="-20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3790" y="836712"/>
            <a:ext cx="7848872" cy="4905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663790" y="836712"/>
            <a:ext cx="784887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663790" y="1060974"/>
            <a:ext cx="7848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5364088" y="1393726"/>
            <a:ext cx="1296144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6948264" y="1393726"/>
            <a:ext cx="1296144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5364088" y="2636912"/>
            <a:ext cx="1296144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6948264" y="2636912"/>
            <a:ext cx="1296144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5364088" y="3861048"/>
            <a:ext cx="2880320" cy="1296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5364088" y="5229200"/>
            <a:ext cx="2880320" cy="412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" name="矩形 14"/>
          <p:cNvSpPr/>
          <p:nvPr/>
        </p:nvSpPr>
        <p:spPr>
          <a:xfrm>
            <a:off x="5479529" y="5291683"/>
            <a:ext cx="360040" cy="288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率</a:t>
            </a:r>
          </a:p>
        </p:txBody>
      </p:sp>
      <p:sp>
        <p:nvSpPr>
          <p:cNvPr id="18" name="矩形 17"/>
          <p:cNvSpPr/>
          <p:nvPr/>
        </p:nvSpPr>
        <p:spPr>
          <a:xfrm>
            <a:off x="5364088" y="4869160"/>
            <a:ext cx="288032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5985284" y="5291683"/>
            <a:ext cx="360040" cy="288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形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471084" y="5291683"/>
            <a:ext cx="360040" cy="288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支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6976839" y="5291683"/>
            <a:ext cx="360040" cy="288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7" name="椭圆 16"/>
          <p:cNvSpPr/>
          <p:nvPr/>
        </p:nvSpPr>
        <p:spPr>
          <a:xfrm>
            <a:off x="5466134" y="1484784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029722" y="2708920"/>
            <a:ext cx="288032" cy="288032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029722" y="1484784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66134" y="2708920"/>
            <a:ext cx="288032" cy="288032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2" descr="C:\Users\陈帅宇\Desktop\ab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51" y="1353269"/>
            <a:ext cx="432048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11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3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csy</dc:creator>
  <cp:lastModifiedBy>陈帅宇</cp:lastModifiedBy>
  <cp:revision>83</cp:revision>
  <dcterms:created xsi:type="dcterms:W3CDTF">2017-06-15T09:11:07Z</dcterms:created>
  <dcterms:modified xsi:type="dcterms:W3CDTF">2017-10-13T08:40:44Z</dcterms:modified>
</cp:coreProperties>
</file>