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4" y="-2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1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83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8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36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6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5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30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1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7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EF73-DFA8-411D-A4BE-EA00960ED76A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5189-A893-4DC1-BB31-535E7716FD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6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6965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>AMC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J. Schoormans</dc:creator>
  <cp:lastModifiedBy>J. Schoormans</cp:lastModifiedBy>
  <cp:revision>1</cp:revision>
  <dcterms:created xsi:type="dcterms:W3CDTF">2017-05-31T09:18:19Z</dcterms:created>
  <dcterms:modified xsi:type="dcterms:W3CDTF">2017-05-31T09:18:45Z</dcterms:modified>
</cp:coreProperties>
</file>