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1"/>
  </p:normalViewPr>
  <p:slideViewPr>
    <p:cSldViewPr snapToGrid="0" snapToObjects="1">
      <p:cViewPr varScale="1">
        <p:scale>
          <a:sx n="146" d="100"/>
          <a:sy n="146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D8079-46EC-9348-8D1C-76667321FEE3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BABCA-4D34-284A-B7CC-B40FBDB75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1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2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6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0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7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80440-8417-2042-B399-A3DB2CE990CD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0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Simulations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simulated pressure field.(</a:t>
            </a:r>
            <a:r>
              <a:rPr lang="en-US" dirty="0" err="1" smtClean="0"/>
              <a:t>launch_asr_adaptive.m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apaz_sv,z_sv,t,dT,nX,nY</a:t>
            </a:r>
            <a:r>
              <a:rPr lang="en-US" dirty="0" smtClean="0"/>
              <a:t>] = </a:t>
            </a:r>
            <a:r>
              <a:rPr lang="en-US" dirty="0" err="1" smtClean="0"/>
              <a:t>launch_asr_adaptive</a:t>
            </a:r>
            <a:r>
              <a:rPr lang="en-US" dirty="0" smtClean="0"/>
              <a:t>(p0,num,a,f0,c0)</a:t>
            </a:r>
          </a:p>
          <a:p>
            <a:pPr lvl="1"/>
            <a:r>
              <a:rPr lang="en-US" dirty="0" smtClean="0"/>
              <a:t>p0:transmit pressure, </a:t>
            </a:r>
            <a:r>
              <a:rPr lang="en-US" dirty="0" err="1" smtClean="0"/>
              <a:t>num</a:t>
            </a:r>
            <a:r>
              <a:rPr lang="en-US" dirty="0" smtClean="0"/>
              <a:t> divided by lambda determines grid spacing</a:t>
            </a:r>
            <a:endParaRPr lang="en-US" dirty="0"/>
          </a:p>
          <a:p>
            <a:r>
              <a:rPr lang="en-US" dirty="0" err="1" smtClean="0"/>
              <a:t>shift_in_z.m</a:t>
            </a:r>
            <a:endParaRPr lang="en-US" dirty="0"/>
          </a:p>
          <a:p>
            <a:pPr lvl="1"/>
            <a:r>
              <a:rPr lang="en-US" dirty="0" err="1" smtClean="0"/>
              <a:t>apaz_shifted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shift_in_z</a:t>
            </a:r>
            <a:r>
              <a:rPr lang="en-US" dirty="0"/>
              <a:t>(apaz_sv,z_sv,tTarg,t,c0)</a:t>
            </a:r>
            <a:endParaRPr lang="en-US" dirty="0" smtClean="0"/>
          </a:p>
          <a:p>
            <a:r>
              <a:rPr lang="en-US" altLang="zh-CN" dirty="0" smtClean="0"/>
              <a:t>Simulations for </a:t>
            </a:r>
            <a:r>
              <a:rPr lang="en-US" altLang="zh-CN" dirty="0" err="1" smtClean="0"/>
              <a:t>recontrtuction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recon_Gmri.m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Pmid,P</a:t>
            </a:r>
            <a:r>
              <a:rPr lang="en-US" dirty="0"/>
              <a:t>] = </a:t>
            </a:r>
            <a:r>
              <a:rPr lang="en-US" dirty="0" err="1"/>
              <a:t>recon_Gmri</a:t>
            </a:r>
            <a:r>
              <a:rPr lang="en-US" dirty="0"/>
              <a:t>(</a:t>
            </a:r>
            <a:r>
              <a:rPr lang="en-US" dirty="0" err="1"/>
              <a:t>apaz_shifted,z_sv,k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73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8" y="764164"/>
            <a:ext cx="10515600" cy="6093836"/>
          </a:xfrm>
        </p:spPr>
        <p:txBody>
          <a:bodyPr/>
          <a:lstStyle/>
          <a:p>
            <a:r>
              <a:rPr lang="en-US" dirty="0" smtClean="0"/>
              <a:t>Build dictionary with histograms and projected waveforms</a:t>
            </a:r>
          </a:p>
          <a:p>
            <a:pPr lvl="1"/>
            <a:r>
              <a:rPr lang="en-US" dirty="0" err="1" smtClean="0"/>
              <a:t>generate_dict.m</a:t>
            </a:r>
            <a:endParaRPr lang="en-US" dirty="0" smtClean="0"/>
          </a:p>
          <a:p>
            <a:pPr lvl="1"/>
            <a:r>
              <a:rPr lang="en-US" dirty="0"/>
              <a:t>[</a:t>
            </a:r>
            <a:r>
              <a:rPr lang="en-US" dirty="0" err="1"/>
              <a:t>hisdic,projdic</a:t>
            </a:r>
            <a:r>
              <a:rPr lang="en-US" dirty="0"/>
              <a:t>] = </a:t>
            </a:r>
            <a:r>
              <a:rPr lang="en-US" dirty="0" err="1"/>
              <a:t>generate_dict</a:t>
            </a:r>
            <a:r>
              <a:rPr lang="en-US" dirty="0"/>
              <a:t>(</a:t>
            </a:r>
            <a:r>
              <a:rPr lang="en-US" dirty="0" err="1"/>
              <a:t>apaz_shifted,z_sv,dX,dT,tTarg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hisdic</a:t>
            </a:r>
            <a:r>
              <a:rPr lang="en-US" dirty="0" smtClean="0"/>
              <a:t>: </a:t>
            </a:r>
            <a:r>
              <a:rPr lang="en-US" dirty="0" err="1" smtClean="0"/>
              <a:t>histrograms</a:t>
            </a:r>
            <a:r>
              <a:rPr lang="en-US" dirty="0" smtClean="0"/>
              <a:t> in dictionaries. </a:t>
            </a:r>
            <a:r>
              <a:rPr lang="en-US" dirty="0" err="1" smtClean="0"/>
              <a:t>projdic:projected</a:t>
            </a:r>
            <a:r>
              <a:rPr lang="en-US" dirty="0" smtClean="0"/>
              <a:t> waveforms.</a:t>
            </a:r>
          </a:p>
          <a:p>
            <a:r>
              <a:rPr lang="en-US" dirty="0" smtClean="0"/>
              <a:t>Using dictionary to look up to get projected waveforms with the corresponding projection angle.</a:t>
            </a:r>
          </a:p>
          <a:p>
            <a:pPr lvl="1"/>
            <a:r>
              <a:rPr lang="en-US" dirty="0" err="1" smtClean="0"/>
              <a:t>matchfun.m</a:t>
            </a:r>
            <a:endParaRPr lang="en-US" dirty="0"/>
          </a:p>
          <a:p>
            <a:pPr lvl="1"/>
            <a:r>
              <a:rPr lang="en-US" dirty="0" err="1"/>
              <a:t>proj</a:t>
            </a:r>
            <a:r>
              <a:rPr lang="en-US" dirty="0"/>
              <a:t> = </a:t>
            </a:r>
            <a:r>
              <a:rPr lang="en-US" dirty="0" err="1"/>
              <a:t>matchfun</a:t>
            </a:r>
            <a:r>
              <a:rPr lang="en-US" dirty="0"/>
              <a:t>(</a:t>
            </a:r>
            <a:r>
              <a:rPr lang="en-US" dirty="0" err="1"/>
              <a:t>his,hisdic,projdic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his :</a:t>
            </a:r>
            <a:r>
              <a:rPr lang="en-US" dirty="0" err="1" smtClean="0"/>
              <a:t>nx</a:t>
            </a:r>
            <a:r>
              <a:rPr lang="en-US" dirty="0" smtClean="0"/>
              <a:t>*</a:t>
            </a:r>
            <a:r>
              <a:rPr lang="en-US" dirty="0" err="1" smtClean="0"/>
              <a:t>nx</a:t>
            </a:r>
            <a:r>
              <a:rPr lang="en-US" dirty="0" smtClean="0"/>
              <a:t>, input </a:t>
            </a:r>
            <a:r>
              <a:rPr lang="en-US" dirty="0" err="1" smtClean="0"/>
              <a:t>historgram</a:t>
            </a:r>
            <a:r>
              <a:rPr lang="en-US" dirty="0" smtClean="0"/>
              <a:t>; </a:t>
            </a:r>
            <a:r>
              <a:rPr lang="en-US" dirty="0" err="1" smtClean="0"/>
              <a:t>proj</a:t>
            </a:r>
            <a:r>
              <a:rPr lang="en-US" dirty="0" smtClean="0"/>
              <a:t>: #of projected angles*#of time points, projected waveforms matching with input histogram.</a:t>
            </a:r>
          </a:p>
          <a:p>
            <a:r>
              <a:rPr lang="en-US" dirty="0" smtClean="0"/>
              <a:t>Reconstruct pressure maps at each time point.</a:t>
            </a:r>
          </a:p>
          <a:p>
            <a:pPr lvl="1"/>
            <a:r>
              <a:rPr lang="en-US" dirty="0" err="1" smtClean="0"/>
              <a:t>recon_eachpoint.m</a:t>
            </a:r>
            <a:endParaRPr lang="en-US" dirty="0" smtClean="0"/>
          </a:p>
          <a:p>
            <a:pPr lvl="1"/>
            <a:r>
              <a:rPr lang="en-US" dirty="0" err="1"/>
              <a:t>drk</a:t>
            </a:r>
            <a:r>
              <a:rPr lang="en-US" dirty="0"/>
              <a:t> = </a:t>
            </a:r>
            <a:r>
              <a:rPr lang="en-US" dirty="0" err="1"/>
              <a:t>recon_eachpoint</a:t>
            </a:r>
            <a:r>
              <a:rPr lang="en-US" dirty="0"/>
              <a:t>(</a:t>
            </a:r>
            <a:r>
              <a:rPr lang="en-US" dirty="0" err="1"/>
              <a:t>proj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drk</a:t>
            </a:r>
            <a:r>
              <a:rPr lang="en-US" dirty="0" smtClean="0"/>
              <a:t>: </a:t>
            </a:r>
            <a:r>
              <a:rPr lang="en-US" dirty="0" err="1" smtClean="0"/>
              <a:t>reconstruced</a:t>
            </a:r>
            <a:r>
              <a:rPr lang="en-US" dirty="0" smtClean="0"/>
              <a:t> pressure; </a:t>
            </a:r>
            <a:r>
              <a:rPr lang="en-US" dirty="0" err="1" smtClean="0"/>
              <a:t>proj</a:t>
            </a:r>
            <a:r>
              <a:rPr lang="en-US" dirty="0" smtClean="0"/>
              <a:t>: projected waveforms of all projected </a:t>
            </a:r>
            <a:r>
              <a:rPr lang="en-US" dirty="0" err="1" smtClean="0"/>
              <a:t>postions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3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8" y="764164"/>
            <a:ext cx="10515600" cy="6093836"/>
          </a:xfrm>
        </p:spPr>
        <p:txBody>
          <a:bodyPr/>
          <a:lstStyle/>
          <a:p>
            <a:r>
              <a:rPr lang="en-US" dirty="0" smtClean="0"/>
              <a:t>Look up projected waveforms in dictionary and calculate</a:t>
            </a:r>
            <a:r>
              <a:rPr lang="en-US" dirty="0" smtClean="0"/>
              <a:t> predicted waveforms. </a:t>
            </a:r>
            <a:endParaRPr lang="en-US" dirty="0"/>
          </a:p>
          <a:p>
            <a:pPr lvl="1"/>
            <a:r>
              <a:rPr lang="en-US" dirty="0" err="1" smtClean="0"/>
              <a:t>testforori.m</a:t>
            </a:r>
            <a:r>
              <a:rPr lang="en-US" dirty="0" smtClean="0"/>
              <a:t> --  no time delay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estfortimedelay.m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with time delay of a quarter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err="1"/>
              <a:t>recon,projnew,projprenew,diff,corr,acor</a:t>
            </a:r>
            <a:r>
              <a:rPr lang="en-US" dirty="0"/>
              <a:t>] = </a:t>
            </a:r>
            <a:r>
              <a:rPr lang="en-US" dirty="0" err="1"/>
              <a:t>iterate_tim</a:t>
            </a:r>
            <a:r>
              <a:rPr lang="en-US" dirty="0"/>
              <a:t>(</a:t>
            </a:r>
            <a:r>
              <a:rPr lang="en-US" dirty="0" err="1"/>
              <a:t>projori,projpre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projori</a:t>
            </a:r>
            <a:r>
              <a:rPr lang="en-US" dirty="0" smtClean="0"/>
              <a:t>: projected waveforms;  </a:t>
            </a:r>
            <a:r>
              <a:rPr lang="en-US" dirty="0" err="1" smtClean="0"/>
              <a:t>projpre:projected</a:t>
            </a:r>
            <a:r>
              <a:rPr lang="en-US" dirty="0" smtClean="0"/>
              <a:t> projections.</a:t>
            </a:r>
          </a:p>
          <a:p>
            <a:pPr lvl="2"/>
            <a:r>
              <a:rPr lang="en-US" dirty="0" smtClean="0"/>
              <a:t>Calculate transformations(new </a:t>
            </a:r>
            <a:r>
              <a:rPr lang="en-US" dirty="0" err="1" smtClean="0"/>
              <a:t>projori</a:t>
            </a:r>
            <a:r>
              <a:rPr lang="en-US" dirty="0" smtClean="0"/>
              <a:t>) of </a:t>
            </a:r>
            <a:r>
              <a:rPr lang="en-US" dirty="0" err="1" smtClean="0"/>
              <a:t>projori</a:t>
            </a:r>
            <a:r>
              <a:rPr lang="en-US" dirty="0" smtClean="0"/>
              <a:t> based on </a:t>
            </a:r>
            <a:r>
              <a:rPr lang="en-US" dirty="0" err="1" smtClean="0"/>
              <a:t>projpre</a:t>
            </a:r>
            <a:r>
              <a:rPr lang="en-US" dirty="0" smtClean="0"/>
              <a:t>, and </a:t>
            </a:r>
            <a:r>
              <a:rPr lang="en-US" dirty="0" err="1" smtClean="0"/>
              <a:t>calulate</a:t>
            </a:r>
            <a:r>
              <a:rPr lang="en-US" dirty="0" smtClean="0"/>
              <a:t> new </a:t>
            </a:r>
            <a:r>
              <a:rPr lang="en-US" dirty="0" err="1" smtClean="0"/>
              <a:t>projpre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KL.m</a:t>
            </a:r>
            <a:r>
              <a:rPr lang="en-US" dirty="0"/>
              <a:t> Lucas–</a:t>
            </a:r>
            <a:r>
              <a:rPr lang="en-US" dirty="0" err="1"/>
              <a:t>Kanade</a:t>
            </a:r>
            <a:r>
              <a:rPr lang="en-US" dirty="0"/>
              <a:t> </a:t>
            </a:r>
            <a:r>
              <a:rPr lang="en-US" dirty="0" smtClean="0"/>
              <a:t>method to calculate time delays.</a:t>
            </a:r>
          </a:p>
          <a:p>
            <a:r>
              <a:rPr lang="en-US" dirty="0" err="1" smtClean="0"/>
              <a:t>timeshift.m</a:t>
            </a:r>
            <a:r>
              <a:rPr lang="en-US" dirty="0" smtClean="0"/>
              <a:t>  test for iterative process, still being modified.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497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207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DengXian</vt:lpstr>
      <vt:lpstr>Mangal</vt:lpstr>
      <vt:lpstr>Arial</vt:lpstr>
      <vt:lpstr>Office Theme</vt:lpstr>
      <vt:lpstr>Numerical Simulations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Simulations </dc:title>
  <dc:creator>Huiwen Luo</dc:creator>
  <cp:lastModifiedBy>Huiwen Luo</cp:lastModifiedBy>
  <cp:revision>10</cp:revision>
  <dcterms:created xsi:type="dcterms:W3CDTF">2017-11-14T02:22:22Z</dcterms:created>
  <dcterms:modified xsi:type="dcterms:W3CDTF">2018-01-04T18:12:34Z</dcterms:modified>
</cp:coreProperties>
</file>