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7" r:id="rId2"/>
    <p:sldId id="259" r:id="rId3"/>
    <p:sldId id="260" r:id="rId4"/>
    <p:sldId id="262" r:id="rId5"/>
    <p:sldId id="263" r:id="rId6"/>
    <p:sldId id="264" r:id="rId7"/>
    <p:sldId id="261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66FFFF"/>
    <a:srgbClr val="CC3399"/>
    <a:srgbClr val="F5E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71" autoAdjust="0"/>
  </p:normalViewPr>
  <p:slideViewPr>
    <p:cSldViewPr snapToGrid="0">
      <p:cViewPr varScale="1">
        <p:scale>
          <a:sx n="66" d="100"/>
          <a:sy n="66" d="100"/>
        </p:scale>
        <p:origin x="59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B1D31-954E-4C9F-8787-DB0CD1FCBC62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06796-D9B4-419D-9F40-B421187E2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编译会遇到找不到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portaudio.h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的错误，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参考文件“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下安装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Kaldi.docx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”中“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PortAudio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的更新及编译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”部分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解决该错误（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参考文章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https://blog.csdn.net/qq_25867649/article/details/78356474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06796-D9B4-419D-9F40-B421187E23B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77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59786"/>
            <a:ext cx="12188825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 sz="24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CBEA45-5A11-420E-B8B9-4484FF428FBC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12/15/2021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5B77AB6-A536-43F3-9826-6CD10DB7A8AC}" type="slidenum">
              <a:rPr lang="zh-TW" altLang="en-US" smtClean="0"/>
              <a:pPr>
                <a:defRPr/>
              </a:pPr>
              <a:t>‹#›</a:t>
            </a:fld>
            <a:endParaRPr lang="en-US" altLang="zh-TW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/>
        </p:nvSpPr>
        <p:spPr>
          <a:xfrm>
            <a:off x="4" y="6399635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948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8CF578-53B7-47B2-9C44-21F14C00323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12/15/2021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49EC9-DD13-454A-BEC9-CFD8877B7E7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827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4784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878E1-17C4-4C53-9723-E4E383DE01CB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12/15/2021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2C3DE-445A-4A22-8308-9ED99E091616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725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5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706454-E20E-48CC-9C8C-04BF09E9ED6C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12/15/2021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Human Computer Interaction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E1A20-854F-4752-8431-01006330E41B}" type="slidenum">
              <a:rPr kumimoji="0" lang="en-US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12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23882" indent="-339717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091" indent="-333366"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118C99-FE8D-49F0-A91B-C283E7B70C8C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12/15/2021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73422" y="6459791"/>
            <a:ext cx="13120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908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88CA38-C173-42A1-84E1-0CDDF299AEC1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12/15/2021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C3B0A-9A00-4550-ACAD-06E36F744573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14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41"/>
            <a:ext cx="493776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AFA775-9313-412F-909C-825BF5530CBF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12/15/2021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D5E233-F18C-4DC5-93D6-052FE4DA490C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617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0EDC3F-CCEC-4160-BB66-CCF0BEE4B31F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12/15/2021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CA789B-D082-4F85-A170-B06446C3BDF3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399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877EA6-C77A-422F-8661-3CABD94F6480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12/15/2021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C527AC-74EB-4EE5-94EE-190C0152E5DA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274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AE721-524C-47F3-B1F9-CE1460D23810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12/15/2021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21F828-2D39-48F5-B4EE-EC7CCB58113D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36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3" y="731520"/>
            <a:ext cx="6679191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5" y="6459791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F7619-1918-4395-AF74-3B3557C0FCF1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12/15/2021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1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D47578-4A8C-4275-B392-43F1AAA4A0B6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795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4D3A1B-316D-4103-B9BD-6C66DE25C379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12/15/2021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D462DA-4C31-479E-96E8-20A498E018B2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696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3772" y="116789"/>
            <a:ext cx="10694125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772" y="856989"/>
            <a:ext cx="10694125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D51C86-7E8C-4795-9ACC-8874F54FCA34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12/15/2021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2C3DE-445A-4A22-8308-9ED99E091616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83772" y="796832"/>
            <a:ext cx="106941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83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0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8" indent="-91438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1800" indent="-331780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14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00091" indent="-333366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65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7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5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ldi-asr/kald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tivestate.com/products/perl/" TargetMode="External"/><Relationship Id="rId2" Type="http://schemas.openxmlformats.org/officeDocument/2006/relationships/hyperlink" Target="https://github.com/kaldi-asr/kald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openblas/files/v0.2.14/mingw64_dll.zip" TargetMode="External"/><Relationship Id="rId2" Type="http://schemas.openxmlformats.org/officeDocument/2006/relationships/hyperlink" Target="http://sourceforge.net/projects/openblas/files/v0.2.14/OpenBLAS-v0.2.14-Win64-int32.zi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Kaldi Introduction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Ying </a:t>
            </a:r>
            <a:r>
              <a:rPr lang="en-US" dirty="0" err="1"/>
              <a:t>shen</a:t>
            </a:r>
            <a:endParaRPr lang="en-US" dirty="0"/>
          </a:p>
          <a:p>
            <a:r>
              <a:rPr lang="en-US" dirty="0"/>
              <a:t>School of software engineering</a:t>
            </a:r>
          </a:p>
          <a:p>
            <a:r>
              <a:rPr lang="en-US" dirty="0" err="1"/>
              <a:t>Tongji</a:t>
            </a:r>
            <a:r>
              <a:rPr lang="en-US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39663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3435E-5A46-4396-9741-16164A96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 Kaldi on Windows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80A07-52BA-4088-82D6-4C8C21356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Compiling Kaldi</a:t>
            </a:r>
            <a:r>
              <a:rPr lang="zh-CN" altLang="en-US" dirty="0"/>
              <a:t> </a:t>
            </a:r>
            <a:r>
              <a:rPr lang="en-US" altLang="zh-CN" dirty="0"/>
              <a:t>(Cont.)</a:t>
            </a:r>
          </a:p>
          <a:p>
            <a:pPr lvl="1"/>
            <a:r>
              <a:rPr lang="en-US" altLang="zh-CN" dirty="0"/>
              <a:t>Enter the `(</a:t>
            </a:r>
            <a:r>
              <a:rPr lang="en-US" altLang="zh-CN" dirty="0" err="1"/>
              <a:t>kaldi</a:t>
            </a:r>
            <a:r>
              <a:rPr lang="en-US" altLang="zh-CN" dirty="0"/>
              <a:t>)/windows` directory</a:t>
            </a:r>
            <a:endParaRPr lang="zh-CN" altLang="en-US" dirty="0"/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kaldi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)/$ cd windows         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kaldi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)/windows $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pwd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/>
              <a:t>Rename `</a:t>
            </a:r>
            <a:r>
              <a:rPr lang="en-US" altLang="zh-CN" dirty="0" err="1"/>
              <a:t>variables.props.dev</a:t>
            </a:r>
            <a:r>
              <a:rPr lang="en-US" altLang="zh-CN" dirty="0"/>
              <a:t>` to `</a:t>
            </a:r>
            <a:r>
              <a:rPr lang="en-US" altLang="zh-CN" dirty="0" err="1"/>
              <a:t>variables.props</a:t>
            </a:r>
            <a:r>
              <a:rPr lang="en-US" altLang="zh-CN" dirty="0"/>
              <a:t>`. Then modify the file `</a:t>
            </a:r>
            <a:r>
              <a:rPr lang="en-US" altLang="zh-CN" dirty="0" err="1"/>
              <a:t>variables.props</a:t>
            </a:r>
            <a:r>
              <a:rPr lang="en-US" altLang="zh-CN" dirty="0"/>
              <a:t>` to reflect </a:t>
            </a:r>
            <a:r>
              <a:rPr lang="en-US" altLang="zh-CN" dirty="0">
                <a:solidFill>
                  <a:srgbClr val="C00000"/>
                </a:solidFill>
              </a:rPr>
              <a:t>the correct paths</a:t>
            </a:r>
            <a:r>
              <a:rPr lang="en-US" altLang="zh-CN" dirty="0"/>
              <a:t>, using your favorite text editor.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51A60D-0CAD-40F3-A60B-60299B98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AFADEE-18BA-4619-B937-362BC5F5F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17" y="3476978"/>
            <a:ext cx="10131704" cy="2982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7222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1AD43-6CD6-46CE-BE65-94063551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 Kaldi on Windows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13FE4-3F89-4DC8-A26A-97C36E676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Compiling Kaldi</a:t>
            </a:r>
            <a:r>
              <a:rPr lang="zh-CN" altLang="en-US" dirty="0"/>
              <a:t> </a:t>
            </a:r>
            <a:r>
              <a:rPr lang="en-US" altLang="zh-CN" dirty="0"/>
              <a:t>(Cont.)</a:t>
            </a:r>
          </a:p>
          <a:p>
            <a:pPr lvl="1"/>
            <a:r>
              <a:rPr lang="en-US" altLang="zh-CN" dirty="0"/>
              <a:t>In </a:t>
            </a:r>
            <a:r>
              <a:rPr lang="en-US" altLang="zh-CN" dirty="0" err="1"/>
              <a:t>kaldi</a:t>
            </a:r>
            <a:r>
              <a:rPr lang="en-US" altLang="zh-CN" dirty="0"/>
              <a:t>/windows/, rename the file `</a:t>
            </a:r>
            <a:r>
              <a:rPr lang="en-US" altLang="zh-CN" dirty="0" err="1"/>
              <a:t>kaldiwin_openblas.props</a:t>
            </a:r>
            <a:r>
              <a:rPr lang="en-US" altLang="zh-CN" dirty="0"/>
              <a:t>` to `</a:t>
            </a:r>
            <a:r>
              <a:rPr lang="en-US" altLang="zh-CN" dirty="0" err="1"/>
              <a:t>kaldiwin.props</a:t>
            </a:r>
            <a:r>
              <a:rPr lang="en-US" altLang="zh-CN" dirty="0"/>
              <a:t>`</a:t>
            </a:r>
          </a:p>
          <a:p>
            <a:pPr lvl="1"/>
            <a:r>
              <a:rPr lang="en-US" altLang="zh-CN" dirty="0"/>
              <a:t>In command window, type: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$ generate_solution.pl --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vsver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vs2017 --enable-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openblas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/>
              <a:t>then type: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$ get_version.pl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/>
              <a:t>Open the generated solution that was created in a subfolder (</a:t>
            </a:r>
            <a:r>
              <a:rPr lang="en-US" altLang="zh-CN" dirty="0" err="1"/>
              <a:t>kaldi</a:t>
            </a:r>
            <a:r>
              <a:rPr lang="en-US" altLang="zh-CN" dirty="0"/>
              <a:t>)/</a:t>
            </a:r>
            <a:r>
              <a:rPr lang="en-US" altLang="zh-CN" dirty="0" err="1"/>
              <a:t>kaldiwin_vs</a:t>
            </a:r>
            <a:r>
              <a:rPr lang="en-US" altLang="zh-CN" dirty="0"/>
              <a:t>&lt;version&gt;_&lt;</a:t>
            </a:r>
            <a:r>
              <a:rPr lang="en-US" altLang="zh-CN" dirty="0" err="1"/>
              <a:t>blas</a:t>
            </a:r>
            <a:r>
              <a:rPr lang="en-US" altLang="zh-CN" dirty="0"/>
              <a:t>-library&gt;	in the visual studio and switch to **Debug|x64** (or **Release|x64**) and build.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736363-58F7-45EC-BD46-FA685F1B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EE7719B-E448-4904-AF58-79135D52EC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75" b="1"/>
          <a:stretch/>
        </p:blipFill>
        <p:spPr>
          <a:xfrm>
            <a:off x="3118678" y="2283792"/>
            <a:ext cx="7708348" cy="13230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885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 Kaldi on 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Download </a:t>
            </a:r>
            <a:r>
              <a:rPr lang="en-US" altLang="zh-CN" dirty="0" err="1"/>
              <a:t>kaldi</a:t>
            </a:r>
            <a:r>
              <a:rPr lang="en-US" altLang="zh-CN" dirty="0"/>
              <a:t> package from </a:t>
            </a:r>
            <a:r>
              <a:rPr lang="en-US" altLang="zh-CN" dirty="0">
                <a:hlinkClick r:id="rId2"/>
              </a:rPr>
              <a:t>https://github.com/kaldi-asr/kaldi</a:t>
            </a:r>
            <a:r>
              <a:rPr lang="en-US" altLang="zh-CN" dirty="0"/>
              <a:t> or use git command: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git clone </a:t>
            </a:r>
            <a:r>
              <a:rPr lang="en-US" altLang="zh-CN" dirty="0">
                <a:latin typeface="Consolas" panose="020B0609020204030204" pitchFamily="49" charset="0"/>
                <a:hlinkClick r:id="rId2"/>
              </a:rPr>
              <a:t>https://github.com/kaldi-asr/kaldi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/>
              <a:t>To build the toolkit: see ./INSTALL or following the steps listed below</a:t>
            </a:r>
          </a:p>
          <a:p>
            <a:endParaRPr lang="en-US" altLang="zh-CN" dirty="0"/>
          </a:p>
          <a:p>
            <a:r>
              <a:rPr lang="en-US" altLang="zh-CN" dirty="0"/>
              <a:t>Step1: Go to tools </a:t>
            </a:r>
            <a:r>
              <a:rPr lang="en-US" altLang="zh-CN" dirty="0" err="1"/>
              <a:t>dir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cd tools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extras/check_dependencies.sh 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make</a:t>
            </a:r>
          </a:p>
          <a:p>
            <a:pPr lvl="1"/>
            <a:r>
              <a:rPr lang="en-US" altLang="zh-CN" dirty="0"/>
              <a:t>If there are more than one CPU on your computer, “</a:t>
            </a:r>
            <a:r>
              <a:rPr lang="en-US" altLang="zh-CN" dirty="0">
                <a:latin typeface="Consolas" panose="020B0609020204030204" pitchFamily="49" charset="0"/>
              </a:rPr>
              <a:t>make</a:t>
            </a:r>
            <a:r>
              <a:rPr lang="en-US" altLang="zh-CN" dirty="0"/>
              <a:t>” command can be replaced by “</a:t>
            </a:r>
            <a:r>
              <a:rPr lang="en-US" altLang="zh-CN" dirty="0">
                <a:latin typeface="Consolas" panose="020B0609020204030204" pitchFamily="49" charset="0"/>
              </a:rPr>
              <a:t>make –j 2</a:t>
            </a:r>
            <a:r>
              <a:rPr lang="en-US" altLang="zh-CN" dirty="0"/>
              <a:t>”</a:t>
            </a:r>
          </a:p>
          <a:p>
            <a:endParaRPr lang="en-US" altLang="zh-CN" dirty="0"/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48AE3E-F2FC-4A74-AD9B-8AF037179517}"/>
              </a:ext>
            </a:extLst>
          </p:cNvPr>
          <p:cNvSpPr/>
          <p:nvPr/>
        </p:nvSpPr>
        <p:spPr>
          <a:xfrm>
            <a:off x="5875130" y="3132076"/>
            <a:ext cx="6259673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/>
            <a:r>
              <a:rPr lang="en-US" altLang="zh-CN" dirty="0"/>
              <a:t>NB: all depended packages listed in the result should be installed, e.g.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apt-get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subversion,automake,autoconf,libtool,g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++,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zlib,libatal,wget</a:t>
            </a:r>
            <a:r>
              <a:rPr lang="en-US" altLang="zh-CN" dirty="0"/>
              <a:t>, until “</a:t>
            </a:r>
            <a:r>
              <a:rPr lang="en-US" altLang="zh-CN" dirty="0">
                <a:latin typeface="Consolas" panose="020B0609020204030204" pitchFamily="49" charset="0"/>
              </a:rPr>
              <a:t>check_dependencies.sh: ok</a:t>
            </a:r>
            <a:r>
              <a:rPr lang="en-US" altLang="zh-CN" dirty="0"/>
              <a:t>” appears.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12B0D76-CFDC-41C6-A927-C2DA79FD5C11}"/>
              </a:ext>
            </a:extLst>
          </p:cNvPr>
          <p:cNvCxnSpPr>
            <a:cxnSpLocks/>
          </p:cNvCxnSpPr>
          <p:nvPr/>
        </p:nvCxnSpPr>
        <p:spPr>
          <a:xfrm flipV="1">
            <a:off x="5309704" y="3732240"/>
            <a:ext cx="565426" cy="30084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42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F0961-2FA4-4AE9-8DC9-49D317EC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Installation in Linux environment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1B9BF1-7A35-4EA3-A053-28809AB8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 2: Go to 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dir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cd </a:t>
            </a:r>
            <a:r>
              <a:rPr lang="en-US" altLang="zh-CN" dirty="0" err="1">
                <a:latin typeface="Consolas" panose="020B0609020204030204" pitchFamily="49" charset="0"/>
              </a:rPr>
              <a:t>src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./configure --shared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make depend -j 2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make -j 2</a:t>
            </a:r>
          </a:p>
          <a:p>
            <a:r>
              <a:rPr lang="en-US" altLang="zh-CN" dirty="0"/>
              <a:t>Test </a:t>
            </a:r>
            <a:r>
              <a:rPr lang="en-US" altLang="zh-CN" dirty="0" err="1"/>
              <a:t>yesno</a:t>
            </a:r>
            <a:r>
              <a:rPr lang="en-US" altLang="zh-CN" dirty="0"/>
              <a:t> example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cd </a:t>
            </a:r>
            <a:r>
              <a:rPr lang="en-US" altLang="zh-CN" dirty="0" err="1">
                <a:latin typeface="Consolas" panose="020B0609020204030204" pitchFamily="49" charset="0"/>
              </a:rPr>
              <a:t>egs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yesno</a:t>
            </a:r>
            <a:r>
              <a:rPr lang="en-US" altLang="zh-CN" dirty="0">
                <a:latin typeface="Consolas" panose="020B0609020204030204" pitchFamily="49" charset="0"/>
              </a:rPr>
              <a:t>/s5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./run.sh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E3A616-BA78-402F-9266-21C81504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1B9696-9014-4769-AA76-8128A169E0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9"/>
          <a:stretch/>
        </p:blipFill>
        <p:spPr>
          <a:xfrm>
            <a:off x="4573387" y="2849136"/>
            <a:ext cx="5688213" cy="3690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552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5EBD7-ADF8-4B3B-955E-C2BEA7C8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 thchs30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65E3EA-44EA-48F7-A21C-668250B40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Extract data_thchs30.tar.gz and resource.gz to a </a:t>
            </a:r>
            <a:r>
              <a:rPr lang="en-US" altLang="zh-CN" dirty="0" err="1"/>
              <a:t>dir</a:t>
            </a:r>
            <a:r>
              <a:rPr lang="en-US" altLang="zh-CN" dirty="0"/>
              <a:t> (e.g. /home/</a:t>
            </a:r>
            <a:r>
              <a:rPr lang="en-US" altLang="zh-CN" dirty="0" err="1"/>
              <a:t>yhy</a:t>
            </a:r>
            <a:r>
              <a:rPr lang="en-US" altLang="zh-CN" dirty="0"/>
              <a:t>/thchs30) and take down the path</a:t>
            </a:r>
          </a:p>
          <a:p>
            <a:r>
              <a:rPr lang="en-US" altLang="zh-CN" dirty="0"/>
              <a:t>Go to </a:t>
            </a:r>
            <a:r>
              <a:rPr lang="en-US" altLang="zh-CN" dirty="0" err="1"/>
              <a:t>egs</a:t>
            </a:r>
            <a:r>
              <a:rPr lang="en-US" altLang="zh-CN" dirty="0"/>
              <a:t>/thchs30 </a:t>
            </a:r>
            <a:r>
              <a:rPr lang="en-US" altLang="zh-CN" dirty="0" err="1"/>
              <a:t>dir</a:t>
            </a:r>
            <a:endParaRPr lang="en-US" altLang="zh-CN" dirty="0"/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cd </a:t>
            </a:r>
            <a:r>
              <a:rPr lang="en-US" altLang="zh-CN" dirty="0" err="1">
                <a:latin typeface="Consolas" panose="020B0609020204030204" pitchFamily="49" charset="0"/>
              </a:rPr>
              <a:t>egs</a:t>
            </a:r>
            <a:r>
              <a:rPr lang="en-US" altLang="zh-CN">
                <a:latin typeface="Consolas" panose="020B0609020204030204" pitchFamily="49" charset="0"/>
              </a:rPr>
              <a:t>/thchs30/</a:t>
            </a:r>
            <a:r>
              <a:rPr lang="en-US" altLang="zh-CN" dirty="0">
                <a:latin typeface="Consolas" panose="020B0609020204030204" pitchFamily="49" charset="0"/>
              </a:rPr>
              <a:t>s5</a:t>
            </a:r>
          </a:p>
          <a:p>
            <a:r>
              <a:rPr lang="en-US" altLang="zh-CN" dirty="0"/>
              <a:t>Modify cmd.sh under </a:t>
            </a:r>
            <a:r>
              <a:rPr lang="en-US" altLang="zh-CN" dirty="0" err="1"/>
              <a:t>egs</a:t>
            </a:r>
            <a:r>
              <a:rPr lang="en-US" altLang="zh-CN" dirty="0"/>
              <a:t>/thchs30 </a:t>
            </a:r>
            <a:r>
              <a:rPr lang="en-US" altLang="zh-CN" dirty="0" err="1"/>
              <a:t>dir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AA8E54-31F3-48D7-8799-43EBC220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4546BC-0428-43AF-B6FC-E812262AC759}"/>
              </a:ext>
            </a:extLst>
          </p:cNvPr>
          <p:cNvSpPr txBox="1"/>
          <p:nvPr/>
        </p:nvSpPr>
        <p:spPr>
          <a:xfrm>
            <a:off x="2433983" y="3559565"/>
            <a:ext cx="5870713" cy="258532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indent="269875">
              <a:spcBef>
                <a:spcPts val="1200"/>
              </a:spcBef>
            </a:pPr>
            <a:r>
              <a:rPr lang="en-US" altLang="zh-CN" dirty="0">
                <a:latin typeface="Consolas" panose="020B0609020204030204" pitchFamily="49" charset="0"/>
              </a:rPr>
              <a:t>#export train_cmd=queue.pl</a:t>
            </a:r>
          </a:p>
          <a:p>
            <a:pPr indent="269875"/>
            <a:r>
              <a:rPr lang="en-US" altLang="zh-CN" dirty="0">
                <a:latin typeface="Consolas" panose="020B0609020204030204" pitchFamily="49" charset="0"/>
              </a:rPr>
              <a:t>#export </a:t>
            </a:r>
            <a:r>
              <a:rPr lang="en-US" altLang="zh-CN" dirty="0" err="1">
                <a:latin typeface="Consolas" panose="020B0609020204030204" pitchFamily="49" charset="0"/>
              </a:rPr>
              <a:t>decode_cmd</a:t>
            </a:r>
            <a:r>
              <a:rPr lang="en-US" altLang="zh-CN" dirty="0">
                <a:latin typeface="Consolas" panose="020B0609020204030204" pitchFamily="49" charset="0"/>
              </a:rPr>
              <a:t>="queue.pl --mem 4G"</a:t>
            </a:r>
          </a:p>
          <a:p>
            <a:pPr indent="269875"/>
            <a:r>
              <a:rPr lang="en-US" altLang="zh-CN" dirty="0">
                <a:latin typeface="Consolas" panose="020B0609020204030204" pitchFamily="49" charset="0"/>
              </a:rPr>
              <a:t>#export </a:t>
            </a:r>
            <a:r>
              <a:rPr lang="en-US" altLang="zh-CN" dirty="0" err="1">
                <a:latin typeface="Consolas" panose="020B0609020204030204" pitchFamily="49" charset="0"/>
              </a:rPr>
              <a:t>mkgraph_cmd</a:t>
            </a:r>
            <a:r>
              <a:rPr lang="en-US" altLang="zh-CN" dirty="0">
                <a:latin typeface="Consolas" panose="020B0609020204030204" pitchFamily="49" charset="0"/>
              </a:rPr>
              <a:t>="queue.pl --mem 8G"</a:t>
            </a:r>
          </a:p>
          <a:p>
            <a:pPr indent="269875"/>
            <a:r>
              <a:rPr lang="en-US" altLang="zh-CN" dirty="0">
                <a:latin typeface="Consolas" panose="020B0609020204030204" pitchFamily="49" charset="0"/>
              </a:rPr>
              <a:t>#export </a:t>
            </a:r>
            <a:r>
              <a:rPr lang="en-US" altLang="zh-CN" dirty="0" err="1">
                <a:latin typeface="Consolas" panose="020B0609020204030204" pitchFamily="49" charset="0"/>
              </a:rPr>
              <a:t>cuda_cmd</a:t>
            </a:r>
            <a:r>
              <a:rPr lang="en-US" altLang="zh-CN" dirty="0">
                <a:latin typeface="Consolas" panose="020B0609020204030204" pitchFamily="49" charset="0"/>
              </a:rPr>
              <a:t>="queue.pl --</a:t>
            </a:r>
            <a:r>
              <a:rPr lang="en-US" altLang="zh-CN" dirty="0" err="1">
                <a:latin typeface="Consolas" panose="020B0609020204030204" pitchFamily="49" charset="0"/>
              </a:rPr>
              <a:t>gpu</a:t>
            </a:r>
            <a:r>
              <a:rPr lang="en-US" altLang="zh-CN" dirty="0">
                <a:latin typeface="Consolas" panose="020B0609020204030204" pitchFamily="49" charset="0"/>
              </a:rPr>
              <a:t> 1“</a:t>
            </a:r>
          </a:p>
          <a:p>
            <a:pPr indent="269875"/>
            <a:endParaRPr lang="en-US" altLang="zh-CN" dirty="0">
              <a:latin typeface="Consolas" panose="020B0609020204030204" pitchFamily="49" charset="0"/>
            </a:endParaRPr>
          </a:p>
          <a:p>
            <a:pPr indent="269875"/>
            <a:r>
              <a:rPr lang="en-US" altLang="zh-CN" dirty="0">
                <a:latin typeface="Consolas" panose="020B0609020204030204" pitchFamily="49" charset="0"/>
              </a:rPr>
              <a:t>export train_cmd=run.pl</a:t>
            </a:r>
          </a:p>
          <a:p>
            <a:pPr indent="269875"/>
            <a:r>
              <a:rPr lang="en-US" altLang="zh-CN" dirty="0">
                <a:latin typeface="Consolas" panose="020B0609020204030204" pitchFamily="49" charset="0"/>
              </a:rPr>
              <a:t>export </a:t>
            </a:r>
            <a:r>
              <a:rPr lang="en-US" altLang="zh-CN" dirty="0" err="1">
                <a:latin typeface="Consolas" panose="020B0609020204030204" pitchFamily="49" charset="0"/>
              </a:rPr>
              <a:t>decode_cmd</a:t>
            </a:r>
            <a:r>
              <a:rPr lang="en-US" altLang="zh-CN" dirty="0">
                <a:latin typeface="Consolas" panose="020B0609020204030204" pitchFamily="49" charset="0"/>
              </a:rPr>
              <a:t>="run.pl --mem 4G"</a:t>
            </a:r>
          </a:p>
          <a:p>
            <a:pPr indent="269875"/>
            <a:r>
              <a:rPr lang="en-US" altLang="zh-CN" dirty="0">
                <a:latin typeface="Consolas" panose="020B0609020204030204" pitchFamily="49" charset="0"/>
              </a:rPr>
              <a:t>export </a:t>
            </a:r>
            <a:r>
              <a:rPr lang="en-US" altLang="zh-CN" dirty="0" err="1">
                <a:latin typeface="Consolas" panose="020B0609020204030204" pitchFamily="49" charset="0"/>
              </a:rPr>
              <a:t>mkgraph_cmd</a:t>
            </a:r>
            <a:r>
              <a:rPr lang="en-US" altLang="zh-CN" dirty="0">
                <a:latin typeface="Consolas" panose="020B0609020204030204" pitchFamily="49" charset="0"/>
              </a:rPr>
              <a:t>="run.pl --mem 8G"</a:t>
            </a:r>
          </a:p>
          <a:p>
            <a:pPr indent="269875"/>
            <a:r>
              <a:rPr lang="en-US" altLang="zh-CN" dirty="0">
                <a:latin typeface="Consolas" panose="020B0609020204030204" pitchFamily="49" charset="0"/>
              </a:rPr>
              <a:t>export </a:t>
            </a:r>
            <a:r>
              <a:rPr lang="en-US" altLang="zh-CN" dirty="0" err="1">
                <a:latin typeface="Consolas" panose="020B0609020204030204" pitchFamily="49" charset="0"/>
              </a:rPr>
              <a:t>cuda_cmd</a:t>
            </a:r>
            <a:r>
              <a:rPr lang="en-US" altLang="zh-CN" dirty="0">
                <a:latin typeface="Consolas" panose="020B0609020204030204" pitchFamily="49" charset="0"/>
              </a:rPr>
              <a:t>="run.pl --</a:t>
            </a:r>
            <a:r>
              <a:rPr lang="en-US" altLang="zh-CN" dirty="0" err="1">
                <a:latin typeface="Consolas" panose="020B0609020204030204" pitchFamily="49" charset="0"/>
              </a:rPr>
              <a:t>gpu</a:t>
            </a:r>
            <a:r>
              <a:rPr lang="en-US" altLang="zh-CN" dirty="0">
                <a:latin typeface="Consolas" panose="020B0609020204030204" pitchFamily="49" charset="0"/>
              </a:rPr>
              <a:t> 1"</a:t>
            </a:r>
          </a:p>
        </p:txBody>
      </p:sp>
    </p:spTree>
    <p:extLst>
      <p:ext uri="{BB962C8B-B14F-4D97-AF65-F5344CB8AC3E}">
        <p14:creationId xmlns:p14="http://schemas.microsoft.com/office/powerpoint/2010/main" val="427383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94368-29CB-4BC9-9552-59F15227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 thchs30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DB5E98-A1C6-48B2-A8F5-F4134BE8E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Modify run.sh under </a:t>
            </a:r>
            <a:r>
              <a:rPr lang="en-US" altLang="zh-CN" dirty="0" err="1"/>
              <a:t>egs</a:t>
            </a:r>
            <a:r>
              <a:rPr lang="en-US" altLang="zh-CN" dirty="0"/>
              <a:t>/thchs30 </a:t>
            </a:r>
            <a:r>
              <a:rPr lang="en-US" altLang="zh-CN" dirty="0" err="1"/>
              <a:t>dir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CFDCBD-2A35-4607-A21B-A588EF21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6A1F03-F317-485C-AA6E-B580E720E3A5}"/>
              </a:ext>
            </a:extLst>
          </p:cNvPr>
          <p:cNvSpPr txBox="1"/>
          <p:nvPr/>
        </p:nvSpPr>
        <p:spPr>
          <a:xfrm>
            <a:off x="2142435" y="1579553"/>
            <a:ext cx="6325704" cy="92333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indent="538163"/>
            <a:r>
              <a:rPr lang="en-US" altLang="zh-CN" dirty="0">
                <a:latin typeface="Consolas" panose="020B0609020204030204" pitchFamily="49" charset="0"/>
              </a:rPr>
              <a:t>#n=4      #parallel jobs</a:t>
            </a:r>
            <a:br>
              <a:rPr lang="en-US" altLang="zh-CN" dirty="0">
                <a:latin typeface="Consolas" panose="020B0609020204030204" pitchFamily="49" charset="0"/>
              </a:rPr>
            </a:br>
            <a:endParaRPr lang="en-US" altLang="zh-CN" dirty="0">
              <a:latin typeface="Consolas" panose="020B0609020204030204" pitchFamily="49" charset="0"/>
            </a:endParaRPr>
          </a:p>
          <a:p>
            <a:pPr indent="538163"/>
            <a:r>
              <a:rPr lang="en-US" altLang="zh-CN" dirty="0">
                <a:latin typeface="Consolas" panose="020B0609020204030204" pitchFamily="49" charset="0"/>
              </a:rPr>
              <a:t>n=2      #parallel jobs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5ED7ED-C635-4363-8605-F1F1183349EA}"/>
              </a:ext>
            </a:extLst>
          </p:cNvPr>
          <p:cNvSpPr txBox="1"/>
          <p:nvPr/>
        </p:nvSpPr>
        <p:spPr>
          <a:xfrm>
            <a:off x="2142435" y="2967335"/>
            <a:ext cx="6325704" cy="6463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indent="538163"/>
            <a:r>
              <a:rPr lang="en-US" altLang="zh-CN" dirty="0"/>
              <a:t>#</a:t>
            </a:r>
            <a:r>
              <a:rPr lang="en-US" altLang="zh-CN" dirty="0" err="1"/>
              <a:t>thchs</a:t>
            </a:r>
            <a:r>
              <a:rPr lang="en-US" altLang="zh-CN" dirty="0"/>
              <a:t>=/</a:t>
            </a:r>
            <a:r>
              <a:rPr lang="en-US" altLang="zh-CN" dirty="0" err="1"/>
              <a:t>nfs</a:t>
            </a:r>
            <a:r>
              <a:rPr lang="en-US" altLang="zh-CN" dirty="0"/>
              <a:t>/public/materials/data/thchs30-openslr</a:t>
            </a:r>
          </a:p>
          <a:p>
            <a:pPr indent="538163"/>
            <a:r>
              <a:rPr lang="en-US" altLang="zh-CN" dirty="0" err="1"/>
              <a:t>thchs</a:t>
            </a:r>
            <a:r>
              <a:rPr lang="en-US" altLang="zh-CN" dirty="0"/>
              <a:t>=/home/</a:t>
            </a:r>
            <a:r>
              <a:rPr lang="en-US" altLang="zh-CN" dirty="0" err="1"/>
              <a:t>yhy</a:t>
            </a:r>
            <a:r>
              <a:rPr lang="en-US" altLang="zh-CN" dirty="0"/>
              <a:t>/thchs30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EE269B1-A9E5-4CDE-B53E-438DEB540B83}"/>
              </a:ext>
            </a:extLst>
          </p:cNvPr>
          <p:cNvSpPr/>
          <p:nvPr/>
        </p:nvSpPr>
        <p:spPr>
          <a:xfrm>
            <a:off x="5597255" y="4176067"/>
            <a:ext cx="2694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Path to your own directory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022BB6C-1E7C-4013-81A6-2F28E82E2208}"/>
              </a:ext>
            </a:extLst>
          </p:cNvPr>
          <p:cNvCxnSpPr>
            <a:cxnSpLocks/>
          </p:cNvCxnSpPr>
          <p:nvPr/>
        </p:nvCxnSpPr>
        <p:spPr>
          <a:xfrm flipH="1" flipV="1">
            <a:off x="5305287" y="3429000"/>
            <a:ext cx="1356139" cy="758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76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15E83-1273-4DC6-ABF4-CFD38DA5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 thchs30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85B6D-69B7-4D78-BEC2-6C01F2538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856988"/>
            <a:ext cx="10694125" cy="5689585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Test thchs30 example: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./run.sh</a:t>
            </a:r>
          </a:p>
          <a:p>
            <a:r>
              <a:rPr lang="en-US" altLang="zh-CN" dirty="0"/>
              <a:t>It will take a long time to train the models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1AEE7A-66AF-4E22-9BBD-A04F1E17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1B5DCB-AF29-4426-99EB-858B99F7D3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81"/>
          <a:stretch/>
        </p:blipFill>
        <p:spPr>
          <a:xfrm>
            <a:off x="783772" y="887903"/>
            <a:ext cx="8560904" cy="3943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D47AD23-945F-49A7-86AB-742D3396980C}"/>
              </a:ext>
            </a:extLst>
          </p:cNvPr>
          <p:cNvSpPr txBox="1"/>
          <p:nvPr/>
        </p:nvSpPr>
        <p:spPr>
          <a:xfrm>
            <a:off x="9718261" y="1400313"/>
            <a:ext cx="1759636" cy="175432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You can test these four models and comment the rest tests in </a:t>
            </a:r>
            <a:r>
              <a:rPr lang="en-US" altLang="zh-CN" dirty="0">
                <a:solidFill>
                  <a:srgbClr val="C00000"/>
                </a:solidFill>
              </a:rPr>
              <a:t>run.sh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65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04847-79BF-4F8A-8393-869A6796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 Kaldi on Windows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3D5195-0AB7-49A6-8310-F3EDCE76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Download </a:t>
            </a:r>
            <a:r>
              <a:rPr lang="en-US" altLang="zh-CN" dirty="0" err="1"/>
              <a:t>kaldi</a:t>
            </a:r>
            <a:r>
              <a:rPr lang="en-US" altLang="zh-CN" dirty="0"/>
              <a:t> package from </a:t>
            </a:r>
            <a:r>
              <a:rPr lang="en-US" altLang="zh-CN" dirty="0">
                <a:hlinkClick r:id="rId2"/>
              </a:rPr>
              <a:t>https://github.com/kaldi-asr/kaldi</a:t>
            </a:r>
            <a:endParaRPr lang="en-US" altLang="zh-CN" dirty="0"/>
          </a:p>
          <a:p>
            <a:r>
              <a:rPr lang="en-US" altLang="zh-CN" dirty="0"/>
              <a:t>(Refer to INSTALL.md under </a:t>
            </a:r>
            <a:r>
              <a:rPr lang="en-US" altLang="zh-CN" dirty="0" err="1"/>
              <a:t>kaldi</a:t>
            </a:r>
            <a:r>
              <a:rPr lang="en-US" altLang="zh-CN" dirty="0"/>
              <a:t>/windows </a:t>
            </a:r>
            <a:r>
              <a:rPr lang="en-US" altLang="zh-CN" dirty="0" err="1"/>
              <a:t>dir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Install git, </a:t>
            </a:r>
            <a:r>
              <a:rPr lang="en-US" altLang="zh-CN" dirty="0" err="1"/>
              <a:t>cmake</a:t>
            </a:r>
            <a:r>
              <a:rPr lang="en-US" altLang="zh-CN" dirty="0"/>
              <a:t> and </a:t>
            </a:r>
            <a:r>
              <a:rPr lang="en-US" altLang="zh-CN" dirty="0">
                <a:hlinkClick r:id="rId3"/>
              </a:rPr>
              <a:t>activeperl</a:t>
            </a:r>
            <a:r>
              <a:rPr lang="en-US" altLang="zh-CN" dirty="0"/>
              <a:t> on your PC beforehand</a:t>
            </a:r>
          </a:p>
          <a:p>
            <a:r>
              <a:rPr lang="en-US" altLang="zh-CN" dirty="0"/>
              <a:t>Open a command window</a:t>
            </a:r>
          </a:p>
          <a:p>
            <a:r>
              <a:rPr lang="en-US" altLang="zh-CN" dirty="0"/>
              <a:t>Install </a:t>
            </a:r>
            <a:r>
              <a:rPr lang="en-US" altLang="zh-CN" dirty="0" err="1"/>
              <a:t>openfst</a:t>
            </a:r>
            <a:endParaRPr lang="en-US" altLang="zh-CN" dirty="0"/>
          </a:p>
          <a:p>
            <a:pPr lvl="1"/>
            <a:r>
              <a:rPr lang="en-US" altLang="zh-CN" dirty="0" err="1"/>
              <a:t>openfst</a:t>
            </a:r>
            <a:r>
              <a:rPr lang="en-US" altLang="zh-CN" dirty="0"/>
              <a:t> </a:t>
            </a:r>
            <a:r>
              <a:rPr lang="en-US" altLang="zh-CN" dirty="0" err="1"/>
              <a:t>dir</a:t>
            </a:r>
            <a:r>
              <a:rPr lang="en-US" altLang="zh-CN" dirty="0"/>
              <a:t> is already contained in </a:t>
            </a:r>
            <a:r>
              <a:rPr lang="en-US" altLang="zh-CN" dirty="0" err="1"/>
              <a:t>kaldi</a:t>
            </a:r>
            <a:r>
              <a:rPr lang="en-US" altLang="zh-CN" dirty="0"/>
              <a:t>. Go to </a:t>
            </a:r>
            <a:r>
              <a:rPr lang="en-US" altLang="zh-CN" dirty="0" err="1"/>
              <a:t>openfst</a:t>
            </a:r>
            <a:r>
              <a:rPr lang="en-US" altLang="zh-CN" dirty="0"/>
              <a:t> </a:t>
            </a:r>
            <a:r>
              <a:rPr lang="en-US" altLang="zh-CN" dirty="0" err="1"/>
              <a:t>dir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$cd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openfst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/build64</a:t>
            </a:r>
          </a:p>
          <a:p>
            <a:pPr lvl="1"/>
            <a:r>
              <a:rPr lang="en-US" altLang="zh-CN" dirty="0"/>
              <a:t>delete CMakeCache.txt and run: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$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cmake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-G "Visual Studio 15 2017 Win64" ../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6AE184-E883-4CB4-99FD-F8F0D4F6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9C8756-7004-4BBA-BAD6-305F7D7AB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1" y="4529591"/>
            <a:ext cx="7593496" cy="169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3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FF540-919D-4004-9CB0-AA0F4B4E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 Kaldi on Windows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0B144-317F-4CCB-9FAF-B313CB8B8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Install </a:t>
            </a:r>
            <a:r>
              <a:rPr lang="en-US" altLang="zh-CN" dirty="0" err="1"/>
              <a:t>openfst</a:t>
            </a:r>
            <a:r>
              <a:rPr lang="en-US" altLang="zh-CN" dirty="0"/>
              <a:t> (Cont.)</a:t>
            </a:r>
          </a:p>
          <a:p>
            <a:pPr lvl="1"/>
            <a:r>
              <a:rPr lang="en-US" altLang="zh-CN" dirty="0"/>
              <a:t>In the directory ‘build64’, find the file ‘openfst.sln’ and open it using Visual Studio 17.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Compiling </a:t>
            </a:r>
            <a:r>
              <a:rPr lang="en-US" altLang="zh-CN" dirty="0" err="1"/>
              <a:t>PortAudio</a:t>
            </a:r>
            <a:endParaRPr lang="en-US" altLang="zh-CN" dirty="0"/>
          </a:p>
          <a:p>
            <a:pPr lvl="1"/>
            <a:r>
              <a:rPr lang="en-US" altLang="zh-CN" dirty="0"/>
              <a:t>Download </a:t>
            </a:r>
            <a:r>
              <a:rPr lang="en-US" altLang="zh-CN" dirty="0" err="1"/>
              <a:t>PortAudio</a:t>
            </a:r>
            <a:r>
              <a:rPr lang="en-US" altLang="zh-CN" dirty="0"/>
              <a:t> from http://www.portaudio.com/download.html and extract the folder</a:t>
            </a:r>
          </a:p>
          <a:p>
            <a:pPr lvl="1"/>
            <a:r>
              <a:rPr lang="en-US" altLang="zh-CN" dirty="0"/>
              <a:t>In command window, navigate to the </a:t>
            </a:r>
            <a:r>
              <a:rPr lang="en-US" altLang="zh-CN" dirty="0" err="1"/>
              <a:t>portaudio</a:t>
            </a:r>
            <a:r>
              <a:rPr lang="en-US" altLang="zh-CN" dirty="0"/>
              <a:t> directory and type:  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$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cmake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-G "Visual Studio 15 2017 Win64"</a:t>
            </a:r>
          </a:p>
          <a:p>
            <a:pPr lvl="1"/>
            <a:r>
              <a:rPr lang="en-US" altLang="zh-CN" dirty="0" err="1"/>
              <a:t>CMake</a:t>
            </a:r>
            <a:r>
              <a:rPr lang="en-US" altLang="zh-CN" dirty="0"/>
              <a:t> will generate a portaudio.sln in the directory. Open it</a:t>
            </a:r>
          </a:p>
          <a:p>
            <a:pPr lvl="1"/>
            <a:r>
              <a:rPr lang="en-US" altLang="zh-CN" dirty="0"/>
              <a:t>Right click </a:t>
            </a:r>
            <a:r>
              <a:rPr lang="en-US" altLang="zh-CN" dirty="0" err="1"/>
              <a:t>portaudio_static</a:t>
            </a:r>
            <a:r>
              <a:rPr lang="en-US" altLang="zh-CN" dirty="0"/>
              <a:t>-&gt;Properties-&gt;C/C++-&gt;Code Generation-&gt;Runtime Library Change from Multi-Threaded Debug (/</a:t>
            </a:r>
            <a:r>
              <a:rPr lang="en-US" altLang="zh-CN" dirty="0" err="1"/>
              <a:t>MTd</a:t>
            </a:r>
            <a:r>
              <a:rPr lang="en-US" altLang="zh-CN" dirty="0"/>
              <a:t>) to Multi-threaded Debug DLL (/</a:t>
            </a:r>
            <a:r>
              <a:rPr lang="en-US" altLang="zh-CN" dirty="0" err="1"/>
              <a:t>MDd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Build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944613-3566-4E8B-AAB4-6E75158C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F805DA-8EFB-4EBE-B167-C450D4369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8" r="12681"/>
          <a:stretch/>
        </p:blipFill>
        <p:spPr>
          <a:xfrm>
            <a:off x="955860" y="1727668"/>
            <a:ext cx="10349947" cy="893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969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3095E-F845-4C15-B4A9-E07E3C00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 Kaldi on Windows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E3BDA7-6A4E-42B3-B5EE-7594A53F3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Compiling Kaldi</a:t>
            </a:r>
          </a:p>
          <a:p>
            <a:pPr lvl="1"/>
            <a:r>
              <a:rPr lang="en-US" altLang="zh-CN" dirty="0"/>
              <a:t>Download </a:t>
            </a:r>
            <a:r>
              <a:rPr lang="en-US" altLang="zh-CN" dirty="0" err="1"/>
              <a:t>OpenBLAS</a:t>
            </a:r>
            <a:r>
              <a:rPr lang="en-US" altLang="zh-CN" dirty="0"/>
              <a:t> binary packages: 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kaldi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)/tools$ curl -L -O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hlinkClick r:id="rId2"/>
              </a:rPr>
              <a:t>http://sourceforge.net/projects/openblas/files/v0.2.14/OpenBLAS-v0.2.14-Win64-int32.zip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kaldi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)/tools$ curl -L -O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hlinkClick r:id="rId3"/>
              </a:rPr>
              <a:t>http://sourceforge.net/projects/openblas/files/v0.2.14/mingw64_dll.zip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kaldi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)/tools$ unzip OpenBLAS-v0.2.14-Win64-int32.zip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kaldi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)/tools$ unzip mingw64_dll.zip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05296F-1021-4185-B667-FABEC685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FC00AC-D340-4775-AC74-B084823AD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08" y="4225838"/>
            <a:ext cx="10243930" cy="64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93959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8E2CEDC-0980-4B0E-8298-101051342058}" vid="{9EBC82F2-6DA7-4229-ABAA-8A09377D7A8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3046</TotalTime>
  <Words>949</Words>
  <Application>Microsoft Office PowerPoint</Application>
  <PresentationFormat>宽屏</PresentationFormat>
  <Paragraphs>115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PMingLiU</vt:lpstr>
      <vt:lpstr>等线</vt:lpstr>
      <vt:lpstr>宋体</vt:lpstr>
      <vt:lpstr>Arial</vt:lpstr>
      <vt:lpstr>Calibri</vt:lpstr>
      <vt:lpstr>Calibri Light</vt:lpstr>
      <vt:lpstr>Consolas</vt:lpstr>
      <vt:lpstr>Times New Roman</vt:lpstr>
      <vt:lpstr>Wingdings</vt:lpstr>
      <vt:lpstr>主题1</vt:lpstr>
      <vt:lpstr>Kaldi Introduction</vt:lpstr>
      <vt:lpstr>Install Kaldi on Linux</vt:lpstr>
      <vt:lpstr>Installation in Linux environment</vt:lpstr>
      <vt:lpstr>Run thchs30 example</vt:lpstr>
      <vt:lpstr>Run thchs30 example</vt:lpstr>
      <vt:lpstr>Run thchs30 example</vt:lpstr>
      <vt:lpstr>Install Kaldi on Windows</vt:lpstr>
      <vt:lpstr>Install Kaldi on Windows</vt:lpstr>
      <vt:lpstr>Install Kaldi on Windows</vt:lpstr>
      <vt:lpstr>Install Kaldi on Windows</vt:lpstr>
      <vt:lpstr>Install Kaldi on Windows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Gaussian Mixture Models</dc:title>
  <dc:creator>Ying</dc:creator>
  <cp:lastModifiedBy>Ying SHEN</cp:lastModifiedBy>
  <cp:revision>327</cp:revision>
  <dcterms:created xsi:type="dcterms:W3CDTF">2021-07-19T01:01:37Z</dcterms:created>
  <dcterms:modified xsi:type="dcterms:W3CDTF">2021-12-16T00:23:43Z</dcterms:modified>
</cp:coreProperties>
</file>