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433" r:id="rId3"/>
    <p:sldId id="434" r:id="rId4"/>
    <p:sldId id="311" r:id="rId5"/>
    <p:sldId id="312" r:id="rId6"/>
    <p:sldId id="313" r:id="rId7"/>
    <p:sldId id="314" r:id="rId8"/>
    <p:sldId id="315" r:id="rId9"/>
    <p:sldId id="349" r:id="rId10"/>
    <p:sldId id="343" r:id="rId11"/>
    <p:sldId id="366" r:id="rId12"/>
    <p:sldId id="411" r:id="rId13"/>
    <p:sldId id="412" r:id="rId14"/>
    <p:sldId id="413" r:id="rId15"/>
    <p:sldId id="414" r:id="rId16"/>
    <p:sldId id="320" r:id="rId17"/>
    <p:sldId id="321" r:id="rId18"/>
    <p:sldId id="417" r:id="rId19"/>
    <p:sldId id="424" r:id="rId20"/>
    <p:sldId id="416" r:id="rId21"/>
    <p:sldId id="415" r:id="rId22"/>
    <p:sldId id="435" r:id="rId23"/>
    <p:sldId id="436" r:id="rId24"/>
    <p:sldId id="370" r:id="rId25"/>
    <p:sldId id="441" r:id="rId26"/>
    <p:sldId id="440" r:id="rId27"/>
    <p:sldId id="373" r:id="rId28"/>
    <p:sldId id="437" r:id="rId29"/>
    <p:sldId id="410" r:id="rId30"/>
    <p:sldId id="418" r:id="rId31"/>
    <p:sldId id="438" r:id="rId32"/>
    <p:sldId id="430" r:id="rId33"/>
    <p:sldId id="429" r:id="rId34"/>
    <p:sldId id="423" r:id="rId35"/>
    <p:sldId id="420" r:id="rId36"/>
    <p:sldId id="421" r:id="rId37"/>
    <p:sldId id="431" r:id="rId38"/>
    <p:sldId id="427" r:id="rId39"/>
    <p:sldId id="442" r:id="rId40"/>
    <p:sldId id="400" r:id="rId41"/>
    <p:sldId id="43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65CE1-7478-478F-970C-64BCDC15E035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75F0-E3C2-4C47-BAA9-5C02619D32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04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58221-23EB-4EEB-A38F-FCA3073007C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14DBC-ED56-4411-B8B3-8C1A721EA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3C1C4B-7CB6-4284-88FE-4BECB2EC6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519F4-07FF-49FE-AAF1-6BBD6FDC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70001-B232-4CE9-A267-35AD9F036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6EE-0692-4C56-BBBC-6483074A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4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0977E-98A3-4B9A-8408-D991818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5D4B15-4D5F-455E-858B-F64C4FD1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E77C18-FAB1-4979-B1C0-06A8A60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9168E-FFC1-4A98-BC72-AC748E92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C141-0CD3-4BFF-A377-588484D4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6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6E539-3BC8-4A27-9929-50D3DB0E0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C8292-3065-4123-A920-E4316421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44622-0433-4973-ABEA-653EC735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12834-EC97-4FBF-BDC2-CF438092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CAF5F8-5855-4626-A18D-D005546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6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0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1AED-1AD8-4181-91A3-0B876D5B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" y="21264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321E-6455-451B-BB2D-3FD01AD8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388424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F17D4-7B51-434B-8D4D-8A242D41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7AF44B-2D52-4418-9645-61A04FBF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0E7B1-80B9-4BB2-92AF-35E9BC3F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D19E1-3B33-4B7D-A88D-97E43A3F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30E85E-6ABF-4C22-951F-8EBF3DF72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6C6D9-B764-4A5D-8BD8-E7540B26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D82AD-E252-452C-BE34-E670B3C4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B4F5B-E433-4B14-B7A7-312A04C5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42527-E912-4E20-AC8E-19F53489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03B07-6C57-4196-995B-BEF88E61F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D5187-21CC-4AEE-B462-0EAABD26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006D-34CC-4135-ABBA-842B1E43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BFF0D-121B-4A94-91E3-6A526BD2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9626C-F526-4B73-A9D0-A6067116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5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125FA-8A3B-4C53-8A25-43EDC028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E769AB-7CB5-440B-8BD1-7D464178B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C845B-7017-4E93-99FC-345A419FD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4C1C0-3BD8-4DA6-8DB6-01494283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7A12B3-7D2F-408B-84D9-7A5D4FE1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DC44D-FE85-4FEF-B37E-FA486C2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24025E-18C9-4530-947A-C2CCFA68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E81703-20A8-4367-85C4-F8EB4142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6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0ADB-E73E-48CA-B894-0389730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A04E0-FB8D-42F8-B60B-4740AE9F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F55BB3-6FAD-417D-A7C5-C8C02C1B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F84C40-DD03-4EC1-86F8-324EE9CD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721050-23A3-4228-93C9-12BCBCE5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3B770A-1844-48FD-B908-5F3E6C52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E2424-23F3-487F-B52E-53502F7E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1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455C4-F785-4D5D-AA17-A0F073F7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720AD-7D09-437B-B3E9-58E64A0A9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5419-BDFE-4488-AC5C-A3F57684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54BC9-257E-4CCB-82D5-4E75300A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CCFC-7B4E-4296-8C92-F4217E54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FEE5C-A7D9-4E59-991D-0633307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70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7928-5FD0-483C-9309-1C4F2849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C37BBD-8888-420D-89F3-3441700AF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AD9C5-99A4-4EBB-9B64-2DD01E122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00D02-3E9A-41DC-B92E-67CA2B4E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F0AFF7-78F9-4E33-8F9B-779000B3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E34DD7-E867-4019-B0E6-2F847D7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5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B1B141-6185-4DBF-8DA4-853C60F2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3A3BB7-BAF2-4D33-8772-0883355D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F3A5B-5A43-465E-AA01-CE50F629B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5FC0F-E3DA-4ACE-ABAF-7B8B9B1BF0D4}" type="datetimeFigureOut">
              <a:rPr lang="zh-CN" altLang="en-US" smtClean="0"/>
              <a:t>2023/3/29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4E4A6F-415D-43AC-B2A6-931A15FBD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BA424-1230-4ACE-9225-5EC7798C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0B0B8-617C-4B3E-B6ED-55383C15EE8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3CE108B-FB02-4119-A389-082CB88382E4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65497" y="58871"/>
            <a:ext cx="1065468" cy="900000"/>
            <a:chOff x="2992437" y="0"/>
            <a:chExt cx="2543175" cy="2148217"/>
          </a:xfrm>
          <a:solidFill>
            <a:schemeClr val="accent1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A414AF-B7D7-4D4A-AA52-213F0F56EFC6}"/>
                </a:ext>
              </a:extLst>
            </p:cNvPr>
            <p:cNvGrpSpPr/>
            <p:nvPr/>
          </p:nvGrpSpPr>
          <p:grpSpPr>
            <a:xfrm>
              <a:off x="2992437" y="1183017"/>
              <a:ext cx="2543175" cy="965200"/>
              <a:chOff x="3297238" y="2879725"/>
              <a:chExt cx="2543175" cy="965200"/>
            </a:xfrm>
            <a:grpFill/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C4BDEBB6-D616-4A5F-990D-32D6635F86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3588" y="2997200"/>
                <a:ext cx="573088" cy="647700"/>
              </a:xfrm>
              <a:custGeom>
                <a:avLst/>
                <a:gdLst>
                  <a:gd name="T0" fmla="*/ 139 w 152"/>
                  <a:gd name="T1" fmla="*/ 70 h 172"/>
                  <a:gd name="T2" fmla="*/ 120 w 152"/>
                  <a:gd name="T3" fmla="*/ 78 h 172"/>
                  <a:gd name="T4" fmla="*/ 130 w 152"/>
                  <a:gd name="T5" fmla="*/ 91 h 172"/>
                  <a:gd name="T6" fmla="*/ 124 w 152"/>
                  <a:gd name="T7" fmla="*/ 118 h 172"/>
                  <a:gd name="T8" fmla="*/ 136 w 152"/>
                  <a:gd name="T9" fmla="*/ 123 h 172"/>
                  <a:gd name="T10" fmla="*/ 140 w 152"/>
                  <a:gd name="T11" fmla="*/ 137 h 172"/>
                  <a:gd name="T12" fmla="*/ 139 w 152"/>
                  <a:gd name="T13" fmla="*/ 155 h 172"/>
                  <a:gd name="T14" fmla="*/ 119 w 152"/>
                  <a:gd name="T15" fmla="*/ 149 h 172"/>
                  <a:gd name="T16" fmla="*/ 94 w 152"/>
                  <a:gd name="T17" fmla="*/ 136 h 172"/>
                  <a:gd name="T18" fmla="*/ 73 w 152"/>
                  <a:gd name="T19" fmla="*/ 134 h 172"/>
                  <a:gd name="T20" fmla="*/ 69 w 152"/>
                  <a:gd name="T21" fmla="*/ 118 h 172"/>
                  <a:gd name="T22" fmla="*/ 93 w 152"/>
                  <a:gd name="T23" fmla="*/ 110 h 172"/>
                  <a:gd name="T24" fmla="*/ 105 w 152"/>
                  <a:gd name="T25" fmla="*/ 106 h 172"/>
                  <a:gd name="T26" fmla="*/ 110 w 152"/>
                  <a:gd name="T27" fmla="*/ 100 h 172"/>
                  <a:gd name="T28" fmla="*/ 98 w 152"/>
                  <a:gd name="T29" fmla="*/ 100 h 172"/>
                  <a:gd name="T30" fmla="*/ 86 w 152"/>
                  <a:gd name="T31" fmla="*/ 108 h 172"/>
                  <a:gd name="T32" fmla="*/ 81 w 152"/>
                  <a:gd name="T33" fmla="*/ 89 h 172"/>
                  <a:gd name="T34" fmla="*/ 100 w 152"/>
                  <a:gd name="T35" fmla="*/ 72 h 172"/>
                  <a:gd name="T36" fmla="*/ 123 w 152"/>
                  <a:gd name="T37" fmla="*/ 60 h 172"/>
                  <a:gd name="T38" fmla="*/ 110 w 152"/>
                  <a:gd name="T39" fmla="*/ 55 h 172"/>
                  <a:gd name="T40" fmla="*/ 90 w 152"/>
                  <a:gd name="T41" fmla="*/ 70 h 172"/>
                  <a:gd name="T42" fmla="*/ 79 w 152"/>
                  <a:gd name="T43" fmla="*/ 80 h 172"/>
                  <a:gd name="T44" fmla="*/ 67 w 152"/>
                  <a:gd name="T45" fmla="*/ 71 h 172"/>
                  <a:gd name="T46" fmla="*/ 73 w 152"/>
                  <a:gd name="T47" fmla="*/ 58 h 172"/>
                  <a:gd name="T48" fmla="*/ 87 w 152"/>
                  <a:gd name="T49" fmla="*/ 38 h 172"/>
                  <a:gd name="T50" fmla="*/ 91 w 152"/>
                  <a:gd name="T51" fmla="*/ 27 h 172"/>
                  <a:gd name="T52" fmla="*/ 80 w 152"/>
                  <a:gd name="T53" fmla="*/ 31 h 172"/>
                  <a:gd name="T54" fmla="*/ 59 w 152"/>
                  <a:gd name="T55" fmla="*/ 37 h 172"/>
                  <a:gd name="T56" fmla="*/ 53 w 152"/>
                  <a:gd name="T57" fmla="*/ 59 h 172"/>
                  <a:gd name="T58" fmla="*/ 49 w 152"/>
                  <a:gd name="T59" fmla="*/ 76 h 172"/>
                  <a:gd name="T60" fmla="*/ 43 w 152"/>
                  <a:gd name="T61" fmla="*/ 92 h 172"/>
                  <a:gd name="T62" fmla="*/ 40 w 152"/>
                  <a:gd name="T63" fmla="*/ 102 h 172"/>
                  <a:gd name="T64" fmla="*/ 36 w 152"/>
                  <a:gd name="T65" fmla="*/ 117 h 172"/>
                  <a:gd name="T66" fmla="*/ 32 w 152"/>
                  <a:gd name="T67" fmla="*/ 128 h 172"/>
                  <a:gd name="T68" fmla="*/ 21 w 152"/>
                  <a:gd name="T69" fmla="*/ 154 h 172"/>
                  <a:gd name="T70" fmla="*/ 12 w 152"/>
                  <a:gd name="T71" fmla="*/ 167 h 172"/>
                  <a:gd name="T72" fmla="*/ 0 w 152"/>
                  <a:gd name="T73" fmla="*/ 164 h 172"/>
                  <a:gd name="T74" fmla="*/ 11 w 152"/>
                  <a:gd name="T75" fmla="*/ 138 h 172"/>
                  <a:gd name="T76" fmla="*/ 18 w 152"/>
                  <a:gd name="T77" fmla="*/ 119 h 172"/>
                  <a:gd name="T78" fmla="*/ 24 w 152"/>
                  <a:gd name="T79" fmla="*/ 101 h 172"/>
                  <a:gd name="T80" fmla="*/ 27 w 152"/>
                  <a:gd name="T81" fmla="*/ 91 h 172"/>
                  <a:gd name="T82" fmla="*/ 31 w 152"/>
                  <a:gd name="T83" fmla="*/ 75 h 172"/>
                  <a:gd name="T84" fmla="*/ 37 w 152"/>
                  <a:gd name="T85" fmla="*/ 47 h 172"/>
                  <a:gd name="T86" fmla="*/ 42 w 152"/>
                  <a:gd name="T87" fmla="*/ 29 h 172"/>
                  <a:gd name="T88" fmla="*/ 61 w 152"/>
                  <a:gd name="T89" fmla="*/ 19 h 172"/>
                  <a:gd name="T90" fmla="*/ 79 w 152"/>
                  <a:gd name="T91" fmla="*/ 9 h 172"/>
                  <a:gd name="T92" fmla="*/ 93 w 152"/>
                  <a:gd name="T93" fmla="*/ 7 h 172"/>
                  <a:gd name="T94" fmla="*/ 104 w 152"/>
                  <a:gd name="T95" fmla="*/ 2 h 172"/>
                  <a:gd name="T96" fmla="*/ 119 w 152"/>
                  <a:gd name="T97" fmla="*/ 3 h 172"/>
                  <a:gd name="T98" fmla="*/ 132 w 152"/>
                  <a:gd name="T99" fmla="*/ 2 h 172"/>
                  <a:gd name="T100" fmla="*/ 129 w 152"/>
                  <a:gd name="T101" fmla="*/ 14 h 172"/>
                  <a:gd name="T102" fmla="*/ 112 w 152"/>
                  <a:gd name="T103" fmla="*/ 34 h 172"/>
                  <a:gd name="T104" fmla="*/ 123 w 152"/>
                  <a:gd name="T105" fmla="*/ 33 h 172"/>
                  <a:gd name="T106" fmla="*/ 150 w 152"/>
                  <a:gd name="T107" fmla="*/ 4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" h="172">
                    <a:moveTo>
                      <a:pt x="151" y="50"/>
                    </a:moveTo>
                    <a:cubicBezTo>
                      <a:pt x="151" y="53"/>
                      <a:pt x="150" y="56"/>
                      <a:pt x="149" y="60"/>
                    </a:cubicBezTo>
                    <a:cubicBezTo>
                      <a:pt x="149" y="60"/>
                      <a:pt x="149" y="61"/>
                      <a:pt x="149" y="61"/>
                    </a:cubicBezTo>
                    <a:cubicBezTo>
                      <a:pt x="148" y="62"/>
                      <a:pt x="148" y="62"/>
                      <a:pt x="148" y="63"/>
                    </a:cubicBezTo>
                    <a:cubicBezTo>
                      <a:pt x="147" y="64"/>
                      <a:pt x="147" y="65"/>
                      <a:pt x="146" y="66"/>
                    </a:cubicBezTo>
                    <a:cubicBezTo>
                      <a:pt x="145" y="67"/>
                      <a:pt x="141" y="70"/>
                      <a:pt x="139" y="70"/>
                    </a:cubicBezTo>
                    <a:cubicBezTo>
                      <a:pt x="139" y="70"/>
                      <a:pt x="138" y="71"/>
                      <a:pt x="138" y="71"/>
                    </a:cubicBezTo>
                    <a:cubicBezTo>
                      <a:pt x="136" y="71"/>
                      <a:pt x="134" y="71"/>
                      <a:pt x="132" y="72"/>
                    </a:cubicBezTo>
                    <a:cubicBezTo>
                      <a:pt x="130" y="72"/>
                      <a:pt x="129" y="72"/>
                      <a:pt x="128" y="72"/>
                    </a:cubicBezTo>
                    <a:cubicBezTo>
                      <a:pt x="127" y="73"/>
                      <a:pt x="125" y="73"/>
                      <a:pt x="124" y="74"/>
                    </a:cubicBezTo>
                    <a:cubicBezTo>
                      <a:pt x="123" y="75"/>
                      <a:pt x="122" y="76"/>
                      <a:pt x="121" y="77"/>
                    </a:cubicBezTo>
                    <a:cubicBezTo>
                      <a:pt x="120" y="77"/>
                      <a:pt x="120" y="77"/>
                      <a:pt x="120" y="78"/>
                    </a:cubicBezTo>
                    <a:cubicBezTo>
                      <a:pt x="119" y="79"/>
                      <a:pt x="116" y="80"/>
                      <a:pt x="117" y="83"/>
                    </a:cubicBezTo>
                    <a:cubicBezTo>
                      <a:pt x="118" y="83"/>
                      <a:pt x="118" y="83"/>
                      <a:pt x="118" y="84"/>
                    </a:cubicBezTo>
                    <a:cubicBezTo>
                      <a:pt x="119" y="84"/>
                      <a:pt x="120" y="85"/>
                      <a:pt x="121" y="85"/>
                    </a:cubicBezTo>
                    <a:cubicBezTo>
                      <a:pt x="121" y="85"/>
                      <a:pt x="121" y="85"/>
                      <a:pt x="122" y="86"/>
                    </a:cubicBezTo>
                    <a:cubicBezTo>
                      <a:pt x="123" y="86"/>
                      <a:pt x="125" y="87"/>
                      <a:pt x="128" y="89"/>
                    </a:cubicBezTo>
                    <a:cubicBezTo>
                      <a:pt x="129" y="90"/>
                      <a:pt x="129" y="91"/>
                      <a:pt x="130" y="91"/>
                    </a:cubicBezTo>
                    <a:cubicBezTo>
                      <a:pt x="130" y="92"/>
                      <a:pt x="130" y="93"/>
                      <a:pt x="131" y="95"/>
                    </a:cubicBezTo>
                    <a:cubicBezTo>
                      <a:pt x="131" y="98"/>
                      <a:pt x="131" y="102"/>
                      <a:pt x="131" y="106"/>
                    </a:cubicBezTo>
                    <a:cubicBezTo>
                      <a:pt x="130" y="106"/>
                      <a:pt x="130" y="106"/>
                      <a:pt x="130" y="107"/>
                    </a:cubicBezTo>
                    <a:cubicBezTo>
                      <a:pt x="130" y="107"/>
                      <a:pt x="130" y="108"/>
                      <a:pt x="130" y="109"/>
                    </a:cubicBezTo>
                    <a:cubicBezTo>
                      <a:pt x="129" y="110"/>
                      <a:pt x="128" y="111"/>
                      <a:pt x="127" y="113"/>
                    </a:cubicBezTo>
                    <a:cubicBezTo>
                      <a:pt x="126" y="114"/>
                      <a:pt x="125" y="116"/>
                      <a:pt x="124" y="118"/>
                    </a:cubicBezTo>
                    <a:cubicBezTo>
                      <a:pt x="124" y="118"/>
                      <a:pt x="123" y="118"/>
                      <a:pt x="123" y="119"/>
                    </a:cubicBezTo>
                    <a:cubicBezTo>
                      <a:pt x="124" y="120"/>
                      <a:pt x="126" y="119"/>
                      <a:pt x="128" y="120"/>
                    </a:cubicBezTo>
                    <a:cubicBezTo>
                      <a:pt x="128" y="120"/>
                      <a:pt x="129" y="120"/>
                      <a:pt x="130" y="120"/>
                    </a:cubicBezTo>
                    <a:cubicBezTo>
                      <a:pt x="131" y="121"/>
                      <a:pt x="132" y="121"/>
                      <a:pt x="132" y="121"/>
                    </a:cubicBezTo>
                    <a:cubicBezTo>
                      <a:pt x="134" y="122"/>
                      <a:pt x="133" y="122"/>
                      <a:pt x="134" y="122"/>
                    </a:cubicBezTo>
                    <a:cubicBezTo>
                      <a:pt x="135" y="123"/>
                      <a:pt x="135" y="123"/>
                      <a:pt x="136" y="123"/>
                    </a:cubicBezTo>
                    <a:cubicBezTo>
                      <a:pt x="136" y="124"/>
                      <a:pt x="137" y="124"/>
                      <a:pt x="138" y="124"/>
                    </a:cubicBezTo>
                    <a:cubicBezTo>
                      <a:pt x="138" y="125"/>
                      <a:pt x="139" y="126"/>
                      <a:pt x="139" y="127"/>
                    </a:cubicBezTo>
                    <a:cubicBezTo>
                      <a:pt x="139" y="127"/>
                      <a:pt x="140" y="128"/>
                      <a:pt x="140" y="129"/>
                    </a:cubicBezTo>
                    <a:cubicBezTo>
                      <a:pt x="140" y="130"/>
                      <a:pt x="140" y="130"/>
                      <a:pt x="141" y="131"/>
                    </a:cubicBezTo>
                    <a:cubicBezTo>
                      <a:pt x="140" y="132"/>
                      <a:pt x="140" y="133"/>
                      <a:pt x="140" y="134"/>
                    </a:cubicBezTo>
                    <a:cubicBezTo>
                      <a:pt x="140" y="135"/>
                      <a:pt x="140" y="136"/>
                      <a:pt x="140" y="137"/>
                    </a:cubicBezTo>
                    <a:cubicBezTo>
                      <a:pt x="140" y="138"/>
                      <a:pt x="140" y="139"/>
                      <a:pt x="141" y="139"/>
                    </a:cubicBezTo>
                    <a:cubicBezTo>
                      <a:pt x="141" y="140"/>
                      <a:pt x="141" y="141"/>
                      <a:pt x="141" y="142"/>
                    </a:cubicBezTo>
                    <a:cubicBezTo>
                      <a:pt x="141" y="143"/>
                      <a:pt x="141" y="144"/>
                      <a:pt x="142" y="146"/>
                    </a:cubicBezTo>
                    <a:cubicBezTo>
                      <a:pt x="142" y="146"/>
                      <a:pt x="142" y="149"/>
                      <a:pt x="141" y="150"/>
                    </a:cubicBezTo>
                    <a:cubicBezTo>
                      <a:pt x="141" y="151"/>
                      <a:pt x="141" y="152"/>
                      <a:pt x="140" y="153"/>
                    </a:cubicBezTo>
                    <a:cubicBezTo>
                      <a:pt x="140" y="154"/>
                      <a:pt x="139" y="154"/>
                      <a:pt x="139" y="155"/>
                    </a:cubicBezTo>
                    <a:cubicBezTo>
                      <a:pt x="139" y="155"/>
                      <a:pt x="139" y="156"/>
                      <a:pt x="139" y="156"/>
                    </a:cubicBezTo>
                    <a:cubicBezTo>
                      <a:pt x="138" y="157"/>
                      <a:pt x="138" y="158"/>
                      <a:pt x="138" y="159"/>
                    </a:cubicBezTo>
                    <a:cubicBezTo>
                      <a:pt x="137" y="159"/>
                      <a:pt x="135" y="160"/>
                      <a:pt x="135" y="160"/>
                    </a:cubicBezTo>
                    <a:cubicBezTo>
                      <a:pt x="134" y="160"/>
                      <a:pt x="133" y="159"/>
                      <a:pt x="132" y="159"/>
                    </a:cubicBezTo>
                    <a:cubicBezTo>
                      <a:pt x="129" y="158"/>
                      <a:pt x="128" y="156"/>
                      <a:pt x="127" y="155"/>
                    </a:cubicBezTo>
                    <a:cubicBezTo>
                      <a:pt x="124" y="153"/>
                      <a:pt x="121" y="150"/>
                      <a:pt x="119" y="149"/>
                    </a:cubicBezTo>
                    <a:cubicBezTo>
                      <a:pt x="119" y="149"/>
                      <a:pt x="118" y="149"/>
                      <a:pt x="118" y="148"/>
                    </a:cubicBezTo>
                    <a:cubicBezTo>
                      <a:pt x="117" y="148"/>
                      <a:pt x="115" y="148"/>
                      <a:pt x="114" y="147"/>
                    </a:cubicBezTo>
                    <a:cubicBezTo>
                      <a:pt x="111" y="146"/>
                      <a:pt x="111" y="145"/>
                      <a:pt x="109" y="144"/>
                    </a:cubicBezTo>
                    <a:cubicBezTo>
                      <a:pt x="106" y="142"/>
                      <a:pt x="106" y="141"/>
                      <a:pt x="103" y="139"/>
                    </a:cubicBezTo>
                    <a:cubicBezTo>
                      <a:pt x="103" y="139"/>
                      <a:pt x="102" y="138"/>
                      <a:pt x="101" y="138"/>
                    </a:cubicBezTo>
                    <a:cubicBezTo>
                      <a:pt x="100" y="137"/>
                      <a:pt x="95" y="136"/>
                      <a:pt x="94" y="136"/>
                    </a:cubicBezTo>
                    <a:cubicBezTo>
                      <a:pt x="93" y="137"/>
                      <a:pt x="89" y="136"/>
                      <a:pt x="88" y="137"/>
                    </a:cubicBezTo>
                    <a:cubicBezTo>
                      <a:pt x="86" y="137"/>
                      <a:pt x="85" y="138"/>
                      <a:pt x="84" y="138"/>
                    </a:cubicBezTo>
                    <a:cubicBezTo>
                      <a:pt x="83" y="138"/>
                      <a:pt x="82" y="139"/>
                      <a:pt x="82" y="139"/>
                    </a:cubicBezTo>
                    <a:cubicBezTo>
                      <a:pt x="80" y="140"/>
                      <a:pt x="81" y="140"/>
                      <a:pt x="79" y="140"/>
                    </a:cubicBezTo>
                    <a:cubicBezTo>
                      <a:pt x="78" y="140"/>
                      <a:pt x="77" y="139"/>
                      <a:pt x="77" y="139"/>
                    </a:cubicBezTo>
                    <a:cubicBezTo>
                      <a:pt x="73" y="137"/>
                      <a:pt x="74" y="135"/>
                      <a:pt x="73" y="134"/>
                    </a:cubicBezTo>
                    <a:cubicBezTo>
                      <a:pt x="73" y="130"/>
                      <a:pt x="76" y="129"/>
                      <a:pt x="78" y="127"/>
                    </a:cubicBezTo>
                    <a:cubicBezTo>
                      <a:pt x="77" y="126"/>
                      <a:pt x="76" y="126"/>
                      <a:pt x="76" y="125"/>
                    </a:cubicBezTo>
                    <a:cubicBezTo>
                      <a:pt x="75" y="125"/>
                      <a:pt x="75" y="125"/>
                      <a:pt x="74" y="125"/>
                    </a:cubicBezTo>
                    <a:cubicBezTo>
                      <a:pt x="74" y="124"/>
                      <a:pt x="69" y="123"/>
                      <a:pt x="69" y="123"/>
                    </a:cubicBezTo>
                    <a:cubicBezTo>
                      <a:pt x="69" y="122"/>
                      <a:pt x="69" y="121"/>
                      <a:pt x="69" y="121"/>
                    </a:cubicBezTo>
                    <a:cubicBezTo>
                      <a:pt x="69" y="120"/>
                      <a:pt x="69" y="119"/>
                      <a:pt x="69" y="118"/>
                    </a:cubicBezTo>
                    <a:cubicBezTo>
                      <a:pt x="71" y="115"/>
                      <a:pt x="75" y="114"/>
                      <a:pt x="77" y="112"/>
                    </a:cubicBezTo>
                    <a:cubicBezTo>
                      <a:pt x="78" y="111"/>
                      <a:pt x="83" y="110"/>
                      <a:pt x="83" y="110"/>
                    </a:cubicBezTo>
                    <a:cubicBezTo>
                      <a:pt x="85" y="110"/>
                      <a:pt x="85" y="110"/>
                      <a:pt x="86" y="110"/>
                    </a:cubicBezTo>
                    <a:cubicBezTo>
                      <a:pt x="86" y="110"/>
                      <a:pt x="87" y="110"/>
                      <a:pt x="88" y="110"/>
                    </a:cubicBezTo>
                    <a:cubicBezTo>
                      <a:pt x="89" y="110"/>
                      <a:pt x="91" y="110"/>
                      <a:pt x="92" y="110"/>
                    </a:cubicBezTo>
                    <a:cubicBezTo>
                      <a:pt x="92" y="110"/>
                      <a:pt x="92" y="110"/>
                      <a:pt x="93" y="110"/>
                    </a:cubicBezTo>
                    <a:cubicBezTo>
                      <a:pt x="93" y="110"/>
                      <a:pt x="94" y="110"/>
                      <a:pt x="95" y="110"/>
                    </a:cubicBezTo>
                    <a:cubicBezTo>
                      <a:pt x="95" y="110"/>
                      <a:pt x="96" y="110"/>
                      <a:pt x="96" y="110"/>
                    </a:cubicBezTo>
                    <a:cubicBezTo>
                      <a:pt x="96" y="110"/>
                      <a:pt x="97" y="109"/>
                      <a:pt x="98" y="109"/>
                    </a:cubicBezTo>
                    <a:cubicBezTo>
                      <a:pt x="99" y="108"/>
                      <a:pt x="100" y="107"/>
                      <a:pt x="101" y="107"/>
                    </a:cubicBezTo>
                    <a:cubicBezTo>
                      <a:pt x="102" y="106"/>
                      <a:pt x="102" y="106"/>
                      <a:pt x="103" y="106"/>
                    </a:cubicBezTo>
                    <a:cubicBezTo>
                      <a:pt x="104" y="106"/>
                      <a:pt x="105" y="106"/>
                      <a:pt x="105" y="106"/>
                    </a:cubicBezTo>
                    <a:cubicBezTo>
                      <a:pt x="105" y="106"/>
                      <a:pt x="105" y="106"/>
                      <a:pt x="106" y="106"/>
                    </a:cubicBezTo>
                    <a:cubicBezTo>
                      <a:pt x="106" y="106"/>
                      <a:pt x="107" y="106"/>
                      <a:pt x="107" y="106"/>
                    </a:cubicBezTo>
                    <a:cubicBezTo>
                      <a:pt x="108" y="105"/>
                      <a:pt x="109" y="105"/>
                      <a:pt x="109" y="104"/>
                    </a:cubicBezTo>
                    <a:cubicBezTo>
                      <a:pt x="109" y="104"/>
                      <a:pt x="110" y="103"/>
                      <a:pt x="110" y="102"/>
                    </a:cubicBezTo>
                    <a:cubicBezTo>
                      <a:pt x="110" y="102"/>
                      <a:pt x="110" y="101"/>
                      <a:pt x="110" y="100"/>
                    </a:cubicBezTo>
                    <a:cubicBezTo>
                      <a:pt x="110" y="100"/>
                      <a:pt x="110" y="100"/>
                      <a:pt x="110" y="100"/>
                    </a:cubicBezTo>
                    <a:cubicBezTo>
                      <a:pt x="110" y="99"/>
                      <a:pt x="109" y="99"/>
                      <a:pt x="109" y="98"/>
                    </a:cubicBezTo>
                    <a:cubicBezTo>
                      <a:pt x="108" y="98"/>
                      <a:pt x="107" y="97"/>
                      <a:pt x="107" y="97"/>
                    </a:cubicBezTo>
                    <a:cubicBezTo>
                      <a:pt x="106" y="97"/>
                      <a:pt x="106" y="97"/>
                      <a:pt x="105" y="97"/>
                    </a:cubicBezTo>
                    <a:cubicBezTo>
                      <a:pt x="105" y="97"/>
                      <a:pt x="103" y="97"/>
                      <a:pt x="103" y="97"/>
                    </a:cubicBezTo>
                    <a:cubicBezTo>
                      <a:pt x="102" y="98"/>
                      <a:pt x="102" y="99"/>
                      <a:pt x="101" y="99"/>
                    </a:cubicBezTo>
                    <a:cubicBezTo>
                      <a:pt x="99" y="99"/>
                      <a:pt x="99" y="100"/>
                      <a:pt x="98" y="100"/>
                    </a:cubicBezTo>
                    <a:cubicBezTo>
                      <a:pt x="97" y="100"/>
                      <a:pt x="96" y="100"/>
                      <a:pt x="96" y="100"/>
                    </a:cubicBezTo>
                    <a:cubicBezTo>
                      <a:pt x="95" y="101"/>
                      <a:pt x="94" y="101"/>
                      <a:pt x="94" y="102"/>
                    </a:cubicBezTo>
                    <a:cubicBezTo>
                      <a:pt x="94" y="102"/>
                      <a:pt x="94" y="102"/>
                      <a:pt x="94" y="102"/>
                    </a:cubicBezTo>
                    <a:cubicBezTo>
                      <a:pt x="93" y="103"/>
                      <a:pt x="92" y="104"/>
                      <a:pt x="92" y="105"/>
                    </a:cubicBezTo>
                    <a:cubicBezTo>
                      <a:pt x="91" y="106"/>
                      <a:pt x="90" y="106"/>
                      <a:pt x="89" y="107"/>
                    </a:cubicBezTo>
                    <a:cubicBezTo>
                      <a:pt x="88" y="107"/>
                      <a:pt x="87" y="107"/>
                      <a:pt x="86" y="108"/>
                    </a:cubicBezTo>
                    <a:cubicBezTo>
                      <a:pt x="84" y="108"/>
                      <a:pt x="82" y="108"/>
                      <a:pt x="80" y="108"/>
                    </a:cubicBezTo>
                    <a:cubicBezTo>
                      <a:pt x="79" y="107"/>
                      <a:pt x="79" y="107"/>
                      <a:pt x="78" y="107"/>
                    </a:cubicBezTo>
                    <a:cubicBezTo>
                      <a:pt x="77" y="106"/>
                      <a:pt x="76" y="105"/>
                      <a:pt x="76" y="103"/>
                    </a:cubicBezTo>
                    <a:cubicBezTo>
                      <a:pt x="75" y="102"/>
                      <a:pt x="75" y="101"/>
                      <a:pt x="75" y="100"/>
                    </a:cubicBezTo>
                    <a:cubicBezTo>
                      <a:pt x="75" y="100"/>
                      <a:pt x="76" y="96"/>
                      <a:pt x="76" y="95"/>
                    </a:cubicBezTo>
                    <a:cubicBezTo>
                      <a:pt x="78" y="92"/>
                      <a:pt x="79" y="91"/>
                      <a:pt x="81" y="89"/>
                    </a:cubicBezTo>
                    <a:cubicBezTo>
                      <a:pt x="84" y="85"/>
                      <a:pt x="87" y="80"/>
                      <a:pt x="90" y="77"/>
                    </a:cubicBezTo>
                    <a:cubicBezTo>
                      <a:pt x="90" y="77"/>
                      <a:pt x="91" y="77"/>
                      <a:pt x="91" y="77"/>
                    </a:cubicBezTo>
                    <a:cubicBezTo>
                      <a:pt x="92" y="76"/>
                      <a:pt x="92" y="76"/>
                      <a:pt x="93" y="75"/>
                    </a:cubicBezTo>
                    <a:cubicBezTo>
                      <a:pt x="94" y="75"/>
                      <a:pt x="95" y="75"/>
                      <a:pt x="96" y="74"/>
                    </a:cubicBezTo>
                    <a:cubicBezTo>
                      <a:pt x="97" y="73"/>
                      <a:pt x="99" y="73"/>
                      <a:pt x="100" y="72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69"/>
                      <a:pt x="105" y="66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10" y="61"/>
                      <a:pt x="111" y="61"/>
                      <a:pt x="112" y="61"/>
                    </a:cubicBezTo>
                    <a:cubicBezTo>
                      <a:pt x="112" y="61"/>
                      <a:pt x="114" y="61"/>
                      <a:pt x="116" y="61"/>
                    </a:cubicBezTo>
                    <a:cubicBezTo>
                      <a:pt x="117" y="61"/>
                      <a:pt x="118" y="61"/>
                      <a:pt x="120" y="61"/>
                    </a:cubicBezTo>
                    <a:cubicBezTo>
                      <a:pt x="120" y="61"/>
                      <a:pt x="122" y="61"/>
                      <a:pt x="123" y="60"/>
                    </a:cubicBezTo>
                    <a:cubicBezTo>
                      <a:pt x="123" y="60"/>
                      <a:pt x="124" y="59"/>
                      <a:pt x="124" y="59"/>
                    </a:cubicBezTo>
                    <a:cubicBezTo>
                      <a:pt x="124" y="58"/>
                      <a:pt x="123" y="57"/>
                      <a:pt x="124" y="57"/>
                    </a:cubicBezTo>
                    <a:cubicBezTo>
                      <a:pt x="123" y="56"/>
                      <a:pt x="123" y="55"/>
                      <a:pt x="123" y="55"/>
                    </a:cubicBezTo>
                    <a:cubicBezTo>
                      <a:pt x="122" y="55"/>
                      <a:pt x="120" y="55"/>
                      <a:pt x="119" y="55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4"/>
                      <a:pt x="110" y="54"/>
                      <a:pt x="110" y="55"/>
                    </a:cubicBezTo>
                    <a:cubicBezTo>
                      <a:pt x="107" y="55"/>
                      <a:pt x="102" y="57"/>
                      <a:pt x="101" y="58"/>
                    </a:cubicBezTo>
                    <a:cubicBezTo>
                      <a:pt x="99" y="58"/>
                      <a:pt x="97" y="62"/>
                      <a:pt x="96" y="62"/>
                    </a:cubicBezTo>
                    <a:cubicBezTo>
                      <a:pt x="95" y="63"/>
                      <a:pt x="94" y="64"/>
                      <a:pt x="93" y="65"/>
                    </a:cubicBezTo>
                    <a:cubicBezTo>
                      <a:pt x="93" y="66"/>
                      <a:pt x="92" y="66"/>
                      <a:pt x="92" y="67"/>
                    </a:cubicBezTo>
                    <a:cubicBezTo>
                      <a:pt x="92" y="67"/>
                      <a:pt x="92" y="67"/>
                      <a:pt x="92" y="67"/>
                    </a:cubicBezTo>
                    <a:cubicBezTo>
                      <a:pt x="91" y="68"/>
                      <a:pt x="90" y="69"/>
                      <a:pt x="90" y="70"/>
                    </a:cubicBezTo>
                    <a:cubicBezTo>
                      <a:pt x="90" y="70"/>
                      <a:pt x="89" y="70"/>
                      <a:pt x="89" y="70"/>
                    </a:cubicBezTo>
                    <a:cubicBezTo>
                      <a:pt x="89" y="70"/>
                      <a:pt x="89" y="70"/>
                      <a:pt x="89" y="71"/>
                    </a:cubicBezTo>
                    <a:cubicBezTo>
                      <a:pt x="89" y="71"/>
                      <a:pt x="89" y="71"/>
                      <a:pt x="89" y="71"/>
                    </a:cubicBezTo>
                    <a:cubicBezTo>
                      <a:pt x="88" y="71"/>
                      <a:pt x="88" y="71"/>
                      <a:pt x="88" y="72"/>
                    </a:cubicBezTo>
                    <a:cubicBezTo>
                      <a:pt x="86" y="74"/>
                      <a:pt x="84" y="76"/>
                      <a:pt x="82" y="78"/>
                    </a:cubicBezTo>
                    <a:cubicBezTo>
                      <a:pt x="81" y="79"/>
                      <a:pt x="80" y="79"/>
                      <a:pt x="79" y="80"/>
                    </a:cubicBezTo>
                    <a:cubicBezTo>
                      <a:pt x="78" y="80"/>
                      <a:pt x="78" y="80"/>
                      <a:pt x="77" y="81"/>
                    </a:cubicBezTo>
                    <a:cubicBezTo>
                      <a:pt x="74" y="81"/>
                      <a:pt x="72" y="79"/>
                      <a:pt x="71" y="79"/>
                    </a:cubicBezTo>
                    <a:cubicBezTo>
                      <a:pt x="71" y="78"/>
                      <a:pt x="70" y="78"/>
                      <a:pt x="70" y="78"/>
                    </a:cubicBezTo>
                    <a:cubicBezTo>
                      <a:pt x="70" y="77"/>
                      <a:pt x="69" y="77"/>
                      <a:pt x="69" y="76"/>
                    </a:cubicBezTo>
                    <a:cubicBezTo>
                      <a:pt x="69" y="76"/>
                      <a:pt x="69" y="75"/>
                      <a:pt x="68" y="75"/>
                    </a:cubicBezTo>
                    <a:cubicBezTo>
                      <a:pt x="68" y="74"/>
                      <a:pt x="67" y="72"/>
                      <a:pt x="67" y="71"/>
                    </a:cubicBezTo>
                    <a:cubicBezTo>
                      <a:pt x="67" y="70"/>
                      <a:pt x="67" y="66"/>
                      <a:pt x="68" y="65"/>
                    </a:cubicBezTo>
                    <a:cubicBezTo>
                      <a:pt x="68" y="64"/>
                      <a:pt x="69" y="63"/>
                      <a:pt x="69" y="63"/>
                    </a:cubicBezTo>
                    <a:cubicBezTo>
                      <a:pt x="69" y="62"/>
                      <a:pt x="70" y="62"/>
                      <a:pt x="70" y="61"/>
                    </a:cubicBezTo>
                    <a:cubicBezTo>
                      <a:pt x="70" y="61"/>
                      <a:pt x="71" y="61"/>
                      <a:pt x="71" y="60"/>
                    </a:cubicBezTo>
                    <a:cubicBezTo>
                      <a:pt x="71" y="60"/>
                      <a:pt x="72" y="60"/>
                      <a:pt x="72" y="60"/>
                    </a:cubicBezTo>
                    <a:cubicBezTo>
                      <a:pt x="72" y="59"/>
                      <a:pt x="73" y="59"/>
                      <a:pt x="73" y="58"/>
                    </a:cubicBezTo>
                    <a:cubicBezTo>
                      <a:pt x="74" y="57"/>
                      <a:pt x="75" y="57"/>
                      <a:pt x="76" y="55"/>
                    </a:cubicBezTo>
                    <a:cubicBezTo>
                      <a:pt x="76" y="54"/>
                      <a:pt x="78" y="54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79" y="52"/>
                    </a:cubicBezTo>
                    <a:cubicBezTo>
                      <a:pt x="81" y="49"/>
                      <a:pt x="82" y="47"/>
                      <a:pt x="84" y="45"/>
                    </a:cubicBezTo>
                    <a:cubicBezTo>
                      <a:pt x="85" y="43"/>
                      <a:pt x="87" y="39"/>
                      <a:pt x="87" y="38"/>
                    </a:cubicBezTo>
                    <a:cubicBezTo>
                      <a:pt x="88" y="37"/>
                      <a:pt x="88" y="37"/>
                      <a:pt x="88" y="36"/>
                    </a:cubicBezTo>
                    <a:cubicBezTo>
                      <a:pt x="88" y="34"/>
                      <a:pt x="91" y="33"/>
                      <a:pt x="92" y="33"/>
                    </a:cubicBezTo>
                    <a:cubicBezTo>
                      <a:pt x="93" y="32"/>
                      <a:pt x="93" y="31"/>
                      <a:pt x="94" y="30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7" y="27"/>
                      <a:pt x="95" y="29"/>
                      <a:pt x="94" y="27"/>
                    </a:cubicBezTo>
                    <a:cubicBezTo>
                      <a:pt x="94" y="26"/>
                      <a:pt x="91" y="27"/>
                      <a:pt x="91" y="27"/>
                    </a:cubicBezTo>
                    <a:cubicBezTo>
                      <a:pt x="90" y="28"/>
                      <a:pt x="88" y="27"/>
                      <a:pt x="87" y="28"/>
                    </a:cubicBezTo>
                    <a:cubicBezTo>
                      <a:pt x="86" y="28"/>
                      <a:pt x="87" y="28"/>
                      <a:pt x="86" y="29"/>
                    </a:cubicBezTo>
                    <a:cubicBezTo>
                      <a:pt x="85" y="29"/>
                      <a:pt x="84" y="29"/>
                      <a:pt x="84" y="29"/>
                    </a:cubicBezTo>
                    <a:cubicBezTo>
                      <a:pt x="83" y="29"/>
                      <a:pt x="83" y="30"/>
                      <a:pt x="83" y="30"/>
                    </a:cubicBezTo>
                    <a:cubicBezTo>
                      <a:pt x="82" y="30"/>
                      <a:pt x="82" y="30"/>
                      <a:pt x="81" y="30"/>
                    </a:cubicBezTo>
                    <a:cubicBezTo>
                      <a:pt x="80" y="30"/>
                      <a:pt x="80" y="31"/>
                      <a:pt x="80" y="31"/>
                    </a:cubicBezTo>
                    <a:cubicBezTo>
                      <a:pt x="78" y="31"/>
                      <a:pt x="77" y="32"/>
                      <a:pt x="76" y="32"/>
                    </a:cubicBezTo>
                    <a:cubicBezTo>
                      <a:pt x="75" y="32"/>
                      <a:pt x="75" y="33"/>
                      <a:pt x="75" y="33"/>
                    </a:cubicBezTo>
                    <a:cubicBezTo>
                      <a:pt x="73" y="33"/>
                      <a:pt x="72" y="34"/>
                      <a:pt x="72" y="35"/>
                    </a:cubicBezTo>
                    <a:cubicBezTo>
                      <a:pt x="69" y="35"/>
                      <a:pt x="69" y="36"/>
                      <a:pt x="66" y="37"/>
                    </a:cubicBezTo>
                    <a:cubicBezTo>
                      <a:pt x="65" y="38"/>
                      <a:pt x="65" y="38"/>
                      <a:pt x="64" y="38"/>
                    </a:cubicBezTo>
                    <a:cubicBezTo>
                      <a:pt x="63" y="38"/>
                      <a:pt x="60" y="38"/>
                      <a:pt x="59" y="37"/>
                    </a:cubicBezTo>
                    <a:cubicBezTo>
                      <a:pt x="59" y="38"/>
                      <a:pt x="58" y="40"/>
                      <a:pt x="58" y="41"/>
                    </a:cubicBezTo>
                    <a:cubicBezTo>
                      <a:pt x="58" y="43"/>
                      <a:pt x="57" y="45"/>
                      <a:pt x="57" y="47"/>
                    </a:cubicBezTo>
                    <a:cubicBezTo>
                      <a:pt x="57" y="48"/>
                      <a:pt x="56" y="49"/>
                      <a:pt x="56" y="50"/>
                    </a:cubicBezTo>
                    <a:cubicBezTo>
                      <a:pt x="55" y="51"/>
                      <a:pt x="55" y="53"/>
                      <a:pt x="55" y="54"/>
                    </a:cubicBezTo>
                    <a:cubicBezTo>
                      <a:pt x="54" y="55"/>
                      <a:pt x="54" y="56"/>
                      <a:pt x="54" y="58"/>
                    </a:cubicBezTo>
                    <a:cubicBezTo>
                      <a:pt x="54" y="58"/>
                      <a:pt x="53" y="59"/>
                      <a:pt x="53" y="59"/>
                    </a:cubicBezTo>
                    <a:cubicBezTo>
                      <a:pt x="53" y="59"/>
                      <a:pt x="53" y="60"/>
                      <a:pt x="53" y="61"/>
                    </a:cubicBezTo>
                    <a:cubicBezTo>
                      <a:pt x="52" y="62"/>
                      <a:pt x="51" y="64"/>
                      <a:pt x="51" y="66"/>
                    </a:cubicBezTo>
                    <a:cubicBezTo>
                      <a:pt x="51" y="67"/>
                      <a:pt x="50" y="68"/>
                      <a:pt x="50" y="69"/>
                    </a:cubicBezTo>
                    <a:cubicBezTo>
                      <a:pt x="50" y="70"/>
                      <a:pt x="50" y="70"/>
                      <a:pt x="50" y="70"/>
                    </a:cubicBezTo>
                    <a:cubicBezTo>
                      <a:pt x="49" y="71"/>
                      <a:pt x="49" y="72"/>
                      <a:pt x="49" y="73"/>
                    </a:cubicBezTo>
                    <a:cubicBezTo>
                      <a:pt x="49" y="74"/>
                      <a:pt x="49" y="75"/>
                      <a:pt x="49" y="76"/>
                    </a:cubicBezTo>
                    <a:cubicBezTo>
                      <a:pt x="48" y="76"/>
                      <a:pt x="48" y="77"/>
                      <a:pt x="48" y="78"/>
                    </a:cubicBezTo>
                    <a:cubicBezTo>
                      <a:pt x="47" y="80"/>
                      <a:pt x="46" y="81"/>
                      <a:pt x="46" y="83"/>
                    </a:cubicBezTo>
                    <a:cubicBezTo>
                      <a:pt x="46" y="83"/>
                      <a:pt x="46" y="84"/>
                      <a:pt x="46" y="84"/>
                    </a:cubicBezTo>
                    <a:cubicBezTo>
                      <a:pt x="45" y="84"/>
                      <a:pt x="45" y="85"/>
                      <a:pt x="45" y="85"/>
                    </a:cubicBezTo>
                    <a:cubicBezTo>
                      <a:pt x="44" y="87"/>
                      <a:pt x="44" y="89"/>
                      <a:pt x="43" y="91"/>
                    </a:cubicBezTo>
                    <a:cubicBezTo>
                      <a:pt x="43" y="91"/>
                      <a:pt x="43" y="92"/>
                      <a:pt x="43" y="92"/>
                    </a:cubicBezTo>
                    <a:cubicBezTo>
                      <a:pt x="43" y="93"/>
                      <a:pt x="43" y="94"/>
                      <a:pt x="42" y="95"/>
                    </a:cubicBezTo>
                    <a:cubicBezTo>
                      <a:pt x="42" y="95"/>
                      <a:pt x="42" y="95"/>
                      <a:pt x="42" y="96"/>
                    </a:cubicBezTo>
                    <a:cubicBezTo>
                      <a:pt x="42" y="96"/>
                      <a:pt x="42" y="97"/>
                      <a:pt x="42" y="98"/>
                    </a:cubicBezTo>
                    <a:cubicBezTo>
                      <a:pt x="41" y="98"/>
                      <a:pt x="41" y="98"/>
                      <a:pt x="41" y="98"/>
                    </a:cubicBezTo>
                    <a:cubicBezTo>
                      <a:pt x="41" y="99"/>
                      <a:pt x="41" y="100"/>
                      <a:pt x="41" y="101"/>
                    </a:cubicBezTo>
                    <a:cubicBezTo>
                      <a:pt x="40" y="102"/>
                      <a:pt x="40" y="102"/>
                      <a:pt x="40" y="102"/>
                    </a:cubicBezTo>
                    <a:cubicBezTo>
                      <a:pt x="40" y="103"/>
                      <a:pt x="40" y="103"/>
                      <a:pt x="40" y="104"/>
                    </a:cubicBezTo>
                    <a:cubicBezTo>
                      <a:pt x="40" y="104"/>
                      <a:pt x="39" y="104"/>
                      <a:pt x="39" y="104"/>
                    </a:cubicBezTo>
                    <a:cubicBezTo>
                      <a:pt x="39" y="105"/>
                      <a:pt x="39" y="106"/>
                      <a:pt x="38" y="108"/>
                    </a:cubicBezTo>
                    <a:cubicBezTo>
                      <a:pt x="38" y="108"/>
                      <a:pt x="38" y="110"/>
                      <a:pt x="38" y="111"/>
                    </a:cubicBezTo>
                    <a:cubicBezTo>
                      <a:pt x="37" y="111"/>
                      <a:pt x="37" y="113"/>
                      <a:pt x="37" y="114"/>
                    </a:cubicBezTo>
                    <a:cubicBezTo>
                      <a:pt x="36" y="115"/>
                      <a:pt x="36" y="115"/>
                      <a:pt x="36" y="117"/>
                    </a:cubicBezTo>
                    <a:cubicBezTo>
                      <a:pt x="35" y="117"/>
                      <a:pt x="35" y="118"/>
                      <a:pt x="35" y="119"/>
                    </a:cubicBezTo>
                    <a:cubicBezTo>
                      <a:pt x="35" y="120"/>
                      <a:pt x="34" y="121"/>
                      <a:pt x="34" y="121"/>
                    </a:cubicBezTo>
                    <a:cubicBezTo>
                      <a:pt x="34" y="122"/>
                      <a:pt x="34" y="122"/>
                      <a:pt x="34" y="122"/>
                    </a:cubicBezTo>
                    <a:cubicBezTo>
                      <a:pt x="34" y="122"/>
                      <a:pt x="34" y="123"/>
                      <a:pt x="34" y="123"/>
                    </a:cubicBezTo>
                    <a:cubicBezTo>
                      <a:pt x="33" y="123"/>
                      <a:pt x="33" y="124"/>
                      <a:pt x="33" y="124"/>
                    </a:cubicBezTo>
                    <a:cubicBezTo>
                      <a:pt x="33" y="125"/>
                      <a:pt x="32" y="127"/>
                      <a:pt x="32" y="128"/>
                    </a:cubicBezTo>
                    <a:cubicBezTo>
                      <a:pt x="31" y="129"/>
                      <a:pt x="31" y="130"/>
                      <a:pt x="31" y="130"/>
                    </a:cubicBezTo>
                    <a:cubicBezTo>
                      <a:pt x="30" y="131"/>
                      <a:pt x="30" y="131"/>
                      <a:pt x="30" y="131"/>
                    </a:cubicBezTo>
                    <a:cubicBezTo>
                      <a:pt x="29" y="133"/>
                      <a:pt x="28" y="136"/>
                      <a:pt x="28" y="138"/>
                    </a:cubicBezTo>
                    <a:cubicBezTo>
                      <a:pt x="25" y="143"/>
                      <a:pt x="26" y="145"/>
                      <a:pt x="23" y="149"/>
                    </a:cubicBezTo>
                    <a:cubicBezTo>
                      <a:pt x="23" y="150"/>
                      <a:pt x="21" y="153"/>
                      <a:pt x="21" y="154"/>
                    </a:cubicBezTo>
                    <a:cubicBezTo>
                      <a:pt x="21" y="154"/>
                      <a:pt x="21" y="154"/>
                      <a:pt x="21" y="154"/>
                    </a:cubicBezTo>
                    <a:cubicBezTo>
                      <a:pt x="20" y="156"/>
                      <a:pt x="19" y="157"/>
                      <a:pt x="18" y="158"/>
                    </a:cubicBezTo>
                    <a:cubicBezTo>
                      <a:pt x="17" y="158"/>
                      <a:pt x="17" y="159"/>
                      <a:pt x="16" y="160"/>
                    </a:cubicBezTo>
                    <a:cubicBezTo>
                      <a:pt x="16" y="160"/>
                      <a:pt x="16" y="161"/>
                      <a:pt x="16" y="161"/>
                    </a:cubicBezTo>
                    <a:cubicBezTo>
                      <a:pt x="15" y="161"/>
                      <a:pt x="15" y="161"/>
                      <a:pt x="15" y="162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4" y="164"/>
                      <a:pt x="13" y="165"/>
                      <a:pt x="12" y="167"/>
                    </a:cubicBezTo>
                    <a:cubicBezTo>
                      <a:pt x="11" y="167"/>
                      <a:pt x="11" y="168"/>
                      <a:pt x="10" y="168"/>
                    </a:cubicBezTo>
                    <a:cubicBezTo>
                      <a:pt x="9" y="169"/>
                      <a:pt x="9" y="169"/>
                      <a:pt x="9" y="170"/>
                    </a:cubicBezTo>
                    <a:cubicBezTo>
                      <a:pt x="8" y="170"/>
                      <a:pt x="7" y="171"/>
                      <a:pt x="6" y="172"/>
                    </a:cubicBezTo>
                    <a:cubicBezTo>
                      <a:pt x="5" y="171"/>
                      <a:pt x="5" y="172"/>
                      <a:pt x="4" y="171"/>
                    </a:cubicBezTo>
                    <a:cubicBezTo>
                      <a:pt x="2" y="170"/>
                      <a:pt x="1" y="167"/>
                      <a:pt x="1" y="165"/>
                    </a:cubicBezTo>
                    <a:cubicBezTo>
                      <a:pt x="1" y="165"/>
                      <a:pt x="0" y="164"/>
                      <a:pt x="0" y="164"/>
                    </a:cubicBezTo>
                    <a:cubicBezTo>
                      <a:pt x="0" y="162"/>
                      <a:pt x="0" y="161"/>
                      <a:pt x="0" y="160"/>
                    </a:cubicBezTo>
                    <a:cubicBezTo>
                      <a:pt x="0" y="159"/>
                      <a:pt x="1" y="159"/>
                      <a:pt x="1" y="157"/>
                    </a:cubicBezTo>
                    <a:cubicBezTo>
                      <a:pt x="2" y="157"/>
                      <a:pt x="2" y="155"/>
                      <a:pt x="3" y="155"/>
                    </a:cubicBezTo>
                    <a:cubicBezTo>
                      <a:pt x="4" y="153"/>
                      <a:pt x="5" y="150"/>
                      <a:pt x="7" y="149"/>
                    </a:cubicBezTo>
                    <a:cubicBezTo>
                      <a:pt x="8" y="146"/>
                      <a:pt x="10" y="142"/>
                      <a:pt x="11" y="139"/>
                    </a:cubicBezTo>
                    <a:cubicBezTo>
                      <a:pt x="11" y="139"/>
                      <a:pt x="11" y="138"/>
                      <a:pt x="11" y="138"/>
                    </a:cubicBezTo>
                    <a:cubicBezTo>
                      <a:pt x="12" y="136"/>
                      <a:pt x="12" y="135"/>
                      <a:pt x="12" y="134"/>
                    </a:cubicBezTo>
                    <a:cubicBezTo>
                      <a:pt x="13" y="132"/>
                      <a:pt x="13" y="131"/>
                      <a:pt x="14" y="129"/>
                    </a:cubicBezTo>
                    <a:cubicBezTo>
                      <a:pt x="14" y="127"/>
                      <a:pt x="15" y="125"/>
                      <a:pt x="15" y="125"/>
                    </a:cubicBezTo>
                    <a:cubicBezTo>
                      <a:pt x="15" y="124"/>
                      <a:pt x="16" y="123"/>
                      <a:pt x="16" y="123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7" y="121"/>
                      <a:pt x="17" y="120"/>
                      <a:pt x="18" y="119"/>
                    </a:cubicBezTo>
                    <a:cubicBezTo>
                      <a:pt x="18" y="118"/>
                      <a:pt x="18" y="116"/>
                      <a:pt x="19" y="115"/>
                    </a:cubicBezTo>
                    <a:cubicBezTo>
                      <a:pt x="19" y="114"/>
                      <a:pt x="19" y="114"/>
                      <a:pt x="19" y="113"/>
                    </a:cubicBezTo>
                    <a:cubicBezTo>
                      <a:pt x="20" y="113"/>
                      <a:pt x="20" y="113"/>
                      <a:pt x="20" y="112"/>
                    </a:cubicBezTo>
                    <a:cubicBezTo>
                      <a:pt x="20" y="111"/>
                      <a:pt x="21" y="110"/>
                      <a:pt x="21" y="110"/>
                    </a:cubicBezTo>
                    <a:cubicBezTo>
                      <a:pt x="21" y="108"/>
                      <a:pt x="22" y="106"/>
                      <a:pt x="23" y="105"/>
                    </a:cubicBezTo>
                    <a:cubicBezTo>
                      <a:pt x="23" y="104"/>
                      <a:pt x="24" y="102"/>
                      <a:pt x="24" y="101"/>
                    </a:cubicBezTo>
                    <a:cubicBezTo>
                      <a:pt x="24" y="101"/>
                      <a:pt x="24" y="100"/>
                      <a:pt x="25" y="99"/>
                    </a:cubicBezTo>
                    <a:cubicBezTo>
                      <a:pt x="25" y="99"/>
                      <a:pt x="25" y="98"/>
                      <a:pt x="25" y="98"/>
                    </a:cubicBezTo>
                    <a:cubicBezTo>
                      <a:pt x="25" y="97"/>
                      <a:pt x="26" y="96"/>
                      <a:pt x="26" y="95"/>
                    </a:cubicBezTo>
                    <a:cubicBezTo>
                      <a:pt x="26" y="95"/>
                      <a:pt x="26" y="95"/>
                      <a:pt x="26" y="95"/>
                    </a:cubicBezTo>
                    <a:cubicBezTo>
                      <a:pt x="26" y="94"/>
                      <a:pt x="26" y="93"/>
                      <a:pt x="26" y="93"/>
                    </a:cubicBezTo>
                    <a:cubicBezTo>
                      <a:pt x="27" y="92"/>
                      <a:pt x="27" y="92"/>
                      <a:pt x="27" y="91"/>
                    </a:cubicBezTo>
                    <a:cubicBezTo>
                      <a:pt x="27" y="88"/>
                      <a:pt x="28" y="86"/>
                      <a:pt x="28" y="84"/>
                    </a:cubicBezTo>
                    <a:cubicBezTo>
                      <a:pt x="28" y="83"/>
                      <a:pt x="29" y="83"/>
                      <a:pt x="29" y="83"/>
                    </a:cubicBezTo>
                    <a:cubicBezTo>
                      <a:pt x="29" y="82"/>
                      <a:pt x="29" y="81"/>
                      <a:pt x="29" y="80"/>
                    </a:cubicBezTo>
                    <a:cubicBezTo>
                      <a:pt x="30" y="79"/>
                      <a:pt x="30" y="79"/>
                      <a:pt x="30" y="78"/>
                    </a:cubicBezTo>
                    <a:cubicBezTo>
                      <a:pt x="30" y="77"/>
                      <a:pt x="30" y="77"/>
                      <a:pt x="30" y="76"/>
                    </a:cubicBezTo>
                    <a:cubicBezTo>
                      <a:pt x="31" y="76"/>
                      <a:pt x="31" y="76"/>
                      <a:pt x="31" y="75"/>
                    </a:cubicBezTo>
                    <a:cubicBezTo>
                      <a:pt x="32" y="73"/>
                      <a:pt x="32" y="72"/>
                      <a:pt x="33" y="70"/>
                    </a:cubicBezTo>
                    <a:cubicBezTo>
                      <a:pt x="33" y="70"/>
                      <a:pt x="33" y="70"/>
                      <a:pt x="33" y="69"/>
                    </a:cubicBezTo>
                    <a:cubicBezTo>
                      <a:pt x="33" y="68"/>
                      <a:pt x="34" y="66"/>
                      <a:pt x="35" y="65"/>
                    </a:cubicBezTo>
                    <a:cubicBezTo>
                      <a:pt x="35" y="63"/>
                      <a:pt x="35" y="62"/>
                      <a:pt x="35" y="61"/>
                    </a:cubicBezTo>
                    <a:cubicBezTo>
                      <a:pt x="35" y="58"/>
                      <a:pt x="36" y="56"/>
                      <a:pt x="36" y="53"/>
                    </a:cubicBezTo>
                    <a:cubicBezTo>
                      <a:pt x="36" y="50"/>
                      <a:pt x="36" y="48"/>
                      <a:pt x="37" y="47"/>
                    </a:cubicBezTo>
                    <a:cubicBezTo>
                      <a:pt x="37" y="44"/>
                      <a:pt x="37" y="41"/>
                      <a:pt x="38" y="39"/>
                    </a:cubicBezTo>
                    <a:cubicBezTo>
                      <a:pt x="38" y="38"/>
                      <a:pt x="38" y="38"/>
                      <a:pt x="39" y="37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5"/>
                      <a:pt x="39" y="34"/>
                      <a:pt x="40" y="34"/>
                    </a:cubicBezTo>
                    <a:cubicBezTo>
                      <a:pt x="40" y="33"/>
                      <a:pt x="40" y="33"/>
                      <a:pt x="41" y="33"/>
                    </a:cubicBezTo>
                    <a:cubicBezTo>
                      <a:pt x="41" y="31"/>
                      <a:pt x="42" y="30"/>
                      <a:pt x="42" y="29"/>
                    </a:cubicBezTo>
                    <a:cubicBezTo>
                      <a:pt x="42" y="29"/>
                      <a:pt x="42" y="29"/>
                      <a:pt x="43" y="28"/>
                    </a:cubicBezTo>
                    <a:cubicBezTo>
                      <a:pt x="44" y="27"/>
                      <a:pt x="44" y="26"/>
                      <a:pt x="46" y="25"/>
                    </a:cubicBezTo>
                    <a:cubicBezTo>
                      <a:pt x="46" y="24"/>
                      <a:pt x="49" y="24"/>
                      <a:pt x="49" y="23"/>
                    </a:cubicBezTo>
                    <a:cubicBezTo>
                      <a:pt x="51" y="23"/>
                      <a:pt x="55" y="24"/>
                      <a:pt x="55" y="24"/>
                    </a:cubicBezTo>
                    <a:cubicBezTo>
                      <a:pt x="55" y="23"/>
                      <a:pt x="57" y="22"/>
                      <a:pt x="57" y="21"/>
                    </a:cubicBezTo>
                    <a:cubicBezTo>
                      <a:pt x="59" y="19"/>
                      <a:pt x="59" y="20"/>
                      <a:pt x="61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8"/>
                      <a:pt x="62" y="18"/>
                      <a:pt x="62" y="18"/>
                    </a:cubicBezTo>
                    <a:cubicBezTo>
                      <a:pt x="63" y="17"/>
                      <a:pt x="66" y="16"/>
                      <a:pt x="67" y="16"/>
                    </a:cubicBezTo>
                    <a:cubicBezTo>
                      <a:pt x="68" y="15"/>
                      <a:pt x="69" y="14"/>
                      <a:pt x="70" y="14"/>
                    </a:cubicBezTo>
                    <a:cubicBezTo>
                      <a:pt x="71" y="13"/>
                      <a:pt x="73" y="11"/>
                      <a:pt x="74" y="11"/>
                    </a:cubicBezTo>
                    <a:cubicBezTo>
                      <a:pt x="75" y="10"/>
                      <a:pt x="78" y="9"/>
                      <a:pt x="79" y="9"/>
                    </a:cubicBezTo>
                    <a:cubicBezTo>
                      <a:pt x="79" y="9"/>
                      <a:pt x="83" y="8"/>
                      <a:pt x="82" y="8"/>
                    </a:cubicBezTo>
                    <a:cubicBezTo>
                      <a:pt x="83" y="8"/>
                      <a:pt x="83" y="8"/>
                      <a:pt x="84" y="8"/>
                    </a:cubicBezTo>
                    <a:cubicBezTo>
                      <a:pt x="85" y="8"/>
                      <a:pt x="86" y="8"/>
                      <a:pt x="87" y="8"/>
                    </a:cubicBezTo>
                    <a:cubicBezTo>
                      <a:pt x="87" y="8"/>
                      <a:pt x="88" y="8"/>
                      <a:pt x="89" y="8"/>
                    </a:cubicBezTo>
                    <a:cubicBezTo>
                      <a:pt x="90" y="8"/>
                      <a:pt x="90" y="8"/>
                      <a:pt x="91" y="7"/>
                    </a:cubicBezTo>
                    <a:cubicBezTo>
                      <a:pt x="92" y="7"/>
                      <a:pt x="93" y="7"/>
                      <a:pt x="93" y="7"/>
                    </a:cubicBezTo>
                    <a:cubicBezTo>
                      <a:pt x="94" y="6"/>
                      <a:pt x="94" y="6"/>
                      <a:pt x="95" y="6"/>
                    </a:cubicBezTo>
                    <a:cubicBezTo>
                      <a:pt x="95" y="5"/>
                      <a:pt x="96" y="5"/>
                      <a:pt x="96" y="5"/>
                    </a:cubicBezTo>
                    <a:cubicBezTo>
                      <a:pt x="97" y="5"/>
                      <a:pt x="97" y="4"/>
                      <a:pt x="97" y="4"/>
                    </a:cubicBezTo>
                    <a:cubicBezTo>
                      <a:pt x="98" y="4"/>
                      <a:pt x="98" y="4"/>
                      <a:pt x="98" y="4"/>
                    </a:cubicBezTo>
                    <a:cubicBezTo>
                      <a:pt x="99" y="3"/>
                      <a:pt x="100" y="3"/>
                      <a:pt x="101" y="2"/>
                    </a:cubicBezTo>
                    <a:cubicBezTo>
                      <a:pt x="102" y="2"/>
                      <a:pt x="103" y="2"/>
                      <a:pt x="104" y="2"/>
                    </a:cubicBezTo>
                    <a:cubicBezTo>
                      <a:pt x="105" y="2"/>
                      <a:pt x="107" y="3"/>
                      <a:pt x="109" y="3"/>
                    </a:cubicBezTo>
                    <a:cubicBezTo>
                      <a:pt x="110" y="3"/>
                      <a:pt x="111" y="4"/>
                      <a:pt x="111" y="4"/>
                    </a:cubicBezTo>
                    <a:cubicBezTo>
                      <a:pt x="112" y="4"/>
                      <a:pt x="113" y="4"/>
                      <a:pt x="114" y="4"/>
                    </a:cubicBezTo>
                    <a:cubicBezTo>
                      <a:pt x="114" y="4"/>
                      <a:pt x="115" y="3"/>
                      <a:pt x="116" y="3"/>
                    </a:cubicBezTo>
                    <a:cubicBezTo>
                      <a:pt x="116" y="3"/>
                      <a:pt x="117" y="4"/>
                      <a:pt x="117" y="4"/>
                    </a:cubicBezTo>
                    <a:cubicBezTo>
                      <a:pt x="117" y="3"/>
                      <a:pt x="118" y="3"/>
                      <a:pt x="119" y="3"/>
                    </a:cubicBezTo>
                    <a:cubicBezTo>
                      <a:pt x="120" y="3"/>
                      <a:pt x="121" y="3"/>
                      <a:pt x="121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2"/>
                      <a:pt x="122" y="2"/>
                      <a:pt x="123" y="2"/>
                    </a:cubicBezTo>
                    <a:cubicBezTo>
                      <a:pt x="123" y="2"/>
                      <a:pt x="124" y="2"/>
                      <a:pt x="124" y="2"/>
                    </a:cubicBezTo>
                    <a:cubicBezTo>
                      <a:pt x="127" y="1"/>
                      <a:pt x="129" y="0"/>
                      <a:pt x="130" y="0"/>
                    </a:cubicBezTo>
                    <a:cubicBezTo>
                      <a:pt x="131" y="1"/>
                      <a:pt x="132" y="1"/>
                      <a:pt x="132" y="2"/>
                    </a:cubicBezTo>
                    <a:cubicBezTo>
                      <a:pt x="132" y="2"/>
                      <a:pt x="132" y="3"/>
                      <a:pt x="131" y="3"/>
                    </a:cubicBezTo>
                    <a:cubicBezTo>
                      <a:pt x="131" y="4"/>
                      <a:pt x="131" y="4"/>
                      <a:pt x="131" y="5"/>
                    </a:cubicBezTo>
                    <a:cubicBezTo>
                      <a:pt x="131" y="5"/>
                      <a:pt x="131" y="5"/>
                      <a:pt x="132" y="6"/>
                    </a:cubicBezTo>
                    <a:cubicBezTo>
                      <a:pt x="132" y="7"/>
                      <a:pt x="132" y="8"/>
                      <a:pt x="131" y="9"/>
                    </a:cubicBezTo>
                    <a:cubicBezTo>
                      <a:pt x="131" y="10"/>
                      <a:pt x="131" y="11"/>
                      <a:pt x="130" y="11"/>
                    </a:cubicBezTo>
                    <a:cubicBezTo>
                      <a:pt x="130" y="12"/>
                      <a:pt x="130" y="13"/>
                      <a:pt x="129" y="14"/>
                    </a:cubicBezTo>
                    <a:cubicBezTo>
                      <a:pt x="128" y="15"/>
                      <a:pt x="128" y="16"/>
                      <a:pt x="127" y="17"/>
                    </a:cubicBezTo>
                    <a:cubicBezTo>
                      <a:pt x="127" y="17"/>
                      <a:pt x="126" y="18"/>
                      <a:pt x="126" y="18"/>
                    </a:cubicBezTo>
                    <a:cubicBezTo>
                      <a:pt x="125" y="18"/>
                      <a:pt x="125" y="19"/>
                      <a:pt x="124" y="19"/>
                    </a:cubicBezTo>
                    <a:cubicBezTo>
                      <a:pt x="124" y="20"/>
                      <a:pt x="123" y="20"/>
                      <a:pt x="123" y="21"/>
                    </a:cubicBezTo>
                    <a:cubicBezTo>
                      <a:pt x="121" y="23"/>
                      <a:pt x="118" y="26"/>
                      <a:pt x="116" y="28"/>
                    </a:cubicBezTo>
                    <a:cubicBezTo>
                      <a:pt x="115" y="29"/>
                      <a:pt x="113" y="33"/>
                      <a:pt x="112" y="34"/>
                    </a:cubicBezTo>
                    <a:cubicBezTo>
                      <a:pt x="111" y="34"/>
                      <a:pt x="112" y="34"/>
                      <a:pt x="112" y="36"/>
                    </a:cubicBezTo>
                    <a:cubicBezTo>
                      <a:pt x="112" y="36"/>
                      <a:pt x="112" y="36"/>
                      <a:pt x="113" y="36"/>
                    </a:cubicBezTo>
                    <a:cubicBezTo>
                      <a:pt x="113" y="36"/>
                      <a:pt x="114" y="36"/>
                      <a:pt x="115" y="36"/>
                    </a:cubicBezTo>
                    <a:cubicBezTo>
                      <a:pt x="116" y="36"/>
                      <a:pt x="117" y="36"/>
                      <a:pt x="118" y="35"/>
                    </a:cubicBezTo>
                    <a:cubicBezTo>
                      <a:pt x="119" y="35"/>
                      <a:pt x="119" y="34"/>
                      <a:pt x="120" y="34"/>
                    </a:cubicBezTo>
                    <a:cubicBezTo>
                      <a:pt x="121" y="34"/>
                      <a:pt x="122" y="33"/>
                      <a:pt x="123" y="33"/>
                    </a:cubicBezTo>
                    <a:cubicBezTo>
                      <a:pt x="126" y="32"/>
                      <a:pt x="128" y="32"/>
                      <a:pt x="132" y="32"/>
                    </a:cubicBezTo>
                    <a:cubicBezTo>
                      <a:pt x="133" y="32"/>
                      <a:pt x="135" y="34"/>
                      <a:pt x="137" y="34"/>
                    </a:cubicBezTo>
                    <a:cubicBezTo>
                      <a:pt x="138" y="36"/>
                      <a:pt x="139" y="35"/>
                      <a:pt x="141" y="36"/>
                    </a:cubicBezTo>
                    <a:cubicBezTo>
                      <a:pt x="142" y="36"/>
                      <a:pt x="144" y="38"/>
                      <a:pt x="145" y="39"/>
                    </a:cubicBezTo>
                    <a:cubicBezTo>
                      <a:pt x="146" y="39"/>
                      <a:pt x="148" y="41"/>
                      <a:pt x="149" y="41"/>
                    </a:cubicBezTo>
                    <a:cubicBezTo>
                      <a:pt x="149" y="42"/>
                      <a:pt x="150" y="42"/>
                      <a:pt x="150" y="42"/>
                    </a:cubicBezTo>
                    <a:cubicBezTo>
                      <a:pt x="152" y="46"/>
                      <a:pt x="151" y="47"/>
                      <a:pt x="151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7B49EA26-8E0F-4FE1-A7BB-AC7AA15E00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3" y="3132138"/>
                <a:ext cx="161925" cy="384175"/>
              </a:xfrm>
              <a:custGeom>
                <a:avLst/>
                <a:gdLst>
                  <a:gd name="T0" fmla="*/ 4 w 43"/>
                  <a:gd name="T1" fmla="*/ 101 h 102"/>
                  <a:gd name="T2" fmla="*/ 2 w 43"/>
                  <a:gd name="T3" fmla="*/ 100 h 102"/>
                  <a:gd name="T4" fmla="*/ 1 w 43"/>
                  <a:gd name="T5" fmla="*/ 97 h 102"/>
                  <a:gd name="T6" fmla="*/ 1 w 43"/>
                  <a:gd name="T7" fmla="*/ 89 h 102"/>
                  <a:gd name="T8" fmla="*/ 4 w 43"/>
                  <a:gd name="T9" fmla="*/ 75 h 102"/>
                  <a:gd name="T10" fmla="*/ 9 w 43"/>
                  <a:gd name="T11" fmla="*/ 65 h 102"/>
                  <a:gd name="T12" fmla="*/ 15 w 43"/>
                  <a:gd name="T13" fmla="*/ 52 h 102"/>
                  <a:gd name="T14" fmla="*/ 17 w 43"/>
                  <a:gd name="T15" fmla="*/ 45 h 102"/>
                  <a:gd name="T16" fmla="*/ 16 w 43"/>
                  <a:gd name="T17" fmla="*/ 42 h 102"/>
                  <a:gd name="T18" fmla="*/ 15 w 43"/>
                  <a:gd name="T19" fmla="*/ 40 h 102"/>
                  <a:gd name="T20" fmla="*/ 13 w 43"/>
                  <a:gd name="T21" fmla="*/ 37 h 102"/>
                  <a:gd name="T22" fmla="*/ 13 w 43"/>
                  <a:gd name="T23" fmla="*/ 27 h 102"/>
                  <a:gd name="T24" fmla="*/ 13 w 43"/>
                  <a:gd name="T25" fmla="*/ 23 h 102"/>
                  <a:gd name="T26" fmla="*/ 15 w 43"/>
                  <a:gd name="T27" fmla="*/ 16 h 102"/>
                  <a:gd name="T28" fmla="*/ 16 w 43"/>
                  <a:gd name="T29" fmla="*/ 13 h 102"/>
                  <a:gd name="T30" fmla="*/ 17 w 43"/>
                  <a:gd name="T31" fmla="*/ 10 h 102"/>
                  <a:gd name="T32" fmla="*/ 19 w 43"/>
                  <a:gd name="T33" fmla="*/ 8 h 102"/>
                  <a:gd name="T34" fmla="*/ 20 w 43"/>
                  <a:gd name="T35" fmla="*/ 6 h 102"/>
                  <a:gd name="T36" fmla="*/ 24 w 43"/>
                  <a:gd name="T37" fmla="*/ 3 h 102"/>
                  <a:gd name="T38" fmla="*/ 29 w 43"/>
                  <a:gd name="T39" fmla="*/ 0 h 102"/>
                  <a:gd name="T40" fmla="*/ 34 w 43"/>
                  <a:gd name="T41" fmla="*/ 1 h 102"/>
                  <a:gd name="T42" fmla="*/ 39 w 43"/>
                  <a:gd name="T43" fmla="*/ 8 h 102"/>
                  <a:gd name="T44" fmla="*/ 42 w 43"/>
                  <a:gd name="T45" fmla="*/ 16 h 102"/>
                  <a:gd name="T46" fmla="*/ 42 w 43"/>
                  <a:gd name="T47" fmla="*/ 22 h 102"/>
                  <a:gd name="T48" fmla="*/ 39 w 43"/>
                  <a:gd name="T49" fmla="*/ 26 h 102"/>
                  <a:gd name="T50" fmla="*/ 35 w 43"/>
                  <a:gd name="T51" fmla="*/ 31 h 102"/>
                  <a:gd name="T52" fmla="*/ 34 w 43"/>
                  <a:gd name="T53" fmla="*/ 42 h 102"/>
                  <a:gd name="T54" fmla="*/ 32 w 43"/>
                  <a:gd name="T55" fmla="*/ 52 h 102"/>
                  <a:gd name="T56" fmla="*/ 31 w 43"/>
                  <a:gd name="T57" fmla="*/ 57 h 102"/>
                  <a:gd name="T58" fmla="*/ 30 w 43"/>
                  <a:gd name="T59" fmla="*/ 63 h 102"/>
                  <a:gd name="T60" fmla="*/ 26 w 43"/>
                  <a:gd name="T61" fmla="*/ 75 h 102"/>
                  <a:gd name="T62" fmla="*/ 25 w 43"/>
                  <a:gd name="T63" fmla="*/ 77 h 102"/>
                  <a:gd name="T64" fmla="*/ 21 w 43"/>
                  <a:gd name="T65" fmla="*/ 86 h 102"/>
                  <a:gd name="T66" fmla="*/ 6 w 43"/>
                  <a:gd name="T67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3" h="102">
                    <a:moveTo>
                      <a:pt x="6" y="102"/>
                    </a:moveTo>
                    <a:cubicBezTo>
                      <a:pt x="5" y="102"/>
                      <a:pt x="5" y="102"/>
                      <a:pt x="4" y="101"/>
                    </a:cubicBezTo>
                    <a:cubicBezTo>
                      <a:pt x="4" y="101"/>
                      <a:pt x="3" y="101"/>
                      <a:pt x="3" y="101"/>
                    </a:cubicBezTo>
                    <a:cubicBezTo>
                      <a:pt x="2" y="101"/>
                      <a:pt x="2" y="100"/>
                      <a:pt x="2" y="100"/>
                    </a:cubicBezTo>
                    <a:cubicBezTo>
                      <a:pt x="2" y="100"/>
                      <a:pt x="1" y="99"/>
                      <a:pt x="1" y="98"/>
                    </a:cubicBezTo>
                    <a:cubicBezTo>
                      <a:pt x="1" y="98"/>
                      <a:pt x="1" y="97"/>
                      <a:pt x="1" y="97"/>
                    </a:cubicBezTo>
                    <a:cubicBezTo>
                      <a:pt x="1" y="96"/>
                      <a:pt x="1" y="95"/>
                      <a:pt x="1" y="95"/>
                    </a:cubicBezTo>
                    <a:cubicBezTo>
                      <a:pt x="1" y="94"/>
                      <a:pt x="0" y="92"/>
                      <a:pt x="1" y="89"/>
                    </a:cubicBezTo>
                    <a:cubicBezTo>
                      <a:pt x="1" y="87"/>
                      <a:pt x="2" y="86"/>
                      <a:pt x="2" y="84"/>
                    </a:cubicBezTo>
                    <a:cubicBezTo>
                      <a:pt x="3" y="81"/>
                      <a:pt x="3" y="77"/>
                      <a:pt x="4" y="75"/>
                    </a:cubicBezTo>
                    <a:cubicBezTo>
                      <a:pt x="5" y="72"/>
                      <a:pt x="7" y="68"/>
                      <a:pt x="8" y="65"/>
                    </a:cubicBezTo>
                    <a:cubicBezTo>
                      <a:pt x="8" y="65"/>
                      <a:pt x="9" y="65"/>
                      <a:pt x="9" y="65"/>
                    </a:cubicBezTo>
                    <a:cubicBezTo>
                      <a:pt x="9" y="64"/>
                      <a:pt x="10" y="63"/>
                      <a:pt x="10" y="62"/>
                    </a:cubicBezTo>
                    <a:cubicBezTo>
                      <a:pt x="12" y="59"/>
                      <a:pt x="14" y="56"/>
                      <a:pt x="15" y="52"/>
                    </a:cubicBezTo>
                    <a:cubicBezTo>
                      <a:pt x="15" y="51"/>
                      <a:pt x="17" y="50"/>
                      <a:pt x="17" y="48"/>
                    </a:cubicBezTo>
                    <a:cubicBezTo>
                      <a:pt x="17" y="47"/>
                      <a:pt x="17" y="46"/>
                      <a:pt x="17" y="45"/>
                    </a:cubicBezTo>
                    <a:cubicBezTo>
                      <a:pt x="17" y="45"/>
                      <a:pt x="17" y="44"/>
                      <a:pt x="17" y="44"/>
                    </a:cubicBezTo>
                    <a:cubicBezTo>
                      <a:pt x="17" y="43"/>
                      <a:pt x="17" y="42"/>
                      <a:pt x="16" y="42"/>
                    </a:cubicBezTo>
                    <a:cubicBezTo>
                      <a:pt x="16" y="41"/>
                      <a:pt x="16" y="41"/>
                      <a:pt x="16" y="41"/>
                    </a:cubicBezTo>
                    <a:cubicBezTo>
                      <a:pt x="16" y="41"/>
                      <a:pt x="15" y="40"/>
                      <a:pt x="15" y="40"/>
                    </a:cubicBezTo>
                    <a:cubicBezTo>
                      <a:pt x="15" y="39"/>
                      <a:pt x="14" y="39"/>
                      <a:pt x="14" y="39"/>
                    </a:cubicBezTo>
                    <a:cubicBezTo>
                      <a:pt x="14" y="38"/>
                      <a:pt x="14" y="38"/>
                      <a:pt x="13" y="37"/>
                    </a:cubicBezTo>
                    <a:cubicBezTo>
                      <a:pt x="13" y="37"/>
                      <a:pt x="13" y="36"/>
                      <a:pt x="13" y="34"/>
                    </a:cubicBezTo>
                    <a:cubicBezTo>
                      <a:pt x="13" y="32"/>
                      <a:pt x="13" y="29"/>
                      <a:pt x="13" y="27"/>
                    </a:cubicBezTo>
                    <a:cubicBezTo>
                      <a:pt x="13" y="26"/>
                      <a:pt x="13" y="25"/>
                      <a:pt x="13" y="25"/>
                    </a:cubicBezTo>
                    <a:cubicBezTo>
                      <a:pt x="13" y="24"/>
                      <a:pt x="13" y="24"/>
                      <a:pt x="13" y="23"/>
                    </a:cubicBezTo>
                    <a:cubicBezTo>
                      <a:pt x="13" y="23"/>
                      <a:pt x="14" y="23"/>
                      <a:pt x="14" y="22"/>
                    </a:cubicBezTo>
                    <a:cubicBezTo>
                      <a:pt x="14" y="21"/>
                      <a:pt x="15" y="17"/>
                      <a:pt x="15" y="16"/>
                    </a:cubicBezTo>
                    <a:cubicBezTo>
                      <a:pt x="15" y="16"/>
                      <a:pt x="15" y="15"/>
                      <a:pt x="16" y="15"/>
                    </a:cubicBezTo>
                    <a:cubicBezTo>
                      <a:pt x="16" y="14"/>
                      <a:pt x="16" y="14"/>
                      <a:pt x="16" y="13"/>
                    </a:cubicBezTo>
                    <a:cubicBezTo>
                      <a:pt x="16" y="12"/>
                      <a:pt x="17" y="12"/>
                      <a:pt x="17" y="11"/>
                    </a:cubicBezTo>
                    <a:cubicBezTo>
                      <a:pt x="17" y="11"/>
                      <a:pt x="17" y="10"/>
                      <a:pt x="17" y="10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9"/>
                      <a:pt x="18" y="9"/>
                      <a:pt x="19" y="8"/>
                    </a:cubicBezTo>
                    <a:cubicBezTo>
                      <a:pt x="19" y="8"/>
                      <a:pt x="19" y="7"/>
                      <a:pt x="19" y="7"/>
                    </a:cubicBezTo>
                    <a:cubicBezTo>
                      <a:pt x="19" y="7"/>
                      <a:pt x="19" y="7"/>
                      <a:pt x="20" y="6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2" y="4"/>
                      <a:pt x="23" y="3"/>
                      <a:pt x="24" y="3"/>
                    </a:cubicBezTo>
                    <a:cubicBezTo>
                      <a:pt x="24" y="2"/>
                      <a:pt x="25" y="1"/>
                      <a:pt x="26" y="1"/>
                    </a:cubicBezTo>
                    <a:cubicBezTo>
                      <a:pt x="27" y="1"/>
                      <a:pt x="29" y="0"/>
                      <a:pt x="29" y="0"/>
                    </a:cubicBezTo>
                    <a:cubicBezTo>
                      <a:pt x="30" y="0"/>
                      <a:pt x="31" y="0"/>
                      <a:pt x="31" y="0"/>
                    </a:cubicBezTo>
                    <a:cubicBezTo>
                      <a:pt x="33" y="1"/>
                      <a:pt x="33" y="1"/>
                      <a:pt x="34" y="1"/>
                    </a:cubicBezTo>
                    <a:cubicBezTo>
                      <a:pt x="35" y="2"/>
                      <a:pt x="38" y="4"/>
                      <a:pt x="38" y="6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39" y="9"/>
                      <a:pt x="39" y="9"/>
                      <a:pt x="40" y="11"/>
                    </a:cubicBezTo>
                    <a:cubicBezTo>
                      <a:pt x="40" y="12"/>
                      <a:pt x="41" y="15"/>
                      <a:pt x="42" y="16"/>
                    </a:cubicBezTo>
                    <a:cubicBezTo>
                      <a:pt x="43" y="17"/>
                      <a:pt x="42" y="18"/>
                      <a:pt x="43" y="19"/>
                    </a:cubicBezTo>
                    <a:cubicBezTo>
                      <a:pt x="43" y="22"/>
                      <a:pt x="43" y="18"/>
                      <a:pt x="42" y="22"/>
                    </a:cubicBezTo>
                    <a:cubicBezTo>
                      <a:pt x="42" y="22"/>
                      <a:pt x="42" y="23"/>
                      <a:pt x="42" y="24"/>
                    </a:cubicBezTo>
                    <a:cubicBezTo>
                      <a:pt x="41" y="25"/>
                      <a:pt x="40" y="25"/>
                      <a:pt x="39" y="26"/>
                    </a:cubicBezTo>
                    <a:cubicBezTo>
                      <a:pt x="38" y="27"/>
                      <a:pt x="37" y="28"/>
                      <a:pt x="36" y="29"/>
                    </a:cubicBezTo>
                    <a:cubicBezTo>
                      <a:pt x="35" y="30"/>
                      <a:pt x="35" y="30"/>
                      <a:pt x="35" y="31"/>
                    </a:cubicBezTo>
                    <a:cubicBezTo>
                      <a:pt x="35" y="32"/>
                      <a:pt x="34" y="33"/>
                      <a:pt x="34" y="34"/>
                    </a:cubicBezTo>
                    <a:cubicBezTo>
                      <a:pt x="34" y="37"/>
                      <a:pt x="34" y="41"/>
                      <a:pt x="34" y="42"/>
                    </a:cubicBezTo>
                    <a:cubicBezTo>
                      <a:pt x="33" y="44"/>
                      <a:pt x="33" y="46"/>
                      <a:pt x="33" y="49"/>
                    </a:cubicBezTo>
                    <a:cubicBezTo>
                      <a:pt x="33" y="50"/>
                      <a:pt x="32" y="51"/>
                      <a:pt x="32" y="52"/>
                    </a:cubicBezTo>
                    <a:cubicBezTo>
                      <a:pt x="32" y="54"/>
                      <a:pt x="32" y="55"/>
                      <a:pt x="31" y="57"/>
                    </a:cubicBezTo>
                    <a:cubicBezTo>
                      <a:pt x="31" y="57"/>
                      <a:pt x="31" y="57"/>
                      <a:pt x="31" y="57"/>
                    </a:cubicBezTo>
                    <a:cubicBezTo>
                      <a:pt x="31" y="58"/>
                      <a:pt x="31" y="58"/>
                      <a:pt x="31" y="59"/>
                    </a:cubicBezTo>
                    <a:cubicBezTo>
                      <a:pt x="30" y="60"/>
                      <a:pt x="30" y="62"/>
                      <a:pt x="30" y="63"/>
                    </a:cubicBezTo>
                    <a:cubicBezTo>
                      <a:pt x="29" y="67"/>
                      <a:pt x="27" y="71"/>
                      <a:pt x="26" y="74"/>
                    </a:cubicBezTo>
                    <a:cubicBezTo>
                      <a:pt x="26" y="74"/>
                      <a:pt x="26" y="74"/>
                      <a:pt x="26" y="75"/>
                    </a:cubicBezTo>
                    <a:cubicBezTo>
                      <a:pt x="26" y="75"/>
                      <a:pt x="26" y="75"/>
                      <a:pt x="26" y="75"/>
                    </a:cubicBezTo>
                    <a:cubicBezTo>
                      <a:pt x="26" y="76"/>
                      <a:pt x="25" y="77"/>
                      <a:pt x="25" y="77"/>
                    </a:cubicBezTo>
                    <a:cubicBezTo>
                      <a:pt x="25" y="79"/>
                      <a:pt x="24" y="80"/>
                      <a:pt x="23" y="82"/>
                    </a:cubicBezTo>
                    <a:cubicBezTo>
                      <a:pt x="22" y="83"/>
                      <a:pt x="21" y="84"/>
                      <a:pt x="21" y="86"/>
                    </a:cubicBezTo>
                    <a:cubicBezTo>
                      <a:pt x="17" y="90"/>
                      <a:pt x="15" y="99"/>
                      <a:pt x="10" y="102"/>
                    </a:cubicBezTo>
                    <a:cubicBezTo>
                      <a:pt x="9" y="102"/>
                      <a:pt x="7" y="102"/>
                      <a:pt x="6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92D95D8F-8560-4F10-99EF-18A899BC3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4501" y="3016250"/>
                <a:ext cx="458788" cy="481013"/>
              </a:xfrm>
              <a:custGeom>
                <a:avLst/>
                <a:gdLst>
                  <a:gd name="T0" fmla="*/ 82 w 122"/>
                  <a:gd name="T1" fmla="*/ 4 h 128"/>
                  <a:gd name="T2" fmla="*/ 89 w 122"/>
                  <a:gd name="T3" fmla="*/ 10 h 128"/>
                  <a:gd name="T4" fmla="*/ 94 w 122"/>
                  <a:gd name="T5" fmla="*/ 15 h 128"/>
                  <a:gd name="T6" fmla="*/ 99 w 122"/>
                  <a:gd name="T7" fmla="*/ 19 h 128"/>
                  <a:gd name="T8" fmla="*/ 108 w 122"/>
                  <a:gd name="T9" fmla="*/ 28 h 128"/>
                  <a:gd name="T10" fmla="*/ 116 w 122"/>
                  <a:gd name="T11" fmla="*/ 36 h 128"/>
                  <a:gd name="T12" fmla="*/ 120 w 122"/>
                  <a:gd name="T13" fmla="*/ 42 h 128"/>
                  <a:gd name="T14" fmla="*/ 122 w 122"/>
                  <a:gd name="T15" fmla="*/ 60 h 128"/>
                  <a:gd name="T16" fmla="*/ 122 w 122"/>
                  <a:gd name="T17" fmla="*/ 68 h 128"/>
                  <a:gd name="T18" fmla="*/ 120 w 122"/>
                  <a:gd name="T19" fmla="*/ 79 h 128"/>
                  <a:gd name="T20" fmla="*/ 118 w 122"/>
                  <a:gd name="T21" fmla="*/ 87 h 128"/>
                  <a:gd name="T22" fmla="*/ 116 w 122"/>
                  <a:gd name="T23" fmla="*/ 96 h 128"/>
                  <a:gd name="T24" fmla="*/ 111 w 122"/>
                  <a:gd name="T25" fmla="*/ 108 h 128"/>
                  <a:gd name="T26" fmla="*/ 104 w 122"/>
                  <a:gd name="T27" fmla="*/ 114 h 128"/>
                  <a:gd name="T28" fmla="*/ 88 w 122"/>
                  <a:gd name="T29" fmla="*/ 125 h 128"/>
                  <a:gd name="T30" fmla="*/ 83 w 122"/>
                  <a:gd name="T31" fmla="*/ 128 h 128"/>
                  <a:gd name="T32" fmla="*/ 78 w 122"/>
                  <a:gd name="T33" fmla="*/ 128 h 128"/>
                  <a:gd name="T34" fmla="*/ 71 w 122"/>
                  <a:gd name="T35" fmla="*/ 124 h 128"/>
                  <a:gd name="T36" fmla="*/ 69 w 122"/>
                  <a:gd name="T37" fmla="*/ 118 h 128"/>
                  <a:gd name="T38" fmla="*/ 70 w 122"/>
                  <a:gd name="T39" fmla="*/ 115 h 128"/>
                  <a:gd name="T40" fmla="*/ 78 w 122"/>
                  <a:gd name="T41" fmla="*/ 107 h 128"/>
                  <a:gd name="T42" fmla="*/ 81 w 122"/>
                  <a:gd name="T43" fmla="*/ 105 h 128"/>
                  <a:gd name="T44" fmla="*/ 87 w 122"/>
                  <a:gd name="T45" fmla="*/ 101 h 128"/>
                  <a:gd name="T46" fmla="*/ 92 w 122"/>
                  <a:gd name="T47" fmla="*/ 93 h 128"/>
                  <a:gd name="T48" fmla="*/ 97 w 122"/>
                  <a:gd name="T49" fmla="*/ 78 h 128"/>
                  <a:gd name="T50" fmla="*/ 94 w 122"/>
                  <a:gd name="T51" fmla="*/ 48 h 128"/>
                  <a:gd name="T52" fmla="*/ 88 w 122"/>
                  <a:gd name="T53" fmla="*/ 41 h 128"/>
                  <a:gd name="T54" fmla="*/ 81 w 122"/>
                  <a:gd name="T55" fmla="*/ 34 h 128"/>
                  <a:gd name="T56" fmla="*/ 76 w 122"/>
                  <a:gd name="T57" fmla="*/ 29 h 128"/>
                  <a:gd name="T58" fmla="*/ 63 w 122"/>
                  <a:gd name="T59" fmla="*/ 25 h 128"/>
                  <a:gd name="T60" fmla="*/ 57 w 122"/>
                  <a:gd name="T61" fmla="*/ 27 h 128"/>
                  <a:gd name="T62" fmla="*/ 45 w 122"/>
                  <a:gd name="T63" fmla="*/ 34 h 128"/>
                  <a:gd name="T64" fmla="*/ 42 w 122"/>
                  <a:gd name="T65" fmla="*/ 36 h 128"/>
                  <a:gd name="T66" fmla="*/ 31 w 122"/>
                  <a:gd name="T67" fmla="*/ 45 h 128"/>
                  <a:gd name="T68" fmla="*/ 25 w 122"/>
                  <a:gd name="T69" fmla="*/ 48 h 128"/>
                  <a:gd name="T70" fmla="*/ 16 w 122"/>
                  <a:gd name="T71" fmla="*/ 49 h 128"/>
                  <a:gd name="T72" fmla="*/ 8 w 122"/>
                  <a:gd name="T73" fmla="*/ 46 h 128"/>
                  <a:gd name="T74" fmla="*/ 5 w 122"/>
                  <a:gd name="T75" fmla="*/ 44 h 128"/>
                  <a:gd name="T76" fmla="*/ 0 w 122"/>
                  <a:gd name="T77" fmla="*/ 36 h 128"/>
                  <a:gd name="T78" fmla="*/ 14 w 122"/>
                  <a:gd name="T79" fmla="*/ 23 h 128"/>
                  <a:gd name="T80" fmla="*/ 22 w 122"/>
                  <a:gd name="T81" fmla="*/ 23 h 128"/>
                  <a:gd name="T82" fmla="*/ 36 w 122"/>
                  <a:gd name="T83" fmla="*/ 16 h 128"/>
                  <a:gd name="T84" fmla="*/ 49 w 122"/>
                  <a:gd name="T85" fmla="*/ 9 h 128"/>
                  <a:gd name="T86" fmla="*/ 57 w 122"/>
                  <a:gd name="T87" fmla="*/ 5 h 128"/>
                  <a:gd name="T88" fmla="*/ 62 w 122"/>
                  <a:gd name="T89" fmla="*/ 2 h 128"/>
                  <a:gd name="T90" fmla="*/ 65 w 122"/>
                  <a:gd name="T91" fmla="*/ 1 h 128"/>
                  <a:gd name="T92" fmla="*/ 68 w 122"/>
                  <a:gd name="T93" fmla="*/ 1 h 128"/>
                  <a:gd name="T94" fmla="*/ 77 w 122"/>
                  <a:gd name="T95" fmla="*/ 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2" h="128">
                    <a:moveTo>
                      <a:pt x="77" y="1"/>
                    </a:moveTo>
                    <a:cubicBezTo>
                      <a:pt x="78" y="1"/>
                      <a:pt x="79" y="3"/>
                      <a:pt x="81" y="3"/>
                    </a:cubicBezTo>
                    <a:cubicBezTo>
                      <a:pt x="82" y="3"/>
                      <a:pt x="81" y="4"/>
                      <a:pt x="82" y="4"/>
                    </a:cubicBezTo>
                    <a:cubicBezTo>
                      <a:pt x="83" y="5"/>
                      <a:pt x="84" y="6"/>
                      <a:pt x="85" y="6"/>
                    </a:cubicBezTo>
                    <a:cubicBezTo>
                      <a:pt x="86" y="7"/>
                      <a:pt x="86" y="7"/>
                      <a:pt x="87" y="8"/>
                    </a:cubicBezTo>
                    <a:cubicBezTo>
                      <a:pt x="88" y="8"/>
                      <a:pt x="88" y="8"/>
                      <a:pt x="89" y="10"/>
                    </a:cubicBezTo>
                    <a:cubicBezTo>
                      <a:pt x="90" y="11"/>
                      <a:pt x="91" y="11"/>
                      <a:pt x="92" y="12"/>
                    </a:cubicBezTo>
                    <a:cubicBezTo>
                      <a:pt x="92" y="12"/>
                      <a:pt x="93" y="13"/>
                      <a:pt x="94" y="14"/>
                    </a:cubicBezTo>
                    <a:cubicBezTo>
                      <a:pt x="94" y="14"/>
                      <a:pt x="94" y="14"/>
                      <a:pt x="94" y="15"/>
                    </a:cubicBezTo>
                    <a:cubicBezTo>
                      <a:pt x="95" y="15"/>
                      <a:pt x="95" y="15"/>
                      <a:pt x="96" y="16"/>
                    </a:cubicBezTo>
                    <a:cubicBezTo>
                      <a:pt x="96" y="16"/>
                      <a:pt x="96" y="16"/>
                      <a:pt x="96" y="17"/>
                    </a:cubicBezTo>
                    <a:cubicBezTo>
                      <a:pt x="97" y="17"/>
                      <a:pt x="98" y="18"/>
                      <a:pt x="99" y="19"/>
                    </a:cubicBezTo>
                    <a:cubicBezTo>
                      <a:pt x="100" y="20"/>
                      <a:pt x="100" y="21"/>
                      <a:pt x="102" y="22"/>
                    </a:cubicBezTo>
                    <a:cubicBezTo>
                      <a:pt x="103" y="23"/>
                      <a:pt x="104" y="24"/>
                      <a:pt x="105" y="25"/>
                    </a:cubicBezTo>
                    <a:cubicBezTo>
                      <a:pt x="106" y="25"/>
                      <a:pt x="107" y="27"/>
                      <a:pt x="108" y="28"/>
                    </a:cubicBezTo>
                    <a:cubicBezTo>
                      <a:pt x="109" y="29"/>
                      <a:pt x="110" y="30"/>
                      <a:pt x="111" y="32"/>
                    </a:cubicBezTo>
                    <a:cubicBezTo>
                      <a:pt x="112" y="32"/>
                      <a:pt x="113" y="33"/>
                      <a:pt x="114" y="34"/>
                    </a:cubicBezTo>
                    <a:cubicBezTo>
                      <a:pt x="114" y="35"/>
                      <a:pt x="115" y="35"/>
                      <a:pt x="116" y="36"/>
                    </a:cubicBezTo>
                    <a:cubicBezTo>
                      <a:pt x="116" y="37"/>
                      <a:pt x="117" y="37"/>
                      <a:pt x="117" y="38"/>
                    </a:cubicBezTo>
                    <a:cubicBezTo>
                      <a:pt x="117" y="38"/>
                      <a:pt x="118" y="39"/>
                      <a:pt x="118" y="39"/>
                    </a:cubicBezTo>
                    <a:cubicBezTo>
                      <a:pt x="119" y="40"/>
                      <a:pt x="119" y="41"/>
                      <a:pt x="120" y="42"/>
                    </a:cubicBezTo>
                    <a:cubicBezTo>
                      <a:pt x="121" y="43"/>
                      <a:pt x="121" y="45"/>
                      <a:pt x="122" y="46"/>
                    </a:cubicBezTo>
                    <a:cubicBezTo>
                      <a:pt x="122" y="48"/>
                      <a:pt x="122" y="49"/>
                      <a:pt x="122" y="50"/>
                    </a:cubicBezTo>
                    <a:cubicBezTo>
                      <a:pt x="122" y="53"/>
                      <a:pt x="122" y="57"/>
                      <a:pt x="122" y="60"/>
                    </a:cubicBezTo>
                    <a:cubicBezTo>
                      <a:pt x="122" y="60"/>
                      <a:pt x="122" y="61"/>
                      <a:pt x="122" y="62"/>
                    </a:cubicBezTo>
                    <a:cubicBezTo>
                      <a:pt x="122" y="63"/>
                      <a:pt x="122" y="64"/>
                      <a:pt x="122" y="66"/>
                    </a:cubicBezTo>
                    <a:cubicBezTo>
                      <a:pt x="122" y="67"/>
                      <a:pt x="122" y="67"/>
                      <a:pt x="122" y="68"/>
                    </a:cubicBezTo>
                    <a:cubicBezTo>
                      <a:pt x="121" y="69"/>
                      <a:pt x="121" y="70"/>
                      <a:pt x="121" y="72"/>
                    </a:cubicBezTo>
                    <a:cubicBezTo>
                      <a:pt x="120" y="74"/>
                      <a:pt x="120" y="75"/>
                      <a:pt x="120" y="77"/>
                    </a:cubicBezTo>
                    <a:cubicBezTo>
                      <a:pt x="120" y="78"/>
                      <a:pt x="120" y="78"/>
                      <a:pt x="120" y="79"/>
                    </a:cubicBezTo>
                    <a:cubicBezTo>
                      <a:pt x="120" y="79"/>
                      <a:pt x="120" y="80"/>
                      <a:pt x="120" y="81"/>
                    </a:cubicBezTo>
                    <a:cubicBezTo>
                      <a:pt x="119" y="81"/>
                      <a:pt x="119" y="82"/>
                      <a:pt x="119" y="82"/>
                    </a:cubicBezTo>
                    <a:cubicBezTo>
                      <a:pt x="119" y="84"/>
                      <a:pt x="119" y="86"/>
                      <a:pt x="118" y="87"/>
                    </a:cubicBezTo>
                    <a:cubicBezTo>
                      <a:pt x="118" y="87"/>
                      <a:pt x="118" y="88"/>
                      <a:pt x="118" y="88"/>
                    </a:cubicBezTo>
                    <a:cubicBezTo>
                      <a:pt x="118" y="90"/>
                      <a:pt x="118" y="91"/>
                      <a:pt x="117" y="93"/>
                    </a:cubicBezTo>
                    <a:cubicBezTo>
                      <a:pt x="117" y="94"/>
                      <a:pt x="117" y="95"/>
                      <a:pt x="116" y="96"/>
                    </a:cubicBezTo>
                    <a:cubicBezTo>
                      <a:pt x="116" y="97"/>
                      <a:pt x="116" y="98"/>
                      <a:pt x="116" y="99"/>
                    </a:cubicBezTo>
                    <a:cubicBezTo>
                      <a:pt x="115" y="100"/>
                      <a:pt x="114" y="102"/>
                      <a:pt x="114" y="103"/>
                    </a:cubicBezTo>
                    <a:cubicBezTo>
                      <a:pt x="113" y="105"/>
                      <a:pt x="112" y="106"/>
                      <a:pt x="111" y="108"/>
                    </a:cubicBezTo>
                    <a:cubicBezTo>
                      <a:pt x="111" y="108"/>
                      <a:pt x="110" y="109"/>
                      <a:pt x="110" y="110"/>
                    </a:cubicBezTo>
                    <a:cubicBezTo>
                      <a:pt x="107" y="112"/>
                      <a:pt x="107" y="112"/>
                      <a:pt x="105" y="114"/>
                    </a:cubicBezTo>
                    <a:cubicBezTo>
                      <a:pt x="104" y="114"/>
                      <a:pt x="104" y="114"/>
                      <a:pt x="104" y="114"/>
                    </a:cubicBezTo>
                    <a:cubicBezTo>
                      <a:pt x="103" y="114"/>
                      <a:pt x="99" y="118"/>
                      <a:pt x="97" y="119"/>
                    </a:cubicBezTo>
                    <a:cubicBezTo>
                      <a:pt x="95" y="121"/>
                      <a:pt x="92" y="121"/>
                      <a:pt x="91" y="123"/>
                    </a:cubicBezTo>
                    <a:cubicBezTo>
                      <a:pt x="89" y="124"/>
                      <a:pt x="89" y="124"/>
                      <a:pt x="88" y="125"/>
                    </a:cubicBezTo>
                    <a:cubicBezTo>
                      <a:pt x="87" y="125"/>
                      <a:pt x="87" y="126"/>
                      <a:pt x="87" y="126"/>
                    </a:cubicBezTo>
                    <a:cubicBezTo>
                      <a:pt x="87" y="126"/>
                      <a:pt x="85" y="127"/>
                      <a:pt x="85" y="128"/>
                    </a:cubicBezTo>
                    <a:cubicBezTo>
                      <a:pt x="84" y="128"/>
                      <a:pt x="83" y="128"/>
                      <a:pt x="83" y="128"/>
                    </a:cubicBezTo>
                    <a:cubicBezTo>
                      <a:pt x="83" y="128"/>
                      <a:pt x="82" y="128"/>
                      <a:pt x="82" y="128"/>
                    </a:cubicBezTo>
                    <a:cubicBezTo>
                      <a:pt x="81" y="128"/>
                      <a:pt x="80" y="128"/>
                      <a:pt x="80" y="128"/>
                    </a:cubicBezTo>
                    <a:cubicBezTo>
                      <a:pt x="79" y="128"/>
                      <a:pt x="78" y="128"/>
                      <a:pt x="78" y="128"/>
                    </a:cubicBezTo>
                    <a:cubicBezTo>
                      <a:pt x="76" y="128"/>
                      <a:pt x="76" y="127"/>
                      <a:pt x="74" y="127"/>
                    </a:cubicBezTo>
                    <a:cubicBezTo>
                      <a:pt x="73" y="127"/>
                      <a:pt x="72" y="126"/>
                      <a:pt x="71" y="125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69" y="124"/>
                      <a:pt x="70" y="123"/>
                      <a:pt x="70" y="122"/>
                    </a:cubicBezTo>
                    <a:cubicBezTo>
                      <a:pt x="70" y="122"/>
                      <a:pt x="70" y="121"/>
                      <a:pt x="70" y="121"/>
                    </a:cubicBezTo>
                    <a:cubicBezTo>
                      <a:pt x="70" y="119"/>
                      <a:pt x="69" y="119"/>
                      <a:pt x="69" y="118"/>
                    </a:cubicBezTo>
                    <a:cubicBezTo>
                      <a:pt x="69" y="118"/>
                      <a:pt x="69" y="118"/>
                      <a:pt x="69" y="117"/>
                    </a:cubicBezTo>
                    <a:cubicBezTo>
                      <a:pt x="69" y="117"/>
                      <a:pt x="69" y="117"/>
                      <a:pt x="70" y="116"/>
                    </a:cubicBezTo>
                    <a:cubicBezTo>
                      <a:pt x="70" y="116"/>
                      <a:pt x="70" y="115"/>
                      <a:pt x="70" y="115"/>
                    </a:cubicBezTo>
                    <a:cubicBezTo>
                      <a:pt x="71" y="114"/>
                      <a:pt x="71" y="113"/>
                      <a:pt x="72" y="112"/>
                    </a:cubicBezTo>
                    <a:cubicBezTo>
                      <a:pt x="73" y="110"/>
                      <a:pt x="75" y="110"/>
                      <a:pt x="76" y="108"/>
                    </a:cubicBezTo>
                    <a:cubicBezTo>
                      <a:pt x="77" y="108"/>
                      <a:pt x="77" y="107"/>
                      <a:pt x="78" y="107"/>
                    </a:cubicBezTo>
                    <a:cubicBezTo>
                      <a:pt x="79" y="106"/>
                      <a:pt x="79" y="106"/>
                      <a:pt x="80" y="106"/>
                    </a:cubicBezTo>
                    <a:cubicBezTo>
                      <a:pt x="80" y="106"/>
                      <a:pt x="80" y="105"/>
                      <a:pt x="80" y="105"/>
                    </a:cubicBezTo>
                    <a:cubicBezTo>
                      <a:pt x="81" y="105"/>
                      <a:pt x="81" y="105"/>
                      <a:pt x="81" y="105"/>
                    </a:cubicBezTo>
                    <a:cubicBezTo>
                      <a:pt x="82" y="104"/>
                      <a:pt x="82" y="104"/>
                      <a:pt x="83" y="104"/>
                    </a:cubicBezTo>
                    <a:cubicBezTo>
                      <a:pt x="83" y="104"/>
                      <a:pt x="84" y="103"/>
                      <a:pt x="84" y="103"/>
                    </a:cubicBezTo>
                    <a:cubicBezTo>
                      <a:pt x="85" y="102"/>
                      <a:pt x="86" y="102"/>
                      <a:pt x="87" y="101"/>
                    </a:cubicBezTo>
                    <a:cubicBezTo>
                      <a:pt x="87" y="100"/>
                      <a:pt x="88" y="99"/>
                      <a:pt x="89" y="99"/>
                    </a:cubicBezTo>
                    <a:cubicBezTo>
                      <a:pt x="89" y="98"/>
                      <a:pt x="89" y="98"/>
                      <a:pt x="89" y="98"/>
                    </a:cubicBezTo>
                    <a:cubicBezTo>
                      <a:pt x="90" y="96"/>
                      <a:pt x="92" y="95"/>
                      <a:pt x="92" y="93"/>
                    </a:cubicBezTo>
                    <a:cubicBezTo>
                      <a:pt x="93" y="90"/>
                      <a:pt x="95" y="88"/>
                      <a:pt x="96" y="84"/>
                    </a:cubicBezTo>
                    <a:cubicBezTo>
                      <a:pt x="96" y="84"/>
                      <a:pt x="96" y="83"/>
                      <a:pt x="96" y="83"/>
                    </a:cubicBezTo>
                    <a:cubicBezTo>
                      <a:pt x="96" y="81"/>
                      <a:pt x="97" y="80"/>
                      <a:pt x="97" y="78"/>
                    </a:cubicBezTo>
                    <a:cubicBezTo>
                      <a:pt x="98" y="77"/>
                      <a:pt x="98" y="76"/>
                      <a:pt x="98" y="75"/>
                    </a:cubicBezTo>
                    <a:cubicBezTo>
                      <a:pt x="99" y="68"/>
                      <a:pt x="101" y="63"/>
                      <a:pt x="98" y="55"/>
                    </a:cubicBezTo>
                    <a:cubicBezTo>
                      <a:pt x="97" y="52"/>
                      <a:pt x="96" y="51"/>
                      <a:pt x="94" y="48"/>
                    </a:cubicBezTo>
                    <a:cubicBezTo>
                      <a:pt x="93" y="47"/>
                      <a:pt x="92" y="46"/>
                      <a:pt x="91" y="44"/>
                    </a:cubicBezTo>
                    <a:cubicBezTo>
                      <a:pt x="90" y="43"/>
                      <a:pt x="90" y="42"/>
                      <a:pt x="89" y="42"/>
                    </a:cubicBezTo>
                    <a:cubicBezTo>
                      <a:pt x="89" y="41"/>
                      <a:pt x="89" y="41"/>
                      <a:pt x="88" y="41"/>
                    </a:cubicBezTo>
                    <a:cubicBezTo>
                      <a:pt x="88" y="40"/>
                      <a:pt x="87" y="40"/>
                      <a:pt x="87" y="40"/>
                    </a:cubicBezTo>
                    <a:cubicBezTo>
                      <a:pt x="84" y="38"/>
                      <a:pt x="84" y="36"/>
                      <a:pt x="82" y="35"/>
                    </a:cubicBezTo>
                    <a:cubicBezTo>
                      <a:pt x="82" y="34"/>
                      <a:pt x="81" y="34"/>
                      <a:pt x="81" y="34"/>
                    </a:cubicBezTo>
                    <a:cubicBezTo>
                      <a:pt x="81" y="33"/>
                      <a:pt x="81" y="33"/>
                      <a:pt x="81" y="33"/>
                    </a:cubicBezTo>
                    <a:cubicBezTo>
                      <a:pt x="79" y="32"/>
                      <a:pt x="78" y="30"/>
                      <a:pt x="78" y="29"/>
                    </a:cubicBezTo>
                    <a:cubicBezTo>
                      <a:pt x="77" y="29"/>
                      <a:pt x="76" y="29"/>
                      <a:pt x="76" y="29"/>
                    </a:cubicBezTo>
                    <a:cubicBezTo>
                      <a:pt x="75" y="28"/>
                      <a:pt x="74" y="27"/>
                      <a:pt x="73" y="27"/>
                    </a:cubicBezTo>
                    <a:cubicBezTo>
                      <a:pt x="72" y="26"/>
                      <a:pt x="72" y="25"/>
                      <a:pt x="71" y="25"/>
                    </a:cubicBezTo>
                    <a:cubicBezTo>
                      <a:pt x="69" y="24"/>
                      <a:pt x="65" y="24"/>
                      <a:pt x="63" y="25"/>
                    </a:cubicBezTo>
                    <a:cubicBezTo>
                      <a:pt x="62" y="25"/>
                      <a:pt x="59" y="26"/>
                      <a:pt x="59" y="26"/>
                    </a:cubicBezTo>
                    <a:cubicBezTo>
                      <a:pt x="58" y="26"/>
                      <a:pt x="58" y="26"/>
                      <a:pt x="58" y="27"/>
                    </a:cubicBezTo>
                    <a:cubicBezTo>
                      <a:pt x="58" y="27"/>
                      <a:pt x="57" y="27"/>
                      <a:pt x="57" y="27"/>
                    </a:cubicBezTo>
                    <a:cubicBezTo>
                      <a:pt x="56" y="28"/>
                      <a:pt x="55" y="28"/>
                      <a:pt x="55" y="28"/>
                    </a:cubicBezTo>
                    <a:cubicBezTo>
                      <a:pt x="54" y="29"/>
                      <a:pt x="51" y="30"/>
                      <a:pt x="50" y="31"/>
                    </a:cubicBezTo>
                    <a:cubicBezTo>
                      <a:pt x="48" y="32"/>
                      <a:pt x="47" y="32"/>
                      <a:pt x="45" y="34"/>
                    </a:cubicBezTo>
                    <a:cubicBezTo>
                      <a:pt x="45" y="34"/>
                      <a:pt x="44" y="34"/>
                      <a:pt x="44" y="34"/>
                    </a:cubicBezTo>
                    <a:cubicBezTo>
                      <a:pt x="44" y="34"/>
                      <a:pt x="43" y="35"/>
                      <a:pt x="42" y="35"/>
                    </a:cubicBezTo>
                    <a:cubicBezTo>
                      <a:pt x="42" y="35"/>
                      <a:pt x="42" y="35"/>
                      <a:pt x="42" y="36"/>
                    </a:cubicBezTo>
                    <a:cubicBezTo>
                      <a:pt x="39" y="38"/>
                      <a:pt x="36" y="39"/>
                      <a:pt x="34" y="42"/>
                    </a:cubicBezTo>
                    <a:cubicBezTo>
                      <a:pt x="34" y="42"/>
                      <a:pt x="33" y="43"/>
                      <a:pt x="32" y="43"/>
                    </a:cubicBezTo>
                    <a:cubicBezTo>
                      <a:pt x="32" y="44"/>
                      <a:pt x="31" y="44"/>
                      <a:pt x="31" y="45"/>
                    </a:cubicBezTo>
                    <a:cubicBezTo>
                      <a:pt x="30" y="46"/>
                      <a:pt x="29" y="46"/>
                      <a:pt x="28" y="47"/>
                    </a:cubicBezTo>
                    <a:cubicBezTo>
                      <a:pt x="27" y="47"/>
                      <a:pt x="27" y="47"/>
                      <a:pt x="27" y="48"/>
                    </a:cubicBezTo>
                    <a:cubicBezTo>
                      <a:pt x="26" y="48"/>
                      <a:pt x="25" y="48"/>
                      <a:pt x="25" y="48"/>
                    </a:cubicBezTo>
                    <a:cubicBezTo>
                      <a:pt x="24" y="48"/>
                      <a:pt x="22" y="49"/>
                      <a:pt x="21" y="49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8" y="49"/>
                      <a:pt x="16" y="49"/>
                      <a:pt x="16" y="49"/>
                    </a:cubicBezTo>
                    <a:cubicBezTo>
                      <a:pt x="15" y="48"/>
                      <a:pt x="15" y="49"/>
                      <a:pt x="14" y="48"/>
                    </a:cubicBezTo>
                    <a:cubicBezTo>
                      <a:pt x="12" y="47"/>
                      <a:pt x="12" y="47"/>
                      <a:pt x="10" y="47"/>
                    </a:cubicBezTo>
                    <a:cubicBezTo>
                      <a:pt x="10" y="46"/>
                      <a:pt x="9" y="46"/>
                      <a:pt x="8" y="46"/>
                    </a:cubicBezTo>
                    <a:cubicBezTo>
                      <a:pt x="8" y="46"/>
                      <a:pt x="7" y="45"/>
                      <a:pt x="7" y="45"/>
                    </a:cubicBezTo>
                    <a:cubicBezTo>
                      <a:pt x="7" y="45"/>
                      <a:pt x="7" y="45"/>
                      <a:pt x="7" y="45"/>
                    </a:cubicBezTo>
                    <a:cubicBezTo>
                      <a:pt x="7" y="45"/>
                      <a:pt x="5" y="44"/>
                      <a:pt x="5" y="44"/>
                    </a:cubicBezTo>
                    <a:cubicBezTo>
                      <a:pt x="4" y="42"/>
                      <a:pt x="3" y="43"/>
                      <a:pt x="2" y="42"/>
                    </a:cubicBezTo>
                    <a:cubicBezTo>
                      <a:pt x="2" y="40"/>
                      <a:pt x="1" y="41"/>
                      <a:pt x="1" y="40"/>
                    </a:cubicBezTo>
                    <a:cubicBezTo>
                      <a:pt x="1" y="38"/>
                      <a:pt x="0" y="37"/>
                      <a:pt x="0" y="36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5" y="24"/>
                      <a:pt x="6" y="23"/>
                      <a:pt x="10" y="23"/>
                    </a:cubicBezTo>
                    <a:cubicBezTo>
                      <a:pt x="11" y="23"/>
                      <a:pt x="13" y="23"/>
                      <a:pt x="14" y="23"/>
                    </a:cubicBezTo>
                    <a:cubicBezTo>
                      <a:pt x="15" y="23"/>
                      <a:pt x="15" y="23"/>
                      <a:pt x="16" y="23"/>
                    </a:cubicBezTo>
                    <a:cubicBezTo>
                      <a:pt x="18" y="24"/>
                      <a:pt x="19" y="24"/>
                      <a:pt x="20" y="24"/>
                    </a:cubicBezTo>
                    <a:cubicBezTo>
                      <a:pt x="20" y="24"/>
                      <a:pt x="21" y="24"/>
                      <a:pt x="22" y="23"/>
                    </a:cubicBezTo>
                    <a:cubicBezTo>
                      <a:pt x="23" y="22"/>
                      <a:pt x="25" y="22"/>
                      <a:pt x="26" y="22"/>
                    </a:cubicBezTo>
                    <a:cubicBezTo>
                      <a:pt x="27" y="21"/>
                      <a:pt x="28" y="20"/>
                      <a:pt x="30" y="20"/>
                    </a:cubicBezTo>
                    <a:cubicBezTo>
                      <a:pt x="31" y="18"/>
                      <a:pt x="34" y="18"/>
                      <a:pt x="36" y="16"/>
                    </a:cubicBezTo>
                    <a:cubicBezTo>
                      <a:pt x="36" y="16"/>
                      <a:pt x="36" y="16"/>
                      <a:pt x="37" y="16"/>
                    </a:cubicBezTo>
                    <a:cubicBezTo>
                      <a:pt x="37" y="16"/>
                      <a:pt x="37" y="16"/>
                      <a:pt x="37" y="15"/>
                    </a:cubicBezTo>
                    <a:cubicBezTo>
                      <a:pt x="41" y="13"/>
                      <a:pt x="45" y="11"/>
                      <a:pt x="49" y="9"/>
                    </a:cubicBezTo>
                    <a:cubicBezTo>
                      <a:pt x="50" y="8"/>
                      <a:pt x="52" y="7"/>
                      <a:pt x="53" y="6"/>
                    </a:cubicBezTo>
                    <a:cubicBezTo>
                      <a:pt x="54" y="6"/>
                      <a:pt x="54" y="6"/>
                      <a:pt x="55" y="6"/>
                    </a:cubicBezTo>
                    <a:cubicBezTo>
                      <a:pt x="56" y="6"/>
                      <a:pt x="56" y="5"/>
                      <a:pt x="57" y="5"/>
                    </a:cubicBezTo>
                    <a:cubicBezTo>
                      <a:pt x="58" y="4"/>
                      <a:pt x="58" y="4"/>
                      <a:pt x="60" y="4"/>
                    </a:cubicBezTo>
                    <a:cubicBezTo>
                      <a:pt x="60" y="3"/>
                      <a:pt x="61" y="3"/>
                      <a:pt x="61" y="3"/>
                    </a:cubicBezTo>
                    <a:cubicBezTo>
                      <a:pt x="62" y="3"/>
                      <a:pt x="62" y="2"/>
                      <a:pt x="62" y="2"/>
                    </a:cubicBezTo>
                    <a:cubicBezTo>
                      <a:pt x="63" y="2"/>
                      <a:pt x="63" y="2"/>
                      <a:pt x="64" y="2"/>
                    </a:cubicBezTo>
                    <a:cubicBezTo>
                      <a:pt x="64" y="2"/>
                      <a:pt x="64" y="1"/>
                      <a:pt x="64" y="1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65" y="1"/>
                      <a:pt x="65" y="1"/>
                      <a:pt x="66" y="1"/>
                    </a:cubicBezTo>
                    <a:cubicBezTo>
                      <a:pt x="66" y="1"/>
                      <a:pt x="66" y="1"/>
                      <a:pt x="67" y="1"/>
                    </a:cubicBezTo>
                    <a:cubicBezTo>
                      <a:pt x="67" y="1"/>
                      <a:pt x="67" y="1"/>
                      <a:pt x="68" y="1"/>
                    </a:cubicBezTo>
                    <a:cubicBezTo>
                      <a:pt x="68" y="0"/>
                      <a:pt x="68" y="1"/>
                      <a:pt x="69" y="1"/>
                    </a:cubicBezTo>
                    <a:cubicBezTo>
                      <a:pt x="69" y="1"/>
                      <a:pt x="71" y="0"/>
                      <a:pt x="73" y="0"/>
                    </a:cubicBezTo>
                    <a:cubicBezTo>
                      <a:pt x="74" y="0"/>
                      <a:pt x="76" y="1"/>
                      <a:pt x="7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CA10BAF8-9A2F-41CA-BEAB-323E8A8B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3151188"/>
                <a:ext cx="241300" cy="433388"/>
              </a:xfrm>
              <a:custGeom>
                <a:avLst/>
                <a:gdLst>
                  <a:gd name="T0" fmla="*/ 20 w 64"/>
                  <a:gd name="T1" fmla="*/ 44 h 115"/>
                  <a:gd name="T2" fmla="*/ 20 w 64"/>
                  <a:gd name="T3" fmla="*/ 35 h 115"/>
                  <a:gd name="T4" fmla="*/ 22 w 64"/>
                  <a:gd name="T5" fmla="*/ 32 h 115"/>
                  <a:gd name="T6" fmla="*/ 22 w 64"/>
                  <a:gd name="T7" fmla="*/ 25 h 115"/>
                  <a:gd name="T8" fmla="*/ 15 w 64"/>
                  <a:gd name="T9" fmla="*/ 24 h 115"/>
                  <a:gd name="T10" fmla="*/ 9 w 64"/>
                  <a:gd name="T11" fmla="*/ 23 h 115"/>
                  <a:gd name="T12" fmla="*/ 2 w 64"/>
                  <a:gd name="T13" fmla="*/ 18 h 115"/>
                  <a:gd name="T14" fmla="*/ 0 w 64"/>
                  <a:gd name="T15" fmla="*/ 12 h 115"/>
                  <a:gd name="T16" fmla="*/ 1 w 64"/>
                  <a:gd name="T17" fmla="*/ 10 h 115"/>
                  <a:gd name="T18" fmla="*/ 10 w 64"/>
                  <a:gd name="T19" fmla="*/ 8 h 115"/>
                  <a:gd name="T20" fmla="*/ 14 w 64"/>
                  <a:gd name="T21" fmla="*/ 7 h 115"/>
                  <a:gd name="T22" fmla="*/ 20 w 64"/>
                  <a:gd name="T23" fmla="*/ 3 h 115"/>
                  <a:gd name="T24" fmla="*/ 27 w 64"/>
                  <a:gd name="T25" fmla="*/ 0 h 115"/>
                  <a:gd name="T26" fmla="*/ 35 w 64"/>
                  <a:gd name="T27" fmla="*/ 0 h 115"/>
                  <a:gd name="T28" fmla="*/ 42 w 64"/>
                  <a:gd name="T29" fmla="*/ 6 h 115"/>
                  <a:gd name="T30" fmla="*/ 46 w 64"/>
                  <a:gd name="T31" fmla="*/ 12 h 115"/>
                  <a:gd name="T32" fmla="*/ 46 w 64"/>
                  <a:gd name="T33" fmla="*/ 17 h 115"/>
                  <a:gd name="T34" fmla="*/ 45 w 64"/>
                  <a:gd name="T35" fmla="*/ 25 h 115"/>
                  <a:gd name="T36" fmla="*/ 41 w 64"/>
                  <a:gd name="T37" fmla="*/ 39 h 115"/>
                  <a:gd name="T38" fmla="*/ 40 w 64"/>
                  <a:gd name="T39" fmla="*/ 42 h 115"/>
                  <a:gd name="T40" fmla="*/ 41 w 64"/>
                  <a:gd name="T41" fmla="*/ 49 h 115"/>
                  <a:gd name="T42" fmla="*/ 50 w 64"/>
                  <a:gd name="T43" fmla="*/ 48 h 115"/>
                  <a:gd name="T44" fmla="*/ 55 w 64"/>
                  <a:gd name="T45" fmla="*/ 48 h 115"/>
                  <a:gd name="T46" fmla="*/ 62 w 64"/>
                  <a:gd name="T47" fmla="*/ 55 h 115"/>
                  <a:gd name="T48" fmla="*/ 64 w 64"/>
                  <a:gd name="T49" fmla="*/ 58 h 115"/>
                  <a:gd name="T50" fmla="*/ 63 w 64"/>
                  <a:gd name="T51" fmla="*/ 62 h 115"/>
                  <a:gd name="T52" fmla="*/ 61 w 64"/>
                  <a:gd name="T53" fmla="*/ 70 h 115"/>
                  <a:gd name="T54" fmla="*/ 62 w 64"/>
                  <a:gd name="T55" fmla="*/ 75 h 115"/>
                  <a:gd name="T56" fmla="*/ 60 w 64"/>
                  <a:gd name="T57" fmla="*/ 82 h 115"/>
                  <a:gd name="T58" fmla="*/ 56 w 64"/>
                  <a:gd name="T59" fmla="*/ 84 h 115"/>
                  <a:gd name="T60" fmla="*/ 50 w 64"/>
                  <a:gd name="T61" fmla="*/ 97 h 115"/>
                  <a:gd name="T62" fmla="*/ 49 w 64"/>
                  <a:gd name="T63" fmla="*/ 100 h 115"/>
                  <a:gd name="T64" fmla="*/ 47 w 64"/>
                  <a:gd name="T65" fmla="*/ 104 h 115"/>
                  <a:gd name="T66" fmla="*/ 43 w 64"/>
                  <a:gd name="T67" fmla="*/ 110 h 115"/>
                  <a:gd name="T68" fmla="*/ 38 w 64"/>
                  <a:gd name="T69" fmla="*/ 114 h 115"/>
                  <a:gd name="T70" fmla="*/ 31 w 64"/>
                  <a:gd name="T71" fmla="*/ 115 h 115"/>
                  <a:gd name="T72" fmla="*/ 26 w 64"/>
                  <a:gd name="T73" fmla="*/ 113 h 115"/>
                  <a:gd name="T74" fmla="*/ 20 w 64"/>
                  <a:gd name="T75" fmla="*/ 111 h 115"/>
                  <a:gd name="T76" fmla="*/ 17 w 64"/>
                  <a:gd name="T77" fmla="*/ 110 h 115"/>
                  <a:gd name="T78" fmla="*/ 15 w 64"/>
                  <a:gd name="T79" fmla="*/ 110 h 115"/>
                  <a:gd name="T80" fmla="*/ 7 w 64"/>
                  <a:gd name="T81" fmla="*/ 109 h 115"/>
                  <a:gd name="T82" fmla="*/ 5 w 64"/>
                  <a:gd name="T83" fmla="*/ 102 h 115"/>
                  <a:gd name="T84" fmla="*/ 8 w 64"/>
                  <a:gd name="T85" fmla="*/ 96 h 115"/>
                  <a:gd name="T86" fmla="*/ 15 w 64"/>
                  <a:gd name="T87" fmla="*/ 92 h 115"/>
                  <a:gd name="T88" fmla="*/ 21 w 64"/>
                  <a:gd name="T89" fmla="*/ 88 h 115"/>
                  <a:gd name="T90" fmla="*/ 24 w 64"/>
                  <a:gd name="T91" fmla="*/ 86 h 115"/>
                  <a:gd name="T92" fmla="*/ 24 w 64"/>
                  <a:gd name="T93" fmla="*/ 84 h 115"/>
                  <a:gd name="T94" fmla="*/ 20 w 64"/>
                  <a:gd name="T95" fmla="*/ 82 h 115"/>
                  <a:gd name="T96" fmla="*/ 18 w 64"/>
                  <a:gd name="T97" fmla="*/ 79 h 115"/>
                  <a:gd name="T98" fmla="*/ 13 w 64"/>
                  <a:gd name="T99" fmla="*/ 76 h 115"/>
                  <a:gd name="T100" fmla="*/ 9 w 64"/>
                  <a:gd name="T101" fmla="*/ 76 h 115"/>
                  <a:gd name="T102" fmla="*/ 6 w 64"/>
                  <a:gd name="T103" fmla="*/ 72 h 115"/>
                  <a:gd name="T104" fmla="*/ 6 w 64"/>
                  <a:gd name="T105" fmla="*/ 68 h 115"/>
                  <a:gd name="T106" fmla="*/ 9 w 64"/>
                  <a:gd name="T107" fmla="*/ 62 h 115"/>
                  <a:gd name="T108" fmla="*/ 10 w 64"/>
                  <a:gd name="T109" fmla="*/ 60 h 115"/>
                  <a:gd name="T110" fmla="*/ 14 w 64"/>
                  <a:gd name="T111" fmla="*/ 57 h 115"/>
                  <a:gd name="T112" fmla="*/ 21 w 64"/>
                  <a:gd name="T113" fmla="*/ 56 h 115"/>
                  <a:gd name="T114" fmla="*/ 21 w 64"/>
                  <a:gd name="T115" fmla="*/ 52 h 115"/>
                  <a:gd name="T116" fmla="*/ 20 w 64"/>
                  <a:gd name="T117" fmla="*/ 4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" h="115">
                    <a:moveTo>
                      <a:pt x="20" y="45"/>
                    </a:moveTo>
                    <a:cubicBezTo>
                      <a:pt x="20" y="45"/>
                      <a:pt x="20" y="44"/>
                      <a:pt x="20" y="44"/>
                    </a:cubicBezTo>
                    <a:cubicBezTo>
                      <a:pt x="20" y="41"/>
                      <a:pt x="20" y="41"/>
                      <a:pt x="20" y="38"/>
                    </a:cubicBezTo>
                    <a:cubicBezTo>
                      <a:pt x="20" y="37"/>
                      <a:pt x="20" y="36"/>
                      <a:pt x="20" y="35"/>
                    </a:cubicBezTo>
                    <a:cubicBezTo>
                      <a:pt x="21" y="35"/>
                      <a:pt x="21" y="34"/>
                      <a:pt x="21" y="33"/>
                    </a:cubicBezTo>
                    <a:cubicBezTo>
                      <a:pt x="21" y="33"/>
                      <a:pt x="21" y="32"/>
                      <a:pt x="22" y="32"/>
                    </a:cubicBezTo>
                    <a:cubicBezTo>
                      <a:pt x="22" y="30"/>
                      <a:pt x="23" y="29"/>
                      <a:pt x="23" y="28"/>
                    </a:cubicBezTo>
                    <a:cubicBezTo>
                      <a:pt x="23" y="27"/>
                      <a:pt x="23" y="25"/>
                      <a:pt x="22" y="25"/>
                    </a:cubicBezTo>
                    <a:cubicBezTo>
                      <a:pt x="21" y="24"/>
                      <a:pt x="20" y="24"/>
                      <a:pt x="19" y="24"/>
                    </a:cubicBezTo>
                    <a:cubicBezTo>
                      <a:pt x="19" y="23"/>
                      <a:pt x="16" y="24"/>
                      <a:pt x="15" y="24"/>
                    </a:cubicBezTo>
                    <a:cubicBezTo>
                      <a:pt x="15" y="24"/>
                      <a:pt x="13" y="24"/>
                      <a:pt x="13" y="24"/>
                    </a:cubicBezTo>
                    <a:cubicBezTo>
                      <a:pt x="11" y="24"/>
                      <a:pt x="10" y="23"/>
                      <a:pt x="9" y="23"/>
                    </a:cubicBezTo>
                    <a:cubicBezTo>
                      <a:pt x="8" y="23"/>
                      <a:pt x="4" y="20"/>
                      <a:pt x="4" y="20"/>
                    </a:cubicBezTo>
                    <a:cubicBezTo>
                      <a:pt x="3" y="19"/>
                      <a:pt x="3" y="18"/>
                      <a:pt x="2" y="18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0" y="12"/>
                      <a:pt x="0" y="11"/>
                      <a:pt x="0" y="11"/>
                    </a:cubicBezTo>
                    <a:cubicBezTo>
                      <a:pt x="0" y="10"/>
                      <a:pt x="0" y="10"/>
                      <a:pt x="1" y="10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7" y="8"/>
                      <a:pt x="10" y="8"/>
                    </a:cubicBezTo>
                    <a:cubicBezTo>
                      <a:pt x="11" y="7"/>
                      <a:pt x="13" y="7"/>
                      <a:pt x="13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5" y="6"/>
                      <a:pt x="15" y="6"/>
                      <a:pt x="16" y="6"/>
                    </a:cubicBezTo>
                    <a:cubicBezTo>
                      <a:pt x="17" y="4"/>
                      <a:pt x="18" y="4"/>
                      <a:pt x="20" y="3"/>
                    </a:cubicBezTo>
                    <a:cubicBezTo>
                      <a:pt x="21" y="3"/>
                      <a:pt x="22" y="2"/>
                      <a:pt x="23" y="2"/>
                    </a:cubicBezTo>
                    <a:cubicBezTo>
                      <a:pt x="24" y="1"/>
                      <a:pt x="26" y="0"/>
                      <a:pt x="27" y="0"/>
                    </a:cubicBezTo>
                    <a:cubicBezTo>
                      <a:pt x="29" y="0"/>
                      <a:pt x="30" y="0"/>
                      <a:pt x="33" y="0"/>
                    </a:cubicBezTo>
                    <a:cubicBezTo>
                      <a:pt x="33" y="0"/>
                      <a:pt x="35" y="0"/>
                      <a:pt x="35" y="0"/>
                    </a:cubicBezTo>
                    <a:cubicBezTo>
                      <a:pt x="36" y="1"/>
                      <a:pt x="38" y="2"/>
                      <a:pt x="39" y="2"/>
                    </a:cubicBezTo>
                    <a:cubicBezTo>
                      <a:pt x="40" y="3"/>
                      <a:pt x="41" y="6"/>
                      <a:pt x="42" y="6"/>
                    </a:cubicBezTo>
                    <a:cubicBezTo>
                      <a:pt x="43" y="7"/>
                      <a:pt x="44" y="9"/>
                      <a:pt x="45" y="9"/>
                    </a:cubicBezTo>
                    <a:cubicBezTo>
                      <a:pt x="45" y="10"/>
                      <a:pt x="45" y="11"/>
                      <a:pt x="46" y="12"/>
                    </a:cubicBezTo>
                    <a:cubicBezTo>
                      <a:pt x="46" y="12"/>
                      <a:pt x="46" y="13"/>
                      <a:pt x="46" y="14"/>
                    </a:cubicBezTo>
                    <a:cubicBezTo>
                      <a:pt x="46" y="15"/>
                      <a:pt x="46" y="16"/>
                      <a:pt x="46" y="17"/>
                    </a:cubicBezTo>
                    <a:cubicBezTo>
                      <a:pt x="46" y="18"/>
                      <a:pt x="46" y="19"/>
                      <a:pt x="46" y="21"/>
                    </a:cubicBezTo>
                    <a:cubicBezTo>
                      <a:pt x="46" y="22"/>
                      <a:pt x="45" y="24"/>
                      <a:pt x="45" y="25"/>
                    </a:cubicBezTo>
                    <a:cubicBezTo>
                      <a:pt x="44" y="28"/>
                      <a:pt x="43" y="32"/>
                      <a:pt x="42" y="34"/>
                    </a:cubicBezTo>
                    <a:cubicBezTo>
                      <a:pt x="41" y="35"/>
                      <a:pt x="41" y="37"/>
                      <a:pt x="41" y="39"/>
                    </a:cubicBezTo>
                    <a:cubicBezTo>
                      <a:pt x="40" y="39"/>
                      <a:pt x="40" y="40"/>
                      <a:pt x="40" y="40"/>
                    </a:cubicBezTo>
                    <a:cubicBezTo>
                      <a:pt x="40" y="42"/>
                      <a:pt x="40" y="40"/>
                      <a:pt x="40" y="42"/>
                    </a:cubicBezTo>
                    <a:cubicBezTo>
                      <a:pt x="40" y="44"/>
                      <a:pt x="40" y="43"/>
                      <a:pt x="40" y="45"/>
                    </a:cubicBezTo>
                    <a:cubicBezTo>
                      <a:pt x="41" y="46"/>
                      <a:pt x="40" y="47"/>
                      <a:pt x="41" y="49"/>
                    </a:cubicBezTo>
                    <a:cubicBezTo>
                      <a:pt x="41" y="49"/>
                      <a:pt x="41" y="51"/>
                      <a:pt x="41" y="50"/>
                    </a:cubicBezTo>
                    <a:cubicBezTo>
                      <a:pt x="43" y="50"/>
                      <a:pt x="48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2" y="48"/>
                      <a:pt x="53" y="48"/>
                      <a:pt x="55" y="48"/>
                    </a:cubicBezTo>
                    <a:cubicBezTo>
                      <a:pt x="57" y="48"/>
                      <a:pt x="57" y="49"/>
                      <a:pt x="60" y="51"/>
                    </a:cubicBezTo>
                    <a:cubicBezTo>
                      <a:pt x="61" y="52"/>
                      <a:pt x="62" y="54"/>
                      <a:pt x="62" y="55"/>
                    </a:cubicBezTo>
                    <a:cubicBezTo>
                      <a:pt x="62" y="55"/>
                      <a:pt x="62" y="55"/>
                      <a:pt x="63" y="55"/>
                    </a:cubicBezTo>
                    <a:cubicBezTo>
                      <a:pt x="63" y="56"/>
                      <a:pt x="63" y="57"/>
                      <a:pt x="64" y="58"/>
                    </a:cubicBezTo>
                    <a:cubicBezTo>
                      <a:pt x="64" y="59"/>
                      <a:pt x="64" y="59"/>
                      <a:pt x="64" y="60"/>
                    </a:cubicBezTo>
                    <a:cubicBezTo>
                      <a:pt x="64" y="61"/>
                      <a:pt x="63" y="61"/>
                      <a:pt x="63" y="62"/>
                    </a:cubicBezTo>
                    <a:cubicBezTo>
                      <a:pt x="62" y="64"/>
                      <a:pt x="63" y="64"/>
                      <a:pt x="62" y="66"/>
                    </a:cubicBezTo>
                    <a:cubicBezTo>
                      <a:pt x="61" y="66"/>
                      <a:pt x="61" y="70"/>
                      <a:pt x="61" y="70"/>
                    </a:cubicBezTo>
                    <a:cubicBezTo>
                      <a:pt x="61" y="70"/>
                      <a:pt x="61" y="70"/>
                      <a:pt x="61" y="71"/>
                    </a:cubicBezTo>
                    <a:cubicBezTo>
                      <a:pt x="61" y="72"/>
                      <a:pt x="62" y="73"/>
                      <a:pt x="62" y="75"/>
                    </a:cubicBezTo>
                    <a:cubicBezTo>
                      <a:pt x="63" y="77"/>
                      <a:pt x="62" y="79"/>
                      <a:pt x="61" y="80"/>
                    </a:cubicBezTo>
                    <a:cubicBezTo>
                      <a:pt x="60" y="81"/>
                      <a:pt x="60" y="81"/>
                      <a:pt x="60" y="82"/>
                    </a:cubicBezTo>
                    <a:cubicBezTo>
                      <a:pt x="58" y="82"/>
                      <a:pt x="58" y="83"/>
                      <a:pt x="58" y="83"/>
                    </a:cubicBezTo>
                    <a:cubicBezTo>
                      <a:pt x="57" y="83"/>
                      <a:pt x="56" y="83"/>
                      <a:pt x="56" y="84"/>
                    </a:cubicBezTo>
                    <a:cubicBezTo>
                      <a:pt x="54" y="84"/>
                      <a:pt x="51" y="84"/>
                      <a:pt x="50" y="85"/>
                    </a:cubicBezTo>
                    <a:cubicBezTo>
                      <a:pt x="50" y="89"/>
                      <a:pt x="50" y="93"/>
                      <a:pt x="50" y="97"/>
                    </a:cubicBezTo>
                    <a:cubicBezTo>
                      <a:pt x="50" y="97"/>
                      <a:pt x="49" y="98"/>
                      <a:pt x="49" y="99"/>
                    </a:cubicBezTo>
                    <a:cubicBezTo>
                      <a:pt x="49" y="99"/>
                      <a:pt x="49" y="100"/>
                      <a:pt x="49" y="100"/>
                    </a:cubicBezTo>
                    <a:cubicBezTo>
                      <a:pt x="49" y="101"/>
                      <a:pt x="48" y="102"/>
                      <a:pt x="48" y="102"/>
                    </a:cubicBezTo>
                    <a:cubicBezTo>
                      <a:pt x="48" y="103"/>
                      <a:pt x="48" y="103"/>
                      <a:pt x="47" y="104"/>
                    </a:cubicBezTo>
                    <a:cubicBezTo>
                      <a:pt x="47" y="105"/>
                      <a:pt x="46" y="107"/>
                      <a:pt x="45" y="108"/>
                    </a:cubicBezTo>
                    <a:cubicBezTo>
                      <a:pt x="44" y="109"/>
                      <a:pt x="44" y="109"/>
                      <a:pt x="43" y="110"/>
                    </a:cubicBezTo>
                    <a:cubicBezTo>
                      <a:pt x="42" y="111"/>
                      <a:pt x="41" y="111"/>
                      <a:pt x="41" y="112"/>
                    </a:cubicBezTo>
                    <a:cubicBezTo>
                      <a:pt x="40" y="113"/>
                      <a:pt x="39" y="113"/>
                      <a:pt x="38" y="114"/>
                    </a:cubicBezTo>
                    <a:cubicBezTo>
                      <a:pt x="37" y="114"/>
                      <a:pt x="35" y="114"/>
                      <a:pt x="34" y="115"/>
                    </a:cubicBezTo>
                    <a:cubicBezTo>
                      <a:pt x="33" y="115"/>
                      <a:pt x="32" y="115"/>
                      <a:pt x="31" y="115"/>
                    </a:cubicBezTo>
                    <a:cubicBezTo>
                      <a:pt x="30" y="114"/>
                      <a:pt x="29" y="114"/>
                      <a:pt x="28" y="114"/>
                    </a:cubicBezTo>
                    <a:cubicBezTo>
                      <a:pt x="27" y="114"/>
                      <a:pt x="26" y="113"/>
                      <a:pt x="26" y="113"/>
                    </a:cubicBezTo>
                    <a:cubicBezTo>
                      <a:pt x="25" y="112"/>
                      <a:pt x="25" y="112"/>
                      <a:pt x="24" y="112"/>
                    </a:cubicBezTo>
                    <a:cubicBezTo>
                      <a:pt x="23" y="111"/>
                      <a:pt x="22" y="111"/>
                      <a:pt x="20" y="111"/>
                    </a:cubicBezTo>
                    <a:cubicBezTo>
                      <a:pt x="20" y="111"/>
                      <a:pt x="20" y="110"/>
                      <a:pt x="19" y="110"/>
                    </a:cubicBezTo>
                    <a:cubicBezTo>
                      <a:pt x="18" y="110"/>
                      <a:pt x="18" y="110"/>
                      <a:pt x="17" y="110"/>
                    </a:cubicBezTo>
                    <a:cubicBezTo>
                      <a:pt x="16" y="110"/>
                      <a:pt x="15" y="110"/>
                      <a:pt x="15" y="110"/>
                    </a:cubicBezTo>
                    <a:cubicBezTo>
                      <a:pt x="15" y="110"/>
                      <a:pt x="15" y="110"/>
                      <a:pt x="15" y="110"/>
                    </a:cubicBezTo>
                    <a:cubicBezTo>
                      <a:pt x="13" y="110"/>
                      <a:pt x="11" y="110"/>
                      <a:pt x="10" y="110"/>
                    </a:cubicBezTo>
                    <a:cubicBezTo>
                      <a:pt x="9" y="110"/>
                      <a:pt x="8" y="109"/>
                      <a:pt x="7" y="109"/>
                    </a:cubicBezTo>
                    <a:cubicBezTo>
                      <a:pt x="7" y="109"/>
                      <a:pt x="6" y="108"/>
                      <a:pt x="6" y="108"/>
                    </a:cubicBezTo>
                    <a:cubicBezTo>
                      <a:pt x="4" y="105"/>
                      <a:pt x="5" y="104"/>
                      <a:pt x="5" y="102"/>
                    </a:cubicBezTo>
                    <a:cubicBezTo>
                      <a:pt x="5" y="101"/>
                      <a:pt x="5" y="100"/>
                      <a:pt x="6" y="100"/>
                    </a:cubicBezTo>
                    <a:cubicBezTo>
                      <a:pt x="6" y="98"/>
                      <a:pt x="7" y="97"/>
                      <a:pt x="8" y="96"/>
                    </a:cubicBezTo>
                    <a:cubicBezTo>
                      <a:pt x="9" y="94"/>
                      <a:pt x="11" y="94"/>
                      <a:pt x="12" y="93"/>
                    </a:cubicBezTo>
                    <a:cubicBezTo>
                      <a:pt x="14" y="92"/>
                      <a:pt x="13" y="92"/>
                      <a:pt x="15" y="92"/>
                    </a:cubicBezTo>
                    <a:cubicBezTo>
                      <a:pt x="16" y="91"/>
                      <a:pt x="18" y="90"/>
                      <a:pt x="19" y="89"/>
                    </a:cubicBezTo>
                    <a:cubicBezTo>
                      <a:pt x="20" y="89"/>
                      <a:pt x="20" y="88"/>
                      <a:pt x="21" y="88"/>
                    </a:cubicBezTo>
                    <a:cubicBezTo>
                      <a:pt x="21" y="87"/>
                      <a:pt x="22" y="87"/>
                      <a:pt x="22" y="87"/>
                    </a:cubicBezTo>
                    <a:cubicBezTo>
                      <a:pt x="23" y="86"/>
                      <a:pt x="23" y="86"/>
                      <a:pt x="24" y="86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4" y="85"/>
                      <a:pt x="24" y="85"/>
                      <a:pt x="24" y="84"/>
                    </a:cubicBezTo>
                    <a:cubicBezTo>
                      <a:pt x="24" y="84"/>
                      <a:pt x="24" y="84"/>
                      <a:pt x="24" y="83"/>
                    </a:cubicBezTo>
                    <a:cubicBezTo>
                      <a:pt x="22" y="83"/>
                      <a:pt x="21" y="82"/>
                      <a:pt x="20" y="82"/>
                    </a:cubicBezTo>
                    <a:cubicBezTo>
                      <a:pt x="20" y="81"/>
                      <a:pt x="19" y="81"/>
                      <a:pt x="18" y="81"/>
                    </a:cubicBezTo>
                    <a:cubicBezTo>
                      <a:pt x="18" y="81"/>
                      <a:pt x="18" y="79"/>
                      <a:pt x="18" y="79"/>
                    </a:cubicBezTo>
                    <a:cubicBezTo>
                      <a:pt x="16" y="79"/>
                      <a:pt x="16" y="77"/>
                      <a:pt x="15" y="77"/>
                    </a:cubicBezTo>
                    <a:cubicBezTo>
                      <a:pt x="14" y="77"/>
                      <a:pt x="14" y="77"/>
                      <a:pt x="13" y="76"/>
                    </a:cubicBezTo>
                    <a:cubicBezTo>
                      <a:pt x="13" y="76"/>
                      <a:pt x="12" y="76"/>
                      <a:pt x="11" y="76"/>
                    </a:cubicBezTo>
                    <a:cubicBezTo>
                      <a:pt x="11" y="76"/>
                      <a:pt x="10" y="76"/>
                      <a:pt x="9" y="76"/>
                    </a:cubicBezTo>
                    <a:cubicBezTo>
                      <a:pt x="7" y="75"/>
                      <a:pt x="8" y="75"/>
                      <a:pt x="7" y="74"/>
                    </a:cubicBezTo>
                    <a:cubicBezTo>
                      <a:pt x="6" y="74"/>
                      <a:pt x="6" y="73"/>
                      <a:pt x="6" y="72"/>
                    </a:cubicBezTo>
                    <a:cubicBezTo>
                      <a:pt x="6" y="71"/>
                      <a:pt x="6" y="70"/>
                      <a:pt x="6" y="6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6"/>
                      <a:pt x="8" y="64"/>
                      <a:pt x="8" y="63"/>
                    </a:cubicBezTo>
                    <a:cubicBezTo>
                      <a:pt x="8" y="63"/>
                      <a:pt x="9" y="62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9" y="61"/>
                      <a:pt x="10" y="61"/>
                      <a:pt x="10" y="60"/>
                    </a:cubicBezTo>
                    <a:cubicBezTo>
                      <a:pt x="11" y="59"/>
                      <a:pt x="11" y="58"/>
                      <a:pt x="12" y="58"/>
                    </a:cubicBezTo>
                    <a:cubicBezTo>
                      <a:pt x="13" y="57"/>
                      <a:pt x="13" y="57"/>
                      <a:pt x="14" y="57"/>
                    </a:cubicBezTo>
                    <a:cubicBezTo>
                      <a:pt x="16" y="57"/>
                      <a:pt x="17" y="57"/>
                      <a:pt x="18" y="57"/>
                    </a:cubicBezTo>
                    <a:cubicBezTo>
                      <a:pt x="19" y="56"/>
                      <a:pt x="20" y="56"/>
                      <a:pt x="21" y="56"/>
                    </a:cubicBezTo>
                    <a:cubicBezTo>
                      <a:pt x="21" y="55"/>
                      <a:pt x="20" y="54"/>
                      <a:pt x="21" y="54"/>
                    </a:cubicBezTo>
                    <a:cubicBezTo>
                      <a:pt x="21" y="53"/>
                      <a:pt x="20" y="53"/>
                      <a:pt x="21" y="52"/>
                    </a:cubicBezTo>
                    <a:cubicBezTo>
                      <a:pt x="20" y="51"/>
                      <a:pt x="20" y="51"/>
                      <a:pt x="20" y="50"/>
                    </a:cubicBezTo>
                    <a:cubicBezTo>
                      <a:pt x="20" y="49"/>
                      <a:pt x="20" y="46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D4AB73E9-4319-4CFA-8D30-DEE87EEA9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6888" y="2940050"/>
                <a:ext cx="255588" cy="192088"/>
              </a:xfrm>
              <a:custGeom>
                <a:avLst/>
                <a:gdLst>
                  <a:gd name="T0" fmla="*/ 11 w 68"/>
                  <a:gd name="T1" fmla="*/ 42 h 51"/>
                  <a:gd name="T2" fmla="*/ 16 w 68"/>
                  <a:gd name="T3" fmla="*/ 36 h 51"/>
                  <a:gd name="T4" fmla="*/ 21 w 68"/>
                  <a:gd name="T5" fmla="*/ 30 h 51"/>
                  <a:gd name="T6" fmla="*/ 22 w 68"/>
                  <a:gd name="T7" fmla="*/ 28 h 51"/>
                  <a:gd name="T8" fmla="*/ 23 w 68"/>
                  <a:gd name="T9" fmla="*/ 26 h 51"/>
                  <a:gd name="T10" fmla="*/ 20 w 68"/>
                  <a:gd name="T11" fmla="*/ 26 h 51"/>
                  <a:gd name="T12" fmla="*/ 17 w 68"/>
                  <a:gd name="T13" fmla="*/ 27 h 51"/>
                  <a:gd name="T14" fmla="*/ 15 w 68"/>
                  <a:gd name="T15" fmla="*/ 28 h 51"/>
                  <a:gd name="T16" fmla="*/ 10 w 68"/>
                  <a:gd name="T17" fmla="*/ 30 h 51"/>
                  <a:gd name="T18" fmla="*/ 6 w 68"/>
                  <a:gd name="T19" fmla="*/ 32 h 51"/>
                  <a:gd name="T20" fmla="*/ 2 w 68"/>
                  <a:gd name="T21" fmla="*/ 27 h 51"/>
                  <a:gd name="T22" fmla="*/ 1 w 68"/>
                  <a:gd name="T23" fmla="*/ 22 h 51"/>
                  <a:gd name="T24" fmla="*/ 0 w 68"/>
                  <a:gd name="T25" fmla="*/ 17 h 51"/>
                  <a:gd name="T26" fmla="*/ 4 w 68"/>
                  <a:gd name="T27" fmla="*/ 11 h 51"/>
                  <a:gd name="T28" fmla="*/ 5 w 68"/>
                  <a:gd name="T29" fmla="*/ 10 h 51"/>
                  <a:gd name="T30" fmla="*/ 7 w 68"/>
                  <a:gd name="T31" fmla="*/ 9 h 51"/>
                  <a:gd name="T32" fmla="*/ 15 w 68"/>
                  <a:gd name="T33" fmla="*/ 6 h 51"/>
                  <a:gd name="T34" fmla="*/ 29 w 68"/>
                  <a:gd name="T35" fmla="*/ 2 h 51"/>
                  <a:gd name="T36" fmla="*/ 35 w 68"/>
                  <a:gd name="T37" fmla="*/ 2 h 51"/>
                  <a:gd name="T38" fmla="*/ 44 w 68"/>
                  <a:gd name="T39" fmla="*/ 1 h 51"/>
                  <a:gd name="T40" fmla="*/ 57 w 68"/>
                  <a:gd name="T41" fmla="*/ 1 h 51"/>
                  <a:gd name="T42" fmla="*/ 59 w 68"/>
                  <a:gd name="T43" fmla="*/ 3 h 51"/>
                  <a:gd name="T44" fmla="*/ 60 w 68"/>
                  <a:gd name="T45" fmla="*/ 3 h 51"/>
                  <a:gd name="T46" fmla="*/ 64 w 68"/>
                  <a:gd name="T47" fmla="*/ 4 h 51"/>
                  <a:gd name="T48" fmla="*/ 68 w 68"/>
                  <a:gd name="T49" fmla="*/ 10 h 51"/>
                  <a:gd name="T50" fmla="*/ 68 w 68"/>
                  <a:gd name="T51" fmla="*/ 16 h 51"/>
                  <a:gd name="T52" fmla="*/ 66 w 68"/>
                  <a:gd name="T53" fmla="*/ 20 h 51"/>
                  <a:gd name="T54" fmla="*/ 64 w 68"/>
                  <a:gd name="T55" fmla="*/ 24 h 51"/>
                  <a:gd name="T56" fmla="*/ 61 w 68"/>
                  <a:gd name="T57" fmla="*/ 26 h 51"/>
                  <a:gd name="T58" fmla="*/ 56 w 68"/>
                  <a:gd name="T59" fmla="*/ 26 h 51"/>
                  <a:gd name="T60" fmla="*/ 53 w 68"/>
                  <a:gd name="T61" fmla="*/ 27 h 51"/>
                  <a:gd name="T62" fmla="*/ 46 w 68"/>
                  <a:gd name="T63" fmla="*/ 28 h 51"/>
                  <a:gd name="T64" fmla="*/ 43 w 68"/>
                  <a:gd name="T65" fmla="*/ 31 h 51"/>
                  <a:gd name="T66" fmla="*/ 37 w 68"/>
                  <a:gd name="T67" fmla="*/ 35 h 51"/>
                  <a:gd name="T68" fmla="*/ 31 w 68"/>
                  <a:gd name="T69" fmla="*/ 39 h 51"/>
                  <a:gd name="T70" fmla="*/ 28 w 68"/>
                  <a:gd name="T71" fmla="*/ 43 h 51"/>
                  <a:gd name="T72" fmla="*/ 23 w 68"/>
                  <a:gd name="T73" fmla="*/ 46 h 51"/>
                  <a:gd name="T74" fmla="*/ 21 w 68"/>
                  <a:gd name="T75" fmla="*/ 48 h 51"/>
                  <a:gd name="T76" fmla="*/ 17 w 68"/>
                  <a:gd name="T77" fmla="*/ 50 h 51"/>
                  <a:gd name="T78" fmla="*/ 11 w 68"/>
                  <a:gd name="T79" fmla="*/ 49 h 51"/>
                  <a:gd name="T80" fmla="*/ 10 w 68"/>
                  <a:gd name="T81" fmla="*/ 4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" h="51">
                    <a:moveTo>
                      <a:pt x="10" y="44"/>
                    </a:moveTo>
                    <a:cubicBezTo>
                      <a:pt x="11" y="43"/>
                      <a:pt x="10" y="43"/>
                      <a:pt x="11" y="42"/>
                    </a:cubicBezTo>
                    <a:cubicBezTo>
                      <a:pt x="13" y="40"/>
                      <a:pt x="13" y="39"/>
                      <a:pt x="13" y="39"/>
                    </a:cubicBezTo>
                    <a:cubicBezTo>
                      <a:pt x="15" y="38"/>
                      <a:pt x="15" y="37"/>
                      <a:pt x="16" y="36"/>
                    </a:cubicBezTo>
                    <a:cubicBezTo>
                      <a:pt x="17" y="35"/>
                      <a:pt x="18" y="34"/>
                      <a:pt x="20" y="32"/>
                    </a:cubicBezTo>
                    <a:cubicBezTo>
                      <a:pt x="20" y="31"/>
                      <a:pt x="21" y="30"/>
                      <a:pt x="21" y="30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2" y="29"/>
                      <a:pt x="22" y="28"/>
                      <a:pt x="22" y="28"/>
                    </a:cubicBezTo>
                    <a:cubicBezTo>
                      <a:pt x="22" y="28"/>
                      <a:pt x="22" y="28"/>
                      <a:pt x="22" y="28"/>
                    </a:cubicBezTo>
                    <a:cubicBezTo>
                      <a:pt x="23" y="27"/>
                      <a:pt x="23" y="27"/>
                      <a:pt x="23" y="26"/>
                    </a:cubicBezTo>
                    <a:cubicBezTo>
                      <a:pt x="24" y="25"/>
                      <a:pt x="25" y="25"/>
                      <a:pt x="25" y="25"/>
                    </a:cubicBezTo>
                    <a:cubicBezTo>
                      <a:pt x="24" y="25"/>
                      <a:pt x="21" y="25"/>
                      <a:pt x="20" y="26"/>
                    </a:cubicBezTo>
                    <a:cubicBezTo>
                      <a:pt x="20" y="26"/>
                      <a:pt x="20" y="26"/>
                      <a:pt x="19" y="26"/>
                    </a:cubicBezTo>
                    <a:cubicBezTo>
                      <a:pt x="18" y="27"/>
                      <a:pt x="18" y="27"/>
                      <a:pt x="17" y="27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5" y="27"/>
                      <a:pt x="15" y="28"/>
                      <a:pt x="15" y="28"/>
                    </a:cubicBezTo>
                    <a:cubicBezTo>
                      <a:pt x="14" y="28"/>
                      <a:pt x="13" y="29"/>
                      <a:pt x="12" y="29"/>
                    </a:cubicBezTo>
                    <a:cubicBezTo>
                      <a:pt x="12" y="30"/>
                      <a:pt x="10" y="30"/>
                      <a:pt x="10" y="30"/>
                    </a:cubicBezTo>
                    <a:cubicBezTo>
                      <a:pt x="9" y="31"/>
                      <a:pt x="9" y="31"/>
                      <a:pt x="8" y="32"/>
                    </a:cubicBezTo>
                    <a:cubicBezTo>
                      <a:pt x="7" y="32"/>
                      <a:pt x="6" y="32"/>
                      <a:pt x="6" y="32"/>
                    </a:cubicBezTo>
                    <a:cubicBezTo>
                      <a:pt x="4" y="31"/>
                      <a:pt x="5" y="31"/>
                      <a:pt x="4" y="31"/>
                    </a:cubicBezTo>
                    <a:cubicBezTo>
                      <a:pt x="3" y="29"/>
                      <a:pt x="3" y="28"/>
                      <a:pt x="2" y="27"/>
                    </a:cubicBezTo>
                    <a:cubicBezTo>
                      <a:pt x="2" y="27"/>
                      <a:pt x="2" y="26"/>
                      <a:pt x="2" y="25"/>
                    </a:cubicBezTo>
                    <a:cubicBezTo>
                      <a:pt x="1" y="24"/>
                      <a:pt x="1" y="23"/>
                      <a:pt x="1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19"/>
                      <a:pt x="0" y="18"/>
                      <a:pt x="0" y="17"/>
                    </a:cubicBezTo>
                    <a:cubicBezTo>
                      <a:pt x="1" y="17"/>
                      <a:pt x="1" y="16"/>
                      <a:pt x="1" y="16"/>
                    </a:cubicBezTo>
                    <a:cubicBezTo>
                      <a:pt x="1" y="14"/>
                      <a:pt x="3" y="13"/>
                      <a:pt x="4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9"/>
                    </a:cubicBezTo>
                    <a:cubicBezTo>
                      <a:pt x="7" y="9"/>
                      <a:pt x="7" y="10"/>
                      <a:pt x="7" y="9"/>
                    </a:cubicBezTo>
                    <a:cubicBezTo>
                      <a:pt x="9" y="9"/>
                      <a:pt x="11" y="7"/>
                      <a:pt x="14" y="7"/>
                    </a:cubicBezTo>
                    <a:cubicBezTo>
                      <a:pt x="14" y="6"/>
                      <a:pt x="15" y="6"/>
                      <a:pt x="15" y="6"/>
                    </a:cubicBezTo>
                    <a:cubicBezTo>
                      <a:pt x="16" y="6"/>
                      <a:pt x="17" y="5"/>
                      <a:pt x="18" y="5"/>
                    </a:cubicBezTo>
                    <a:cubicBezTo>
                      <a:pt x="21" y="3"/>
                      <a:pt x="25" y="2"/>
                      <a:pt x="29" y="2"/>
                    </a:cubicBezTo>
                    <a:cubicBezTo>
                      <a:pt x="30" y="2"/>
                      <a:pt x="31" y="2"/>
                      <a:pt x="31" y="2"/>
                    </a:cubicBezTo>
                    <a:cubicBezTo>
                      <a:pt x="33" y="2"/>
                      <a:pt x="34" y="2"/>
                      <a:pt x="35" y="2"/>
                    </a:cubicBezTo>
                    <a:cubicBezTo>
                      <a:pt x="36" y="2"/>
                      <a:pt x="36" y="1"/>
                      <a:pt x="37" y="1"/>
                    </a:cubicBezTo>
                    <a:cubicBezTo>
                      <a:pt x="39" y="1"/>
                      <a:pt x="42" y="1"/>
                      <a:pt x="44" y="1"/>
                    </a:cubicBezTo>
                    <a:cubicBezTo>
                      <a:pt x="45" y="0"/>
                      <a:pt x="51" y="0"/>
                      <a:pt x="54" y="0"/>
                    </a:cubicBezTo>
                    <a:cubicBezTo>
                      <a:pt x="55" y="0"/>
                      <a:pt x="56" y="0"/>
                      <a:pt x="57" y="1"/>
                    </a:cubicBezTo>
                    <a:cubicBezTo>
                      <a:pt x="57" y="1"/>
                      <a:pt x="58" y="2"/>
                      <a:pt x="59" y="2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59" y="3"/>
                      <a:pt x="59" y="3"/>
                    </a:cubicBezTo>
                    <a:cubicBezTo>
                      <a:pt x="59" y="3"/>
                      <a:pt x="60" y="3"/>
                      <a:pt x="60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4"/>
                      <a:pt x="64" y="4"/>
                    </a:cubicBezTo>
                    <a:cubicBezTo>
                      <a:pt x="64" y="5"/>
                      <a:pt x="65" y="5"/>
                      <a:pt x="65" y="5"/>
                    </a:cubicBezTo>
                    <a:cubicBezTo>
                      <a:pt x="66" y="7"/>
                      <a:pt x="67" y="9"/>
                      <a:pt x="68" y="10"/>
                    </a:cubicBezTo>
                    <a:cubicBezTo>
                      <a:pt x="68" y="11"/>
                      <a:pt x="68" y="12"/>
                      <a:pt x="68" y="12"/>
                    </a:cubicBezTo>
                    <a:cubicBezTo>
                      <a:pt x="68" y="14"/>
                      <a:pt x="68" y="15"/>
                      <a:pt x="68" y="16"/>
                    </a:cubicBezTo>
                    <a:cubicBezTo>
                      <a:pt x="68" y="17"/>
                      <a:pt x="68" y="17"/>
                      <a:pt x="68" y="18"/>
                    </a:cubicBezTo>
                    <a:cubicBezTo>
                      <a:pt x="68" y="18"/>
                      <a:pt x="67" y="19"/>
                      <a:pt x="66" y="20"/>
                    </a:cubicBezTo>
                    <a:cubicBezTo>
                      <a:pt x="66" y="21"/>
                      <a:pt x="65" y="21"/>
                      <a:pt x="65" y="22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63" y="25"/>
                      <a:pt x="63" y="25"/>
                    </a:cubicBezTo>
                    <a:cubicBezTo>
                      <a:pt x="62" y="26"/>
                      <a:pt x="61" y="26"/>
                      <a:pt x="61" y="26"/>
                    </a:cubicBezTo>
                    <a:cubicBezTo>
                      <a:pt x="59" y="26"/>
                      <a:pt x="59" y="26"/>
                      <a:pt x="58" y="26"/>
                    </a:cubicBezTo>
                    <a:cubicBezTo>
                      <a:pt x="57" y="26"/>
                      <a:pt x="57" y="26"/>
                      <a:pt x="56" y="26"/>
                    </a:cubicBezTo>
                    <a:cubicBezTo>
                      <a:pt x="56" y="26"/>
                      <a:pt x="55" y="26"/>
                      <a:pt x="55" y="26"/>
                    </a:cubicBezTo>
                    <a:cubicBezTo>
                      <a:pt x="54" y="26"/>
                      <a:pt x="53" y="26"/>
                      <a:pt x="53" y="27"/>
                    </a:cubicBezTo>
                    <a:cubicBezTo>
                      <a:pt x="52" y="27"/>
                      <a:pt x="51" y="27"/>
                      <a:pt x="49" y="27"/>
                    </a:cubicBezTo>
                    <a:cubicBezTo>
                      <a:pt x="48" y="27"/>
                      <a:pt x="47" y="28"/>
                      <a:pt x="46" y="28"/>
                    </a:cubicBezTo>
                    <a:cubicBezTo>
                      <a:pt x="46" y="29"/>
                      <a:pt x="45" y="29"/>
                      <a:pt x="45" y="29"/>
                    </a:cubicBezTo>
                    <a:cubicBezTo>
                      <a:pt x="44" y="30"/>
                      <a:pt x="44" y="30"/>
                      <a:pt x="43" y="31"/>
                    </a:cubicBezTo>
                    <a:cubicBezTo>
                      <a:pt x="42" y="31"/>
                      <a:pt x="42" y="31"/>
                      <a:pt x="41" y="32"/>
                    </a:cubicBezTo>
                    <a:cubicBezTo>
                      <a:pt x="41" y="33"/>
                      <a:pt x="38" y="34"/>
                      <a:pt x="37" y="35"/>
                    </a:cubicBezTo>
                    <a:cubicBezTo>
                      <a:pt x="36" y="35"/>
                      <a:pt x="36" y="36"/>
                      <a:pt x="34" y="37"/>
                    </a:cubicBezTo>
                    <a:cubicBezTo>
                      <a:pt x="33" y="38"/>
                      <a:pt x="32" y="39"/>
                      <a:pt x="31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9" y="41"/>
                      <a:pt x="28" y="43"/>
                      <a:pt x="28" y="43"/>
                    </a:cubicBezTo>
                    <a:cubicBezTo>
                      <a:pt x="27" y="43"/>
                      <a:pt x="25" y="44"/>
                      <a:pt x="25" y="44"/>
                    </a:cubicBezTo>
                    <a:cubicBezTo>
                      <a:pt x="24" y="45"/>
                      <a:pt x="24" y="45"/>
                      <a:pt x="23" y="46"/>
                    </a:cubicBezTo>
                    <a:cubicBezTo>
                      <a:pt x="23" y="46"/>
                      <a:pt x="22" y="47"/>
                      <a:pt x="22" y="47"/>
                    </a:cubicBezTo>
                    <a:cubicBezTo>
                      <a:pt x="22" y="47"/>
                      <a:pt x="21" y="47"/>
                      <a:pt x="21" y="48"/>
                    </a:cubicBezTo>
                    <a:cubicBezTo>
                      <a:pt x="20" y="48"/>
                      <a:pt x="19" y="49"/>
                      <a:pt x="19" y="49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6" y="51"/>
                      <a:pt x="16" y="51"/>
                      <a:pt x="14" y="50"/>
                    </a:cubicBezTo>
                    <a:cubicBezTo>
                      <a:pt x="13" y="50"/>
                      <a:pt x="12" y="50"/>
                      <a:pt x="11" y="49"/>
                    </a:cubicBezTo>
                    <a:cubicBezTo>
                      <a:pt x="11" y="49"/>
                      <a:pt x="11" y="48"/>
                      <a:pt x="10" y="48"/>
                    </a:cubicBezTo>
                    <a:cubicBezTo>
                      <a:pt x="9" y="47"/>
                      <a:pt x="9" y="45"/>
                      <a:pt x="10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60B2148C-1895-4A6B-8BD9-4E031B7F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6238" y="2997200"/>
                <a:ext cx="120650" cy="109538"/>
              </a:xfrm>
              <a:custGeom>
                <a:avLst/>
                <a:gdLst>
                  <a:gd name="T0" fmla="*/ 13 w 32"/>
                  <a:gd name="T1" fmla="*/ 29 h 29"/>
                  <a:gd name="T2" fmla="*/ 10 w 32"/>
                  <a:gd name="T3" fmla="*/ 28 h 29"/>
                  <a:gd name="T4" fmla="*/ 4 w 32"/>
                  <a:gd name="T5" fmla="*/ 25 h 29"/>
                  <a:gd name="T6" fmla="*/ 3 w 32"/>
                  <a:gd name="T7" fmla="*/ 23 h 29"/>
                  <a:gd name="T8" fmla="*/ 1 w 32"/>
                  <a:gd name="T9" fmla="*/ 19 h 29"/>
                  <a:gd name="T10" fmla="*/ 1 w 32"/>
                  <a:gd name="T11" fmla="*/ 19 h 29"/>
                  <a:gd name="T12" fmla="*/ 0 w 32"/>
                  <a:gd name="T13" fmla="*/ 12 h 29"/>
                  <a:gd name="T14" fmla="*/ 1 w 32"/>
                  <a:gd name="T15" fmla="*/ 10 h 29"/>
                  <a:gd name="T16" fmla="*/ 1 w 32"/>
                  <a:gd name="T17" fmla="*/ 9 h 29"/>
                  <a:gd name="T18" fmla="*/ 2 w 32"/>
                  <a:gd name="T19" fmla="*/ 6 h 29"/>
                  <a:gd name="T20" fmla="*/ 9 w 32"/>
                  <a:gd name="T21" fmla="*/ 1 h 29"/>
                  <a:gd name="T22" fmla="*/ 10 w 32"/>
                  <a:gd name="T23" fmla="*/ 0 h 29"/>
                  <a:gd name="T24" fmla="*/ 11 w 32"/>
                  <a:gd name="T25" fmla="*/ 0 h 29"/>
                  <a:gd name="T26" fmla="*/ 14 w 32"/>
                  <a:gd name="T27" fmla="*/ 0 h 29"/>
                  <a:gd name="T28" fmla="*/ 15 w 32"/>
                  <a:gd name="T29" fmla="*/ 0 h 29"/>
                  <a:gd name="T30" fmla="*/ 20 w 32"/>
                  <a:gd name="T31" fmla="*/ 2 h 29"/>
                  <a:gd name="T32" fmla="*/ 25 w 32"/>
                  <a:gd name="T33" fmla="*/ 7 h 29"/>
                  <a:gd name="T34" fmla="*/ 27 w 32"/>
                  <a:gd name="T35" fmla="*/ 9 h 29"/>
                  <a:gd name="T36" fmla="*/ 27 w 32"/>
                  <a:gd name="T37" fmla="*/ 9 h 29"/>
                  <a:gd name="T38" fmla="*/ 29 w 32"/>
                  <a:gd name="T39" fmla="*/ 12 h 29"/>
                  <a:gd name="T40" fmla="*/ 30 w 32"/>
                  <a:gd name="T41" fmla="*/ 13 h 29"/>
                  <a:gd name="T42" fmla="*/ 32 w 32"/>
                  <a:gd name="T43" fmla="*/ 17 h 29"/>
                  <a:gd name="T44" fmla="*/ 32 w 32"/>
                  <a:gd name="T45" fmla="*/ 19 h 29"/>
                  <a:gd name="T46" fmla="*/ 29 w 32"/>
                  <a:gd name="T47" fmla="*/ 23 h 29"/>
                  <a:gd name="T48" fmla="*/ 20 w 32"/>
                  <a:gd name="T49" fmla="*/ 28 h 29"/>
                  <a:gd name="T50" fmla="*/ 16 w 32"/>
                  <a:gd name="T51" fmla="*/ 29 h 29"/>
                  <a:gd name="T52" fmla="*/ 13 w 32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2" h="29">
                    <a:moveTo>
                      <a:pt x="13" y="29"/>
                    </a:moveTo>
                    <a:cubicBezTo>
                      <a:pt x="11" y="29"/>
                      <a:pt x="10" y="29"/>
                      <a:pt x="10" y="28"/>
                    </a:cubicBezTo>
                    <a:cubicBezTo>
                      <a:pt x="8" y="27"/>
                      <a:pt x="6" y="26"/>
                      <a:pt x="4" y="25"/>
                    </a:cubicBezTo>
                    <a:cubicBezTo>
                      <a:pt x="4" y="25"/>
                      <a:pt x="3" y="24"/>
                      <a:pt x="3" y="23"/>
                    </a:cubicBezTo>
                    <a:cubicBezTo>
                      <a:pt x="2" y="22"/>
                      <a:pt x="1" y="20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7"/>
                      <a:pt x="0" y="13"/>
                      <a:pt x="0" y="12"/>
                    </a:cubicBezTo>
                    <a:cubicBezTo>
                      <a:pt x="0" y="11"/>
                      <a:pt x="0" y="10"/>
                      <a:pt x="1" y="10"/>
                    </a:cubicBezTo>
                    <a:cubicBezTo>
                      <a:pt x="1" y="10"/>
                      <a:pt x="1" y="9"/>
                      <a:pt x="1" y="9"/>
                    </a:cubicBezTo>
                    <a:cubicBezTo>
                      <a:pt x="1" y="8"/>
                      <a:pt x="2" y="7"/>
                      <a:pt x="2" y="6"/>
                    </a:cubicBezTo>
                    <a:cubicBezTo>
                      <a:pt x="4" y="3"/>
                      <a:pt x="6" y="3"/>
                      <a:pt x="9" y="1"/>
                    </a:cubicBezTo>
                    <a:cubicBezTo>
                      <a:pt x="9" y="1"/>
                      <a:pt x="10" y="0"/>
                      <a:pt x="10" y="0"/>
                    </a:cubicBezTo>
                    <a:cubicBezTo>
                      <a:pt x="10" y="0"/>
                      <a:pt x="10" y="0"/>
                      <a:pt x="11" y="0"/>
                    </a:cubicBezTo>
                    <a:cubicBezTo>
                      <a:pt x="12" y="0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0"/>
                      <a:pt x="18" y="1"/>
                      <a:pt x="20" y="2"/>
                    </a:cubicBezTo>
                    <a:cubicBezTo>
                      <a:pt x="22" y="4"/>
                      <a:pt x="23" y="5"/>
                      <a:pt x="25" y="7"/>
                    </a:cubicBezTo>
                    <a:cubicBezTo>
                      <a:pt x="25" y="7"/>
                      <a:pt x="26" y="8"/>
                      <a:pt x="27" y="9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28" y="10"/>
                      <a:pt x="28" y="11"/>
                      <a:pt x="29" y="12"/>
                    </a:cubicBezTo>
                    <a:cubicBezTo>
                      <a:pt x="29" y="13"/>
                      <a:pt x="29" y="13"/>
                      <a:pt x="30" y="13"/>
                    </a:cubicBezTo>
                    <a:cubicBezTo>
                      <a:pt x="30" y="14"/>
                      <a:pt x="31" y="14"/>
                      <a:pt x="32" y="17"/>
                    </a:cubicBezTo>
                    <a:cubicBezTo>
                      <a:pt x="31" y="17"/>
                      <a:pt x="32" y="18"/>
                      <a:pt x="32" y="19"/>
                    </a:cubicBezTo>
                    <a:cubicBezTo>
                      <a:pt x="31" y="19"/>
                      <a:pt x="32" y="22"/>
                      <a:pt x="29" y="23"/>
                    </a:cubicBezTo>
                    <a:cubicBezTo>
                      <a:pt x="26" y="23"/>
                      <a:pt x="22" y="27"/>
                      <a:pt x="20" y="28"/>
                    </a:cubicBezTo>
                    <a:cubicBezTo>
                      <a:pt x="18" y="29"/>
                      <a:pt x="17" y="29"/>
                      <a:pt x="16" y="29"/>
                    </a:cubicBezTo>
                    <a:cubicBezTo>
                      <a:pt x="15" y="29"/>
                      <a:pt x="14" y="29"/>
                      <a:pt x="13" y="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F75EB945-3517-4BE0-982F-FA06624DB5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2663" y="2879725"/>
                <a:ext cx="282575" cy="101600"/>
              </a:xfrm>
              <a:custGeom>
                <a:avLst/>
                <a:gdLst>
                  <a:gd name="T0" fmla="*/ 44 w 75"/>
                  <a:gd name="T1" fmla="*/ 27 h 27"/>
                  <a:gd name="T2" fmla="*/ 41 w 75"/>
                  <a:gd name="T3" fmla="*/ 27 h 27"/>
                  <a:gd name="T4" fmla="*/ 39 w 75"/>
                  <a:gd name="T5" fmla="*/ 26 h 27"/>
                  <a:gd name="T6" fmla="*/ 36 w 75"/>
                  <a:gd name="T7" fmla="*/ 26 h 27"/>
                  <a:gd name="T8" fmla="*/ 35 w 75"/>
                  <a:gd name="T9" fmla="*/ 25 h 27"/>
                  <a:gd name="T10" fmla="*/ 33 w 75"/>
                  <a:gd name="T11" fmla="*/ 25 h 27"/>
                  <a:gd name="T12" fmla="*/ 30 w 75"/>
                  <a:gd name="T13" fmla="*/ 25 h 27"/>
                  <a:gd name="T14" fmla="*/ 25 w 75"/>
                  <a:gd name="T15" fmla="*/ 26 h 27"/>
                  <a:gd name="T16" fmla="*/ 17 w 75"/>
                  <a:gd name="T17" fmla="*/ 26 h 27"/>
                  <a:gd name="T18" fmla="*/ 15 w 75"/>
                  <a:gd name="T19" fmla="*/ 27 h 27"/>
                  <a:gd name="T20" fmla="*/ 12 w 75"/>
                  <a:gd name="T21" fmla="*/ 26 h 27"/>
                  <a:gd name="T22" fmla="*/ 9 w 75"/>
                  <a:gd name="T23" fmla="*/ 25 h 27"/>
                  <a:gd name="T24" fmla="*/ 5 w 75"/>
                  <a:gd name="T25" fmla="*/ 24 h 27"/>
                  <a:gd name="T26" fmla="*/ 5 w 75"/>
                  <a:gd name="T27" fmla="*/ 24 h 27"/>
                  <a:gd name="T28" fmla="*/ 3 w 75"/>
                  <a:gd name="T29" fmla="*/ 23 h 27"/>
                  <a:gd name="T30" fmla="*/ 1 w 75"/>
                  <a:gd name="T31" fmla="*/ 21 h 27"/>
                  <a:gd name="T32" fmla="*/ 0 w 75"/>
                  <a:gd name="T33" fmla="*/ 18 h 27"/>
                  <a:gd name="T34" fmla="*/ 0 w 75"/>
                  <a:gd name="T35" fmla="*/ 16 h 27"/>
                  <a:gd name="T36" fmla="*/ 1 w 75"/>
                  <a:gd name="T37" fmla="*/ 14 h 27"/>
                  <a:gd name="T38" fmla="*/ 5 w 75"/>
                  <a:gd name="T39" fmla="*/ 10 h 27"/>
                  <a:gd name="T40" fmla="*/ 6 w 75"/>
                  <a:gd name="T41" fmla="*/ 9 h 27"/>
                  <a:gd name="T42" fmla="*/ 6 w 75"/>
                  <a:gd name="T43" fmla="*/ 9 h 27"/>
                  <a:gd name="T44" fmla="*/ 11 w 75"/>
                  <a:gd name="T45" fmla="*/ 7 h 27"/>
                  <a:gd name="T46" fmla="*/ 11 w 75"/>
                  <a:gd name="T47" fmla="*/ 7 h 27"/>
                  <a:gd name="T48" fmla="*/ 14 w 75"/>
                  <a:gd name="T49" fmla="*/ 6 h 27"/>
                  <a:gd name="T50" fmla="*/ 16 w 75"/>
                  <a:gd name="T51" fmla="*/ 5 h 27"/>
                  <a:gd name="T52" fmla="*/ 18 w 75"/>
                  <a:gd name="T53" fmla="*/ 5 h 27"/>
                  <a:gd name="T54" fmla="*/ 21 w 75"/>
                  <a:gd name="T55" fmla="*/ 4 h 27"/>
                  <a:gd name="T56" fmla="*/ 23 w 75"/>
                  <a:gd name="T57" fmla="*/ 4 h 27"/>
                  <a:gd name="T58" fmla="*/ 25 w 75"/>
                  <a:gd name="T59" fmla="*/ 3 h 27"/>
                  <a:gd name="T60" fmla="*/ 26 w 75"/>
                  <a:gd name="T61" fmla="*/ 3 h 27"/>
                  <a:gd name="T62" fmla="*/ 35 w 75"/>
                  <a:gd name="T63" fmla="*/ 3 h 27"/>
                  <a:gd name="T64" fmla="*/ 35 w 75"/>
                  <a:gd name="T65" fmla="*/ 3 h 27"/>
                  <a:gd name="T66" fmla="*/ 44 w 75"/>
                  <a:gd name="T67" fmla="*/ 2 h 27"/>
                  <a:gd name="T68" fmla="*/ 48 w 75"/>
                  <a:gd name="T69" fmla="*/ 1 h 27"/>
                  <a:gd name="T70" fmla="*/ 60 w 75"/>
                  <a:gd name="T71" fmla="*/ 0 h 27"/>
                  <a:gd name="T72" fmla="*/ 62 w 75"/>
                  <a:gd name="T73" fmla="*/ 1 h 27"/>
                  <a:gd name="T74" fmla="*/ 64 w 75"/>
                  <a:gd name="T75" fmla="*/ 1 h 27"/>
                  <a:gd name="T76" fmla="*/ 65 w 75"/>
                  <a:gd name="T77" fmla="*/ 1 h 27"/>
                  <a:gd name="T78" fmla="*/ 66 w 75"/>
                  <a:gd name="T79" fmla="*/ 1 h 27"/>
                  <a:gd name="T80" fmla="*/ 69 w 75"/>
                  <a:gd name="T81" fmla="*/ 2 h 27"/>
                  <a:gd name="T82" fmla="*/ 72 w 75"/>
                  <a:gd name="T83" fmla="*/ 4 h 27"/>
                  <a:gd name="T84" fmla="*/ 74 w 75"/>
                  <a:gd name="T85" fmla="*/ 6 h 27"/>
                  <a:gd name="T86" fmla="*/ 74 w 75"/>
                  <a:gd name="T87" fmla="*/ 9 h 27"/>
                  <a:gd name="T88" fmla="*/ 75 w 75"/>
                  <a:gd name="T89" fmla="*/ 12 h 27"/>
                  <a:gd name="T90" fmla="*/ 74 w 75"/>
                  <a:gd name="T91" fmla="*/ 14 h 27"/>
                  <a:gd name="T92" fmla="*/ 74 w 75"/>
                  <a:gd name="T93" fmla="*/ 15 h 27"/>
                  <a:gd name="T94" fmla="*/ 74 w 75"/>
                  <a:gd name="T95" fmla="*/ 16 h 27"/>
                  <a:gd name="T96" fmla="*/ 73 w 75"/>
                  <a:gd name="T97" fmla="*/ 17 h 27"/>
                  <a:gd name="T98" fmla="*/ 71 w 75"/>
                  <a:gd name="T99" fmla="*/ 19 h 27"/>
                  <a:gd name="T100" fmla="*/ 69 w 75"/>
                  <a:gd name="T101" fmla="*/ 21 h 27"/>
                  <a:gd name="T102" fmla="*/ 63 w 75"/>
                  <a:gd name="T103" fmla="*/ 22 h 27"/>
                  <a:gd name="T104" fmla="*/ 62 w 75"/>
                  <a:gd name="T105" fmla="*/ 23 h 27"/>
                  <a:gd name="T106" fmla="*/ 58 w 75"/>
                  <a:gd name="T107" fmla="*/ 24 h 27"/>
                  <a:gd name="T108" fmla="*/ 55 w 75"/>
                  <a:gd name="T109" fmla="*/ 25 h 27"/>
                  <a:gd name="T110" fmla="*/ 53 w 75"/>
                  <a:gd name="T111" fmla="*/ 26 h 27"/>
                  <a:gd name="T112" fmla="*/ 52 w 75"/>
                  <a:gd name="T113" fmla="*/ 26 h 27"/>
                  <a:gd name="T114" fmla="*/ 47 w 75"/>
                  <a:gd name="T115" fmla="*/ 27 h 27"/>
                  <a:gd name="T116" fmla="*/ 44 w 75"/>
                  <a:gd name="T117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5" h="27">
                    <a:moveTo>
                      <a:pt x="44" y="27"/>
                    </a:moveTo>
                    <a:cubicBezTo>
                      <a:pt x="43" y="27"/>
                      <a:pt x="42" y="27"/>
                      <a:pt x="41" y="27"/>
                    </a:cubicBezTo>
                    <a:cubicBezTo>
                      <a:pt x="40" y="27"/>
                      <a:pt x="40" y="26"/>
                      <a:pt x="39" y="26"/>
                    </a:cubicBezTo>
                    <a:cubicBezTo>
                      <a:pt x="38" y="26"/>
                      <a:pt x="37" y="26"/>
                      <a:pt x="36" y="26"/>
                    </a:cubicBezTo>
                    <a:cubicBezTo>
                      <a:pt x="36" y="26"/>
                      <a:pt x="35" y="26"/>
                      <a:pt x="35" y="25"/>
                    </a:cubicBezTo>
                    <a:cubicBezTo>
                      <a:pt x="34" y="25"/>
                      <a:pt x="34" y="25"/>
                      <a:pt x="33" y="25"/>
                    </a:cubicBezTo>
                    <a:cubicBezTo>
                      <a:pt x="33" y="25"/>
                      <a:pt x="31" y="25"/>
                      <a:pt x="30" y="25"/>
                    </a:cubicBezTo>
                    <a:cubicBezTo>
                      <a:pt x="28" y="25"/>
                      <a:pt x="27" y="25"/>
                      <a:pt x="25" y="26"/>
                    </a:cubicBezTo>
                    <a:cubicBezTo>
                      <a:pt x="22" y="26"/>
                      <a:pt x="21" y="26"/>
                      <a:pt x="17" y="26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4" y="27"/>
                      <a:pt x="13" y="26"/>
                      <a:pt x="12" y="26"/>
                    </a:cubicBezTo>
                    <a:cubicBezTo>
                      <a:pt x="11" y="26"/>
                      <a:pt x="10" y="25"/>
                      <a:pt x="9" y="25"/>
                    </a:cubicBezTo>
                    <a:cubicBezTo>
                      <a:pt x="8" y="25"/>
                      <a:pt x="6" y="25"/>
                      <a:pt x="5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4" y="23"/>
                      <a:pt x="3" y="23"/>
                      <a:pt x="3" y="23"/>
                    </a:cubicBezTo>
                    <a:cubicBezTo>
                      <a:pt x="2" y="21"/>
                      <a:pt x="2" y="22"/>
                      <a:pt x="1" y="21"/>
                    </a:cubicBezTo>
                    <a:cubicBezTo>
                      <a:pt x="1" y="20"/>
                      <a:pt x="0" y="19"/>
                      <a:pt x="0" y="18"/>
                    </a:cubicBezTo>
                    <a:cubicBezTo>
                      <a:pt x="0" y="17"/>
                      <a:pt x="0" y="17"/>
                      <a:pt x="0" y="16"/>
                    </a:cubicBezTo>
                    <a:cubicBezTo>
                      <a:pt x="1" y="15"/>
                      <a:pt x="1" y="14"/>
                      <a:pt x="1" y="14"/>
                    </a:cubicBezTo>
                    <a:cubicBezTo>
                      <a:pt x="2" y="12"/>
                      <a:pt x="4" y="11"/>
                      <a:pt x="5" y="10"/>
                    </a:cubicBezTo>
                    <a:cubicBezTo>
                      <a:pt x="5" y="10"/>
                      <a:pt x="6" y="9"/>
                      <a:pt x="6" y="9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8" y="8"/>
                      <a:pt x="9" y="8"/>
                      <a:pt x="11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7"/>
                      <a:pt x="13" y="6"/>
                      <a:pt x="14" y="6"/>
                    </a:cubicBezTo>
                    <a:cubicBezTo>
                      <a:pt x="14" y="6"/>
                      <a:pt x="15" y="6"/>
                      <a:pt x="16" y="5"/>
                    </a:cubicBezTo>
                    <a:cubicBezTo>
                      <a:pt x="16" y="5"/>
                      <a:pt x="17" y="5"/>
                      <a:pt x="18" y="5"/>
                    </a:cubicBezTo>
                    <a:cubicBezTo>
                      <a:pt x="19" y="5"/>
                      <a:pt x="20" y="4"/>
                      <a:pt x="21" y="4"/>
                    </a:cubicBezTo>
                    <a:cubicBezTo>
                      <a:pt x="22" y="4"/>
                      <a:pt x="23" y="4"/>
                      <a:pt x="23" y="4"/>
                    </a:cubicBezTo>
                    <a:cubicBezTo>
                      <a:pt x="24" y="3"/>
                      <a:pt x="25" y="3"/>
                      <a:pt x="25" y="3"/>
                    </a:cubicBezTo>
                    <a:cubicBezTo>
                      <a:pt x="25" y="3"/>
                      <a:pt x="26" y="3"/>
                      <a:pt x="26" y="3"/>
                    </a:cubicBezTo>
                    <a:cubicBezTo>
                      <a:pt x="29" y="3"/>
                      <a:pt x="32" y="3"/>
                      <a:pt x="35" y="3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38" y="2"/>
                      <a:pt x="41" y="2"/>
                      <a:pt x="44" y="2"/>
                    </a:cubicBezTo>
                    <a:cubicBezTo>
                      <a:pt x="45" y="2"/>
                      <a:pt x="46" y="1"/>
                      <a:pt x="48" y="1"/>
                    </a:cubicBezTo>
                    <a:cubicBezTo>
                      <a:pt x="48" y="0"/>
                      <a:pt x="58" y="0"/>
                      <a:pt x="60" y="0"/>
                    </a:cubicBezTo>
                    <a:cubicBezTo>
                      <a:pt x="61" y="0"/>
                      <a:pt x="62" y="0"/>
                      <a:pt x="62" y="1"/>
                    </a:cubicBezTo>
                    <a:cubicBezTo>
                      <a:pt x="63" y="1"/>
                      <a:pt x="64" y="1"/>
                      <a:pt x="64" y="1"/>
                    </a:cubicBezTo>
                    <a:cubicBezTo>
                      <a:pt x="64" y="1"/>
                      <a:pt x="65" y="1"/>
                      <a:pt x="65" y="1"/>
                    </a:cubicBezTo>
                    <a:cubicBezTo>
                      <a:pt x="65" y="1"/>
                      <a:pt x="66" y="1"/>
                      <a:pt x="66" y="1"/>
                    </a:cubicBezTo>
                    <a:cubicBezTo>
                      <a:pt x="67" y="1"/>
                      <a:pt x="68" y="2"/>
                      <a:pt x="69" y="2"/>
                    </a:cubicBezTo>
                    <a:cubicBezTo>
                      <a:pt x="70" y="3"/>
                      <a:pt x="71" y="3"/>
                      <a:pt x="72" y="4"/>
                    </a:cubicBezTo>
                    <a:cubicBezTo>
                      <a:pt x="72" y="5"/>
                      <a:pt x="73" y="5"/>
                      <a:pt x="74" y="6"/>
                    </a:cubicBezTo>
                    <a:cubicBezTo>
                      <a:pt x="74" y="7"/>
                      <a:pt x="74" y="8"/>
                      <a:pt x="74" y="9"/>
                    </a:cubicBezTo>
                    <a:cubicBezTo>
                      <a:pt x="74" y="10"/>
                      <a:pt x="74" y="11"/>
                      <a:pt x="75" y="12"/>
                    </a:cubicBezTo>
                    <a:cubicBezTo>
                      <a:pt x="74" y="13"/>
                      <a:pt x="74" y="13"/>
                      <a:pt x="74" y="14"/>
                    </a:cubicBezTo>
                    <a:cubicBezTo>
                      <a:pt x="74" y="14"/>
                      <a:pt x="74" y="14"/>
                      <a:pt x="74" y="15"/>
                    </a:cubicBezTo>
                    <a:cubicBezTo>
                      <a:pt x="74" y="15"/>
                      <a:pt x="74" y="15"/>
                      <a:pt x="74" y="16"/>
                    </a:cubicBezTo>
                    <a:cubicBezTo>
                      <a:pt x="74" y="16"/>
                      <a:pt x="73" y="17"/>
                      <a:pt x="73" y="17"/>
                    </a:cubicBezTo>
                    <a:cubicBezTo>
                      <a:pt x="73" y="18"/>
                      <a:pt x="72" y="19"/>
                      <a:pt x="71" y="19"/>
                    </a:cubicBezTo>
                    <a:cubicBezTo>
                      <a:pt x="71" y="20"/>
                      <a:pt x="70" y="20"/>
                      <a:pt x="69" y="21"/>
                    </a:cubicBezTo>
                    <a:cubicBezTo>
                      <a:pt x="68" y="21"/>
                      <a:pt x="65" y="22"/>
                      <a:pt x="63" y="22"/>
                    </a:cubicBezTo>
                    <a:cubicBezTo>
                      <a:pt x="63" y="23"/>
                      <a:pt x="62" y="23"/>
                      <a:pt x="62" y="23"/>
                    </a:cubicBezTo>
                    <a:cubicBezTo>
                      <a:pt x="60" y="23"/>
                      <a:pt x="59" y="24"/>
                      <a:pt x="58" y="24"/>
                    </a:cubicBezTo>
                    <a:cubicBezTo>
                      <a:pt x="57" y="24"/>
                      <a:pt x="57" y="25"/>
                      <a:pt x="55" y="25"/>
                    </a:cubicBezTo>
                    <a:cubicBezTo>
                      <a:pt x="54" y="25"/>
                      <a:pt x="54" y="26"/>
                      <a:pt x="53" y="26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0" y="26"/>
                      <a:pt x="49" y="27"/>
                      <a:pt x="47" y="27"/>
                    </a:cubicBezTo>
                    <a:cubicBezTo>
                      <a:pt x="46" y="27"/>
                      <a:pt x="45" y="27"/>
                      <a:pt x="44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A0AC47D0-FE8C-4C4D-A16E-2227827A9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463" y="3309938"/>
                <a:ext cx="161925" cy="173038"/>
              </a:xfrm>
              <a:custGeom>
                <a:avLst/>
                <a:gdLst>
                  <a:gd name="T0" fmla="*/ 29 w 43"/>
                  <a:gd name="T1" fmla="*/ 46 h 46"/>
                  <a:gd name="T2" fmla="*/ 27 w 43"/>
                  <a:gd name="T3" fmla="*/ 45 h 46"/>
                  <a:gd name="T4" fmla="*/ 26 w 43"/>
                  <a:gd name="T5" fmla="*/ 44 h 46"/>
                  <a:gd name="T6" fmla="*/ 24 w 43"/>
                  <a:gd name="T7" fmla="*/ 40 h 46"/>
                  <a:gd name="T8" fmla="*/ 21 w 43"/>
                  <a:gd name="T9" fmla="*/ 35 h 46"/>
                  <a:gd name="T10" fmla="*/ 19 w 43"/>
                  <a:gd name="T11" fmla="*/ 31 h 46"/>
                  <a:gd name="T12" fmla="*/ 16 w 43"/>
                  <a:gd name="T13" fmla="*/ 26 h 46"/>
                  <a:gd name="T14" fmla="*/ 11 w 43"/>
                  <a:gd name="T15" fmla="*/ 21 h 46"/>
                  <a:gd name="T16" fmla="*/ 9 w 43"/>
                  <a:gd name="T17" fmla="*/ 20 h 46"/>
                  <a:gd name="T18" fmla="*/ 8 w 43"/>
                  <a:gd name="T19" fmla="*/ 18 h 46"/>
                  <a:gd name="T20" fmla="*/ 7 w 43"/>
                  <a:gd name="T21" fmla="*/ 18 h 46"/>
                  <a:gd name="T22" fmla="*/ 5 w 43"/>
                  <a:gd name="T23" fmla="*/ 17 h 46"/>
                  <a:gd name="T24" fmla="*/ 5 w 43"/>
                  <a:gd name="T25" fmla="*/ 16 h 46"/>
                  <a:gd name="T26" fmla="*/ 3 w 43"/>
                  <a:gd name="T27" fmla="*/ 14 h 46"/>
                  <a:gd name="T28" fmla="*/ 3 w 43"/>
                  <a:gd name="T29" fmla="*/ 14 h 46"/>
                  <a:gd name="T30" fmla="*/ 1 w 43"/>
                  <a:gd name="T31" fmla="*/ 12 h 46"/>
                  <a:gd name="T32" fmla="*/ 0 w 43"/>
                  <a:gd name="T33" fmla="*/ 10 h 46"/>
                  <a:gd name="T34" fmla="*/ 0 w 43"/>
                  <a:gd name="T35" fmla="*/ 9 h 46"/>
                  <a:gd name="T36" fmla="*/ 0 w 43"/>
                  <a:gd name="T37" fmla="*/ 6 h 46"/>
                  <a:gd name="T38" fmla="*/ 2 w 43"/>
                  <a:gd name="T39" fmla="*/ 3 h 46"/>
                  <a:gd name="T40" fmla="*/ 3 w 43"/>
                  <a:gd name="T41" fmla="*/ 1 h 46"/>
                  <a:gd name="T42" fmla="*/ 7 w 43"/>
                  <a:gd name="T43" fmla="*/ 0 h 46"/>
                  <a:gd name="T44" fmla="*/ 10 w 43"/>
                  <a:gd name="T45" fmla="*/ 0 h 46"/>
                  <a:gd name="T46" fmla="*/ 13 w 43"/>
                  <a:gd name="T47" fmla="*/ 1 h 46"/>
                  <a:gd name="T48" fmla="*/ 15 w 43"/>
                  <a:gd name="T49" fmla="*/ 2 h 46"/>
                  <a:gd name="T50" fmla="*/ 18 w 43"/>
                  <a:gd name="T51" fmla="*/ 3 h 46"/>
                  <a:gd name="T52" fmla="*/ 21 w 43"/>
                  <a:gd name="T53" fmla="*/ 3 h 46"/>
                  <a:gd name="T54" fmla="*/ 24 w 43"/>
                  <a:gd name="T55" fmla="*/ 4 h 46"/>
                  <a:gd name="T56" fmla="*/ 28 w 43"/>
                  <a:gd name="T57" fmla="*/ 4 h 46"/>
                  <a:gd name="T58" fmla="*/ 31 w 43"/>
                  <a:gd name="T59" fmla="*/ 5 h 46"/>
                  <a:gd name="T60" fmla="*/ 33 w 43"/>
                  <a:gd name="T61" fmla="*/ 7 h 46"/>
                  <a:gd name="T62" fmla="*/ 34 w 43"/>
                  <a:gd name="T63" fmla="*/ 7 h 46"/>
                  <a:gd name="T64" fmla="*/ 37 w 43"/>
                  <a:gd name="T65" fmla="*/ 8 h 46"/>
                  <a:gd name="T66" fmla="*/ 39 w 43"/>
                  <a:gd name="T67" fmla="*/ 9 h 46"/>
                  <a:gd name="T68" fmla="*/ 40 w 43"/>
                  <a:gd name="T69" fmla="*/ 11 h 46"/>
                  <a:gd name="T70" fmla="*/ 42 w 43"/>
                  <a:gd name="T71" fmla="*/ 13 h 46"/>
                  <a:gd name="T72" fmla="*/ 43 w 43"/>
                  <a:gd name="T73" fmla="*/ 16 h 46"/>
                  <a:gd name="T74" fmla="*/ 43 w 43"/>
                  <a:gd name="T75" fmla="*/ 19 h 46"/>
                  <a:gd name="T76" fmla="*/ 43 w 43"/>
                  <a:gd name="T77" fmla="*/ 22 h 46"/>
                  <a:gd name="T78" fmla="*/ 42 w 43"/>
                  <a:gd name="T79" fmla="*/ 25 h 46"/>
                  <a:gd name="T80" fmla="*/ 43 w 43"/>
                  <a:gd name="T81" fmla="*/ 28 h 46"/>
                  <a:gd name="T82" fmla="*/ 43 w 43"/>
                  <a:gd name="T83" fmla="*/ 30 h 46"/>
                  <a:gd name="T84" fmla="*/ 42 w 43"/>
                  <a:gd name="T85" fmla="*/ 35 h 46"/>
                  <a:gd name="T86" fmla="*/ 41 w 43"/>
                  <a:gd name="T87" fmla="*/ 38 h 46"/>
                  <a:gd name="T88" fmla="*/ 39 w 43"/>
                  <a:gd name="T89" fmla="*/ 40 h 46"/>
                  <a:gd name="T90" fmla="*/ 35 w 43"/>
                  <a:gd name="T91" fmla="*/ 45 h 46"/>
                  <a:gd name="T92" fmla="*/ 33 w 43"/>
                  <a:gd name="T93" fmla="*/ 46 h 46"/>
                  <a:gd name="T94" fmla="*/ 31 w 43"/>
                  <a:gd name="T95" fmla="*/ 46 h 46"/>
                  <a:gd name="T96" fmla="*/ 29 w 43"/>
                  <a:gd name="T9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46">
                    <a:moveTo>
                      <a:pt x="29" y="46"/>
                    </a:moveTo>
                    <a:cubicBezTo>
                      <a:pt x="28" y="46"/>
                      <a:pt x="29" y="46"/>
                      <a:pt x="27" y="45"/>
                    </a:cubicBezTo>
                    <a:cubicBezTo>
                      <a:pt x="27" y="45"/>
                      <a:pt x="26" y="44"/>
                      <a:pt x="26" y="44"/>
                    </a:cubicBezTo>
                    <a:cubicBezTo>
                      <a:pt x="25" y="43"/>
                      <a:pt x="24" y="41"/>
                      <a:pt x="24" y="40"/>
                    </a:cubicBezTo>
                    <a:cubicBezTo>
                      <a:pt x="23" y="38"/>
                      <a:pt x="22" y="37"/>
                      <a:pt x="21" y="35"/>
                    </a:cubicBezTo>
                    <a:cubicBezTo>
                      <a:pt x="21" y="34"/>
                      <a:pt x="19" y="31"/>
                      <a:pt x="19" y="31"/>
                    </a:cubicBezTo>
                    <a:cubicBezTo>
                      <a:pt x="18" y="29"/>
                      <a:pt x="17" y="27"/>
                      <a:pt x="16" y="26"/>
                    </a:cubicBezTo>
                    <a:cubicBezTo>
                      <a:pt x="14" y="24"/>
                      <a:pt x="13" y="22"/>
                      <a:pt x="11" y="21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19"/>
                      <a:pt x="8" y="19"/>
                      <a:pt x="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6" y="17"/>
                      <a:pt x="5" y="17"/>
                      <a:pt x="5" y="17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5" y="16"/>
                      <a:pt x="3" y="15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2" y="13"/>
                      <a:pt x="1" y="13"/>
                      <a:pt x="1" y="12"/>
                    </a:cubicBezTo>
                    <a:cubicBezTo>
                      <a:pt x="0" y="11"/>
                      <a:pt x="1" y="11"/>
                      <a:pt x="0" y="10"/>
                    </a:cubicBezTo>
                    <a:cubicBezTo>
                      <a:pt x="0" y="10"/>
                      <a:pt x="0" y="9"/>
                      <a:pt x="0" y="9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8" y="0"/>
                      <a:pt x="9" y="0"/>
                      <a:pt x="10" y="0"/>
                    </a:cubicBezTo>
                    <a:cubicBezTo>
                      <a:pt x="11" y="0"/>
                      <a:pt x="12" y="1"/>
                      <a:pt x="13" y="1"/>
                    </a:cubicBezTo>
                    <a:cubicBezTo>
                      <a:pt x="14" y="1"/>
                      <a:pt x="14" y="1"/>
                      <a:pt x="15" y="2"/>
                    </a:cubicBezTo>
                    <a:cubicBezTo>
                      <a:pt x="16" y="2"/>
                      <a:pt x="18" y="3"/>
                      <a:pt x="18" y="3"/>
                    </a:cubicBezTo>
                    <a:cubicBezTo>
                      <a:pt x="19" y="3"/>
                      <a:pt x="20" y="3"/>
                      <a:pt x="21" y="3"/>
                    </a:cubicBezTo>
                    <a:cubicBezTo>
                      <a:pt x="22" y="3"/>
                      <a:pt x="23" y="3"/>
                      <a:pt x="24" y="4"/>
                    </a:cubicBezTo>
                    <a:cubicBezTo>
                      <a:pt x="26" y="4"/>
                      <a:pt x="26" y="4"/>
                      <a:pt x="28" y="4"/>
                    </a:cubicBezTo>
                    <a:cubicBezTo>
                      <a:pt x="28" y="4"/>
                      <a:pt x="30" y="5"/>
                      <a:pt x="31" y="5"/>
                    </a:cubicBezTo>
                    <a:cubicBezTo>
                      <a:pt x="32" y="6"/>
                      <a:pt x="33" y="6"/>
                      <a:pt x="33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5" y="7"/>
                      <a:pt x="36" y="8"/>
                      <a:pt x="37" y="8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0" y="10"/>
                      <a:pt x="39" y="10"/>
                      <a:pt x="40" y="11"/>
                    </a:cubicBezTo>
                    <a:cubicBezTo>
                      <a:pt x="42" y="11"/>
                      <a:pt x="42" y="12"/>
                      <a:pt x="42" y="13"/>
                    </a:cubicBezTo>
                    <a:cubicBezTo>
                      <a:pt x="43" y="14"/>
                      <a:pt x="43" y="15"/>
                      <a:pt x="43" y="16"/>
                    </a:cubicBezTo>
                    <a:cubicBezTo>
                      <a:pt x="43" y="17"/>
                      <a:pt x="43" y="18"/>
                      <a:pt x="43" y="19"/>
                    </a:cubicBezTo>
                    <a:cubicBezTo>
                      <a:pt x="43" y="19"/>
                      <a:pt x="43" y="21"/>
                      <a:pt x="43" y="22"/>
                    </a:cubicBezTo>
                    <a:cubicBezTo>
                      <a:pt x="42" y="23"/>
                      <a:pt x="43" y="24"/>
                      <a:pt x="42" y="25"/>
                    </a:cubicBezTo>
                    <a:cubicBezTo>
                      <a:pt x="42" y="26"/>
                      <a:pt x="42" y="28"/>
                      <a:pt x="43" y="28"/>
                    </a:cubicBezTo>
                    <a:cubicBezTo>
                      <a:pt x="43" y="28"/>
                      <a:pt x="43" y="30"/>
                      <a:pt x="43" y="30"/>
                    </a:cubicBezTo>
                    <a:cubicBezTo>
                      <a:pt x="43" y="32"/>
                      <a:pt x="42" y="34"/>
                      <a:pt x="42" y="35"/>
                    </a:cubicBezTo>
                    <a:cubicBezTo>
                      <a:pt x="42" y="37"/>
                      <a:pt x="41" y="37"/>
                      <a:pt x="41" y="38"/>
                    </a:cubicBezTo>
                    <a:cubicBezTo>
                      <a:pt x="40" y="38"/>
                      <a:pt x="41" y="38"/>
                      <a:pt x="39" y="40"/>
                    </a:cubicBezTo>
                    <a:cubicBezTo>
                      <a:pt x="39" y="40"/>
                      <a:pt x="36" y="44"/>
                      <a:pt x="35" y="45"/>
                    </a:cubicBezTo>
                    <a:cubicBezTo>
                      <a:pt x="35" y="45"/>
                      <a:pt x="33" y="46"/>
                      <a:pt x="33" y="46"/>
                    </a:cubicBezTo>
                    <a:cubicBezTo>
                      <a:pt x="33" y="46"/>
                      <a:pt x="32" y="46"/>
                      <a:pt x="31" y="46"/>
                    </a:cubicBezTo>
                    <a:cubicBezTo>
                      <a:pt x="31" y="46"/>
                      <a:pt x="30" y="46"/>
                      <a:pt x="29" y="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46ABDEFD-CC08-4A19-A4DA-99ACEC54A5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1" y="3041650"/>
                <a:ext cx="325438" cy="395288"/>
              </a:xfrm>
              <a:custGeom>
                <a:avLst/>
                <a:gdLst>
                  <a:gd name="T0" fmla="*/ 6 w 86"/>
                  <a:gd name="T1" fmla="*/ 104 h 105"/>
                  <a:gd name="T2" fmla="*/ 2 w 86"/>
                  <a:gd name="T3" fmla="*/ 99 h 105"/>
                  <a:gd name="T4" fmla="*/ 2 w 86"/>
                  <a:gd name="T5" fmla="*/ 88 h 105"/>
                  <a:gd name="T6" fmla="*/ 8 w 86"/>
                  <a:gd name="T7" fmla="*/ 78 h 105"/>
                  <a:gd name="T8" fmla="*/ 15 w 86"/>
                  <a:gd name="T9" fmla="*/ 65 h 105"/>
                  <a:gd name="T10" fmla="*/ 16 w 86"/>
                  <a:gd name="T11" fmla="*/ 59 h 105"/>
                  <a:gd name="T12" fmla="*/ 13 w 86"/>
                  <a:gd name="T13" fmla="*/ 58 h 105"/>
                  <a:gd name="T14" fmla="*/ 7 w 86"/>
                  <a:gd name="T15" fmla="*/ 55 h 105"/>
                  <a:gd name="T16" fmla="*/ 3 w 86"/>
                  <a:gd name="T17" fmla="*/ 49 h 105"/>
                  <a:gd name="T18" fmla="*/ 4 w 86"/>
                  <a:gd name="T19" fmla="*/ 39 h 105"/>
                  <a:gd name="T20" fmla="*/ 9 w 86"/>
                  <a:gd name="T21" fmla="*/ 35 h 105"/>
                  <a:gd name="T22" fmla="*/ 13 w 86"/>
                  <a:gd name="T23" fmla="*/ 33 h 105"/>
                  <a:gd name="T24" fmla="*/ 26 w 86"/>
                  <a:gd name="T25" fmla="*/ 32 h 105"/>
                  <a:gd name="T26" fmla="*/ 28 w 86"/>
                  <a:gd name="T27" fmla="*/ 28 h 105"/>
                  <a:gd name="T28" fmla="*/ 27 w 86"/>
                  <a:gd name="T29" fmla="*/ 25 h 105"/>
                  <a:gd name="T30" fmla="*/ 24 w 86"/>
                  <a:gd name="T31" fmla="*/ 19 h 105"/>
                  <a:gd name="T32" fmla="*/ 28 w 86"/>
                  <a:gd name="T33" fmla="*/ 6 h 105"/>
                  <a:gd name="T34" fmla="*/ 32 w 86"/>
                  <a:gd name="T35" fmla="*/ 1 h 105"/>
                  <a:gd name="T36" fmla="*/ 40 w 86"/>
                  <a:gd name="T37" fmla="*/ 0 h 105"/>
                  <a:gd name="T38" fmla="*/ 44 w 86"/>
                  <a:gd name="T39" fmla="*/ 2 h 105"/>
                  <a:gd name="T40" fmla="*/ 51 w 86"/>
                  <a:gd name="T41" fmla="*/ 12 h 105"/>
                  <a:gd name="T42" fmla="*/ 52 w 86"/>
                  <a:gd name="T43" fmla="*/ 22 h 105"/>
                  <a:gd name="T44" fmla="*/ 55 w 86"/>
                  <a:gd name="T45" fmla="*/ 26 h 105"/>
                  <a:gd name="T46" fmla="*/ 58 w 86"/>
                  <a:gd name="T47" fmla="*/ 25 h 105"/>
                  <a:gd name="T48" fmla="*/ 61 w 86"/>
                  <a:gd name="T49" fmla="*/ 22 h 105"/>
                  <a:gd name="T50" fmla="*/ 64 w 86"/>
                  <a:gd name="T51" fmla="*/ 20 h 105"/>
                  <a:gd name="T52" fmla="*/ 67 w 86"/>
                  <a:gd name="T53" fmla="*/ 19 h 105"/>
                  <a:gd name="T54" fmla="*/ 71 w 86"/>
                  <a:gd name="T55" fmla="*/ 20 h 105"/>
                  <a:gd name="T56" fmla="*/ 74 w 86"/>
                  <a:gd name="T57" fmla="*/ 22 h 105"/>
                  <a:gd name="T58" fmla="*/ 76 w 86"/>
                  <a:gd name="T59" fmla="*/ 24 h 105"/>
                  <a:gd name="T60" fmla="*/ 78 w 86"/>
                  <a:gd name="T61" fmla="*/ 26 h 105"/>
                  <a:gd name="T62" fmla="*/ 82 w 86"/>
                  <a:gd name="T63" fmla="*/ 28 h 105"/>
                  <a:gd name="T64" fmla="*/ 86 w 86"/>
                  <a:gd name="T65" fmla="*/ 33 h 105"/>
                  <a:gd name="T66" fmla="*/ 85 w 86"/>
                  <a:gd name="T67" fmla="*/ 35 h 105"/>
                  <a:gd name="T68" fmla="*/ 85 w 86"/>
                  <a:gd name="T69" fmla="*/ 37 h 105"/>
                  <a:gd name="T70" fmla="*/ 85 w 86"/>
                  <a:gd name="T71" fmla="*/ 38 h 105"/>
                  <a:gd name="T72" fmla="*/ 84 w 86"/>
                  <a:gd name="T73" fmla="*/ 39 h 105"/>
                  <a:gd name="T74" fmla="*/ 80 w 86"/>
                  <a:gd name="T75" fmla="*/ 41 h 105"/>
                  <a:gd name="T76" fmla="*/ 78 w 86"/>
                  <a:gd name="T77" fmla="*/ 43 h 105"/>
                  <a:gd name="T78" fmla="*/ 76 w 86"/>
                  <a:gd name="T79" fmla="*/ 44 h 105"/>
                  <a:gd name="T80" fmla="*/ 70 w 86"/>
                  <a:gd name="T81" fmla="*/ 47 h 105"/>
                  <a:gd name="T82" fmla="*/ 66 w 86"/>
                  <a:gd name="T83" fmla="*/ 49 h 105"/>
                  <a:gd name="T84" fmla="*/ 51 w 86"/>
                  <a:gd name="T85" fmla="*/ 54 h 105"/>
                  <a:gd name="T86" fmla="*/ 46 w 86"/>
                  <a:gd name="T87" fmla="*/ 56 h 105"/>
                  <a:gd name="T88" fmla="*/ 41 w 86"/>
                  <a:gd name="T89" fmla="*/ 59 h 105"/>
                  <a:gd name="T90" fmla="*/ 37 w 86"/>
                  <a:gd name="T91" fmla="*/ 64 h 105"/>
                  <a:gd name="T92" fmla="*/ 36 w 86"/>
                  <a:gd name="T93" fmla="*/ 67 h 105"/>
                  <a:gd name="T94" fmla="*/ 35 w 86"/>
                  <a:gd name="T95" fmla="*/ 68 h 105"/>
                  <a:gd name="T96" fmla="*/ 32 w 86"/>
                  <a:gd name="T97" fmla="*/ 72 h 105"/>
                  <a:gd name="T98" fmla="*/ 29 w 86"/>
                  <a:gd name="T99" fmla="*/ 79 h 105"/>
                  <a:gd name="T100" fmla="*/ 25 w 86"/>
                  <a:gd name="T101" fmla="*/ 88 h 105"/>
                  <a:gd name="T102" fmla="*/ 19 w 86"/>
                  <a:gd name="T103" fmla="*/ 100 h 105"/>
                  <a:gd name="T104" fmla="*/ 12 w 86"/>
                  <a:gd name="T10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05">
                    <a:moveTo>
                      <a:pt x="9" y="105"/>
                    </a:moveTo>
                    <a:cubicBezTo>
                      <a:pt x="8" y="105"/>
                      <a:pt x="6" y="104"/>
                      <a:pt x="6" y="104"/>
                    </a:cubicBezTo>
                    <a:cubicBezTo>
                      <a:pt x="5" y="103"/>
                      <a:pt x="4" y="102"/>
                      <a:pt x="4" y="102"/>
                    </a:cubicBezTo>
                    <a:cubicBezTo>
                      <a:pt x="3" y="100"/>
                      <a:pt x="2" y="100"/>
                      <a:pt x="2" y="99"/>
                    </a:cubicBezTo>
                    <a:cubicBezTo>
                      <a:pt x="1" y="98"/>
                      <a:pt x="0" y="96"/>
                      <a:pt x="0" y="96"/>
                    </a:cubicBezTo>
                    <a:cubicBezTo>
                      <a:pt x="0" y="92"/>
                      <a:pt x="1" y="90"/>
                      <a:pt x="2" y="88"/>
                    </a:cubicBezTo>
                    <a:cubicBezTo>
                      <a:pt x="3" y="86"/>
                      <a:pt x="4" y="84"/>
                      <a:pt x="6" y="83"/>
                    </a:cubicBezTo>
                    <a:cubicBezTo>
                      <a:pt x="6" y="81"/>
                      <a:pt x="7" y="79"/>
                      <a:pt x="8" y="78"/>
                    </a:cubicBezTo>
                    <a:cubicBezTo>
                      <a:pt x="8" y="77"/>
                      <a:pt x="8" y="77"/>
                      <a:pt x="9" y="77"/>
                    </a:cubicBezTo>
                    <a:cubicBezTo>
                      <a:pt x="9" y="72"/>
                      <a:pt x="13" y="69"/>
                      <a:pt x="15" y="65"/>
                    </a:cubicBezTo>
                    <a:cubicBezTo>
                      <a:pt x="16" y="63"/>
                      <a:pt x="17" y="62"/>
                      <a:pt x="17" y="60"/>
                    </a:cubicBezTo>
                    <a:cubicBezTo>
                      <a:pt x="17" y="60"/>
                      <a:pt x="16" y="59"/>
                      <a:pt x="16" y="59"/>
                    </a:cubicBezTo>
                    <a:cubicBezTo>
                      <a:pt x="16" y="59"/>
                      <a:pt x="15" y="59"/>
                      <a:pt x="15" y="58"/>
                    </a:cubicBezTo>
                    <a:cubicBezTo>
                      <a:pt x="14" y="58"/>
                      <a:pt x="14" y="58"/>
                      <a:pt x="13" y="58"/>
                    </a:cubicBezTo>
                    <a:cubicBezTo>
                      <a:pt x="13" y="57"/>
                      <a:pt x="12" y="57"/>
                      <a:pt x="12" y="57"/>
                    </a:cubicBezTo>
                    <a:cubicBezTo>
                      <a:pt x="10" y="56"/>
                      <a:pt x="9" y="55"/>
                      <a:pt x="7" y="55"/>
                    </a:cubicBezTo>
                    <a:cubicBezTo>
                      <a:pt x="5" y="53"/>
                      <a:pt x="3" y="51"/>
                      <a:pt x="3" y="50"/>
                    </a:cubicBezTo>
                    <a:cubicBezTo>
                      <a:pt x="3" y="50"/>
                      <a:pt x="3" y="49"/>
                      <a:pt x="3" y="49"/>
                    </a:cubicBezTo>
                    <a:cubicBezTo>
                      <a:pt x="3" y="46"/>
                      <a:pt x="3" y="43"/>
                      <a:pt x="4" y="41"/>
                    </a:cubicBezTo>
                    <a:cubicBezTo>
                      <a:pt x="4" y="40"/>
                      <a:pt x="4" y="39"/>
                      <a:pt x="4" y="39"/>
                    </a:cubicBezTo>
                    <a:cubicBezTo>
                      <a:pt x="5" y="38"/>
                      <a:pt x="5" y="37"/>
                      <a:pt x="6" y="36"/>
                    </a:cubicBezTo>
                    <a:cubicBezTo>
                      <a:pt x="7" y="36"/>
                      <a:pt x="7" y="35"/>
                      <a:pt x="9" y="35"/>
                    </a:cubicBezTo>
                    <a:cubicBezTo>
                      <a:pt x="9" y="34"/>
                      <a:pt x="10" y="34"/>
                      <a:pt x="12" y="34"/>
                    </a:cubicBezTo>
                    <a:cubicBezTo>
                      <a:pt x="12" y="34"/>
                      <a:pt x="12" y="33"/>
                      <a:pt x="13" y="33"/>
                    </a:cubicBezTo>
                    <a:cubicBezTo>
                      <a:pt x="13" y="33"/>
                      <a:pt x="14" y="33"/>
                      <a:pt x="14" y="33"/>
                    </a:cubicBezTo>
                    <a:cubicBezTo>
                      <a:pt x="15" y="32"/>
                      <a:pt x="24" y="32"/>
                      <a:pt x="26" y="32"/>
                    </a:cubicBezTo>
                    <a:cubicBezTo>
                      <a:pt x="26" y="32"/>
                      <a:pt x="27" y="32"/>
                      <a:pt x="27" y="31"/>
                    </a:cubicBezTo>
                    <a:cubicBezTo>
                      <a:pt x="27" y="30"/>
                      <a:pt x="27" y="29"/>
                      <a:pt x="28" y="28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27"/>
                      <a:pt x="27" y="26"/>
                      <a:pt x="27" y="25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5" y="21"/>
                      <a:pt x="25" y="19"/>
                      <a:pt x="24" y="19"/>
                    </a:cubicBezTo>
                    <a:cubicBezTo>
                      <a:pt x="24" y="17"/>
                      <a:pt x="24" y="16"/>
                      <a:pt x="24" y="14"/>
                    </a:cubicBezTo>
                    <a:cubicBezTo>
                      <a:pt x="25" y="10"/>
                      <a:pt x="26" y="8"/>
                      <a:pt x="28" y="6"/>
                    </a:cubicBezTo>
                    <a:cubicBezTo>
                      <a:pt x="28" y="5"/>
                      <a:pt x="29" y="4"/>
                      <a:pt x="30" y="3"/>
                    </a:cubicBezTo>
                    <a:cubicBezTo>
                      <a:pt x="30" y="3"/>
                      <a:pt x="31" y="2"/>
                      <a:pt x="32" y="1"/>
                    </a:cubicBezTo>
                    <a:cubicBezTo>
                      <a:pt x="32" y="1"/>
                      <a:pt x="33" y="0"/>
                      <a:pt x="35" y="0"/>
                    </a:cubicBezTo>
                    <a:cubicBezTo>
                      <a:pt x="36" y="0"/>
                      <a:pt x="38" y="0"/>
                      <a:pt x="40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2" y="1"/>
                      <a:pt x="43" y="2"/>
                      <a:pt x="44" y="2"/>
                    </a:cubicBezTo>
                    <a:cubicBezTo>
                      <a:pt x="44" y="2"/>
                      <a:pt x="46" y="5"/>
                      <a:pt x="46" y="5"/>
                    </a:cubicBezTo>
                    <a:cubicBezTo>
                      <a:pt x="48" y="7"/>
                      <a:pt x="49" y="8"/>
                      <a:pt x="51" y="12"/>
                    </a:cubicBezTo>
                    <a:cubicBezTo>
                      <a:pt x="51" y="13"/>
                      <a:pt x="51" y="14"/>
                      <a:pt x="52" y="15"/>
                    </a:cubicBezTo>
                    <a:cubicBezTo>
                      <a:pt x="52" y="17"/>
                      <a:pt x="52" y="20"/>
                      <a:pt x="52" y="22"/>
                    </a:cubicBezTo>
                    <a:cubicBezTo>
                      <a:pt x="52" y="23"/>
                      <a:pt x="52" y="25"/>
                      <a:pt x="52" y="27"/>
                    </a:cubicBezTo>
                    <a:cubicBezTo>
                      <a:pt x="53" y="27"/>
                      <a:pt x="53" y="26"/>
                      <a:pt x="55" y="26"/>
                    </a:cubicBezTo>
                    <a:cubicBezTo>
                      <a:pt x="55" y="26"/>
                      <a:pt x="55" y="25"/>
                      <a:pt x="56" y="25"/>
                    </a:cubicBezTo>
                    <a:cubicBezTo>
                      <a:pt x="57" y="25"/>
                      <a:pt x="57" y="25"/>
                      <a:pt x="58" y="25"/>
                    </a:cubicBezTo>
                    <a:cubicBezTo>
                      <a:pt x="58" y="24"/>
                      <a:pt x="59" y="24"/>
                      <a:pt x="59" y="24"/>
                    </a:cubicBezTo>
                    <a:cubicBezTo>
                      <a:pt x="60" y="24"/>
                      <a:pt x="60" y="23"/>
                      <a:pt x="61" y="22"/>
                    </a:cubicBezTo>
                    <a:cubicBezTo>
                      <a:pt x="62" y="22"/>
                      <a:pt x="63" y="21"/>
                      <a:pt x="63" y="21"/>
                    </a:cubicBezTo>
                    <a:cubicBezTo>
                      <a:pt x="63" y="21"/>
                      <a:pt x="64" y="21"/>
                      <a:pt x="64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6" y="20"/>
                      <a:pt x="65" y="19"/>
                      <a:pt x="67" y="19"/>
                    </a:cubicBezTo>
                    <a:cubicBezTo>
                      <a:pt x="68" y="19"/>
                      <a:pt x="69" y="19"/>
                      <a:pt x="70" y="19"/>
                    </a:cubicBezTo>
                    <a:cubicBezTo>
                      <a:pt x="70" y="19"/>
                      <a:pt x="71" y="19"/>
                      <a:pt x="71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1"/>
                      <a:pt x="73" y="21"/>
                      <a:pt x="74" y="22"/>
                    </a:cubicBezTo>
                    <a:cubicBezTo>
                      <a:pt x="74" y="22"/>
                      <a:pt x="75" y="23"/>
                      <a:pt x="75" y="23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5"/>
                      <a:pt x="76" y="25"/>
                      <a:pt x="77" y="25"/>
                    </a:cubicBezTo>
                    <a:cubicBezTo>
                      <a:pt x="77" y="26"/>
                      <a:pt x="77" y="26"/>
                      <a:pt x="78" y="26"/>
                    </a:cubicBezTo>
                    <a:cubicBezTo>
                      <a:pt x="78" y="26"/>
                      <a:pt x="79" y="27"/>
                      <a:pt x="79" y="27"/>
                    </a:cubicBezTo>
                    <a:cubicBezTo>
                      <a:pt x="80" y="27"/>
                      <a:pt x="81" y="28"/>
                      <a:pt x="82" y="28"/>
                    </a:cubicBezTo>
                    <a:cubicBezTo>
                      <a:pt x="82" y="29"/>
                      <a:pt x="83" y="29"/>
                      <a:pt x="84" y="30"/>
                    </a:cubicBezTo>
                    <a:cubicBezTo>
                      <a:pt x="85" y="31"/>
                      <a:pt x="85" y="32"/>
                      <a:pt x="86" y="33"/>
                    </a:cubicBezTo>
                    <a:cubicBezTo>
                      <a:pt x="86" y="33"/>
                      <a:pt x="86" y="33"/>
                      <a:pt x="86" y="34"/>
                    </a:cubicBezTo>
                    <a:cubicBezTo>
                      <a:pt x="85" y="34"/>
                      <a:pt x="86" y="34"/>
                      <a:pt x="85" y="35"/>
                    </a:cubicBezTo>
                    <a:cubicBezTo>
                      <a:pt x="85" y="35"/>
                      <a:pt x="85" y="36"/>
                      <a:pt x="85" y="36"/>
                    </a:cubicBezTo>
                    <a:cubicBezTo>
                      <a:pt x="85" y="36"/>
                      <a:pt x="85" y="36"/>
                      <a:pt x="85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5" y="38"/>
                      <a:pt x="85" y="38"/>
                      <a:pt x="85" y="38"/>
                    </a:cubicBezTo>
                    <a:cubicBezTo>
                      <a:pt x="84" y="38"/>
                      <a:pt x="84" y="38"/>
                      <a:pt x="84" y="39"/>
                    </a:cubicBezTo>
                    <a:cubicBezTo>
                      <a:pt x="84" y="39"/>
                      <a:pt x="84" y="39"/>
                      <a:pt x="84" y="39"/>
                    </a:cubicBezTo>
                    <a:cubicBezTo>
                      <a:pt x="83" y="40"/>
                      <a:pt x="83" y="40"/>
                      <a:pt x="82" y="40"/>
                    </a:cubicBezTo>
                    <a:cubicBezTo>
                      <a:pt x="81" y="41"/>
                      <a:pt x="81" y="41"/>
                      <a:pt x="80" y="41"/>
                    </a:cubicBezTo>
                    <a:cubicBezTo>
                      <a:pt x="80" y="41"/>
                      <a:pt x="80" y="42"/>
                      <a:pt x="80" y="42"/>
                    </a:cubicBezTo>
                    <a:cubicBezTo>
                      <a:pt x="79" y="42"/>
                      <a:pt x="79" y="43"/>
                      <a:pt x="78" y="43"/>
                    </a:cubicBezTo>
                    <a:cubicBezTo>
                      <a:pt x="78" y="43"/>
                      <a:pt x="77" y="43"/>
                      <a:pt x="77" y="43"/>
                    </a:cubicBezTo>
                    <a:cubicBezTo>
                      <a:pt x="77" y="43"/>
                      <a:pt x="76" y="44"/>
                      <a:pt x="76" y="44"/>
                    </a:cubicBezTo>
                    <a:cubicBezTo>
                      <a:pt x="75" y="45"/>
                      <a:pt x="74" y="45"/>
                      <a:pt x="73" y="46"/>
                    </a:cubicBezTo>
                    <a:cubicBezTo>
                      <a:pt x="71" y="46"/>
                      <a:pt x="71" y="46"/>
                      <a:pt x="70" y="47"/>
                    </a:cubicBezTo>
                    <a:cubicBezTo>
                      <a:pt x="69" y="47"/>
                      <a:pt x="69" y="47"/>
                      <a:pt x="69" y="48"/>
                    </a:cubicBezTo>
                    <a:cubicBezTo>
                      <a:pt x="68" y="48"/>
                      <a:pt x="66" y="48"/>
                      <a:pt x="66" y="49"/>
                    </a:cubicBezTo>
                    <a:cubicBezTo>
                      <a:pt x="64" y="50"/>
                      <a:pt x="61" y="51"/>
                      <a:pt x="58" y="52"/>
                    </a:cubicBezTo>
                    <a:cubicBezTo>
                      <a:pt x="56" y="53"/>
                      <a:pt x="53" y="53"/>
                      <a:pt x="51" y="54"/>
                    </a:cubicBezTo>
                    <a:cubicBezTo>
                      <a:pt x="50" y="54"/>
                      <a:pt x="48" y="55"/>
                      <a:pt x="47" y="56"/>
                    </a:cubicBezTo>
                    <a:cubicBezTo>
                      <a:pt x="46" y="56"/>
                      <a:pt x="46" y="56"/>
                      <a:pt x="46" y="56"/>
                    </a:cubicBezTo>
                    <a:cubicBezTo>
                      <a:pt x="45" y="56"/>
                      <a:pt x="44" y="57"/>
                      <a:pt x="44" y="57"/>
                    </a:cubicBezTo>
                    <a:cubicBezTo>
                      <a:pt x="43" y="58"/>
                      <a:pt x="42" y="58"/>
                      <a:pt x="41" y="59"/>
                    </a:cubicBezTo>
                    <a:cubicBezTo>
                      <a:pt x="41" y="59"/>
                      <a:pt x="40" y="61"/>
                      <a:pt x="39" y="61"/>
                    </a:cubicBezTo>
                    <a:cubicBezTo>
                      <a:pt x="39" y="62"/>
                      <a:pt x="38" y="63"/>
                      <a:pt x="37" y="64"/>
                    </a:cubicBezTo>
                    <a:cubicBezTo>
                      <a:pt x="37" y="64"/>
                      <a:pt x="37" y="65"/>
                      <a:pt x="36" y="65"/>
                    </a:cubicBezTo>
                    <a:cubicBezTo>
                      <a:pt x="36" y="66"/>
                      <a:pt x="36" y="66"/>
                      <a:pt x="36" y="67"/>
                    </a:cubicBezTo>
                    <a:cubicBezTo>
                      <a:pt x="35" y="67"/>
                      <a:pt x="35" y="67"/>
                      <a:pt x="35" y="67"/>
                    </a:cubicBezTo>
                    <a:cubicBezTo>
                      <a:pt x="35" y="67"/>
                      <a:pt x="35" y="68"/>
                      <a:pt x="35" y="68"/>
                    </a:cubicBezTo>
                    <a:cubicBezTo>
                      <a:pt x="34" y="68"/>
                      <a:pt x="34" y="69"/>
                      <a:pt x="34" y="69"/>
                    </a:cubicBezTo>
                    <a:cubicBezTo>
                      <a:pt x="33" y="70"/>
                      <a:pt x="33" y="70"/>
                      <a:pt x="32" y="72"/>
                    </a:cubicBezTo>
                    <a:cubicBezTo>
                      <a:pt x="31" y="74"/>
                      <a:pt x="30" y="76"/>
                      <a:pt x="29" y="78"/>
                    </a:cubicBezTo>
                    <a:cubicBezTo>
                      <a:pt x="29" y="79"/>
                      <a:pt x="29" y="79"/>
                      <a:pt x="29" y="79"/>
                    </a:cubicBezTo>
                    <a:cubicBezTo>
                      <a:pt x="28" y="80"/>
                      <a:pt x="26" y="85"/>
                      <a:pt x="26" y="86"/>
                    </a:cubicBezTo>
                    <a:cubicBezTo>
                      <a:pt x="25" y="87"/>
                      <a:pt x="25" y="87"/>
                      <a:pt x="25" y="88"/>
                    </a:cubicBezTo>
                    <a:cubicBezTo>
                      <a:pt x="25" y="89"/>
                      <a:pt x="23" y="93"/>
                      <a:pt x="22" y="94"/>
                    </a:cubicBezTo>
                    <a:cubicBezTo>
                      <a:pt x="20" y="96"/>
                      <a:pt x="20" y="97"/>
                      <a:pt x="19" y="100"/>
                    </a:cubicBezTo>
                    <a:cubicBezTo>
                      <a:pt x="17" y="101"/>
                      <a:pt x="17" y="101"/>
                      <a:pt x="16" y="103"/>
                    </a:cubicBezTo>
                    <a:cubicBezTo>
                      <a:pt x="15" y="103"/>
                      <a:pt x="13" y="104"/>
                      <a:pt x="12" y="104"/>
                    </a:cubicBezTo>
                    <a:cubicBezTo>
                      <a:pt x="10" y="104"/>
                      <a:pt x="11" y="105"/>
                      <a:pt x="9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EE3B9012-390B-46DA-8B53-E357364535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97238" y="3686175"/>
                <a:ext cx="2543175" cy="158750"/>
              </a:xfrm>
              <a:custGeom>
                <a:avLst/>
                <a:gdLst>
                  <a:gd name="T0" fmla="*/ 22 w 675"/>
                  <a:gd name="T1" fmla="*/ 17 h 42"/>
                  <a:gd name="T2" fmla="*/ 1 w 675"/>
                  <a:gd name="T3" fmla="*/ 2 h 42"/>
                  <a:gd name="T4" fmla="*/ 0 w 675"/>
                  <a:gd name="T5" fmla="*/ 41 h 42"/>
                  <a:gd name="T6" fmla="*/ 26 w 675"/>
                  <a:gd name="T7" fmla="*/ 32 h 42"/>
                  <a:gd name="T8" fmla="*/ 36 w 675"/>
                  <a:gd name="T9" fmla="*/ 36 h 42"/>
                  <a:gd name="T10" fmla="*/ 65 w 675"/>
                  <a:gd name="T11" fmla="*/ 41 h 42"/>
                  <a:gd name="T12" fmla="*/ 65 w 675"/>
                  <a:gd name="T13" fmla="*/ 1 h 42"/>
                  <a:gd name="T14" fmla="*/ 47 w 675"/>
                  <a:gd name="T15" fmla="*/ 40 h 42"/>
                  <a:gd name="T16" fmla="*/ 78 w 675"/>
                  <a:gd name="T17" fmla="*/ 30 h 42"/>
                  <a:gd name="T18" fmla="*/ 78 w 675"/>
                  <a:gd name="T19" fmla="*/ 37 h 42"/>
                  <a:gd name="T20" fmla="*/ 97 w 675"/>
                  <a:gd name="T21" fmla="*/ 40 h 42"/>
                  <a:gd name="T22" fmla="*/ 82 w 675"/>
                  <a:gd name="T23" fmla="*/ 26 h 42"/>
                  <a:gd name="T24" fmla="*/ 122 w 675"/>
                  <a:gd name="T25" fmla="*/ 3 h 42"/>
                  <a:gd name="T26" fmla="*/ 131 w 675"/>
                  <a:gd name="T27" fmla="*/ 40 h 42"/>
                  <a:gd name="T28" fmla="*/ 157 w 675"/>
                  <a:gd name="T29" fmla="*/ 7 h 42"/>
                  <a:gd name="T30" fmla="*/ 168 w 675"/>
                  <a:gd name="T31" fmla="*/ 40 h 42"/>
                  <a:gd name="T32" fmla="*/ 209 w 675"/>
                  <a:gd name="T33" fmla="*/ 31 h 42"/>
                  <a:gd name="T34" fmla="*/ 194 w 675"/>
                  <a:gd name="T35" fmla="*/ 22 h 42"/>
                  <a:gd name="T36" fmla="*/ 194 w 675"/>
                  <a:gd name="T37" fmla="*/ 19 h 42"/>
                  <a:gd name="T38" fmla="*/ 206 w 675"/>
                  <a:gd name="T39" fmla="*/ 10 h 42"/>
                  <a:gd name="T40" fmla="*/ 178 w 675"/>
                  <a:gd name="T41" fmla="*/ 39 h 42"/>
                  <a:gd name="T42" fmla="*/ 241 w 675"/>
                  <a:gd name="T43" fmla="*/ 2 h 42"/>
                  <a:gd name="T44" fmla="*/ 213 w 675"/>
                  <a:gd name="T45" fmla="*/ 2 h 42"/>
                  <a:gd name="T46" fmla="*/ 228 w 675"/>
                  <a:gd name="T47" fmla="*/ 40 h 42"/>
                  <a:gd name="T48" fmla="*/ 250 w 675"/>
                  <a:gd name="T49" fmla="*/ 10 h 42"/>
                  <a:gd name="T50" fmla="*/ 320 w 675"/>
                  <a:gd name="T51" fmla="*/ 4 h 42"/>
                  <a:gd name="T52" fmla="*/ 300 w 675"/>
                  <a:gd name="T53" fmla="*/ 3 h 42"/>
                  <a:gd name="T54" fmla="*/ 293 w 675"/>
                  <a:gd name="T55" fmla="*/ 27 h 42"/>
                  <a:gd name="T56" fmla="*/ 376 w 675"/>
                  <a:gd name="T57" fmla="*/ 1 h 42"/>
                  <a:gd name="T58" fmla="*/ 344 w 675"/>
                  <a:gd name="T59" fmla="*/ 1 h 42"/>
                  <a:gd name="T60" fmla="*/ 334 w 675"/>
                  <a:gd name="T61" fmla="*/ 41 h 42"/>
                  <a:gd name="T62" fmla="*/ 369 w 675"/>
                  <a:gd name="T63" fmla="*/ 41 h 42"/>
                  <a:gd name="T64" fmla="*/ 399 w 675"/>
                  <a:gd name="T65" fmla="*/ 41 h 42"/>
                  <a:gd name="T66" fmla="*/ 399 w 675"/>
                  <a:gd name="T67" fmla="*/ 1 h 42"/>
                  <a:gd name="T68" fmla="*/ 381 w 675"/>
                  <a:gd name="T69" fmla="*/ 40 h 42"/>
                  <a:gd name="T70" fmla="*/ 436 w 675"/>
                  <a:gd name="T71" fmla="*/ 9 h 42"/>
                  <a:gd name="T72" fmla="*/ 404 w 675"/>
                  <a:gd name="T73" fmla="*/ 1 h 42"/>
                  <a:gd name="T74" fmla="*/ 442 w 675"/>
                  <a:gd name="T75" fmla="*/ 3 h 42"/>
                  <a:gd name="T76" fmla="*/ 463 w 675"/>
                  <a:gd name="T77" fmla="*/ 39 h 42"/>
                  <a:gd name="T78" fmla="*/ 479 w 675"/>
                  <a:gd name="T79" fmla="*/ 13 h 42"/>
                  <a:gd name="T80" fmla="*/ 472 w 675"/>
                  <a:gd name="T81" fmla="*/ 3 h 42"/>
                  <a:gd name="T82" fmla="*/ 454 w 675"/>
                  <a:gd name="T83" fmla="*/ 3 h 42"/>
                  <a:gd name="T84" fmla="*/ 485 w 675"/>
                  <a:gd name="T85" fmla="*/ 31 h 42"/>
                  <a:gd name="T86" fmla="*/ 490 w 675"/>
                  <a:gd name="T87" fmla="*/ 2 h 42"/>
                  <a:gd name="T88" fmla="*/ 507 w 675"/>
                  <a:gd name="T89" fmla="*/ 41 h 42"/>
                  <a:gd name="T90" fmla="*/ 529 w 675"/>
                  <a:gd name="T91" fmla="*/ 41 h 42"/>
                  <a:gd name="T92" fmla="*/ 559 w 675"/>
                  <a:gd name="T93" fmla="*/ 0 h 42"/>
                  <a:gd name="T94" fmla="*/ 554 w 675"/>
                  <a:gd name="T95" fmla="*/ 28 h 42"/>
                  <a:gd name="T96" fmla="*/ 540 w 675"/>
                  <a:gd name="T97" fmla="*/ 40 h 42"/>
                  <a:gd name="T98" fmla="*/ 559 w 675"/>
                  <a:gd name="T99" fmla="*/ 13 h 42"/>
                  <a:gd name="T100" fmla="*/ 582 w 675"/>
                  <a:gd name="T101" fmla="*/ 35 h 42"/>
                  <a:gd name="T102" fmla="*/ 575 w 675"/>
                  <a:gd name="T103" fmla="*/ 3 h 42"/>
                  <a:gd name="T104" fmla="*/ 615 w 675"/>
                  <a:gd name="T105" fmla="*/ 39 h 42"/>
                  <a:gd name="T106" fmla="*/ 628 w 675"/>
                  <a:gd name="T107" fmla="*/ 1 h 42"/>
                  <a:gd name="T108" fmla="*/ 608 w 675"/>
                  <a:gd name="T109" fmla="*/ 34 h 42"/>
                  <a:gd name="T110" fmla="*/ 661 w 675"/>
                  <a:gd name="T111" fmla="*/ 1 h 42"/>
                  <a:gd name="T112" fmla="*/ 650 w 675"/>
                  <a:gd name="T113" fmla="*/ 2 h 42"/>
                  <a:gd name="T114" fmla="*/ 651 w 675"/>
                  <a:gd name="T115" fmla="*/ 23 h 42"/>
                  <a:gd name="T116" fmla="*/ 659 w 675"/>
                  <a:gd name="T117" fmla="*/ 3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5" h="42">
                    <a:moveTo>
                      <a:pt x="42" y="1"/>
                    </a:moveTo>
                    <a:cubicBezTo>
                      <a:pt x="27" y="1"/>
                      <a:pt x="27" y="1"/>
                      <a:pt x="27" y="1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1" y="3"/>
                      <a:pt x="32" y="3"/>
                      <a:pt x="32" y="4"/>
                    </a:cubicBezTo>
                    <a:cubicBezTo>
                      <a:pt x="32" y="5"/>
                      <a:pt x="31" y="7"/>
                      <a:pt x="29" y="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3"/>
                      <a:pt x="20" y="13"/>
                      <a:pt x="20" y="13"/>
                    </a:cubicBezTo>
                    <a:cubicBezTo>
                      <a:pt x="16" y="8"/>
                      <a:pt x="14" y="5"/>
                      <a:pt x="15" y="4"/>
                    </a:cubicBezTo>
                    <a:cubicBezTo>
                      <a:pt x="14" y="3"/>
                      <a:pt x="16" y="2"/>
                      <a:pt x="19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2"/>
                      <a:pt x="5" y="3"/>
                      <a:pt x="6" y="4"/>
                    </a:cubicBezTo>
                    <a:cubicBezTo>
                      <a:pt x="7" y="5"/>
                      <a:pt x="9" y="8"/>
                      <a:pt x="12" y="12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37"/>
                      <a:pt x="5" y="39"/>
                      <a:pt x="4" y="39"/>
                    </a:cubicBezTo>
                    <a:cubicBezTo>
                      <a:pt x="3" y="40"/>
                      <a:pt x="2" y="40"/>
                      <a:pt x="0" y="40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1" y="40"/>
                      <a:pt x="10" y="39"/>
                      <a:pt x="10" y="38"/>
                    </a:cubicBezTo>
                    <a:cubicBezTo>
                      <a:pt x="10" y="37"/>
                      <a:pt x="11" y="36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6" y="32"/>
                      <a:pt x="26" y="32"/>
                      <a:pt x="26" y="32"/>
                    </a:cubicBezTo>
                    <a:cubicBezTo>
                      <a:pt x="28" y="35"/>
                      <a:pt x="29" y="37"/>
                      <a:pt x="29" y="38"/>
                    </a:cubicBezTo>
                    <a:cubicBezTo>
                      <a:pt x="29" y="39"/>
                      <a:pt x="28" y="40"/>
                      <a:pt x="25" y="40"/>
                    </a:cubicBezTo>
                    <a:cubicBezTo>
                      <a:pt x="25" y="40"/>
                      <a:pt x="25" y="40"/>
                      <a:pt x="24" y="40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0"/>
                      <a:pt x="42" y="40"/>
                      <a:pt x="42" y="40"/>
                    </a:cubicBezTo>
                    <a:cubicBezTo>
                      <a:pt x="40" y="40"/>
                      <a:pt x="38" y="39"/>
                      <a:pt x="36" y="36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6"/>
                      <a:pt x="36" y="4"/>
                      <a:pt x="37" y="3"/>
                    </a:cubicBezTo>
                    <a:cubicBezTo>
                      <a:pt x="38" y="3"/>
                      <a:pt x="40" y="2"/>
                      <a:pt x="42" y="2"/>
                    </a:cubicBezTo>
                    <a:cubicBezTo>
                      <a:pt x="42" y="1"/>
                      <a:pt x="42" y="1"/>
                      <a:pt x="42" y="1"/>
                    </a:cubicBezTo>
                    <a:close/>
                    <a:moveTo>
                      <a:pt x="47" y="41"/>
                    </a:move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3" y="40"/>
                      <a:pt x="61" y="40"/>
                      <a:pt x="61" y="39"/>
                    </a:cubicBezTo>
                    <a:cubicBezTo>
                      <a:pt x="60" y="38"/>
                      <a:pt x="60" y="37"/>
                      <a:pt x="60" y="35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0" y="5"/>
                      <a:pt x="60" y="4"/>
                      <a:pt x="61" y="3"/>
                    </a:cubicBezTo>
                    <a:cubicBezTo>
                      <a:pt x="61" y="3"/>
                      <a:pt x="63" y="2"/>
                      <a:pt x="65" y="2"/>
                    </a:cubicBezTo>
                    <a:cubicBezTo>
                      <a:pt x="65" y="1"/>
                      <a:pt x="65" y="1"/>
                      <a:pt x="65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2"/>
                      <a:pt x="47" y="2"/>
                      <a:pt x="47" y="2"/>
                    </a:cubicBezTo>
                    <a:cubicBezTo>
                      <a:pt x="50" y="2"/>
                      <a:pt x="52" y="3"/>
                      <a:pt x="52" y="3"/>
                    </a:cubicBezTo>
                    <a:cubicBezTo>
                      <a:pt x="53" y="4"/>
                      <a:pt x="53" y="5"/>
                      <a:pt x="53" y="8"/>
                    </a:cubicBezTo>
                    <a:cubicBezTo>
                      <a:pt x="53" y="35"/>
                      <a:pt x="53" y="35"/>
                      <a:pt x="53" y="35"/>
                    </a:cubicBezTo>
                    <a:cubicBezTo>
                      <a:pt x="53" y="37"/>
                      <a:pt x="53" y="38"/>
                      <a:pt x="52" y="39"/>
                    </a:cubicBezTo>
                    <a:cubicBezTo>
                      <a:pt x="51" y="40"/>
                      <a:pt x="50" y="40"/>
                      <a:pt x="47" y="40"/>
                    </a:cubicBezTo>
                    <a:cubicBezTo>
                      <a:pt x="47" y="41"/>
                      <a:pt x="47" y="41"/>
                      <a:pt x="47" y="41"/>
                    </a:cubicBezTo>
                    <a:close/>
                    <a:moveTo>
                      <a:pt x="112" y="40"/>
                    </a:moveTo>
                    <a:cubicBezTo>
                      <a:pt x="111" y="40"/>
                      <a:pt x="110" y="40"/>
                      <a:pt x="109" y="39"/>
                    </a:cubicBezTo>
                    <a:cubicBezTo>
                      <a:pt x="109" y="38"/>
                      <a:pt x="108" y="37"/>
                      <a:pt x="107" y="35"/>
                    </a:cubicBezTo>
                    <a:cubicBezTo>
                      <a:pt x="92" y="0"/>
                      <a:pt x="92" y="0"/>
                      <a:pt x="92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78" y="30"/>
                      <a:pt x="78" y="30"/>
                      <a:pt x="78" y="30"/>
                    </a:cubicBezTo>
                    <a:cubicBezTo>
                      <a:pt x="78" y="30"/>
                      <a:pt x="78" y="31"/>
                      <a:pt x="77" y="31"/>
                    </a:cubicBezTo>
                    <a:cubicBezTo>
                      <a:pt x="76" y="35"/>
                      <a:pt x="74" y="38"/>
                      <a:pt x="73" y="39"/>
                    </a:cubicBezTo>
                    <a:cubicBezTo>
                      <a:pt x="72" y="40"/>
                      <a:pt x="71" y="40"/>
                      <a:pt x="70" y="40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82" y="41"/>
                      <a:pt x="82" y="41"/>
                      <a:pt x="82" y="41"/>
                    </a:cubicBezTo>
                    <a:cubicBezTo>
                      <a:pt x="82" y="40"/>
                      <a:pt x="82" y="40"/>
                      <a:pt x="82" y="40"/>
                    </a:cubicBezTo>
                    <a:cubicBezTo>
                      <a:pt x="80" y="40"/>
                      <a:pt x="78" y="39"/>
                      <a:pt x="78" y="37"/>
                    </a:cubicBezTo>
                    <a:cubicBezTo>
                      <a:pt x="78" y="37"/>
                      <a:pt x="78" y="36"/>
                      <a:pt x="79" y="35"/>
                    </a:cubicBezTo>
                    <a:cubicBezTo>
                      <a:pt x="82" y="28"/>
                      <a:pt x="82" y="28"/>
                      <a:pt x="82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100" y="34"/>
                      <a:pt x="100" y="34"/>
                      <a:pt x="100" y="34"/>
                    </a:cubicBezTo>
                    <a:cubicBezTo>
                      <a:pt x="100" y="34"/>
                      <a:pt x="100" y="34"/>
                      <a:pt x="100" y="35"/>
                    </a:cubicBezTo>
                    <a:cubicBezTo>
                      <a:pt x="101" y="36"/>
                      <a:pt x="101" y="37"/>
                      <a:pt x="101" y="38"/>
                    </a:cubicBezTo>
                    <a:cubicBezTo>
                      <a:pt x="101" y="39"/>
                      <a:pt x="100" y="40"/>
                      <a:pt x="97" y="4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12" y="41"/>
                      <a:pt x="112" y="41"/>
                      <a:pt x="112" y="41"/>
                    </a:cubicBezTo>
                    <a:cubicBezTo>
                      <a:pt x="112" y="40"/>
                      <a:pt x="112" y="40"/>
                      <a:pt x="112" y="40"/>
                    </a:cubicBezTo>
                    <a:close/>
                    <a:moveTo>
                      <a:pt x="82" y="26"/>
                    </a:moveTo>
                    <a:cubicBezTo>
                      <a:pt x="90" y="9"/>
                      <a:pt x="90" y="9"/>
                      <a:pt x="90" y="9"/>
                    </a:cubicBezTo>
                    <a:cubicBezTo>
                      <a:pt x="96" y="26"/>
                      <a:pt x="96" y="26"/>
                      <a:pt x="96" y="26"/>
                    </a:cubicBezTo>
                    <a:cubicBezTo>
                      <a:pt x="82" y="26"/>
                      <a:pt x="82" y="26"/>
                      <a:pt x="82" y="26"/>
                    </a:cubicBezTo>
                    <a:close/>
                    <a:moveTo>
                      <a:pt x="168" y="1"/>
                    </a:moveTo>
                    <a:cubicBezTo>
                      <a:pt x="156" y="1"/>
                      <a:pt x="156" y="1"/>
                      <a:pt x="156" y="1"/>
                    </a:cubicBezTo>
                    <a:cubicBezTo>
                      <a:pt x="143" y="32"/>
                      <a:pt x="143" y="32"/>
                      <a:pt x="143" y="32"/>
                    </a:cubicBezTo>
                    <a:cubicBezTo>
                      <a:pt x="129" y="1"/>
                      <a:pt x="129" y="1"/>
                      <a:pt x="129" y="1"/>
                    </a:cubicBezTo>
                    <a:cubicBezTo>
                      <a:pt x="117" y="1"/>
                      <a:pt x="117" y="1"/>
                      <a:pt x="117" y="1"/>
                    </a:cubicBezTo>
                    <a:cubicBezTo>
                      <a:pt x="117" y="2"/>
                      <a:pt x="117" y="2"/>
                      <a:pt x="117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4"/>
                      <a:pt x="123" y="5"/>
                      <a:pt x="123" y="8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35"/>
                      <a:pt x="122" y="37"/>
                      <a:pt x="121" y="38"/>
                    </a:cubicBezTo>
                    <a:cubicBezTo>
                      <a:pt x="121" y="39"/>
                      <a:pt x="119" y="40"/>
                      <a:pt x="117" y="40"/>
                    </a:cubicBezTo>
                    <a:cubicBezTo>
                      <a:pt x="117" y="41"/>
                      <a:pt x="117" y="41"/>
                      <a:pt x="117" y="41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31" y="40"/>
                      <a:pt x="131" y="40"/>
                      <a:pt x="131" y="40"/>
                    </a:cubicBezTo>
                    <a:cubicBezTo>
                      <a:pt x="129" y="40"/>
                      <a:pt x="127" y="39"/>
                      <a:pt x="126" y="38"/>
                    </a:cubicBezTo>
                    <a:cubicBezTo>
                      <a:pt x="126" y="37"/>
                      <a:pt x="125" y="35"/>
                      <a:pt x="125" y="32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25" y="8"/>
                      <a:pt x="125" y="8"/>
                      <a:pt x="125" y="8"/>
                    </a:cubicBezTo>
                    <a:cubicBezTo>
                      <a:pt x="140" y="41"/>
                      <a:pt x="140" y="41"/>
                      <a:pt x="140" y="41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7"/>
                      <a:pt x="157" y="7"/>
                      <a:pt x="157" y="7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6"/>
                      <a:pt x="157" y="38"/>
                      <a:pt x="156" y="39"/>
                    </a:cubicBezTo>
                    <a:cubicBezTo>
                      <a:pt x="155" y="39"/>
                      <a:pt x="154" y="40"/>
                      <a:pt x="151" y="40"/>
                    </a:cubicBezTo>
                    <a:cubicBezTo>
                      <a:pt x="151" y="41"/>
                      <a:pt x="151" y="41"/>
                      <a:pt x="151" y="41"/>
                    </a:cubicBezTo>
                    <a:cubicBezTo>
                      <a:pt x="168" y="41"/>
                      <a:pt x="168" y="41"/>
                      <a:pt x="168" y="41"/>
                    </a:cubicBezTo>
                    <a:cubicBezTo>
                      <a:pt x="168" y="40"/>
                      <a:pt x="168" y="40"/>
                      <a:pt x="168" y="40"/>
                    </a:cubicBezTo>
                    <a:cubicBezTo>
                      <a:pt x="166" y="40"/>
                      <a:pt x="165" y="39"/>
                      <a:pt x="164" y="39"/>
                    </a:cubicBezTo>
                    <a:cubicBezTo>
                      <a:pt x="163" y="38"/>
                      <a:pt x="163" y="37"/>
                      <a:pt x="163" y="35"/>
                    </a:cubicBezTo>
                    <a:cubicBezTo>
                      <a:pt x="163" y="8"/>
                      <a:pt x="163" y="8"/>
                      <a:pt x="163" y="8"/>
                    </a:cubicBezTo>
                    <a:cubicBezTo>
                      <a:pt x="163" y="6"/>
                      <a:pt x="163" y="4"/>
                      <a:pt x="164" y="3"/>
                    </a:cubicBezTo>
                    <a:cubicBezTo>
                      <a:pt x="165" y="3"/>
                      <a:pt x="166" y="2"/>
                      <a:pt x="168" y="2"/>
                    </a:cubicBezTo>
                    <a:cubicBezTo>
                      <a:pt x="168" y="1"/>
                      <a:pt x="168" y="1"/>
                      <a:pt x="168" y="1"/>
                    </a:cubicBezTo>
                    <a:close/>
                    <a:moveTo>
                      <a:pt x="209" y="31"/>
                    </a:moveTo>
                    <a:cubicBezTo>
                      <a:pt x="207" y="31"/>
                      <a:pt x="207" y="31"/>
                      <a:pt x="207" y="31"/>
                    </a:cubicBezTo>
                    <a:cubicBezTo>
                      <a:pt x="206" y="34"/>
                      <a:pt x="204" y="36"/>
                      <a:pt x="203" y="37"/>
                    </a:cubicBezTo>
                    <a:cubicBezTo>
                      <a:pt x="201" y="38"/>
                      <a:pt x="198" y="39"/>
                      <a:pt x="194" y="39"/>
                    </a:cubicBezTo>
                    <a:cubicBezTo>
                      <a:pt x="189" y="39"/>
                      <a:pt x="186" y="39"/>
                      <a:pt x="186" y="39"/>
                    </a:cubicBezTo>
                    <a:cubicBezTo>
                      <a:pt x="185" y="38"/>
                      <a:pt x="185" y="38"/>
                      <a:pt x="185" y="36"/>
                    </a:cubicBezTo>
                    <a:cubicBezTo>
                      <a:pt x="185" y="21"/>
                      <a:pt x="185" y="21"/>
                      <a:pt x="185" y="21"/>
                    </a:cubicBezTo>
                    <a:cubicBezTo>
                      <a:pt x="194" y="22"/>
                      <a:pt x="194" y="22"/>
                      <a:pt x="194" y="22"/>
                    </a:cubicBezTo>
                    <a:cubicBezTo>
                      <a:pt x="197" y="22"/>
                      <a:pt x="198" y="22"/>
                      <a:pt x="199" y="23"/>
                    </a:cubicBezTo>
                    <a:cubicBezTo>
                      <a:pt x="200" y="23"/>
                      <a:pt x="201" y="25"/>
                      <a:pt x="201" y="27"/>
                    </a:cubicBezTo>
                    <a:cubicBezTo>
                      <a:pt x="202" y="27"/>
                      <a:pt x="202" y="27"/>
                      <a:pt x="202" y="27"/>
                    </a:cubicBezTo>
                    <a:cubicBezTo>
                      <a:pt x="202" y="13"/>
                      <a:pt x="202" y="13"/>
                      <a:pt x="202" y="13"/>
                    </a:cubicBezTo>
                    <a:cubicBezTo>
                      <a:pt x="201" y="13"/>
                      <a:pt x="201" y="13"/>
                      <a:pt x="201" y="13"/>
                    </a:cubicBezTo>
                    <a:cubicBezTo>
                      <a:pt x="201" y="16"/>
                      <a:pt x="200" y="17"/>
                      <a:pt x="199" y="18"/>
                    </a:cubicBezTo>
                    <a:cubicBezTo>
                      <a:pt x="198" y="19"/>
                      <a:pt x="197" y="19"/>
                      <a:pt x="194" y="19"/>
                    </a:cubicBezTo>
                    <a:cubicBezTo>
                      <a:pt x="185" y="19"/>
                      <a:pt x="185" y="19"/>
                      <a:pt x="185" y="19"/>
                    </a:cubicBezTo>
                    <a:cubicBezTo>
                      <a:pt x="185" y="5"/>
                      <a:pt x="185" y="5"/>
                      <a:pt x="185" y="5"/>
                    </a:cubicBezTo>
                    <a:cubicBezTo>
                      <a:pt x="185" y="4"/>
                      <a:pt x="186" y="3"/>
                      <a:pt x="187" y="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3"/>
                      <a:pt x="201" y="4"/>
                      <a:pt x="202" y="5"/>
                    </a:cubicBezTo>
                    <a:cubicBezTo>
                      <a:pt x="203" y="5"/>
                      <a:pt x="204" y="7"/>
                      <a:pt x="204" y="10"/>
                    </a:cubicBezTo>
                    <a:cubicBezTo>
                      <a:pt x="206" y="10"/>
                      <a:pt x="206" y="10"/>
                      <a:pt x="206" y="10"/>
                    </a:cubicBezTo>
                    <a:cubicBezTo>
                      <a:pt x="206" y="1"/>
                      <a:pt x="206" y="1"/>
                      <a:pt x="206" y="1"/>
                    </a:cubicBezTo>
                    <a:cubicBezTo>
                      <a:pt x="173" y="1"/>
                      <a:pt x="173" y="1"/>
                      <a:pt x="173" y="1"/>
                    </a:cubicBezTo>
                    <a:cubicBezTo>
                      <a:pt x="173" y="2"/>
                      <a:pt x="173" y="2"/>
                      <a:pt x="173" y="2"/>
                    </a:cubicBezTo>
                    <a:cubicBezTo>
                      <a:pt x="176" y="2"/>
                      <a:pt x="177" y="3"/>
                      <a:pt x="178" y="3"/>
                    </a:cubicBezTo>
                    <a:cubicBezTo>
                      <a:pt x="178" y="4"/>
                      <a:pt x="179" y="6"/>
                      <a:pt x="179" y="8"/>
                    </a:cubicBezTo>
                    <a:cubicBezTo>
                      <a:pt x="179" y="35"/>
                      <a:pt x="179" y="35"/>
                      <a:pt x="179" y="35"/>
                    </a:cubicBezTo>
                    <a:cubicBezTo>
                      <a:pt x="179" y="37"/>
                      <a:pt x="178" y="38"/>
                      <a:pt x="178" y="39"/>
                    </a:cubicBezTo>
                    <a:cubicBezTo>
                      <a:pt x="177" y="39"/>
                      <a:pt x="176" y="40"/>
                      <a:pt x="173" y="40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206" y="41"/>
                      <a:pt x="206" y="41"/>
                      <a:pt x="206" y="41"/>
                    </a:cubicBezTo>
                    <a:cubicBezTo>
                      <a:pt x="209" y="31"/>
                      <a:pt x="209" y="31"/>
                      <a:pt x="209" y="31"/>
                    </a:cubicBezTo>
                    <a:close/>
                    <a:moveTo>
                      <a:pt x="255" y="1"/>
                    </a:moveTo>
                    <a:cubicBezTo>
                      <a:pt x="241" y="1"/>
                      <a:pt x="241" y="1"/>
                      <a:pt x="241" y="1"/>
                    </a:cubicBezTo>
                    <a:cubicBezTo>
                      <a:pt x="241" y="2"/>
                      <a:pt x="241" y="2"/>
                      <a:pt x="241" y="2"/>
                    </a:cubicBezTo>
                    <a:cubicBezTo>
                      <a:pt x="244" y="2"/>
                      <a:pt x="245" y="3"/>
                      <a:pt x="246" y="4"/>
                    </a:cubicBezTo>
                    <a:cubicBezTo>
                      <a:pt x="247" y="5"/>
                      <a:pt x="247" y="7"/>
                      <a:pt x="247" y="1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47" y="30"/>
                      <a:pt x="247" y="30"/>
                      <a:pt x="247" y="30"/>
                    </a:cubicBezTo>
                    <a:cubicBezTo>
                      <a:pt x="224" y="1"/>
                      <a:pt x="224" y="1"/>
                      <a:pt x="224" y="1"/>
                    </a:cubicBezTo>
                    <a:cubicBezTo>
                      <a:pt x="213" y="1"/>
                      <a:pt x="213" y="1"/>
                      <a:pt x="213" y="1"/>
                    </a:cubicBezTo>
                    <a:cubicBezTo>
                      <a:pt x="213" y="2"/>
                      <a:pt x="213" y="2"/>
                      <a:pt x="213" y="2"/>
                    </a:cubicBezTo>
                    <a:cubicBezTo>
                      <a:pt x="215" y="2"/>
                      <a:pt x="217" y="3"/>
                      <a:pt x="219" y="5"/>
                    </a:cubicBezTo>
                    <a:cubicBezTo>
                      <a:pt x="219" y="32"/>
                      <a:pt x="219" y="32"/>
                      <a:pt x="219" y="32"/>
                    </a:cubicBezTo>
                    <a:cubicBezTo>
                      <a:pt x="219" y="35"/>
                      <a:pt x="219" y="37"/>
                      <a:pt x="218" y="38"/>
                    </a:cubicBezTo>
                    <a:cubicBezTo>
                      <a:pt x="217" y="39"/>
                      <a:pt x="216" y="40"/>
                      <a:pt x="213" y="40"/>
                    </a:cubicBezTo>
                    <a:cubicBezTo>
                      <a:pt x="213" y="41"/>
                      <a:pt x="213" y="41"/>
                      <a:pt x="213" y="41"/>
                    </a:cubicBezTo>
                    <a:cubicBezTo>
                      <a:pt x="228" y="41"/>
                      <a:pt x="228" y="41"/>
                      <a:pt x="228" y="41"/>
                    </a:cubicBezTo>
                    <a:cubicBezTo>
                      <a:pt x="228" y="40"/>
                      <a:pt x="228" y="40"/>
                      <a:pt x="228" y="40"/>
                    </a:cubicBezTo>
                    <a:cubicBezTo>
                      <a:pt x="225" y="40"/>
                      <a:pt x="224" y="39"/>
                      <a:pt x="223" y="38"/>
                    </a:cubicBezTo>
                    <a:cubicBezTo>
                      <a:pt x="222" y="37"/>
                      <a:pt x="222" y="35"/>
                      <a:pt x="222" y="32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22" y="9"/>
                      <a:pt x="222" y="9"/>
                      <a:pt x="222" y="9"/>
                    </a:cubicBezTo>
                    <a:cubicBezTo>
                      <a:pt x="249" y="41"/>
                      <a:pt x="249" y="41"/>
                      <a:pt x="249" y="41"/>
                    </a:cubicBezTo>
                    <a:cubicBezTo>
                      <a:pt x="250" y="41"/>
                      <a:pt x="250" y="41"/>
                      <a:pt x="250" y="41"/>
                    </a:cubicBezTo>
                    <a:cubicBezTo>
                      <a:pt x="250" y="10"/>
                      <a:pt x="250" y="10"/>
                      <a:pt x="250" y="10"/>
                    </a:cubicBezTo>
                    <a:cubicBezTo>
                      <a:pt x="250" y="7"/>
                      <a:pt x="250" y="5"/>
                      <a:pt x="251" y="4"/>
                    </a:cubicBezTo>
                    <a:cubicBezTo>
                      <a:pt x="251" y="3"/>
                      <a:pt x="253" y="2"/>
                      <a:pt x="255" y="2"/>
                    </a:cubicBezTo>
                    <a:cubicBezTo>
                      <a:pt x="255" y="1"/>
                      <a:pt x="255" y="1"/>
                      <a:pt x="255" y="1"/>
                    </a:cubicBezTo>
                    <a:close/>
                    <a:moveTo>
                      <a:pt x="329" y="1"/>
                    </a:moveTo>
                    <a:cubicBezTo>
                      <a:pt x="315" y="1"/>
                      <a:pt x="315" y="1"/>
                      <a:pt x="315" y="1"/>
                    </a:cubicBezTo>
                    <a:cubicBezTo>
                      <a:pt x="315" y="2"/>
                      <a:pt x="315" y="2"/>
                      <a:pt x="315" y="2"/>
                    </a:cubicBezTo>
                    <a:cubicBezTo>
                      <a:pt x="317" y="2"/>
                      <a:pt x="319" y="3"/>
                      <a:pt x="320" y="4"/>
                    </a:cubicBezTo>
                    <a:cubicBezTo>
                      <a:pt x="320" y="5"/>
                      <a:pt x="321" y="7"/>
                      <a:pt x="321" y="10"/>
                    </a:cubicBezTo>
                    <a:cubicBezTo>
                      <a:pt x="321" y="26"/>
                      <a:pt x="321" y="26"/>
                      <a:pt x="321" y="26"/>
                    </a:cubicBezTo>
                    <a:cubicBezTo>
                      <a:pt x="321" y="31"/>
                      <a:pt x="320" y="33"/>
                      <a:pt x="319" y="35"/>
                    </a:cubicBezTo>
                    <a:cubicBezTo>
                      <a:pt x="317" y="38"/>
                      <a:pt x="314" y="39"/>
                      <a:pt x="309" y="39"/>
                    </a:cubicBezTo>
                    <a:cubicBezTo>
                      <a:pt x="302" y="39"/>
                      <a:pt x="299" y="35"/>
                      <a:pt x="299" y="27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299" y="5"/>
                      <a:pt x="299" y="4"/>
                      <a:pt x="300" y="3"/>
                    </a:cubicBezTo>
                    <a:cubicBezTo>
                      <a:pt x="301" y="3"/>
                      <a:pt x="302" y="2"/>
                      <a:pt x="304" y="2"/>
                    </a:cubicBezTo>
                    <a:cubicBezTo>
                      <a:pt x="304" y="1"/>
                      <a:pt x="304" y="1"/>
                      <a:pt x="304" y="1"/>
                    </a:cubicBezTo>
                    <a:cubicBezTo>
                      <a:pt x="287" y="1"/>
                      <a:pt x="287" y="1"/>
                      <a:pt x="287" y="1"/>
                    </a:cubicBezTo>
                    <a:cubicBezTo>
                      <a:pt x="287" y="2"/>
                      <a:pt x="287" y="2"/>
                      <a:pt x="287" y="2"/>
                    </a:cubicBezTo>
                    <a:cubicBezTo>
                      <a:pt x="290" y="2"/>
                      <a:pt x="291" y="3"/>
                      <a:pt x="292" y="3"/>
                    </a:cubicBezTo>
                    <a:cubicBezTo>
                      <a:pt x="293" y="4"/>
                      <a:pt x="293" y="5"/>
                      <a:pt x="293" y="8"/>
                    </a:cubicBezTo>
                    <a:cubicBezTo>
                      <a:pt x="293" y="27"/>
                      <a:pt x="293" y="27"/>
                      <a:pt x="293" y="27"/>
                    </a:cubicBezTo>
                    <a:cubicBezTo>
                      <a:pt x="293" y="37"/>
                      <a:pt x="298" y="42"/>
                      <a:pt x="308" y="42"/>
                    </a:cubicBezTo>
                    <a:cubicBezTo>
                      <a:pt x="318" y="42"/>
                      <a:pt x="324" y="36"/>
                      <a:pt x="323" y="26"/>
                    </a:cubicBezTo>
                    <a:cubicBezTo>
                      <a:pt x="323" y="10"/>
                      <a:pt x="323" y="10"/>
                      <a:pt x="323" y="10"/>
                    </a:cubicBezTo>
                    <a:cubicBezTo>
                      <a:pt x="323" y="7"/>
                      <a:pt x="324" y="5"/>
                      <a:pt x="325" y="4"/>
                    </a:cubicBezTo>
                    <a:cubicBezTo>
                      <a:pt x="325" y="3"/>
                      <a:pt x="327" y="2"/>
                      <a:pt x="329" y="2"/>
                    </a:cubicBezTo>
                    <a:cubicBezTo>
                      <a:pt x="329" y="1"/>
                      <a:pt x="329" y="1"/>
                      <a:pt x="329" y="1"/>
                    </a:cubicBezTo>
                    <a:close/>
                    <a:moveTo>
                      <a:pt x="376" y="1"/>
                    </a:moveTo>
                    <a:cubicBezTo>
                      <a:pt x="362" y="1"/>
                      <a:pt x="362" y="1"/>
                      <a:pt x="362" y="1"/>
                    </a:cubicBezTo>
                    <a:cubicBezTo>
                      <a:pt x="362" y="2"/>
                      <a:pt x="362" y="2"/>
                      <a:pt x="362" y="2"/>
                    </a:cubicBezTo>
                    <a:cubicBezTo>
                      <a:pt x="364" y="2"/>
                      <a:pt x="366" y="3"/>
                      <a:pt x="366" y="4"/>
                    </a:cubicBezTo>
                    <a:cubicBezTo>
                      <a:pt x="367" y="5"/>
                      <a:pt x="367" y="7"/>
                      <a:pt x="367" y="1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67" y="30"/>
                      <a:pt x="367" y="30"/>
                      <a:pt x="367" y="30"/>
                    </a:cubicBezTo>
                    <a:cubicBezTo>
                      <a:pt x="344" y="1"/>
                      <a:pt x="344" y="1"/>
                      <a:pt x="344" y="1"/>
                    </a:cubicBezTo>
                    <a:cubicBezTo>
                      <a:pt x="334" y="1"/>
                      <a:pt x="334" y="1"/>
                      <a:pt x="334" y="1"/>
                    </a:cubicBezTo>
                    <a:cubicBezTo>
                      <a:pt x="334" y="2"/>
                      <a:pt x="334" y="2"/>
                      <a:pt x="334" y="2"/>
                    </a:cubicBezTo>
                    <a:cubicBezTo>
                      <a:pt x="336" y="2"/>
                      <a:pt x="338" y="3"/>
                      <a:pt x="340" y="5"/>
                    </a:cubicBezTo>
                    <a:cubicBezTo>
                      <a:pt x="340" y="32"/>
                      <a:pt x="340" y="32"/>
                      <a:pt x="340" y="32"/>
                    </a:cubicBezTo>
                    <a:cubicBezTo>
                      <a:pt x="340" y="35"/>
                      <a:pt x="339" y="37"/>
                      <a:pt x="338" y="38"/>
                    </a:cubicBezTo>
                    <a:cubicBezTo>
                      <a:pt x="338" y="39"/>
                      <a:pt x="336" y="40"/>
                      <a:pt x="334" y="40"/>
                    </a:cubicBezTo>
                    <a:cubicBezTo>
                      <a:pt x="334" y="41"/>
                      <a:pt x="334" y="41"/>
                      <a:pt x="334" y="41"/>
                    </a:cubicBezTo>
                    <a:cubicBezTo>
                      <a:pt x="348" y="41"/>
                      <a:pt x="348" y="41"/>
                      <a:pt x="348" y="41"/>
                    </a:cubicBezTo>
                    <a:cubicBezTo>
                      <a:pt x="348" y="40"/>
                      <a:pt x="348" y="40"/>
                      <a:pt x="348" y="40"/>
                    </a:cubicBezTo>
                    <a:cubicBezTo>
                      <a:pt x="346" y="40"/>
                      <a:pt x="344" y="39"/>
                      <a:pt x="343" y="38"/>
                    </a:cubicBezTo>
                    <a:cubicBezTo>
                      <a:pt x="343" y="37"/>
                      <a:pt x="342" y="35"/>
                      <a:pt x="342" y="32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42" y="9"/>
                      <a:pt x="342" y="9"/>
                      <a:pt x="342" y="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370" y="41"/>
                      <a:pt x="370" y="41"/>
                      <a:pt x="370" y="41"/>
                    </a:cubicBezTo>
                    <a:cubicBezTo>
                      <a:pt x="370" y="10"/>
                      <a:pt x="370" y="10"/>
                      <a:pt x="370" y="10"/>
                    </a:cubicBezTo>
                    <a:cubicBezTo>
                      <a:pt x="370" y="7"/>
                      <a:pt x="371" y="5"/>
                      <a:pt x="371" y="4"/>
                    </a:cubicBezTo>
                    <a:cubicBezTo>
                      <a:pt x="372" y="3"/>
                      <a:pt x="373" y="2"/>
                      <a:pt x="376" y="2"/>
                    </a:cubicBezTo>
                    <a:cubicBezTo>
                      <a:pt x="376" y="1"/>
                      <a:pt x="376" y="1"/>
                      <a:pt x="376" y="1"/>
                    </a:cubicBezTo>
                    <a:close/>
                    <a:moveTo>
                      <a:pt x="381" y="41"/>
                    </a:moveTo>
                    <a:cubicBezTo>
                      <a:pt x="399" y="41"/>
                      <a:pt x="399" y="41"/>
                      <a:pt x="399" y="41"/>
                    </a:cubicBezTo>
                    <a:cubicBezTo>
                      <a:pt x="399" y="40"/>
                      <a:pt x="399" y="40"/>
                      <a:pt x="399" y="40"/>
                    </a:cubicBezTo>
                    <a:cubicBezTo>
                      <a:pt x="396" y="40"/>
                      <a:pt x="395" y="40"/>
                      <a:pt x="394" y="39"/>
                    </a:cubicBezTo>
                    <a:cubicBezTo>
                      <a:pt x="393" y="38"/>
                      <a:pt x="393" y="37"/>
                      <a:pt x="393" y="35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3" y="5"/>
                      <a:pt x="393" y="4"/>
                      <a:pt x="394" y="3"/>
                    </a:cubicBezTo>
                    <a:cubicBezTo>
                      <a:pt x="395" y="3"/>
                      <a:pt x="396" y="2"/>
                      <a:pt x="399" y="2"/>
                    </a:cubicBezTo>
                    <a:cubicBezTo>
                      <a:pt x="399" y="1"/>
                      <a:pt x="399" y="1"/>
                      <a:pt x="399" y="1"/>
                    </a:cubicBezTo>
                    <a:cubicBezTo>
                      <a:pt x="381" y="1"/>
                      <a:pt x="381" y="1"/>
                      <a:pt x="381" y="1"/>
                    </a:cubicBezTo>
                    <a:cubicBezTo>
                      <a:pt x="381" y="2"/>
                      <a:pt x="381" y="2"/>
                      <a:pt x="381" y="2"/>
                    </a:cubicBezTo>
                    <a:cubicBezTo>
                      <a:pt x="383" y="2"/>
                      <a:pt x="385" y="3"/>
                      <a:pt x="385" y="3"/>
                    </a:cubicBezTo>
                    <a:cubicBezTo>
                      <a:pt x="386" y="4"/>
                      <a:pt x="386" y="5"/>
                      <a:pt x="386" y="8"/>
                    </a:cubicBezTo>
                    <a:cubicBezTo>
                      <a:pt x="386" y="35"/>
                      <a:pt x="386" y="35"/>
                      <a:pt x="386" y="35"/>
                    </a:cubicBezTo>
                    <a:cubicBezTo>
                      <a:pt x="386" y="37"/>
                      <a:pt x="386" y="38"/>
                      <a:pt x="385" y="39"/>
                    </a:cubicBezTo>
                    <a:cubicBezTo>
                      <a:pt x="385" y="40"/>
                      <a:pt x="383" y="40"/>
                      <a:pt x="381" y="40"/>
                    </a:cubicBezTo>
                    <a:cubicBezTo>
                      <a:pt x="381" y="41"/>
                      <a:pt x="381" y="41"/>
                      <a:pt x="381" y="41"/>
                    </a:cubicBezTo>
                    <a:close/>
                    <a:moveTo>
                      <a:pt x="445" y="1"/>
                    </a:moveTo>
                    <a:cubicBezTo>
                      <a:pt x="433" y="1"/>
                      <a:pt x="433" y="1"/>
                      <a:pt x="433" y="1"/>
                    </a:cubicBezTo>
                    <a:cubicBezTo>
                      <a:pt x="433" y="2"/>
                      <a:pt x="433" y="2"/>
                      <a:pt x="433" y="2"/>
                    </a:cubicBezTo>
                    <a:cubicBezTo>
                      <a:pt x="436" y="2"/>
                      <a:pt x="437" y="3"/>
                      <a:pt x="437" y="5"/>
                    </a:cubicBezTo>
                    <a:cubicBezTo>
                      <a:pt x="437" y="6"/>
                      <a:pt x="437" y="7"/>
                      <a:pt x="436" y="8"/>
                    </a:cubicBezTo>
                    <a:cubicBezTo>
                      <a:pt x="436" y="9"/>
                      <a:pt x="436" y="9"/>
                      <a:pt x="436" y="9"/>
                    </a:cubicBezTo>
                    <a:cubicBezTo>
                      <a:pt x="427" y="32"/>
                      <a:pt x="427" y="32"/>
                      <a:pt x="427" y="32"/>
                    </a:cubicBezTo>
                    <a:cubicBezTo>
                      <a:pt x="418" y="11"/>
                      <a:pt x="418" y="11"/>
                      <a:pt x="418" y="11"/>
                    </a:cubicBezTo>
                    <a:cubicBezTo>
                      <a:pt x="417" y="10"/>
                      <a:pt x="417" y="9"/>
                      <a:pt x="416" y="8"/>
                    </a:cubicBezTo>
                    <a:cubicBezTo>
                      <a:pt x="416" y="6"/>
                      <a:pt x="415" y="5"/>
                      <a:pt x="415" y="5"/>
                    </a:cubicBezTo>
                    <a:cubicBezTo>
                      <a:pt x="415" y="3"/>
                      <a:pt x="416" y="2"/>
                      <a:pt x="420" y="2"/>
                    </a:cubicBezTo>
                    <a:cubicBezTo>
                      <a:pt x="420" y="1"/>
                      <a:pt x="420" y="1"/>
                      <a:pt x="420" y="1"/>
                    </a:cubicBezTo>
                    <a:cubicBezTo>
                      <a:pt x="404" y="1"/>
                      <a:pt x="404" y="1"/>
                      <a:pt x="404" y="1"/>
                    </a:cubicBezTo>
                    <a:cubicBezTo>
                      <a:pt x="404" y="2"/>
                      <a:pt x="404" y="2"/>
                      <a:pt x="404" y="2"/>
                    </a:cubicBezTo>
                    <a:cubicBezTo>
                      <a:pt x="405" y="2"/>
                      <a:pt x="406" y="3"/>
                      <a:pt x="407" y="4"/>
                    </a:cubicBezTo>
                    <a:cubicBezTo>
                      <a:pt x="408" y="4"/>
                      <a:pt x="409" y="6"/>
                      <a:pt x="410" y="9"/>
                    </a:cubicBezTo>
                    <a:cubicBezTo>
                      <a:pt x="425" y="41"/>
                      <a:pt x="425" y="41"/>
                      <a:pt x="425" y="41"/>
                    </a:cubicBezTo>
                    <a:cubicBezTo>
                      <a:pt x="426" y="41"/>
                      <a:pt x="426" y="41"/>
                      <a:pt x="426" y="41"/>
                    </a:cubicBezTo>
                    <a:cubicBezTo>
                      <a:pt x="439" y="8"/>
                      <a:pt x="439" y="8"/>
                      <a:pt x="439" y="8"/>
                    </a:cubicBezTo>
                    <a:cubicBezTo>
                      <a:pt x="440" y="5"/>
                      <a:pt x="441" y="4"/>
                      <a:pt x="442" y="3"/>
                    </a:cubicBezTo>
                    <a:cubicBezTo>
                      <a:pt x="442" y="3"/>
                      <a:pt x="443" y="2"/>
                      <a:pt x="445" y="2"/>
                    </a:cubicBezTo>
                    <a:cubicBezTo>
                      <a:pt x="445" y="1"/>
                      <a:pt x="445" y="1"/>
                      <a:pt x="445" y="1"/>
                    </a:cubicBezTo>
                    <a:close/>
                    <a:moveTo>
                      <a:pt x="485" y="31"/>
                    </a:moveTo>
                    <a:cubicBezTo>
                      <a:pt x="484" y="31"/>
                      <a:pt x="484" y="31"/>
                      <a:pt x="484" y="31"/>
                    </a:cubicBezTo>
                    <a:cubicBezTo>
                      <a:pt x="482" y="34"/>
                      <a:pt x="481" y="36"/>
                      <a:pt x="479" y="37"/>
                    </a:cubicBezTo>
                    <a:cubicBezTo>
                      <a:pt x="477" y="38"/>
                      <a:pt x="474" y="39"/>
                      <a:pt x="471" y="39"/>
                    </a:cubicBezTo>
                    <a:cubicBezTo>
                      <a:pt x="466" y="39"/>
                      <a:pt x="463" y="39"/>
                      <a:pt x="463" y="39"/>
                    </a:cubicBezTo>
                    <a:cubicBezTo>
                      <a:pt x="462" y="38"/>
                      <a:pt x="461" y="38"/>
                      <a:pt x="461" y="36"/>
                    </a:cubicBezTo>
                    <a:cubicBezTo>
                      <a:pt x="461" y="21"/>
                      <a:pt x="461" y="21"/>
                      <a:pt x="461" y="21"/>
                    </a:cubicBezTo>
                    <a:cubicBezTo>
                      <a:pt x="471" y="22"/>
                      <a:pt x="471" y="22"/>
                      <a:pt x="471" y="22"/>
                    </a:cubicBezTo>
                    <a:cubicBezTo>
                      <a:pt x="473" y="22"/>
                      <a:pt x="475" y="22"/>
                      <a:pt x="476" y="23"/>
                    </a:cubicBezTo>
                    <a:cubicBezTo>
                      <a:pt x="477" y="23"/>
                      <a:pt x="477" y="25"/>
                      <a:pt x="477" y="27"/>
                    </a:cubicBezTo>
                    <a:cubicBezTo>
                      <a:pt x="479" y="27"/>
                      <a:pt x="479" y="27"/>
                      <a:pt x="479" y="27"/>
                    </a:cubicBezTo>
                    <a:cubicBezTo>
                      <a:pt x="479" y="13"/>
                      <a:pt x="479" y="13"/>
                      <a:pt x="479" y="13"/>
                    </a:cubicBezTo>
                    <a:cubicBezTo>
                      <a:pt x="477" y="13"/>
                      <a:pt x="477" y="13"/>
                      <a:pt x="477" y="13"/>
                    </a:cubicBezTo>
                    <a:cubicBezTo>
                      <a:pt x="477" y="16"/>
                      <a:pt x="477" y="17"/>
                      <a:pt x="476" y="18"/>
                    </a:cubicBezTo>
                    <a:cubicBezTo>
                      <a:pt x="475" y="19"/>
                      <a:pt x="473" y="19"/>
                      <a:pt x="471" y="19"/>
                    </a:cubicBezTo>
                    <a:cubicBezTo>
                      <a:pt x="461" y="19"/>
                      <a:pt x="461" y="19"/>
                      <a:pt x="461" y="19"/>
                    </a:cubicBezTo>
                    <a:cubicBezTo>
                      <a:pt x="461" y="5"/>
                      <a:pt x="461" y="5"/>
                      <a:pt x="461" y="5"/>
                    </a:cubicBezTo>
                    <a:cubicBezTo>
                      <a:pt x="461" y="4"/>
                      <a:pt x="462" y="3"/>
                      <a:pt x="463" y="3"/>
                    </a:cubicBezTo>
                    <a:cubicBezTo>
                      <a:pt x="472" y="3"/>
                      <a:pt x="472" y="3"/>
                      <a:pt x="472" y="3"/>
                    </a:cubicBezTo>
                    <a:cubicBezTo>
                      <a:pt x="475" y="3"/>
                      <a:pt x="477" y="4"/>
                      <a:pt x="478" y="5"/>
                    </a:cubicBezTo>
                    <a:cubicBezTo>
                      <a:pt x="480" y="5"/>
                      <a:pt x="480" y="7"/>
                      <a:pt x="481" y="10"/>
                    </a:cubicBezTo>
                    <a:cubicBezTo>
                      <a:pt x="482" y="10"/>
                      <a:pt x="482" y="10"/>
                      <a:pt x="482" y="10"/>
                    </a:cubicBezTo>
                    <a:cubicBezTo>
                      <a:pt x="482" y="1"/>
                      <a:pt x="482" y="1"/>
                      <a:pt x="482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50" y="2"/>
                      <a:pt x="450" y="2"/>
                      <a:pt x="450" y="2"/>
                    </a:cubicBezTo>
                    <a:cubicBezTo>
                      <a:pt x="452" y="2"/>
                      <a:pt x="454" y="3"/>
                      <a:pt x="454" y="3"/>
                    </a:cubicBezTo>
                    <a:cubicBezTo>
                      <a:pt x="455" y="4"/>
                      <a:pt x="455" y="6"/>
                      <a:pt x="455" y="8"/>
                    </a:cubicBezTo>
                    <a:cubicBezTo>
                      <a:pt x="455" y="35"/>
                      <a:pt x="455" y="35"/>
                      <a:pt x="455" y="35"/>
                    </a:cubicBezTo>
                    <a:cubicBezTo>
                      <a:pt x="455" y="37"/>
                      <a:pt x="455" y="38"/>
                      <a:pt x="454" y="39"/>
                    </a:cubicBezTo>
                    <a:cubicBezTo>
                      <a:pt x="454" y="39"/>
                      <a:pt x="452" y="40"/>
                      <a:pt x="450" y="40"/>
                    </a:cubicBezTo>
                    <a:cubicBezTo>
                      <a:pt x="450" y="41"/>
                      <a:pt x="450" y="41"/>
                      <a:pt x="450" y="41"/>
                    </a:cubicBezTo>
                    <a:cubicBezTo>
                      <a:pt x="483" y="41"/>
                      <a:pt x="483" y="41"/>
                      <a:pt x="483" y="41"/>
                    </a:cubicBezTo>
                    <a:cubicBezTo>
                      <a:pt x="485" y="31"/>
                      <a:pt x="485" y="31"/>
                      <a:pt x="485" y="31"/>
                    </a:cubicBezTo>
                    <a:close/>
                    <a:moveTo>
                      <a:pt x="529" y="40"/>
                    </a:moveTo>
                    <a:cubicBezTo>
                      <a:pt x="527" y="40"/>
                      <a:pt x="525" y="39"/>
                      <a:pt x="524" y="37"/>
                    </a:cubicBezTo>
                    <a:cubicBezTo>
                      <a:pt x="511" y="22"/>
                      <a:pt x="511" y="22"/>
                      <a:pt x="511" y="22"/>
                    </a:cubicBezTo>
                    <a:cubicBezTo>
                      <a:pt x="519" y="21"/>
                      <a:pt x="522" y="17"/>
                      <a:pt x="522" y="12"/>
                    </a:cubicBezTo>
                    <a:cubicBezTo>
                      <a:pt x="522" y="5"/>
                      <a:pt x="517" y="1"/>
                      <a:pt x="507" y="1"/>
                    </a:cubicBezTo>
                    <a:cubicBezTo>
                      <a:pt x="490" y="1"/>
                      <a:pt x="490" y="1"/>
                      <a:pt x="490" y="1"/>
                    </a:cubicBezTo>
                    <a:cubicBezTo>
                      <a:pt x="490" y="2"/>
                      <a:pt x="490" y="2"/>
                      <a:pt x="490" y="2"/>
                    </a:cubicBezTo>
                    <a:cubicBezTo>
                      <a:pt x="493" y="2"/>
                      <a:pt x="494" y="3"/>
                      <a:pt x="494" y="3"/>
                    </a:cubicBezTo>
                    <a:cubicBezTo>
                      <a:pt x="495" y="4"/>
                      <a:pt x="495" y="5"/>
                      <a:pt x="495" y="8"/>
                    </a:cubicBezTo>
                    <a:cubicBezTo>
                      <a:pt x="495" y="34"/>
                      <a:pt x="495" y="34"/>
                      <a:pt x="495" y="34"/>
                    </a:cubicBezTo>
                    <a:cubicBezTo>
                      <a:pt x="495" y="37"/>
                      <a:pt x="495" y="38"/>
                      <a:pt x="494" y="39"/>
                    </a:cubicBezTo>
                    <a:cubicBezTo>
                      <a:pt x="494" y="39"/>
                      <a:pt x="493" y="40"/>
                      <a:pt x="490" y="40"/>
                    </a:cubicBezTo>
                    <a:cubicBezTo>
                      <a:pt x="490" y="41"/>
                      <a:pt x="490" y="41"/>
                      <a:pt x="490" y="41"/>
                    </a:cubicBezTo>
                    <a:cubicBezTo>
                      <a:pt x="507" y="41"/>
                      <a:pt x="507" y="41"/>
                      <a:pt x="507" y="41"/>
                    </a:cubicBezTo>
                    <a:cubicBezTo>
                      <a:pt x="507" y="40"/>
                      <a:pt x="507" y="40"/>
                      <a:pt x="507" y="40"/>
                    </a:cubicBezTo>
                    <a:cubicBezTo>
                      <a:pt x="505" y="40"/>
                      <a:pt x="503" y="39"/>
                      <a:pt x="502" y="39"/>
                    </a:cubicBezTo>
                    <a:cubicBezTo>
                      <a:pt x="502" y="38"/>
                      <a:pt x="502" y="37"/>
                      <a:pt x="502" y="35"/>
                    </a:cubicBezTo>
                    <a:cubicBezTo>
                      <a:pt x="502" y="23"/>
                      <a:pt x="502" y="23"/>
                      <a:pt x="502" y="23"/>
                    </a:cubicBezTo>
                    <a:cubicBezTo>
                      <a:pt x="505" y="23"/>
                      <a:pt x="505" y="23"/>
                      <a:pt x="505" y="23"/>
                    </a:cubicBezTo>
                    <a:cubicBezTo>
                      <a:pt x="519" y="41"/>
                      <a:pt x="519" y="41"/>
                      <a:pt x="519" y="41"/>
                    </a:cubicBezTo>
                    <a:cubicBezTo>
                      <a:pt x="529" y="41"/>
                      <a:pt x="529" y="41"/>
                      <a:pt x="529" y="41"/>
                    </a:cubicBezTo>
                    <a:cubicBezTo>
                      <a:pt x="529" y="40"/>
                      <a:pt x="529" y="40"/>
                      <a:pt x="529" y="40"/>
                    </a:cubicBezTo>
                    <a:close/>
                    <a:moveTo>
                      <a:pt x="502" y="5"/>
                    </a:moveTo>
                    <a:cubicBezTo>
                      <a:pt x="501" y="4"/>
                      <a:pt x="502" y="3"/>
                      <a:pt x="505" y="3"/>
                    </a:cubicBezTo>
                    <a:cubicBezTo>
                      <a:pt x="512" y="3"/>
                      <a:pt x="516" y="6"/>
                      <a:pt x="516" y="12"/>
                    </a:cubicBezTo>
                    <a:cubicBezTo>
                      <a:pt x="516" y="18"/>
                      <a:pt x="511" y="21"/>
                      <a:pt x="502" y="20"/>
                    </a:cubicBezTo>
                    <a:cubicBezTo>
                      <a:pt x="502" y="5"/>
                      <a:pt x="502" y="5"/>
                      <a:pt x="502" y="5"/>
                    </a:cubicBezTo>
                    <a:close/>
                    <a:moveTo>
                      <a:pt x="559" y="0"/>
                    </a:moveTo>
                    <a:cubicBezTo>
                      <a:pt x="558" y="0"/>
                      <a:pt x="558" y="0"/>
                      <a:pt x="558" y="0"/>
                    </a:cubicBezTo>
                    <a:cubicBezTo>
                      <a:pt x="558" y="2"/>
                      <a:pt x="557" y="2"/>
                      <a:pt x="556" y="2"/>
                    </a:cubicBezTo>
                    <a:cubicBezTo>
                      <a:pt x="556" y="2"/>
                      <a:pt x="555" y="2"/>
                      <a:pt x="554" y="2"/>
                    </a:cubicBezTo>
                    <a:cubicBezTo>
                      <a:pt x="551" y="1"/>
                      <a:pt x="549" y="0"/>
                      <a:pt x="548" y="0"/>
                    </a:cubicBezTo>
                    <a:cubicBezTo>
                      <a:pt x="541" y="1"/>
                      <a:pt x="537" y="4"/>
                      <a:pt x="537" y="10"/>
                    </a:cubicBezTo>
                    <a:cubicBezTo>
                      <a:pt x="536" y="15"/>
                      <a:pt x="540" y="19"/>
                      <a:pt x="546" y="23"/>
                    </a:cubicBezTo>
                    <a:cubicBezTo>
                      <a:pt x="550" y="25"/>
                      <a:pt x="553" y="27"/>
                      <a:pt x="554" y="28"/>
                    </a:cubicBezTo>
                    <a:cubicBezTo>
                      <a:pt x="556" y="29"/>
                      <a:pt x="556" y="31"/>
                      <a:pt x="556" y="33"/>
                    </a:cubicBezTo>
                    <a:cubicBezTo>
                      <a:pt x="556" y="37"/>
                      <a:pt x="553" y="40"/>
                      <a:pt x="549" y="40"/>
                    </a:cubicBezTo>
                    <a:cubicBezTo>
                      <a:pt x="543" y="40"/>
                      <a:pt x="539" y="36"/>
                      <a:pt x="536" y="29"/>
                    </a:cubicBezTo>
                    <a:cubicBezTo>
                      <a:pt x="535" y="29"/>
                      <a:pt x="535" y="29"/>
                      <a:pt x="535" y="29"/>
                    </a:cubicBezTo>
                    <a:cubicBezTo>
                      <a:pt x="537" y="41"/>
                      <a:pt x="537" y="41"/>
                      <a:pt x="537" y="41"/>
                    </a:cubicBezTo>
                    <a:cubicBezTo>
                      <a:pt x="538" y="41"/>
                      <a:pt x="538" y="41"/>
                      <a:pt x="538" y="41"/>
                    </a:cubicBezTo>
                    <a:cubicBezTo>
                      <a:pt x="538" y="41"/>
                      <a:pt x="539" y="40"/>
                      <a:pt x="540" y="40"/>
                    </a:cubicBezTo>
                    <a:cubicBezTo>
                      <a:pt x="540" y="40"/>
                      <a:pt x="541" y="40"/>
                      <a:pt x="543" y="41"/>
                    </a:cubicBezTo>
                    <a:cubicBezTo>
                      <a:pt x="545" y="41"/>
                      <a:pt x="548" y="42"/>
                      <a:pt x="549" y="42"/>
                    </a:cubicBezTo>
                    <a:cubicBezTo>
                      <a:pt x="557" y="41"/>
                      <a:pt x="561" y="38"/>
                      <a:pt x="562" y="31"/>
                    </a:cubicBezTo>
                    <a:cubicBezTo>
                      <a:pt x="561" y="25"/>
                      <a:pt x="557" y="20"/>
                      <a:pt x="551" y="18"/>
                    </a:cubicBezTo>
                    <a:cubicBezTo>
                      <a:pt x="546" y="15"/>
                      <a:pt x="543" y="12"/>
                      <a:pt x="542" y="8"/>
                    </a:cubicBezTo>
                    <a:cubicBezTo>
                      <a:pt x="542" y="5"/>
                      <a:pt x="544" y="3"/>
                      <a:pt x="548" y="3"/>
                    </a:cubicBezTo>
                    <a:cubicBezTo>
                      <a:pt x="554" y="3"/>
                      <a:pt x="558" y="6"/>
                      <a:pt x="559" y="13"/>
                    </a:cubicBezTo>
                    <a:cubicBezTo>
                      <a:pt x="561" y="13"/>
                      <a:pt x="561" y="13"/>
                      <a:pt x="561" y="13"/>
                    </a:cubicBezTo>
                    <a:cubicBezTo>
                      <a:pt x="559" y="0"/>
                      <a:pt x="559" y="0"/>
                      <a:pt x="559" y="0"/>
                    </a:cubicBezTo>
                    <a:close/>
                    <a:moveTo>
                      <a:pt x="570" y="41"/>
                    </a:moveTo>
                    <a:cubicBezTo>
                      <a:pt x="588" y="41"/>
                      <a:pt x="588" y="41"/>
                      <a:pt x="588" y="41"/>
                    </a:cubicBezTo>
                    <a:cubicBezTo>
                      <a:pt x="588" y="40"/>
                      <a:pt x="588" y="40"/>
                      <a:pt x="588" y="40"/>
                    </a:cubicBezTo>
                    <a:cubicBezTo>
                      <a:pt x="586" y="40"/>
                      <a:pt x="584" y="40"/>
                      <a:pt x="583" y="39"/>
                    </a:cubicBezTo>
                    <a:cubicBezTo>
                      <a:pt x="583" y="38"/>
                      <a:pt x="582" y="37"/>
                      <a:pt x="582" y="35"/>
                    </a:cubicBezTo>
                    <a:cubicBezTo>
                      <a:pt x="582" y="8"/>
                      <a:pt x="582" y="8"/>
                      <a:pt x="582" y="8"/>
                    </a:cubicBezTo>
                    <a:cubicBezTo>
                      <a:pt x="582" y="5"/>
                      <a:pt x="583" y="4"/>
                      <a:pt x="583" y="3"/>
                    </a:cubicBezTo>
                    <a:cubicBezTo>
                      <a:pt x="584" y="3"/>
                      <a:pt x="586" y="2"/>
                      <a:pt x="588" y="2"/>
                    </a:cubicBezTo>
                    <a:cubicBezTo>
                      <a:pt x="588" y="1"/>
                      <a:pt x="588" y="1"/>
                      <a:pt x="588" y="1"/>
                    </a:cubicBezTo>
                    <a:cubicBezTo>
                      <a:pt x="570" y="1"/>
                      <a:pt x="570" y="1"/>
                      <a:pt x="570" y="1"/>
                    </a:cubicBezTo>
                    <a:cubicBezTo>
                      <a:pt x="570" y="2"/>
                      <a:pt x="570" y="2"/>
                      <a:pt x="570" y="2"/>
                    </a:cubicBezTo>
                    <a:cubicBezTo>
                      <a:pt x="573" y="2"/>
                      <a:pt x="574" y="3"/>
                      <a:pt x="575" y="3"/>
                    </a:cubicBezTo>
                    <a:cubicBezTo>
                      <a:pt x="576" y="4"/>
                      <a:pt x="576" y="5"/>
                      <a:pt x="576" y="8"/>
                    </a:cubicBezTo>
                    <a:cubicBezTo>
                      <a:pt x="576" y="35"/>
                      <a:pt x="576" y="35"/>
                      <a:pt x="576" y="35"/>
                    </a:cubicBezTo>
                    <a:cubicBezTo>
                      <a:pt x="576" y="37"/>
                      <a:pt x="576" y="38"/>
                      <a:pt x="575" y="39"/>
                    </a:cubicBezTo>
                    <a:cubicBezTo>
                      <a:pt x="574" y="40"/>
                      <a:pt x="573" y="40"/>
                      <a:pt x="570" y="40"/>
                    </a:cubicBezTo>
                    <a:cubicBezTo>
                      <a:pt x="570" y="41"/>
                      <a:pt x="570" y="41"/>
                      <a:pt x="570" y="41"/>
                    </a:cubicBezTo>
                    <a:close/>
                    <a:moveTo>
                      <a:pt x="620" y="40"/>
                    </a:moveTo>
                    <a:cubicBezTo>
                      <a:pt x="617" y="40"/>
                      <a:pt x="615" y="39"/>
                      <a:pt x="615" y="39"/>
                    </a:cubicBezTo>
                    <a:cubicBezTo>
                      <a:pt x="614" y="38"/>
                      <a:pt x="614" y="37"/>
                      <a:pt x="614" y="35"/>
                    </a:cubicBezTo>
                    <a:cubicBezTo>
                      <a:pt x="614" y="4"/>
                      <a:pt x="614" y="4"/>
                      <a:pt x="614" y="4"/>
                    </a:cubicBezTo>
                    <a:cubicBezTo>
                      <a:pt x="617" y="4"/>
                      <a:pt x="617" y="4"/>
                      <a:pt x="617" y="4"/>
                    </a:cubicBezTo>
                    <a:cubicBezTo>
                      <a:pt x="621" y="4"/>
                      <a:pt x="623" y="4"/>
                      <a:pt x="624" y="5"/>
                    </a:cubicBezTo>
                    <a:cubicBezTo>
                      <a:pt x="625" y="6"/>
                      <a:pt x="626" y="8"/>
                      <a:pt x="627" y="11"/>
                    </a:cubicBezTo>
                    <a:cubicBezTo>
                      <a:pt x="628" y="11"/>
                      <a:pt x="628" y="11"/>
                      <a:pt x="628" y="11"/>
                    </a:cubicBezTo>
                    <a:cubicBezTo>
                      <a:pt x="628" y="1"/>
                      <a:pt x="628" y="1"/>
                      <a:pt x="628" y="1"/>
                    </a:cubicBezTo>
                    <a:cubicBezTo>
                      <a:pt x="594" y="1"/>
                      <a:pt x="594" y="1"/>
                      <a:pt x="594" y="1"/>
                    </a:cubicBezTo>
                    <a:cubicBezTo>
                      <a:pt x="593" y="11"/>
                      <a:pt x="593" y="11"/>
                      <a:pt x="593" y="11"/>
                    </a:cubicBezTo>
                    <a:cubicBezTo>
                      <a:pt x="595" y="11"/>
                      <a:pt x="595" y="11"/>
                      <a:pt x="595" y="11"/>
                    </a:cubicBezTo>
                    <a:cubicBezTo>
                      <a:pt x="595" y="8"/>
                      <a:pt x="596" y="6"/>
                      <a:pt x="597" y="5"/>
                    </a:cubicBezTo>
                    <a:cubicBezTo>
                      <a:pt x="599" y="4"/>
                      <a:pt x="601" y="4"/>
                      <a:pt x="604" y="4"/>
                    </a:cubicBezTo>
                    <a:cubicBezTo>
                      <a:pt x="608" y="4"/>
                      <a:pt x="608" y="4"/>
                      <a:pt x="608" y="4"/>
                    </a:cubicBezTo>
                    <a:cubicBezTo>
                      <a:pt x="608" y="34"/>
                      <a:pt x="608" y="34"/>
                      <a:pt x="608" y="34"/>
                    </a:cubicBezTo>
                    <a:cubicBezTo>
                      <a:pt x="608" y="37"/>
                      <a:pt x="607" y="38"/>
                      <a:pt x="607" y="39"/>
                    </a:cubicBezTo>
                    <a:cubicBezTo>
                      <a:pt x="606" y="39"/>
                      <a:pt x="604" y="40"/>
                      <a:pt x="602" y="40"/>
                    </a:cubicBezTo>
                    <a:cubicBezTo>
                      <a:pt x="602" y="41"/>
                      <a:pt x="602" y="41"/>
                      <a:pt x="602" y="41"/>
                    </a:cubicBezTo>
                    <a:cubicBezTo>
                      <a:pt x="620" y="41"/>
                      <a:pt x="620" y="41"/>
                      <a:pt x="620" y="41"/>
                    </a:cubicBezTo>
                    <a:cubicBezTo>
                      <a:pt x="620" y="40"/>
                      <a:pt x="620" y="40"/>
                      <a:pt x="620" y="40"/>
                    </a:cubicBezTo>
                    <a:close/>
                    <a:moveTo>
                      <a:pt x="675" y="1"/>
                    </a:moveTo>
                    <a:cubicBezTo>
                      <a:pt x="661" y="1"/>
                      <a:pt x="661" y="1"/>
                      <a:pt x="661" y="1"/>
                    </a:cubicBezTo>
                    <a:cubicBezTo>
                      <a:pt x="661" y="2"/>
                      <a:pt x="661" y="2"/>
                      <a:pt x="661" y="2"/>
                    </a:cubicBezTo>
                    <a:cubicBezTo>
                      <a:pt x="664" y="2"/>
                      <a:pt x="666" y="3"/>
                      <a:pt x="666" y="4"/>
                    </a:cubicBezTo>
                    <a:cubicBezTo>
                      <a:pt x="666" y="5"/>
                      <a:pt x="665" y="6"/>
                      <a:pt x="665" y="6"/>
                    </a:cubicBezTo>
                    <a:cubicBezTo>
                      <a:pt x="656" y="20"/>
                      <a:pt x="656" y="20"/>
                      <a:pt x="656" y="20"/>
                    </a:cubicBezTo>
                    <a:cubicBezTo>
                      <a:pt x="647" y="7"/>
                      <a:pt x="647" y="7"/>
                      <a:pt x="647" y="7"/>
                    </a:cubicBezTo>
                    <a:cubicBezTo>
                      <a:pt x="646" y="6"/>
                      <a:pt x="646" y="5"/>
                      <a:pt x="646" y="4"/>
                    </a:cubicBezTo>
                    <a:cubicBezTo>
                      <a:pt x="646" y="3"/>
                      <a:pt x="647" y="2"/>
                      <a:pt x="650" y="2"/>
                    </a:cubicBezTo>
                    <a:cubicBezTo>
                      <a:pt x="650" y="2"/>
                      <a:pt x="650" y="2"/>
                      <a:pt x="650" y="2"/>
                    </a:cubicBezTo>
                    <a:cubicBezTo>
                      <a:pt x="650" y="1"/>
                      <a:pt x="650" y="1"/>
                      <a:pt x="650" y="1"/>
                    </a:cubicBezTo>
                    <a:cubicBezTo>
                      <a:pt x="634" y="1"/>
                      <a:pt x="634" y="1"/>
                      <a:pt x="634" y="1"/>
                    </a:cubicBezTo>
                    <a:cubicBezTo>
                      <a:pt x="634" y="2"/>
                      <a:pt x="634" y="2"/>
                      <a:pt x="634" y="2"/>
                    </a:cubicBezTo>
                    <a:cubicBezTo>
                      <a:pt x="635" y="2"/>
                      <a:pt x="636" y="3"/>
                      <a:pt x="637" y="4"/>
                    </a:cubicBezTo>
                    <a:cubicBezTo>
                      <a:pt x="638" y="5"/>
                      <a:pt x="640" y="8"/>
                      <a:pt x="643" y="12"/>
                    </a:cubicBezTo>
                    <a:cubicBezTo>
                      <a:pt x="651" y="23"/>
                      <a:pt x="651" y="23"/>
                      <a:pt x="651" y="23"/>
                    </a:cubicBezTo>
                    <a:cubicBezTo>
                      <a:pt x="651" y="34"/>
                      <a:pt x="651" y="34"/>
                      <a:pt x="651" y="34"/>
                    </a:cubicBezTo>
                    <a:cubicBezTo>
                      <a:pt x="651" y="37"/>
                      <a:pt x="651" y="38"/>
                      <a:pt x="650" y="39"/>
                    </a:cubicBezTo>
                    <a:cubicBezTo>
                      <a:pt x="650" y="40"/>
                      <a:pt x="648" y="40"/>
                      <a:pt x="645" y="40"/>
                    </a:cubicBezTo>
                    <a:cubicBezTo>
                      <a:pt x="645" y="41"/>
                      <a:pt x="645" y="41"/>
                      <a:pt x="645" y="41"/>
                    </a:cubicBezTo>
                    <a:cubicBezTo>
                      <a:pt x="664" y="41"/>
                      <a:pt x="664" y="41"/>
                      <a:pt x="664" y="41"/>
                    </a:cubicBezTo>
                    <a:cubicBezTo>
                      <a:pt x="664" y="40"/>
                      <a:pt x="664" y="40"/>
                      <a:pt x="664" y="40"/>
                    </a:cubicBezTo>
                    <a:cubicBezTo>
                      <a:pt x="661" y="40"/>
                      <a:pt x="659" y="40"/>
                      <a:pt x="659" y="39"/>
                    </a:cubicBezTo>
                    <a:cubicBezTo>
                      <a:pt x="658" y="38"/>
                      <a:pt x="657" y="37"/>
                      <a:pt x="657" y="35"/>
                    </a:cubicBezTo>
                    <a:cubicBezTo>
                      <a:pt x="657" y="23"/>
                      <a:pt x="657" y="23"/>
                      <a:pt x="657" y="23"/>
                    </a:cubicBezTo>
                    <a:cubicBezTo>
                      <a:pt x="666" y="9"/>
                      <a:pt x="666" y="9"/>
                      <a:pt x="666" y="9"/>
                    </a:cubicBezTo>
                    <a:cubicBezTo>
                      <a:pt x="669" y="4"/>
                      <a:pt x="672" y="2"/>
                      <a:pt x="675" y="2"/>
                    </a:cubicBezTo>
                    <a:cubicBezTo>
                      <a:pt x="675" y="1"/>
                      <a:pt x="675" y="1"/>
                      <a:pt x="67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787E554-EBB9-4F94-83F2-176499735A47}"/>
                </a:ext>
              </a:extLst>
            </p:cNvPr>
            <p:cNvGrpSpPr/>
            <p:nvPr/>
          </p:nvGrpSpPr>
          <p:grpSpPr>
            <a:xfrm>
              <a:off x="3763962" y="0"/>
              <a:ext cx="1069105" cy="1067923"/>
              <a:chOff x="3851276" y="1292225"/>
              <a:chExt cx="1435100" cy="1433513"/>
            </a:xfrm>
            <a:grpFill/>
          </p:grpSpPr>
          <p:sp>
            <p:nvSpPr>
              <p:cNvPr id="10" name="Freeform 15">
                <a:extLst>
                  <a:ext uri="{FF2B5EF4-FFF2-40B4-BE49-F238E27FC236}">
                    <a16:creationId xmlns:a16="http://schemas.microsoft.com/office/drawing/2014/main" id="{7DC60FC0-B380-41A1-9726-461C3500B4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56051" y="1852613"/>
                <a:ext cx="1228725" cy="158750"/>
              </a:xfrm>
              <a:custGeom>
                <a:avLst/>
                <a:gdLst>
                  <a:gd name="T0" fmla="*/ 50 w 774"/>
                  <a:gd name="T1" fmla="*/ 0 h 100"/>
                  <a:gd name="T2" fmla="*/ 59 w 774"/>
                  <a:gd name="T3" fmla="*/ 26 h 100"/>
                  <a:gd name="T4" fmla="*/ 83 w 774"/>
                  <a:gd name="T5" fmla="*/ 14 h 100"/>
                  <a:gd name="T6" fmla="*/ 74 w 774"/>
                  <a:gd name="T7" fmla="*/ 40 h 100"/>
                  <a:gd name="T8" fmla="*/ 97 w 774"/>
                  <a:gd name="T9" fmla="*/ 50 h 100"/>
                  <a:gd name="T10" fmla="*/ 74 w 774"/>
                  <a:gd name="T11" fmla="*/ 59 h 100"/>
                  <a:gd name="T12" fmla="*/ 83 w 774"/>
                  <a:gd name="T13" fmla="*/ 85 h 100"/>
                  <a:gd name="T14" fmla="*/ 59 w 774"/>
                  <a:gd name="T15" fmla="*/ 74 h 100"/>
                  <a:gd name="T16" fmla="*/ 50 w 774"/>
                  <a:gd name="T17" fmla="*/ 100 h 100"/>
                  <a:gd name="T18" fmla="*/ 40 w 774"/>
                  <a:gd name="T19" fmla="*/ 74 h 100"/>
                  <a:gd name="T20" fmla="*/ 14 w 774"/>
                  <a:gd name="T21" fmla="*/ 85 h 100"/>
                  <a:gd name="T22" fmla="*/ 26 w 774"/>
                  <a:gd name="T23" fmla="*/ 59 h 100"/>
                  <a:gd name="T24" fmla="*/ 0 w 774"/>
                  <a:gd name="T25" fmla="*/ 50 h 100"/>
                  <a:gd name="T26" fmla="*/ 26 w 774"/>
                  <a:gd name="T27" fmla="*/ 40 h 100"/>
                  <a:gd name="T28" fmla="*/ 14 w 774"/>
                  <a:gd name="T29" fmla="*/ 14 h 100"/>
                  <a:gd name="T30" fmla="*/ 40 w 774"/>
                  <a:gd name="T31" fmla="*/ 26 h 100"/>
                  <a:gd name="T32" fmla="*/ 50 w 774"/>
                  <a:gd name="T33" fmla="*/ 0 h 100"/>
                  <a:gd name="T34" fmla="*/ 50 w 774"/>
                  <a:gd name="T35" fmla="*/ 0 h 100"/>
                  <a:gd name="T36" fmla="*/ 724 w 774"/>
                  <a:gd name="T37" fmla="*/ 0 h 100"/>
                  <a:gd name="T38" fmla="*/ 733 w 774"/>
                  <a:gd name="T39" fmla="*/ 26 h 100"/>
                  <a:gd name="T40" fmla="*/ 757 w 774"/>
                  <a:gd name="T41" fmla="*/ 14 h 100"/>
                  <a:gd name="T42" fmla="*/ 748 w 774"/>
                  <a:gd name="T43" fmla="*/ 40 h 100"/>
                  <a:gd name="T44" fmla="*/ 774 w 774"/>
                  <a:gd name="T45" fmla="*/ 50 h 100"/>
                  <a:gd name="T46" fmla="*/ 748 w 774"/>
                  <a:gd name="T47" fmla="*/ 59 h 100"/>
                  <a:gd name="T48" fmla="*/ 757 w 774"/>
                  <a:gd name="T49" fmla="*/ 85 h 100"/>
                  <a:gd name="T50" fmla="*/ 733 w 774"/>
                  <a:gd name="T51" fmla="*/ 74 h 100"/>
                  <a:gd name="T52" fmla="*/ 724 w 774"/>
                  <a:gd name="T53" fmla="*/ 100 h 100"/>
                  <a:gd name="T54" fmla="*/ 714 w 774"/>
                  <a:gd name="T55" fmla="*/ 74 h 100"/>
                  <a:gd name="T56" fmla="*/ 688 w 774"/>
                  <a:gd name="T57" fmla="*/ 85 h 100"/>
                  <a:gd name="T58" fmla="*/ 700 w 774"/>
                  <a:gd name="T59" fmla="*/ 59 h 100"/>
                  <a:gd name="T60" fmla="*/ 674 w 774"/>
                  <a:gd name="T61" fmla="*/ 50 h 100"/>
                  <a:gd name="T62" fmla="*/ 700 w 774"/>
                  <a:gd name="T63" fmla="*/ 40 h 100"/>
                  <a:gd name="T64" fmla="*/ 688 w 774"/>
                  <a:gd name="T65" fmla="*/ 14 h 100"/>
                  <a:gd name="T66" fmla="*/ 714 w 774"/>
                  <a:gd name="T67" fmla="*/ 26 h 100"/>
                  <a:gd name="T68" fmla="*/ 724 w 774"/>
                  <a:gd name="T69" fmla="*/ 0 h 100"/>
                  <a:gd name="T70" fmla="*/ 724 w 774"/>
                  <a:gd name="T7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74" h="100">
                    <a:moveTo>
                      <a:pt x="50" y="0"/>
                    </a:moveTo>
                    <a:lnTo>
                      <a:pt x="59" y="26"/>
                    </a:lnTo>
                    <a:lnTo>
                      <a:pt x="83" y="14"/>
                    </a:lnTo>
                    <a:lnTo>
                      <a:pt x="74" y="40"/>
                    </a:lnTo>
                    <a:lnTo>
                      <a:pt x="97" y="50"/>
                    </a:lnTo>
                    <a:lnTo>
                      <a:pt x="74" y="59"/>
                    </a:lnTo>
                    <a:lnTo>
                      <a:pt x="83" y="85"/>
                    </a:lnTo>
                    <a:lnTo>
                      <a:pt x="59" y="74"/>
                    </a:lnTo>
                    <a:lnTo>
                      <a:pt x="50" y="100"/>
                    </a:lnTo>
                    <a:lnTo>
                      <a:pt x="40" y="74"/>
                    </a:lnTo>
                    <a:lnTo>
                      <a:pt x="14" y="85"/>
                    </a:lnTo>
                    <a:lnTo>
                      <a:pt x="26" y="59"/>
                    </a:lnTo>
                    <a:lnTo>
                      <a:pt x="0" y="50"/>
                    </a:lnTo>
                    <a:lnTo>
                      <a:pt x="26" y="40"/>
                    </a:lnTo>
                    <a:lnTo>
                      <a:pt x="14" y="14"/>
                    </a:lnTo>
                    <a:lnTo>
                      <a:pt x="40" y="26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724" y="0"/>
                    </a:moveTo>
                    <a:lnTo>
                      <a:pt x="733" y="26"/>
                    </a:lnTo>
                    <a:lnTo>
                      <a:pt x="757" y="14"/>
                    </a:lnTo>
                    <a:lnTo>
                      <a:pt x="748" y="40"/>
                    </a:lnTo>
                    <a:lnTo>
                      <a:pt x="774" y="50"/>
                    </a:lnTo>
                    <a:lnTo>
                      <a:pt x="748" y="59"/>
                    </a:lnTo>
                    <a:lnTo>
                      <a:pt x="757" y="85"/>
                    </a:lnTo>
                    <a:lnTo>
                      <a:pt x="733" y="74"/>
                    </a:lnTo>
                    <a:lnTo>
                      <a:pt x="724" y="100"/>
                    </a:lnTo>
                    <a:lnTo>
                      <a:pt x="714" y="74"/>
                    </a:lnTo>
                    <a:lnTo>
                      <a:pt x="688" y="85"/>
                    </a:lnTo>
                    <a:lnTo>
                      <a:pt x="700" y="59"/>
                    </a:lnTo>
                    <a:lnTo>
                      <a:pt x="674" y="50"/>
                    </a:lnTo>
                    <a:lnTo>
                      <a:pt x="700" y="40"/>
                    </a:lnTo>
                    <a:lnTo>
                      <a:pt x="688" y="14"/>
                    </a:lnTo>
                    <a:lnTo>
                      <a:pt x="714" y="26"/>
                    </a:lnTo>
                    <a:lnTo>
                      <a:pt x="724" y="0"/>
                    </a:lnTo>
                    <a:lnTo>
                      <a:pt x="7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" name="Freeform 16">
                <a:extLst>
                  <a:ext uri="{FF2B5EF4-FFF2-40B4-BE49-F238E27FC236}">
                    <a16:creationId xmlns:a16="http://schemas.microsoft.com/office/drawing/2014/main" id="{CC59790F-718D-4F4C-829A-F73D0695E03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35426" y="1404938"/>
                <a:ext cx="1058863" cy="390525"/>
              </a:xfrm>
              <a:custGeom>
                <a:avLst/>
                <a:gdLst>
                  <a:gd name="T0" fmla="*/ 250 w 281"/>
                  <a:gd name="T1" fmla="*/ 60 h 104"/>
                  <a:gd name="T2" fmla="*/ 241 w 281"/>
                  <a:gd name="T3" fmla="*/ 65 h 104"/>
                  <a:gd name="T4" fmla="*/ 277 w 281"/>
                  <a:gd name="T5" fmla="*/ 69 h 104"/>
                  <a:gd name="T6" fmla="*/ 171 w 281"/>
                  <a:gd name="T7" fmla="*/ 16 h 104"/>
                  <a:gd name="T8" fmla="*/ 186 w 281"/>
                  <a:gd name="T9" fmla="*/ 6 h 104"/>
                  <a:gd name="T10" fmla="*/ 172 w 281"/>
                  <a:gd name="T11" fmla="*/ 5 h 104"/>
                  <a:gd name="T12" fmla="*/ 168 w 281"/>
                  <a:gd name="T13" fmla="*/ 28 h 104"/>
                  <a:gd name="T14" fmla="*/ 178 w 281"/>
                  <a:gd name="T15" fmla="*/ 11 h 104"/>
                  <a:gd name="T16" fmla="*/ 182 w 281"/>
                  <a:gd name="T17" fmla="*/ 7 h 104"/>
                  <a:gd name="T18" fmla="*/ 193 w 281"/>
                  <a:gd name="T19" fmla="*/ 43 h 104"/>
                  <a:gd name="T20" fmla="*/ 197 w 281"/>
                  <a:gd name="T21" fmla="*/ 44 h 104"/>
                  <a:gd name="T22" fmla="*/ 192 w 281"/>
                  <a:gd name="T23" fmla="*/ 4 h 104"/>
                  <a:gd name="T24" fmla="*/ 191 w 281"/>
                  <a:gd name="T25" fmla="*/ 19 h 104"/>
                  <a:gd name="T26" fmla="*/ 199 w 281"/>
                  <a:gd name="T27" fmla="*/ 14 h 104"/>
                  <a:gd name="T28" fmla="*/ 202 w 281"/>
                  <a:gd name="T29" fmla="*/ 12 h 104"/>
                  <a:gd name="T30" fmla="*/ 121 w 281"/>
                  <a:gd name="T31" fmla="*/ 38 h 104"/>
                  <a:gd name="T32" fmla="*/ 104 w 281"/>
                  <a:gd name="T33" fmla="*/ 17 h 104"/>
                  <a:gd name="T34" fmla="*/ 86 w 281"/>
                  <a:gd name="T35" fmla="*/ 9 h 104"/>
                  <a:gd name="T36" fmla="*/ 76 w 281"/>
                  <a:gd name="T37" fmla="*/ 30 h 104"/>
                  <a:gd name="T38" fmla="*/ 79 w 281"/>
                  <a:gd name="T39" fmla="*/ 52 h 104"/>
                  <a:gd name="T40" fmla="*/ 12 w 281"/>
                  <a:gd name="T41" fmla="*/ 67 h 104"/>
                  <a:gd name="T42" fmla="*/ 9 w 281"/>
                  <a:gd name="T43" fmla="*/ 62 h 104"/>
                  <a:gd name="T44" fmla="*/ 5 w 281"/>
                  <a:gd name="T45" fmla="*/ 70 h 104"/>
                  <a:gd name="T46" fmla="*/ 17 w 281"/>
                  <a:gd name="T47" fmla="*/ 72 h 104"/>
                  <a:gd name="T48" fmla="*/ 16 w 281"/>
                  <a:gd name="T49" fmla="*/ 68 h 104"/>
                  <a:gd name="T50" fmla="*/ 12 w 281"/>
                  <a:gd name="T51" fmla="*/ 73 h 104"/>
                  <a:gd name="T52" fmla="*/ 17 w 281"/>
                  <a:gd name="T53" fmla="*/ 73 h 104"/>
                  <a:gd name="T54" fmla="*/ 29 w 281"/>
                  <a:gd name="T55" fmla="*/ 62 h 104"/>
                  <a:gd name="T56" fmla="*/ 25 w 281"/>
                  <a:gd name="T57" fmla="*/ 63 h 104"/>
                  <a:gd name="T58" fmla="*/ 12 w 281"/>
                  <a:gd name="T59" fmla="*/ 59 h 104"/>
                  <a:gd name="T60" fmla="*/ 14 w 281"/>
                  <a:gd name="T61" fmla="*/ 65 h 104"/>
                  <a:gd name="T62" fmla="*/ 19 w 281"/>
                  <a:gd name="T63" fmla="*/ 67 h 104"/>
                  <a:gd name="T64" fmla="*/ 14 w 281"/>
                  <a:gd name="T65" fmla="*/ 76 h 104"/>
                  <a:gd name="T66" fmla="*/ 9 w 281"/>
                  <a:gd name="T67" fmla="*/ 73 h 104"/>
                  <a:gd name="T68" fmla="*/ 4 w 281"/>
                  <a:gd name="T69" fmla="*/ 71 h 104"/>
                  <a:gd name="T70" fmla="*/ 2 w 281"/>
                  <a:gd name="T71" fmla="*/ 79 h 104"/>
                  <a:gd name="T72" fmla="*/ 11 w 281"/>
                  <a:gd name="T73" fmla="*/ 88 h 104"/>
                  <a:gd name="T74" fmla="*/ 17 w 281"/>
                  <a:gd name="T75" fmla="*/ 91 h 104"/>
                  <a:gd name="T76" fmla="*/ 37 w 281"/>
                  <a:gd name="T77" fmla="*/ 67 h 104"/>
                  <a:gd name="T78" fmla="*/ 24 w 281"/>
                  <a:gd name="T79" fmla="*/ 72 h 104"/>
                  <a:gd name="T80" fmla="*/ 27 w 281"/>
                  <a:gd name="T81" fmla="*/ 74 h 104"/>
                  <a:gd name="T82" fmla="*/ 26 w 281"/>
                  <a:gd name="T83" fmla="*/ 97 h 104"/>
                  <a:gd name="T84" fmla="*/ 38 w 281"/>
                  <a:gd name="T85" fmla="*/ 92 h 104"/>
                  <a:gd name="T86" fmla="*/ 252 w 281"/>
                  <a:gd name="T87" fmla="*/ 73 h 104"/>
                  <a:gd name="T88" fmla="*/ 270 w 281"/>
                  <a:gd name="T89" fmla="*/ 77 h 104"/>
                  <a:gd name="T90" fmla="*/ 266 w 281"/>
                  <a:gd name="T91" fmla="*/ 67 h 104"/>
                  <a:gd name="T92" fmla="*/ 275 w 281"/>
                  <a:gd name="T93" fmla="*/ 70 h 104"/>
                  <a:gd name="T94" fmla="*/ 263 w 281"/>
                  <a:gd name="T95" fmla="*/ 65 h 104"/>
                  <a:gd name="T96" fmla="*/ 255 w 281"/>
                  <a:gd name="T97" fmla="*/ 68 h 104"/>
                  <a:gd name="T98" fmla="*/ 253 w 281"/>
                  <a:gd name="T99" fmla="*/ 72 h 104"/>
                  <a:gd name="T100" fmla="*/ 256 w 281"/>
                  <a:gd name="T101" fmla="*/ 70 h 104"/>
                  <a:gd name="T102" fmla="*/ 259 w 281"/>
                  <a:gd name="T103" fmla="*/ 68 h 104"/>
                  <a:gd name="T104" fmla="*/ 260 w 281"/>
                  <a:gd name="T105" fmla="*/ 80 h 104"/>
                  <a:gd name="T106" fmla="*/ 245 w 281"/>
                  <a:gd name="T107" fmla="*/ 87 h 104"/>
                  <a:gd name="T108" fmla="*/ 248 w 281"/>
                  <a:gd name="T109" fmla="*/ 87 h 104"/>
                  <a:gd name="T110" fmla="*/ 251 w 281"/>
                  <a:gd name="T111" fmla="*/ 77 h 104"/>
                  <a:gd name="T112" fmla="*/ 234 w 281"/>
                  <a:gd name="T113" fmla="*/ 72 h 104"/>
                  <a:gd name="T114" fmla="*/ 253 w 281"/>
                  <a:gd name="T11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81" h="104">
                    <a:moveTo>
                      <a:pt x="265" y="55"/>
                    </a:moveTo>
                    <a:cubicBezTo>
                      <a:pt x="265" y="54"/>
                      <a:pt x="265" y="53"/>
                      <a:pt x="265" y="52"/>
                    </a:cubicBezTo>
                    <a:cubicBezTo>
                      <a:pt x="265" y="51"/>
                      <a:pt x="264" y="51"/>
                      <a:pt x="264" y="51"/>
                    </a:cubicBezTo>
                    <a:cubicBezTo>
                      <a:pt x="264" y="50"/>
                      <a:pt x="263" y="51"/>
                      <a:pt x="263" y="51"/>
                    </a:cubicBezTo>
                    <a:cubicBezTo>
                      <a:pt x="263" y="51"/>
                      <a:pt x="263" y="52"/>
                      <a:pt x="262" y="52"/>
                    </a:cubicBezTo>
                    <a:cubicBezTo>
                      <a:pt x="262" y="53"/>
                      <a:pt x="262" y="53"/>
                      <a:pt x="261" y="54"/>
                    </a:cubicBezTo>
                    <a:cubicBezTo>
                      <a:pt x="260" y="54"/>
                      <a:pt x="259" y="55"/>
                      <a:pt x="258" y="56"/>
                    </a:cubicBezTo>
                    <a:cubicBezTo>
                      <a:pt x="255" y="57"/>
                      <a:pt x="253" y="59"/>
                      <a:pt x="250" y="60"/>
                    </a:cubicBezTo>
                    <a:cubicBezTo>
                      <a:pt x="248" y="61"/>
                      <a:pt x="245" y="62"/>
                      <a:pt x="243" y="62"/>
                    </a:cubicBezTo>
                    <a:cubicBezTo>
                      <a:pt x="240" y="63"/>
                      <a:pt x="237" y="64"/>
                      <a:pt x="234" y="64"/>
                    </a:cubicBezTo>
                    <a:cubicBezTo>
                      <a:pt x="233" y="64"/>
                      <a:pt x="231" y="64"/>
                      <a:pt x="229" y="64"/>
                    </a:cubicBezTo>
                    <a:cubicBezTo>
                      <a:pt x="229" y="64"/>
                      <a:pt x="229" y="64"/>
                      <a:pt x="229" y="64"/>
                    </a:cubicBezTo>
                    <a:cubicBezTo>
                      <a:pt x="228" y="65"/>
                      <a:pt x="228" y="65"/>
                      <a:pt x="228" y="65"/>
                    </a:cubicBezTo>
                    <a:cubicBezTo>
                      <a:pt x="229" y="65"/>
                      <a:pt x="229" y="65"/>
                      <a:pt x="230" y="66"/>
                    </a:cubicBezTo>
                    <a:cubicBezTo>
                      <a:pt x="231" y="66"/>
                      <a:pt x="232" y="66"/>
                      <a:pt x="232" y="66"/>
                    </a:cubicBezTo>
                    <a:cubicBezTo>
                      <a:pt x="235" y="66"/>
                      <a:pt x="238" y="66"/>
                      <a:pt x="241" y="65"/>
                    </a:cubicBezTo>
                    <a:cubicBezTo>
                      <a:pt x="244" y="65"/>
                      <a:pt x="247" y="64"/>
                      <a:pt x="249" y="63"/>
                    </a:cubicBezTo>
                    <a:cubicBezTo>
                      <a:pt x="253" y="62"/>
                      <a:pt x="256" y="60"/>
                      <a:pt x="258" y="59"/>
                    </a:cubicBezTo>
                    <a:cubicBezTo>
                      <a:pt x="260" y="58"/>
                      <a:pt x="261" y="57"/>
                      <a:pt x="262" y="57"/>
                    </a:cubicBezTo>
                    <a:cubicBezTo>
                      <a:pt x="262" y="57"/>
                      <a:pt x="263" y="56"/>
                      <a:pt x="264" y="56"/>
                    </a:cubicBezTo>
                    <a:cubicBezTo>
                      <a:pt x="264" y="56"/>
                      <a:pt x="264" y="56"/>
                      <a:pt x="264" y="56"/>
                    </a:cubicBezTo>
                    <a:cubicBezTo>
                      <a:pt x="264" y="56"/>
                      <a:pt x="264" y="56"/>
                      <a:pt x="264" y="57"/>
                    </a:cubicBezTo>
                    <a:cubicBezTo>
                      <a:pt x="265" y="58"/>
                      <a:pt x="265" y="58"/>
                      <a:pt x="266" y="59"/>
                    </a:cubicBezTo>
                    <a:cubicBezTo>
                      <a:pt x="270" y="62"/>
                      <a:pt x="273" y="66"/>
                      <a:pt x="277" y="69"/>
                    </a:cubicBezTo>
                    <a:cubicBezTo>
                      <a:pt x="279" y="70"/>
                      <a:pt x="280" y="71"/>
                      <a:pt x="280" y="71"/>
                    </a:cubicBezTo>
                    <a:cubicBezTo>
                      <a:pt x="280" y="71"/>
                      <a:pt x="281" y="71"/>
                      <a:pt x="281" y="71"/>
                    </a:cubicBezTo>
                    <a:cubicBezTo>
                      <a:pt x="281" y="71"/>
                      <a:pt x="281" y="70"/>
                      <a:pt x="281" y="69"/>
                    </a:cubicBezTo>
                    <a:cubicBezTo>
                      <a:pt x="280" y="68"/>
                      <a:pt x="280" y="67"/>
                      <a:pt x="279" y="67"/>
                    </a:cubicBezTo>
                    <a:cubicBezTo>
                      <a:pt x="277" y="65"/>
                      <a:pt x="274" y="64"/>
                      <a:pt x="272" y="62"/>
                    </a:cubicBezTo>
                    <a:cubicBezTo>
                      <a:pt x="270" y="60"/>
                      <a:pt x="267" y="57"/>
                      <a:pt x="265" y="55"/>
                    </a:cubicBezTo>
                    <a:cubicBezTo>
                      <a:pt x="265" y="55"/>
                      <a:pt x="265" y="55"/>
                      <a:pt x="265" y="55"/>
                    </a:cubicBezTo>
                    <a:close/>
                    <a:moveTo>
                      <a:pt x="171" y="16"/>
                    </a:moveTo>
                    <a:cubicBezTo>
                      <a:pt x="171" y="16"/>
                      <a:pt x="172" y="16"/>
                      <a:pt x="172" y="16"/>
                    </a:cubicBezTo>
                    <a:cubicBezTo>
                      <a:pt x="173" y="16"/>
                      <a:pt x="175" y="16"/>
                      <a:pt x="178" y="17"/>
                    </a:cubicBezTo>
                    <a:cubicBezTo>
                      <a:pt x="178" y="17"/>
                      <a:pt x="178" y="17"/>
                      <a:pt x="178" y="18"/>
                    </a:cubicBezTo>
                    <a:cubicBezTo>
                      <a:pt x="178" y="19"/>
                      <a:pt x="179" y="19"/>
                      <a:pt x="180" y="19"/>
                    </a:cubicBezTo>
                    <a:cubicBezTo>
                      <a:pt x="181" y="18"/>
                      <a:pt x="181" y="18"/>
                      <a:pt x="181" y="17"/>
                    </a:cubicBezTo>
                    <a:cubicBezTo>
                      <a:pt x="182" y="15"/>
                      <a:pt x="183" y="13"/>
                      <a:pt x="183" y="11"/>
                    </a:cubicBezTo>
                    <a:cubicBezTo>
                      <a:pt x="184" y="10"/>
                      <a:pt x="185" y="9"/>
                      <a:pt x="186" y="8"/>
                    </a:cubicBezTo>
                    <a:cubicBezTo>
                      <a:pt x="186" y="7"/>
                      <a:pt x="187" y="7"/>
                      <a:pt x="186" y="6"/>
                    </a:cubicBezTo>
                    <a:cubicBezTo>
                      <a:pt x="186" y="5"/>
                      <a:pt x="185" y="4"/>
                      <a:pt x="184" y="4"/>
                    </a:cubicBezTo>
                    <a:cubicBezTo>
                      <a:pt x="184" y="3"/>
                      <a:pt x="183" y="3"/>
                      <a:pt x="183" y="3"/>
                    </a:cubicBezTo>
                    <a:cubicBezTo>
                      <a:pt x="180" y="3"/>
                      <a:pt x="178" y="3"/>
                      <a:pt x="175" y="3"/>
                    </a:cubicBezTo>
                    <a:cubicBezTo>
                      <a:pt x="175" y="3"/>
                      <a:pt x="175" y="3"/>
                      <a:pt x="175" y="3"/>
                    </a:cubicBezTo>
                    <a:cubicBezTo>
                      <a:pt x="174" y="2"/>
                      <a:pt x="174" y="1"/>
                      <a:pt x="173" y="1"/>
                    </a:cubicBezTo>
                    <a:cubicBezTo>
                      <a:pt x="172" y="0"/>
                      <a:pt x="172" y="0"/>
                      <a:pt x="172" y="1"/>
                    </a:cubicBezTo>
                    <a:cubicBezTo>
                      <a:pt x="172" y="1"/>
                      <a:pt x="172" y="1"/>
                      <a:pt x="172" y="2"/>
                    </a:cubicBezTo>
                    <a:cubicBezTo>
                      <a:pt x="172" y="3"/>
                      <a:pt x="172" y="4"/>
                      <a:pt x="172" y="5"/>
                    </a:cubicBezTo>
                    <a:cubicBezTo>
                      <a:pt x="172" y="6"/>
                      <a:pt x="171" y="8"/>
                      <a:pt x="171" y="9"/>
                    </a:cubicBezTo>
                    <a:cubicBezTo>
                      <a:pt x="170" y="15"/>
                      <a:pt x="168" y="19"/>
                      <a:pt x="167" y="23"/>
                    </a:cubicBezTo>
                    <a:cubicBezTo>
                      <a:pt x="166" y="26"/>
                      <a:pt x="164" y="28"/>
                      <a:pt x="162" y="31"/>
                    </a:cubicBezTo>
                    <a:cubicBezTo>
                      <a:pt x="162" y="32"/>
                      <a:pt x="161" y="33"/>
                      <a:pt x="161" y="34"/>
                    </a:cubicBezTo>
                    <a:cubicBezTo>
                      <a:pt x="161" y="35"/>
                      <a:pt x="162" y="36"/>
                      <a:pt x="162" y="37"/>
                    </a:cubicBezTo>
                    <a:cubicBezTo>
                      <a:pt x="162" y="37"/>
                      <a:pt x="162" y="37"/>
                      <a:pt x="163" y="37"/>
                    </a:cubicBezTo>
                    <a:cubicBezTo>
                      <a:pt x="164" y="37"/>
                      <a:pt x="164" y="36"/>
                      <a:pt x="165" y="35"/>
                    </a:cubicBezTo>
                    <a:cubicBezTo>
                      <a:pt x="166" y="33"/>
                      <a:pt x="167" y="30"/>
                      <a:pt x="168" y="28"/>
                    </a:cubicBezTo>
                    <a:cubicBezTo>
                      <a:pt x="169" y="25"/>
                      <a:pt x="170" y="22"/>
                      <a:pt x="171" y="19"/>
                    </a:cubicBezTo>
                    <a:cubicBezTo>
                      <a:pt x="171" y="18"/>
                      <a:pt x="171" y="17"/>
                      <a:pt x="171" y="16"/>
                    </a:cubicBezTo>
                    <a:close/>
                    <a:moveTo>
                      <a:pt x="178" y="15"/>
                    </a:moveTo>
                    <a:cubicBezTo>
                      <a:pt x="177" y="15"/>
                      <a:pt x="176" y="14"/>
                      <a:pt x="175" y="14"/>
                    </a:cubicBezTo>
                    <a:cubicBezTo>
                      <a:pt x="174" y="14"/>
                      <a:pt x="173" y="14"/>
                      <a:pt x="172" y="14"/>
                    </a:cubicBezTo>
                    <a:cubicBezTo>
                      <a:pt x="172" y="13"/>
                      <a:pt x="173" y="12"/>
                      <a:pt x="173" y="11"/>
                    </a:cubicBezTo>
                    <a:cubicBezTo>
                      <a:pt x="175" y="11"/>
                      <a:pt x="176" y="11"/>
                      <a:pt x="178" y="11"/>
                    </a:cubicBezTo>
                    <a:cubicBezTo>
                      <a:pt x="178" y="11"/>
                      <a:pt x="179" y="11"/>
                      <a:pt x="178" y="11"/>
                    </a:cubicBezTo>
                    <a:cubicBezTo>
                      <a:pt x="178" y="10"/>
                      <a:pt x="178" y="10"/>
                      <a:pt x="177" y="9"/>
                    </a:cubicBezTo>
                    <a:cubicBezTo>
                      <a:pt x="176" y="9"/>
                      <a:pt x="175" y="9"/>
                      <a:pt x="174" y="9"/>
                    </a:cubicBezTo>
                    <a:cubicBezTo>
                      <a:pt x="174" y="9"/>
                      <a:pt x="174" y="9"/>
                      <a:pt x="174" y="9"/>
                    </a:cubicBezTo>
                    <a:cubicBezTo>
                      <a:pt x="174" y="7"/>
                      <a:pt x="175" y="5"/>
                      <a:pt x="175" y="5"/>
                    </a:cubicBezTo>
                    <a:cubicBezTo>
                      <a:pt x="175" y="5"/>
                      <a:pt x="176" y="5"/>
                      <a:pt x="176" y="5"/>
                    </a:cubicBezTo>
                    <a:cubicBezTo>
                      <a:pt x="177" y="5"/>
                      <a:pt x="178" y="5"/>
                      <a:pt x="179" y="5"/>
                    </a:cubicBezTo>
                    <a:cubicBezTo>
                      <a:pt x="181" y="5"/>
                      <a:pt x="181" y="5"/>
                      <a:pt x="182" y="5"/>
                    </a:cubicBezTo>
                    <a:cubicBezTo>
                      <a:pt x="182" y="6"/>
                      <a:pt x="182" y="6"/>
                      <a:pt x="182" y="7"/>
                    </a:cubicBezTo>
                    <a:cubicBezTo>
                      <a:pt x="181" y="10"/>
                      <a:pt x="180" y="13"/>
                      <a:pt x="179" y="15"/>
                    </a:cubicBezTo>
                    <a:cubicBezTo>
                      <a:pt x="179" y="16"/>
                      <a:pt x="179" y="16"/>
                      <a:pt x="178" y="16"/>
                    </a:cubicBezTo>
                    <a:cubicBezTo>
                      <a:pt x="178" y="16"/>
                      <a:pt x="178" y="15"/>
                      <a:pt x="178" y="15"/>
                    </a:cubicBezTo>
                    <a:close/>
                    <a:moveTo>
                      <a:pt x="191" y="19"/>
                    </a:moveTo>
                    <a:cubicBezTo>
                      <a:pt x="191" y="19"/>
                      <a:pt x="192" y="20"/>
                      <a:pt x="192" y="20"/>
                    </a:cubicBezTo>
                    <a:cubicBezTo>
                      <a:pt x="194" y="20"/>
                      <a:pt x="196" y="20"/>
                      <a:pt x="200" y="21"/>
                    </a:cubicBezTo>
                    <a:cubicBezTo>
                      <a:pt x="198" y="29"/>
                      <a:pt x="195" y="36"/>
                      <a:pt x="194" y="42"/>
                    </a:cubicBezTo>
                    <a:cubicBezTo>
                      <a:pt x="193" y="42"/>
                      <a:pt x="193" y="43"/>
                      <a:pt x="193" y="43"/>
                    </a:cubicBezTo>
                    <a:cubicBezTo>
                      <a:pt x="192" y="44"/>
                      <a:pt x="192" y="43"/>
                      <a:pt x="191" y="43"/>
                    </a:cubicBezTo>
                    <a:cubicBezTo>
                      <a:pt x="190" y="43"/>
                      <a:pt x="190" y="42"/>
                      <a:pt x="189" y="42"/>
                    </a:cubicBezTo>
                    <a:cubicBezTo>
                      <a:pt x="188" y="41"/>
                      <a:pt x="188" y="41"/>
                      <a:pt x="188" y="41"/>
                    </a:cubicBezTo>
                    <a:cubicBezTo>
                      <a:pt x="189" y="44"/>
                      <a:pt x="190" y="46"/>
                      <a:pt x="191" y="47"/>
                    </a:cubicBezTo>
                    <a:cubicBezTo>
                      <a:pt x="191" y="48"/>
                      <a:pt x="191" y="49"/>
                      <a:pt x="192" y="49"/>
                    </a:cubicBezTo>
                    <a:cubicBezTo>
                      <a:pt x="192" y="49"/>
                      <a:pt x="193" y="49"/>
                      <a:pt x="193" y="49"/>
                    </a:cubicBezTo>
                    <a:cubicBezTo>
                      <a:pt x="194" y="49"/>
                      <a:pt x="194" y="48"/>
                      <a:pt x="195" y="47"/>
                    </a:cubicBezTo>
                    <a:cubicBezTo>
                      <a:pt x="196" y="46"/>
                      <a:pt x="196" y="45"/>
                      <a:pt x="197" y="44"/>
                    </a:cubicBezTo>
                    <a:cubicBezTo>
                      <a:pt x="198" y="37"/>
                      <a:pt x="201" y="27"/>
                      <a:pt x="204" y="15"/>
                    </a:cubicBezTo>
                    <a:cubicBezTo>
                      <a:pt x="205" y="13"/>
                      <a:pt x="206" y="11"/>
                      <a:pt x="206" y="11"/>
                    </a:cubicBezTo>
                    <a:cubicBezTo>
                      <a:pt x="207" y="10"/>
                      <a:pt x="207" y="9"/>
                      <a:pt x="207" y="9"/>
                    </a:cubicBezTo>
                    <a:cubicBezTo>
                      <a:pt x="206" y="8"/>
                      <a:pt x="205" y="7"/>
                      <a:pt x="204" y="6"/>
                    </a:cubicBezTo>
                    <a:cubicBezTo>
                      <a:pt x="204" y="6"/>
                      <a:pt x="203" y="6"/>
                      <a:pt x="202" y="6"/>
                    </a:cubicBezTo>
                    <a:cubicBezTo>
                      <a:pt x="201" y="6"/>
                      <a:pt x="200" y="6"/>
                      <a:pt x="199" y="6"/>
                    </a:cubicBezTo>
                    <a:cubicBezTo>
                      <a:pt x="198" y="6"/>
                      <a:pt x="196" y="6"/>
                      <a:pt x="194" y="6"/>
                    </a:cubicBezTo>
                    <a:cubicBezTo>
                      <a:pt x="194" y="5"/>
                      <a:pt x="193" y="4"/>
                      <a:pt x="192" y="4"/>
                    </a:cubicBezTo>
                    <a:cubicBezTo>
                      <a:pt x="192" y="4"/>
                      <a:pt x="192" y="3"/>
                      <a:pt x="192" y="4"/>
                    </a:cubicBezTo>
                    <a:cubicBezTo>
                      <a:pt x="191" y="4"/>
                      <a:pt x="191" y="4"/>
                      <a:pt x="192" y="4"/>
                    </a:cubicBezTo>
                    <a:cubicBezTo>
                      <a:pt x="192" y="6"/>
                      <a:pt x="192" y="7"/>
                      <a:pt x="191" y="9"/>
                    </a:cubicBezTo>
                    <a:cubicBezTo>
                      <a:pt x="191" y="11"/>
                      <a:pt x="190" y="13"/>
                      <a:pt x="190" y="15"/>
                    </a:cubicBezTo>
                    <a:cubicBezTo>
                      <a:pt x="189" y="16"/>
                      <a:pt x="189" y="18"/>
                      <a:pt x="189" y="19"/>
                    </a:cubicBezTo>
                    <a:cubicBezTo>
                      <a:pt x="189" y="20"/>
                      <a:pt x="189" y="20"/>
                      <a:pt x="190" y="20"/>
                    </a:cubicBezTo>
                    <a:cubicBezTo>
                      <a:pt x="190" y="21"/>
                      <a:pt x="191" y="21"/>
                      <a:pt x="191" y="20"/>
                    </a:cubicBezTo>
                    <a:cubicBezTo>
                      <a:pt x="191" y="19"/>
                      <a:pt x="191" y="19"/>
                      <a:pt x="191" y="19"/>
                    </a:cubicBezTo>
                    <a:close/>
                    <a:moveTo>
                      <a:pt x="200" y="19"/>
                    </a:moveTo>
                    <a:cubicBezTo>
                      <a:pt x="199" y="18"/>
                      <a:pt x="198" y="18"/>
                      <a:pt x="197" y="18"/>
                    </a:cubicBezTo>
                    <a:cubicBezTo>
                      <a:pt x="195" y="18"/>
                      <a:pt x="193" y="18"/>
                      <a:pt x="192" y="18"/>
                    </a:cubicBezTo>
                    <a:cubicBezTo>
                      <a:pt x="192" y="17"/>
                      <a:pt x="192" y="17"/>
                      <a:pt x="192" y="16"/>
                    </a:cubicBezTo>
                    <a:cubicBezTo>
                      <a:pt x="192" y="15"/>
                      <a:pt x="192" y="14"/>
                      <a:pt x="193" y="13"/>
                    </a:cubicBezTo>
                    <a:cubicBezTo>
                      <a:pt x="193" y="13"/>
                      <a:pt x="193" y="13"/>
                      <a:pt x="193" y="14"/>
                    </a:cubicBezTo>
                    <a:cubicBezTo>
                      <a:pt x="195" y="14"/>
                      <a:pt x="197" y="14"/>
                      <a:pt x="198" y="14"/>
                    </a:cubicBezTo>
                    <a:cubicBezTo>
                      <a:pt x="199" y="14"/>
                      <a:pt x="200" y="14"/>
                      <a:pt x="199" y="14"/>
                    </a:cubicBezTo>
                    <a:cubicBezTo>
                      <a:pt x="199" y="13"/>
                      <a:pt x="199" y="13"/>
                      <a:pt x="198" y="12"/>
                    </a:cubicBezTo>
                    <a:cubicBezTo>
                      <a:pt x="197" y="12"/>
                      <a:pt x="196" y="12"/>
                      <a:pt x="195" y="12"/>
                    </a:cubicBezTo>
                    <a:cubicBezTo>
                      <a:pt x="194" y="12"/>
                      <a:pt x="194" y="12"/>
                      <a:pt x="193" y="12"/>
                    </a:cubicBezTo>
                    <a:cubicBezTo>
                      <a:pt x="194" y="10"/>
                      <a:pt x="194" y="9"/>
                      <a:pt x="195" y="8"/>
                    </a:cubicBezTo>
                    <a:cubicBezTo>
                      <a:pt x="195" y="8"/>
                      <a:pt x="195" y="8"/>
                      <a:pt x="195" y="8"/>
                    </a:cubicBezTo>
                    <a:cubicBezTo>
                      <a:pt x="197" y="8"/>
                      <a:pt x="199" y="8"/>
                      <a:pt x="201" y="8"/>
                    </a:cubicBezTo>
                    <a:cubicBezTo>
                      <a:pt x="202" y="8"/>
                      <a:pt x="202" y="8"/>
                      <a:pt x="202" y="9"/>
                    </a:cubicBezTo>
                    <a:cubicBezTo>
                      <a:pt x="202" y="10"/>
                      <a:pt x="202" y="11"/>
                      <a:pt x="202" y="12"/>
                    </a:cubicBezTo>
                    <a:cubicBezTo>
                      <a:pt x="201" y="15"/>
                      <a:pt x="201" y="17"/>
                      <a:pt x="200" y="20"/>
                    </a:cubicBezTo>
                    <a:cubicBezTo>
                      <a:pt x="200" y="19"/>
                      <a:pt x="200" y="19"/>
                      <a:pt x="200" y="19"/>
                    </a:cubicBezTo>
                    <a:close/>
                    <a:moveTo>
                      <a:pt x="90" y="28"/>
                    </a:moveTo>
                    <a:cubicBezTo>
                      <a:pt x="91" y="29"/>
                      <a:pt x="94" y="31"/>
                      <a:pt x="98" y="34"/>
                    </a:cubicBezTo>
                    <a:cubicBezTo>
                      <a:pt x="102" y="37"/>
                      <a:pt x="105" y="39"/>
                      <a:pt x="108" y="41"/>
                    </a:cubicBezTo>
                    <a:cubicBezTo>
                      <a:pt x="110" y="42"/>
                      <a:pt x="111" y="42"/>
                      <a:pt x="112" y="42"/>
                    </a:cubicBezTo>
                    <a:cubicBezTo>
                      <a:pt x="114" y="41"/>
                      <a:pt x="117" y="39"/>
                      <a:pt x="119" y="39"/>
                    </a:cubicBezTo>
                    <a:cubicBezTo>
                      <a:pt x="120" y="38"/>
                      <a:pt x="121" y="38"/>
                      <a:pt x="121" y="38"/>
                    </a:cubicBezTo>
                    <a:cubicBezTo>
                      <a:pt x="120" y="37"/>
                      <a:pt x="120" y="37"/>
                      <a:pt x="119" y="37"/>
                    </a:cubicBezTo>
                    <a:cubicBezTo>
                      <a:pt x="117" y="37"/>
                      <a:pt x="115" y="37"/>
                      <a:pt x="113" y="36"/>
                    </a:cubicBezTo>
                    <a:cubicBezTo>
                      <a:pt x="111" y="36"/>
                      <a:pt x="109" y="36"/>
                      <a:pt x="108" y="36"/>
                    </a:cubicBezTo>
                    <a:cubicBezTo>
                      <a:pt x="106" y="35"/>
                      <a:pt x="103" y="34"/>
                      <a:pt x="100" y="32"/>
                    </a:cubicBezTo>
                    <a:cubicBezTo>
                      <a:pt x="95" y="29"/>
                      <a:pt x="92" y="27"/>
                      <a:pt x="90" y="26"/>
                    </a:cubicBezTo>
                    <a:cubicBezTo>
                      <a:pt x="90" y="25"/>
                      <a:pt x="90" y="24"/>
                      <a:pt x="90" y="24"/>
                    </a:cubicBezTo>
                    <a:cubicBezTo>
                      <a:pt x="93" y="22"/>
                      <a:pt x="97" y="20"/>
                      <a:pt x="102" y="18"/>
                    </a:cubicBezTo>
                    <a:cubicBezTo>
                      <a:pt x="103" y="18"/>
                      <a:pt x="104" y="18"/>
                      <a:pt x="104" y="17"/>
                    </a:cubicBezTo>
                    <a:cubicBezTo>
                      <a:pt x="105" y="17"/>
                      <a:pt x="105" y="17"/>
                      <a:pt x="106" y="16"/>
                    </a:cubicBezTo>
                    <a:cubicBezTo>
                      <a:pt x="105" y="16"/>
                      <a:pt x="105" y="15"/>
                      <a:pt x="104" y="15"/>
                    </a:cubicBezTo>
                    <a:cubicBezTo>
                      <a:pt x="103" y="15"/>
                      <a:pt x="102" y="15"/>
                      <a:pt x="101" y="15"/>
                    </a:cubicBezTo>
                    <a:cubicBezTo>
                      <a:pt x="100" y="15"/>
                      <a:pt x="99" y="15"/>
                      <a:pt x="99" y="15"/>
                    </a:cubicBezTo>
                    <a:cubicBezTo>
                      <a:pt x="96" y="17"/>
                      <a:pt x="93" y="19"/>
                      <a:pt x="89" y="21"/>
                    </a:cubicBezTo>
                    <a:cubicBezTo>
                      <a:pt x="89" y="20"/>
                      <a:pt x="88" y="19"/>
                      <a:pt x="88" y="17"/>
                    </a:cubicBezTo>
                    <a:cubicBezTo>
                      <a:pt x="88" y="16"/>
                      <a:pt x="87" y="15"/>
                      <a:pt x="87" y="14"/>
                    </a:cubicBezTo>
                    <a:cubicBezTo>
                      <a:pt x="87" y="12"/>
                      <a:pt x="86" y="11"/>
                      <a:pt x="86" y="9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5" y="7"/>
                      <a:pt x="83" y="7"/>
                      <a:pt x="82" y="7"/>
                    </a:cubicBezTo>
                    <a:cubicBezTo>
                      <a:pt x="81" y="7"/>
                      <a:pt x="80" y="7"/>
                      <a:pt x="80" y="8"/>
                    </a:cubicBezTo>
                    <a:cubicBezTo>
                      <a:pt x="79" y="8"/>
                      <a:pt x="79" y="9"/>
                      <a:pt x="80" y="9"/>
                    </a:cubicBezTo>
                    <a:cubicBezTo>
                      <a:pt x="81" y="10"/>
                      <a:pt x="82" y="11"/>
                      <a:pt x="83" y="12"/>
                    </a:cubicBezTo>
                    <a:cubicBezTo>
                      <a:pt x="84" y="16"/>
                      <a:pt x="85" y="20"/>
                      <a:pt x="86" y="23"/>
                    </a:cubicBezTo>
                    <a:cubicBezTo>
                      <a:pt x="83" y="25"/>
                      <a:pt x="79" y="27"/>
                      <a:pt x="76" y="29"/>
                    </a:cubicBezTo>
                    <a:cubicBezTo>
                      <a:pt x="75" y="29"/>
                      <a:pt x="75" y="30"/>
                      <a:pt x="76" y="30"/>
                    </a:cubicBezTo>
                    <a:cubicBezTo>
                      <a:pt x="76" y="30"/>
                      <a:pt x="77" y="30"/>
                      <a:pt x="78" y="30"/>
                    </a:cubicBezTo>
                    <a:cubicBezTo>
                      <a:pt x="79" y="30"/>
                      <a:pt x="79" y="30"/>
                      <a:pt x="80" y="30"/>
                    </a:cubicBezTo>
                    <a:cubicBezTo>
                      <a:pt x="82" y="28"/>
                      <a:pt x="84" y="27"/>
                      <a:pt x="87" y="25"/>
                    </a:cubicBezTo>
                    <a:cubicBezTo>
                      <a:pt x="87" y="26"/>
                      <a:pt x="87" y="26"/>
                      <a:pt x="87" y="26"/>
                    </a:cubicBezTo>
                    <a:cubicBezTo>
                      <a:pt x="88" y="30"/>
                      <a:pt x="88" y="33"/>
                      <a:pt x="87" y="36"/>
                    </a:cubicBezTo>
                    <a:cubicBezTo>
                      <a:pt x="87" y="38"/>
                      <a:pt x="86" y="41"/>
                      <a:pt x="85" y="43"/>
                    </a:cubicBezTo>
                    <a:cubicBezTo>
                      <a:pt x="84" y="45"/>
                      <a:pt x="82" y="48"/>
                      <a:pt x="79" y="51"/>
                    </a:cubicBezTo>
                    <a:cubicBezTo>
                      <a:pt x="79" y="51"/>
                      <a:pt x="79" y="52"/>
                      <a:pt x="79" y="52"/>
                    </a:cubicBezTo>
                    <a:cubicBezTo>
                      <a:pt x="79" y="52"/>
                      <a:pt x="79" y="52"/>
                      <a:pt x="80" y="52"/>
                    </a:cubicBezTo>
                    <a:cubicBezTo>
                      <a:pt x="80" y="52"/>
                      <a:pt x="81" y="51"/>
                      <a:pt x="83" y="49"/>
                    </a:cubicBezTo>
                    <a:cubicBezTo>
                      <a:pt x="84" y="48"/>
                      <a:pt x="86" y="46"/>
                      <a:pt x="88" y="44"/>
                    </a:cubicBezTo>
                    <a:cubicBezTo>
                      <a:pt x="89" y="42"/>
                      <a:pt x="90" y="40"/>
                      <a:pt x="90" y="38"/>
                    </a:cubicBezTo>
                    <a:cubicBezTo>
                      <a:pt x="91" y="36"/>
                      <a:pt x="91" y="33"/>
                      <a:pt x="91" y="30"/>
                    </a:cubicBezTo>
                    <a:cubicBezTo>
                      <a:pt x="90" y="29"/>
                      <a:pt x="90" y="29"/>
                      <a:pt x="90" y="28"/>
                    </a:cubicBezTo>
                    <a:close/>
                    <a:moveTo>
                      <a:pt x="10" y="68"/>
                    </a:moveTo>
                    <a:cubicBezTo>
                      <a:pt x="11" y="68"/>
                      <a:pt x="12" y="67"/>
                      <a:pt x="12" y="67"/>
                    </a:cubicBezTo>
                    <a:cubicBezTo>
                      <a:pt x="13" y="67"/>
                      <a:pt x="13" y="66"/>
                      <a:pt x="13" y="66"/>
                    </a:cubicBezTo>
                    <a:cubicBezTo>
                      <a:pt x="13" y="66"/>
                      <a:pt x="13" y="66"/>
                      <a:pt x="13" y="66"/>
                    </a:cubicBezTo>
                    <a:cubicBezTo>
                      <a:pt x="13" y="65"/>
                      <a:pt x="13" y="65"/>
                      <a:pt x="12" y="65"/>
                    </a:cubicBezTo>
                    <a:cubicBezTo>
                      <a:pt x="11" y="65"/>
                      <a:pt x="11" y="65"/>
                      <a:pt x="10" y="65"/>
                    </a:cubicBezTo>
                    <a:cubicBezTo>
                      <a:pt x="10" y="65"/>
                      <a:pt x="10" y="66"/>
                      <a:pt x="10" y="66"/>
                    </a:cubicBezTo>
                    <a:cubicBezTo>
                      <a:pt x="10" y="65"/>
                      <a:pt x="10" y="65"/>
                      <a:pt x="9" y="64"/>
                    </a:cubicBezTo>
                    <a:cubicBezTo>
                      <a:pt x="9" y="63"/>
                      <a:pt x="9" y="63"/>
                      <a:pt x="9" y="62"/>
                    </a:cubicBezTo>
                    <a:cubicBezTo>
                      <a:pt x="9" y="62"/>
                      <a:pt x="9" y="62"/>
                      <a:pt x="9" y="62"/>
                    </a:cubicBezTo>
                    <a:cubicBezTo>
                      <a:pt x="8" y="62"/>
                      <a:pt x="8" y="62"/>
                      <a:pt x="7" y="62"/>
                    </a:cubicBezTo>
                    <a:cubicBezTo>
                      <a:pt x="6" y="62"/>
                      <a:pt x="6" y="62"/>
                      <a:pt x="6" y="62"/>
                    </a:cubicBezTo>
                    <a:cubicBezTo>
                      <a:pt x="5" y="63"/>
                      <a:pt x="5" y="63"/>
                      <a:pt x="6" y="63"/>
                    </a:cubicBezTo>
                    <a:cubicBezTo>
                      <a:pt x="6" y="63"/>
                      <a:pt x="7" y="64"/>
                      <a:pt x="7" y="64"/>
                    </a:cubicBezTo>
                    <a:cubicBezTo>
                      <a:pt x="7" y="65"/>
                      <a:pt x="8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7" y="68"/>
                      <a:pt x="6" y="69"/>
                      <a:pt x="5" y="70"/>
                    </a:cubicBezTo>
                    <a:cubicBezTo>
                      <a:pt x="5" y="70"/>
                      <a:pt x="5" y="70"/>
                      <a:pt x="5" y="70"/>
                    </a:cubicBezTo>
                    <a:cubicBezTo>
                      <a:pt x="5" y="70"/>
                      <a:pt x="6" y="70"/>
                      <a:pt x="6" y="70"/>
                    </a:cubicBezTo>
                    <a:cubicBezTo>
                      <a:pt x="7" y="70"/>
                      <a:pt x="8" y="69"/>
                      <a:pt x="9" y="69"/>
                    </a:cubicBezTo>
                    <a:cubicBezTo>
                      <a:pt x="9" y="69"/>
                      <a:pt x="9" y="70"/>
                      <a:pt x="9" y="71"/>
                    </a:cubicBezTo>
                    <a:cubicBezTo>
                      <a:pt x="9" y="72"/>
                      <a:pt x="9" y="72"/>
                      <a:pt x="9" y="72"/>
                    </a:cubicBezTo>
                    <a:cubicBezTo>
                      <a:pt x="10" y="72"/>
                      <a:pt x="10" y="72"/>
                      <a:pt x="10" y="72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10" y="70"/>
                      <a:pt x="10" y="69"/>
                      <a:pt x="10" y="68"/>
                    </a:cubicBezTo>
                    <a:close/>
                    <a:moveTo>
                      <a:pt x="17" y="72"/>
                    </a:moveTo>
                    <a:cubicBezTo>
                      <a:pt x="18" y="71"/>
                      <a:pt x="18" y="71"/>
                      <a:pt x="19" y="71"/>
                    </a:cubicBezTo>
                    <a:cubicBezTo>
                      <a:pt x="20" y="71"/>
                      <a:pt x="20" y="70"/>
                      <a:pt x="20" y="70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20" y="69"/>
                      <a:pt x="20" y="69"/>
                      <a:pt x="19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7" y="69"/>
                      <a:pt x="17" y="70"/>
                      <a:pt x="16" y="70"/>
                    </a:cubicBezTo>
                    <a:cubicBezTo>
                      <a:pt x="16" y="70"/>
                      <a:pt x="16" y="69"/>
                      <a:pt x="16" y="69"/>
                    </a:cubicBezTo>
                    <a:cubicBezTo>
                      <a:pt x="16" y="68"/>
                      <a:pt x="16" y="68"/>
                      <a:pt x="16" y="68"/>
                    </a:cubicBezTo>
                    <a:cubicBezTo>
                      <a:pt x="16" y="67"/>
                      <a:pt x="15" y="67"/>
                      <a:pt x="15" y="67"/>
                    </a:cubicBezTo>
                    <a:cubicBezTo>
                      <a:pt x="15" y="67"/>
                      <a:pt x="15" y="67"/>
                      <a:pt x="14" y="67"/>
                    </a:cubicBezTo>
                    <a:cubicBezTo>
                      <a:pt x="13" y="67"/>
                      <a:pt x="13" y="67"/>
                      <a:pt x="12" y="68"/>
                    </a:cubicBezTo>
                    <a:cubicBezTo>
                      <a:pt x="12" y="68"/>
                      <a:pt x="12" y="68"/>
                      <a:pt x="13" y="68"/>
                    </a:cubicBezTo>
                    <a:cubicBezTo>
                      <a:pt x="13" y="69"/>
                      <a:pt x="14" y="69"/>
                      <a:pt x="14" y="69"/>
                    </a:cubicBezTo>
                    <a:cubicBezTo>
                      <a:pt x="14" y="70"/>
                      <a:pt x="14" y="70"/>
                      <a:pt x="15" y="71"/>
                    </a:cubicBezTo>
                    <a:cubicBezTo>
                      <a:pt x="14" y="72"/>
                      <a:pt x="13" y="72"/>
                      <a:pt x="12" y="73"/>
                    </a:cubicBezTo>
                    <a:cubicBezTo>
                      <a:pt x="12" y="73"/>
                      <a:pt x="12" y="73"/>
                      <a:pt x="12" y="73"/>
                    </a:cubicBezTo>
                    <a:cubicBezTo>
                      <a:pt x="12" y="74"/>
                      <a:pt x="13" y="74"/>
                      <a:pt x="13" y="73"/>
                    </a:cubicBezTo>
                    <a:cubicBezTo>
                      <a:pt x="14" y="73"/>
                      <a:pt x="15" y="73"/>
                      <a:pt x="15" y="72"/>
                    </a:cubicBezTo>
                    <a:cubicBezTo>
                      <a:pt x="15" y="72"/>
                      <a:pt x="15" y="72"/>
                      <a:pt x="15" y="73"/>
                    </a:cubicBezTo>
                    <a:cubicBezTo>
                      <a:pt x="16" y="74"/>
                      <a:pt x="16" y="75"/>
                      <a:pt x="17" y="76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7"/>
                      <a:pt x="17" y="77"/>
                    </a:cubicBezTo>
                    <a:cubicBezTo>
                      <a:pt x="17" y="77"/>
                      <a:pt x="17" y="76"/>
                      <a:pt x="17" y="76"/>
                    </a:cubicBezTo>
                    <a:cubicBezTo>
                      <a:pt x="17" y="75"/>
                      <a:pt x="17" y="74"/>
                      <a:pt x="17" y="73"/>
                    </a:cubicBezTo>
                    <a:cubicBezTo>
                      <a:pt x="17" y="73"/>
                      <a:pt x="17" y="72"/>
                      <a:pt x="17" y="72"/>
                    </a:cubicBezTo>
                    <a:close/>
                    <a:moveTo>
                      <a:pt x="14" y="88"/>
                    </a:moveTo>
                    <a:cubicBezTo>
                      <a:pt x="16" y="88"/>
                      <a:pt x="16" y="87"/>
                      <a:pt x="17" y="86"/>
                    </a:cubicBezTo>
                    <a:cubicBezTo>
                      <a:pt x="18" y="83"/>
                      <a:pt x="18" y="81"/>
                      <a:pt x="20" y="78"/>
                    </a:cubicBezTo>
                    <a:cubicBezTo>
                      <a:pt x="21" y="75"/>
                      <a:pt x="23" y="71"/>
                      <a:pt x="25" y="66"/>
                    </a:cubicBezTo>
                    <a:cubicBezTo>
                      <a:pt x="26" y="64"/>
                      <a:pt x="27" y="62"/>
                      <a:pt x="28" y="61"/>
                    </a:cubicBezTo>
                    <a:cubicBezTo>
                      <a:pt x="28" y="61"/>
                      <a:pt x="29" y="61"/>
                      <a:pt x="29" y="61"/>
                    </a:cubicBezTo>
                    <a:cubicBezTo>
                      <a:pt x="29" y="61"/>
                      <a:pt x="29" y="61"/>
                      <a:pt x="29" y="62"/>
                    </a:cubicBezTo>
                    <a:cubicBezTo>
                      <a:pt x="30" y="63"/>
                      <a:pt x="31" y="63"/>
                      <a:pt x="31" y="64"/>
                    </a:cubicBezTo>
                    <a:cubicBezTo>
                      <a:pt x="31" y="65"/>
                      <a:pt x="32" y="65"/>
                      <a:pt x="32" y="65"/>
                    </a:cubicBezTo>
                    <a:cubicBezTo>
                      <a:pt x="32" y="65"/>
                      <a:pt x="32" y="64"/>
                      <a:pt x="32" y="64"/>
                    </a:cubicBezTo>
                    <a:cubicBezTo>
                      <a:pt x="32" y="61"/>
                      <a:pt x="33" y="59"/>
                      <a:pt x="33" y="58"/>
                    </a:cubicBezTo>
                    <a:cubicBezTo>
                      <a:pt x="34" y="57"/>
                      <a:pt x="34" y="56"/>
                      <a:pt x="33" y="56"/>
                    </a:cubicBezTo>
                    <a:cubicBezTo>
                      <a:pt x="33" y="56"/>
                      <a:pt x="31" y="56"/>
                      <a:pt x="28" y="57"/>
                    </a:cubicBezTo>
                    <a:cubicBezTo>
                      <a:pt x="28" y="58"/>
                      <a:pt x="27" y="58"/>
                      <a:pt x="27" y="59"/>
                    </a:cubicBezTo>
                    <a:cubicBezTo>
                      <a:pt x="26" y="60"/>
                      <a:pt x="25" y="62"/>
                      <a:pt x="25" y="63"/>
                    </a:cubicBezTo>
                    <a:cubicBezTo>
                      <a:pt x="21" y="59"/>
                      <a:pt x="18" y="56"/>
                      <a:pt x="17" y="54"/>
                    </a:cubicBezTo>
                    <a:cubicBezTo>
                      <a:pt x="17" y="53"/>
                      <a:pt x="17" y="53"/>
                      <a:pt x="16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7"/>
                      <a:pt x="10" y="59"/>
                      <a:pt x="10" y="61"/>
                    </a:cubicBezTo>
                    <a:cubicBezTo>
                      <a:pt x="9" y="61"/>
                      <a:pt x="9" y="62"/>
                      <a:pt x="10" y="62"/>
                    </a:cubicBezTo>
                    <a:cubicBezTo>
                      <a:pt x="10" y="62"/>
                      <a:pt x="11" y="61"/>
                      <a:pt x="11" y="61"/>
                    </a:cubicBezTo>
                    <a:cubicBezTo>
                      <a:pt x="12" y="61"/>
                      <a:pt x="12" y="60"/>
                      <a:pt x="12" y="59"/>
                    </a:cubicBezTo>
                    <a:cubicBezTo>
                      <a:pt x="13" y="59"/>
                      <a:pt x="13" y="58"/>
                      <a:pt x="13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4" y="57"/>
                      <a:pt x="14" y="57"/>
                      <a:pt x="15" y="57"/>
                    </a:cubicBezTo>
                    <a:cubicBezTo>
                      <a:pt x="15" y="58"/>
                      <a:pt x="16" y="58"/>
                      <a:pt x="17" y="59"/>
                    </a:cubicBezTo>
                    <a:cubicBezTo>
                      <a:pt x="16" y="59"/>
                      <a:pt x="16" y="59"/>
                      <a:pt x="16" y="60"/>
                    </a:cubicBezTo>
                    <a:cubicBezTo>
                      <a:pt x="15" y="60"/>
                      <a:pt x="15" y="61"/>
                      <a:pt x="14" y="62"/>
                    </a:cubicBezTo>
                    <a:cubicBezTo>
                      <a:pt x="14" y="63"/>
                      <a:pt x="14" y="63"/>
                      <a:pt x="14" y="64"/>
                    </a:cubicBezTo>
                    <a:cubicBezTo>
                      <a:pt x="13" y="65"/>
                      <a:pt x="14" y="65"/>
                      <a:pt x="14" y="65"/>
                    </a:cubicBezTo>
                    <a:cubicBezTo>
                      <a:pt x="15" y="64"/>
                      <a:pt x="15" y="64"/>
                      <a:pt x="15" y="64"/>
                    </a:cubicBezTo>
                    <a:cubicBezTo>
                      <a:pt x="16" y="62"/>
                      <a:pt x="17" y="61"/>
                      <a:pt x="17" y="60"/>
                    </a:cubicBezTo>
                    <a:cubicBezTo>
                      <a:pt x="18" y="60"/>
                      <a:pt x="19" y="61"/>
                      <a:pt x="20" y="62"/>
                    </a:cubicBezTo>
                    <a:cubicBezTo>
                      <a:pt x="19" y="62"/>
                      <a:pt x="19" y="62"/>
                      <a:pt x="19" y="63"/>
                    </a:cubicBezTo>
                    <a:cubicBezTo>
                      <a:pt x="18" y="63"/>
                      <a:pt x="18" y="64"/>
                      <a:pt x="18" y="65"/>
                    </a:cubicBezTo>
                    <a:cubicBezTo>
                      <a:pt x="18" y="66"/>
                      <a:pt x="17" y="67"/>
                      <a:pt x="17" y="67"/>
                    </a:cubicBezTo>
                    <a:cubicBezTo>
                      <a:pt x="17" y="68"/>
                      <a:pt x="17" y="68"/>
                      <a:pt x="18" y="68"/>
                    </a:cubicBezTo>
                    <a:cubicBezTo>
                      <a:pt x="18" y="68"/>
                      <a:pt x="18" y="67"/>
                      <a:pt x="19" y="67"/>
                    </a:cubicBezTo>
                    <a:cubicBezTo>
                      <a:pt x="19" y="65"/>
                      <a:pt x="20" y="64"/>
                      <a:pt x="21" y="63"/>
                    </a:cubicBezTo>
                    <a:cubicBezTo>
                      <a:pt x="21" y="64"/>
                      <a:pt x="22" y="65"/>
                      <a:pt x="23" y="66"/>
                    </a:cubicBezTo>
                    <a:cubicBezTo>
                      <a:pt x="23" y="67"/>
                      <a:pt x="23" y="67"/>
                      <a:pt x="22" y="68"/>
                    </a:cubicBezTo>
                    <a:cubicBezTo>
                      <a:pt x="21" y="71"/>
                      <a:pt x="19" y="76"/>
                      <a:pt x="16" y="81"/>
                    </a:cubicBezTo>
                    <a:cubicBezTo>
                      <a:pt x="16" y="81"/>
                      <a:pt x="16" y="82"/>
                      <a:pt x="16" y="82"/>
                    </a:cubicBezTo>
                    <a:cubicBezTo>
                      <a:pt x="15" y="81"/>
                      <a:pt x="13" y="81"/>
                      <a:pt x="12" y="80"/>
                    </a:cubicBezTo>
                    <a:cubicBezTo>
                      <a:pt x="12" y="80"/>
                      <a:pt x="12" y="80"/>
                      <a:pt x="12" y="80"/>
                    </a:cubicBezTo>
                    <a:cubicBezTo>
                      <a:pt x="13" y="79"/>
                      <a:pt x="13" y="77"/>
                      <a:pt x="14" y="76"/>
                    </a:cubicBezTo>
                    <a:cubicBezTo>
                      <a:pt x="14" y="75"/>
                      <a:pt x="14" y="75"/>
                      <a:pt x="13" y="75"/>
                    </a:cubicBezTo>
                    <a:cubicBezTo>
                      <a:pt x="13" y="75"/>
                      <a:pt x="12" y="76"/>
                      <a:pt x="12" y="76"/>
                    </a:cubicBezTo>
                    <a:cubicBezTo>
                      <a:pt x="11" y="77"/>
                      <a:pt x="11" y="78"/>
                      <a:pt x="11" y="79"/>
                    </a:cubicBezTo>
                    <a:cubicBezTo>
                      <a:pt x="11" y="79"/>
                      <a:pt x="11" y="79"/>
                      <a:pt x="11" y="80"/>
                    </a:cubicBezTo>
                    <a:cubicBezTo>
                      <a:pt x="10" y="79"/>
                      <a:pt x="10" y="79"/>
                      <a:pt x="9" y="79"/>
                    </a:cubicBezTo>
                    <a:cubicBezTo>
                      <a:pt x="9" y="79"/>
                      <a:pt x="8" y="79"/>
                      <a:pt x="8" y="79"/>
                    </a:cubicBezTo>
                    <a:cubicBezTo>
                      <a:pt x="8" y="77"/>
                      <a:pt x="9" y="75"/>
                      <a:pt x="9" y="74"/>
                    </a:cubicBezTo>
                    <a:cubicBezTo>
                      <a:pt x="10" y="73"/>
                      <a:pt x="10" y="73"/>
                      <a:pt x="9" y="73"/>
                    </a:cubicBezTo>
                    <a:cubicBezTo>
                      <a:pt x="9" y="73"/>
                      <a:pt x="8" y="73"/>
                      <a:pt x="8" y="74"/>
                    </a:cubicBezTo>
                    <a:cubicBezTo>
                      <a:pt x="7" y="75"/>
                      <a:pt x="7" y="75"/>
                      <a:pt x="7" y="77"/>
                    </a:cubicBezTo>
                    <a:cubicBezTo>
                      <a:pt x="7" y="77"/>
                      <a:pt x="7" y="78"/>
                      <a:pt x="7" y="78"/>
                    </a:cubicBezTo>
                    <a:cubicBezTo>
                      <a:pt x="6" y="78"/>
                      <a:pt x="6" y="78"/>
                      <a:pt x="5" y="77"/>
                    </a:cubicBezTo>
                    <a:cubicBezTo>
                      <a:pt x="5" y="77"/>
                      <a:pt x="5" y="77"/>
                      <a:pt x="5" y="77"/>
                    </a:cubicBezTo>
                    <a:cubicBezTo>
                      <a:pt x="5" y="76"/>
                      <a:pt x="4" y="76"/>
                      <a:pt x="4" y="75"/>
                    </a:cubicBezTo>
                    <a:cubicBezTo>
                      <a:pt x="4" y="75"/>
                      <a:pt x="4" y="74"/>
                      <a:pt x="4" y="73"/>
                    </a:cubicBezTo>
                    <a:cubicBezTo>
                      <a:pt x="4" y="73"/>
                      <a:pt x="4" y="72"/>
                      <a:pt x="4" y="71"/>
                    </a:cubicBezTo>
                    <a:cubicBezTo>
                      <a:pt x="4" y="71"/>
                      <a:pt x="4" y="70"/>
                      <a:pt x="4" y="70"/>
                    </a:cubicBezTo>
                    <a:cubicBezTo>
                      <a:pt x="3" y="70"/>
                      <a:pt x="2" y="71"/>
                      <a:pt x="2" y="71"/>
                    </a:cubicBezTo>
                    <a:cubicBezTo>
                      <a:pt x="1" y="72"/>
                      <a:pt x="1" y="72"/>
                      <a:pt x="1" y="72"/>
                    </a:cubicBezTo>
                    <a:cubicBezTo>
                      <a:pt x="0" y="73"/>
                      <a:pt x="1" y="73"/>
                      <a:pt x="1" y="73"/>
                    </a:cubicBezTo>
                    <a:cubicBezTo>
                      <a:pt x="1" y="73"/>
                      <a:pt x="2" y="73"/>
                      <a:pt x="2" y="74"/>
                    </a:cubicBezTo>
                    <a:cubicBezTo>
                      <a:pt x="2" y="75"/>
                      <a:pt x="3" y="75"/>
                      <a:pt x="3" y="76"/>
                    </a:cubicBezTo>
                    <a:cubicBezTo>
                      <a:pt x="3" y="76"/>
                      <a:pt x="3" y="77"/>
                      <a:pt x="4" y="77"/>
                    </a:cubicBezTo>
                    <a:cubicBezTo>
                      <a:pt x="3" y="78"/>
                      <a:pt x="2" y="78"/>
                      <a:pt x="2" y="79"/>
                    </a:cubicBezTo>
                    <a:cubicBezTo>
                      <a:pt x="1" y="79"/>
                      <a:pt x="1" y="80"/>
                      <a:pt x="1" y="80"/>
                    </a:cubicBezTo>
                    <a:cubicBezTo>
                      <a:pt x="1" y="80"/>
                      <a:pt x="2" y="81"/>
                      <a:pt x="2" y="80"/>
                    </a:cubicBezTo>
                    <a:cubicBezTo>
                      <a:pt x="3" y="80"/>
                      <a:pt x="5" y="80"/>
                      <a:pt x="6" y="81"/>
                    </a:cubicBezTo>
                    <a:cubicBezTo>
                      <a:pt x="7" y="81"/>
                      <a:pt x="11" y="82"/>
                      <a:pt x="15" y="84"/>
                    </a:cubicBezTo>
                    <a:cubicBezTo>
                      <a:pt x="15" y="85"/>
                      <a:pt x="14" y="86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2" y="88"/>
                      <a:pt x="12" y="88"/>
                      <a:pt x="11" y="88"/>
                    </a:cubicBezTo>
                    <a:cubicBezTo>
                      <a:pt x="10" y="88"/>
                      <a:pt x="10" y="89"/>
                      <a:pt x="11" y="89"/>
                    </a:cubicBezTo>
                    <a:cubicBezTo>
                      <a:pt x="11" y="89"/>
                      <a:pt x="12" y="89"/>
                      <a:pt x="12" y="89"/>
                    </a:cubicBezTo>
                    <a:cubicBezTo>
                      <a:pt x="12" y="90"/>
                      <a:pt x="13" y="90"/>
                      <a:pt x="13" y="91"/>
                    </a:cubicBezTo>
                    <a:cubicBezTo>
                      <a:pt x="13" y="92"/>
                      <a:pt x="14" y="93"/>
                      <a:pt x="14" y="94"/>
                    </a:cubicBezTo>
                    <a:cubicBezTo>
                      <a:pt x="14" y="95"/>
                      <a:pt x="15" y="95"/>
                      <a:pt x="15" y="95"/>
                    </a:cubicBezTo>
                    <a:cubicBezTo>
                      <a:pt x="16" y="96"/>
                      <a:pt x="17" y="96"/>
                      <a:pt x="18" y="96"/>
                    </a:cubicBezTo>
                    <a:cubicBezTo>
                      <a:pt x="19" y="96"/>
                      <a:pt x="19" y="95"/>
                      <a:pt x="19" y="94"/>
                    </a:cubicBezTo>
                    <a:cubicBezTo>
                      <a:pt x="18" y="93"/>
                      <a:pt x="18" y="92"/>
                      <a:pt x="17" y="91"/>
                    </a:cubicBezTo>
                    <a:cubicBezTo>
                      <a:pt x="16" y="90"/>
                      <a:pt x="15" y="89"/>
                      <a:pt x="14" y="88"/>
                    </a:cubicBezTo>
                    <a:close/>
                    <a:moveTo>
                      <a:pt x="34" y="79"/>
                    </a:moveTo>
                    <a:cubicBezTo>
                      <a:pt x="36" y="76"/>
                      <a:pt x="38" y="72"/>
                      <a:pt x="41" y="68"/>
                    </a:cubicBezTo>
                    <a:cubicBezTo>
                      <a:pt x="41" y="67"/>
                      <a:pt x="42" y="66"/>
                      <a:pt x="42" y="66"/>
                    </a:cubicBezTo>
                    <a:cubicBezTo>
                      <a:pt x="43" y="65"/>
                      <a:pt x="43" y="64"/>
                      <a:pt x="43" y="64"/>
                    </a:cubicBezTo>
                    <a:cubicBezTo>
                      <a:pt x="43" y="64"/>
                      <a:pt x="42" y="64"/>
                      <a:pt x="41" y="64"/>
                    </a:cubicBezTo>
                    <a:cubicBezTo>
                      <a:pt x="40" y="64"/>
                      <a:pt x="39" y="65"/>
                      <a:pt x="38" y="65"/>
                    </a:cubicBezTo>
                    <a:cubicBezTo>
                      <a:pt x="38" y="66"/>
                      <a:pt x="37" y="67"/>
                      <a:pt x="37" y="67"/>
                    </a:cubicBezTo>
                    <a:cubicBezTo>
                      <a:pt x="36" y="70"/>
                      <a:pt x="34" y="74"/>
                      <a:pt x="32" y="79"/>
                    </a:cubicBezTo>
                    <a:cubicBezTo>
                      <a:pt x="32" y="79"/>
                      <a:pt x="32" y="78"/>
                      <a:pt x="32" y="78"/>
                    </a:cubicBezTo>
                    <a:cubicBezTo>
                      <a:pt x="31" y="78"/>
                      <a:pt x="31" y="78"/>
                      <a:pt x="30" y="79"/>
                    </a:cubicBezTo>
                    <a:cubicBezTo>
                      <a:pt x="30" y="77"/>
                      <a:pt x="30" y="76"/>
                      <a:pt x="30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0" y="70"/>
                      <a:pt x="30" y="69"/>
                      <a:pt x="30" y="69"/>
                    </a:cubicBezTo>
                    <a:cubicBezTo>
                      <a:pt x="29" y="69"/>
                      <a:pt x="28" y="70"/>
                      <a:pt x="25" y="71"/>
                    </a:cubicBezTo>
                    <a:cubicBezTo>
                      <a:pt x="25" y="71"/>
                      <a:pt x="24" y="72"/>
                      <a:pt x="24" y="72"/>
                    </a:cubicBezTo>
                    <a:cubicBezTo>
                      <a:pt x="24" y="75"/>
                      <a:pt x="23" y="77"/>
                      <a:pt x="22" y="81"/>
                    </a:cubicBezTo>
                    <a:cubicBezTo>
                      <a:pt x="22" y="82"/>
                      <a:pt x="21" y="83"/>
                      <a:pt x="20" y="84"/>
                    </a:cubicBezTo>
                    <a:cubicBezTo>
                      <a:pt x="19" y="85"/>
                      <a:pt x="19" y="86"/>
                      <a:pt x="20" y="86"/>
                    </a:cubicBezTo>
                    <a:cubicBezTo>
                      <a:pt x="21" y="86"/>
                      <a:pt x="21" y="86"/>
                      <a:pt x="22" y="85"/>
                    </a:cubicBezTo>
                    <a:cubicBezTo>
                      <a:pt x="23" y="85"/>
                      <a:pt x="23" y="84"/>
                      <a:pt x="23" y="82"/>
                    </a:cubicBezTo>
                    <a:cubicBezTo>
                      <a:pt x="24" y="82"/>
                      <a:pt x="24" y="79"/>
                      <a:pt x="25" y="75"/>
                    </a:cubicBezTo>
                    <a:cubicBezTo>
                      <a:pt x="25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8" y="76"/>
                      <a:pt x="29" y="77"/>
                      <a:pt x="29" y="79"/>
                    </a:cubicBezTo>
                    <a:cubicBezTo>
                      <a:pt x="29" y="79"/>
                      <a:pt x="29" y="79"/>
                      <a:pt x="28" y="80"/>
                    </a:cubicBezTo>
                    <a:cubicBezTo>
                      <a:pt x="28" y="80"/>
                      <a:pt x="27" y="81"/>
                      <a:pt x="27" y="81"/>
                    </a:cubicBezTo>
                    <a:cubicBezTo>
                      <a:pt x="27" y="82"/>
                      <a:pt x="28" y="82"/>
                      <a:pt x="28" y="82"/>
                    </a:cubicBezTo>
                    <a:cubicBezTo>
                      <a:pt x="29" y="81"/>
                      <a:pt x="30" y="81"/>
                      <a:pt x="31" y="81"/>
                    </a:cubicBezTo>
                    <a:cubicBezTo>
                      <a:pt x="29" y="86"/>
                      <a:pt x="26" y="92"/>
                      <a:pt x="24" y="97"/>
                    </a:cubicBezTo>
                    <a:cubicBezTo>
                      <a:pt x="23" y="98"/>
                      <a:pt x="23" y="98"/>
                      <a:pt x="24" y="98"/>
                    </a:cubicBezTo>
                    <a:cubicBezTo>
                      <a:pt x="25" y="98"/>
                      <a:pt x="26" y="98"/>
                      <a:pt x="26" y="97"/>
                    </a:cubicBezTo>
                    <a:cubicBezTo>
                      <a:pt x="27" y="97"/>
                      <a:pt x="27" y="96"/>
                      <a:pt x="27" y="95"/>
                    </a:cubicBezTo>
                    <a:cubicBezTo>
                      <a:pt x="28" y="92"/>
                      <a:pt x="30" y="88"/>
                      <a:pt x="32" y="84"/>
                    </a:cubicBezTo>
                    <a:cubicBezTo>
                      <a:pt x="32" y="83"/>
                      <a:pt x="33" y="83"/>
                      <a:pt x="33" y="82"/>
                    </a:cubicBezTo>
                    <a:cubicBezTo>
                      <a:pt x="35" y="82"/>
                      <a:pt x="36" y="83"/>
                      <a:pt x="37" y="84"/>
                    </a:cubicBezTo>
                    <a:cubicBezTo>
                      <a:pt x="38" y="85"/>
                      <a:pt x="39" y="86"/>
                      <a:pt x="40" y="87"/>
                    </a:cubicBezTo>
                    <a:cubicBezTo>
                      <a:pt x="40" y="87"/>
                      <a:pt x="40" y="88"/>
                      <a:pt x="40" y="89"/>
                    </a:cubicBezTo>
                    <a:cubicBezTo>
                      <a:pt x="39" y="90"/>
                      <a:pt x="38" y="91"/>
                      <a:pt x="37" y="92"/>
                    </a:cubicBezTo>
                    <a:cubicBezTo>
                      <a:pt x="37" y="92"/>
                      <a:pt x="37" y="92"/>
                      <a:pt x="38" y="92"/>
                    </a:cubicBezTo>
                    <a:cubicBezTo>
                      <a:pt x="38" y="92"/>
                      <a:pt x="38" y="92"/>
                      <a:pt x="39" y="92"/>
                    </a:cubicBezTo>
                    <a:cubicBezTo>
                      <a:pt x="41" y="91"/>
                      <a:pt x="42" y="91"/>
                      <a:pt x="43" y="91"/>
                    </a:cubicBezTo>
                    <a:cubicBezTo>
                      <a:pt x="44" y="91"/>
                      <a:pt x="45" y="91"/>
                      <a:pt x="45" y="90"/>
                    </a:cubicBezTo>
                    <a:cubicBezTo>
                      <a:pt x="45" y="90"/>
                      <a:pt x="45" y="89"/>
                      <a:pt x="45" y="87"/>
                    </a:cubicBezTo>
                    <a:cubicBezTo>
                      <a:pt x="44" y="86"/>
                      <a:pt x="44" y="85"/>
                      <a:pt x="43" y="84"/>
                    </a:cubicBezTo>
                    <a:cubicBezTo>
                      <a:pt x="41" y="83"/>
                      <a:pt x="40" y="82"/>
                      <a:pt x="37" y="80"/>
                    </a:cubicBezTo>
                    <a:cubicBezTo>
                      <a:pt x="36" y="80"/>
                      <a:pt x="35" y="79"/>
                      <a:pt x="34" y="79"/>
                    </a:cubicBezTo>
                    <a:close/>
                    <a:moveTo>
                      <a:pt x="252" y="73"/>
                    </a:moveTo>
                    <a:cubicBezTo>
                      <a:pt x="252" y="73"/>
                      <a:pt x="252" y="74"/>
                      <a:pt x="252" y="74"/>
                    </a:cubicBezTo>
                    <a:cubicBezTo>
                      <a:pt x="255" y="77"/>
                      <a:pt x="257" y="79"/>
                      <a:pt x="259" y="81"/>
                    </a:cubicBezTo>
                    <a:cubicBezTo>
                      <a:pt x="259" y="82"/>
                      <a:pt x="258" y="82"/>
                      <a:pt x="259" y="82"/>
                    </a:cubicBezTo>
                    <a:cubicBezTo>
                      <a:pt x="259" y="83"/>
                      <a:pt x="260" y="83"/>
                      <a:pt x="261" y="83"/>
                    </a:cubicBezTo>
                    <a:cubicBezTo>
                      <a:pt x="261" y="83"/>
                      <a:pt x="262" y="82"/>
                      <a:pt x="262" y="82"/>
                    </a:cubicBezTo>
                    <a:cubicBezTo>
                      <a:pt x="262" y="82"/>
                      <a:pt x="262" y="82"/>
                      <a:pt x="262" y="82"/>
                    </a:cubicBezTo>
                    <a:cubicBezTo>
                      <a:pt x="264" y="81"/>
                      <a:pt x="265" y="79"/>
                      <a:pt x="268" y="78"/>
                    </a:cubicBezTo>
                    <a:cubicBezTo>
                      <a:pt x="268" y="77"/>
                      <a:pt x="269" y="77"/>
                      <a:pt x="270" y="77"/>
                    </a:cubicBezTo>
                    <a:cubicBezTo>
                      <a:pt x="270" y="77"/>
                      <a:pt x="271" y="77"/>
                      <a:pt x="271" y="76"/>
                    </a:cubicBezTo>
                    <a:cubicBezTo>
                      <a:pt x="271" y="75"/>
                      <a:pt x="271" y="74"/>
                      <a:pt x="270" y="72"/>
                    </a:cubicBezTo>
                    <a:cubicBezTo>
                      <a:pt x="270" y="72"/>
                      <a:pt x="270" y="71"/>
                      <a:pt x="269" y="71"/>
                    </a:cubicBezTo>
                    <a:cubicBezTo>
                      <a:pt x="268" y="70"/>
                      <a:pt x="266" y="69"/>
                      <a:pt x="265" y="68"/>
                    </a:cubicBezTo>
                    <a:cubicBezTo>
                      <a:pt x="264" y="68"/>
                      <a:pt x="264" y="67"/>
                      <a:pt x="263" y="67"/>
                    </a:cubicBezTo>
                    <a:cubicBezTo>
                      <a:pt x="263" y="67"/>
                      <a:pt x="263" y="67"/>
                      <a:pt x="263" y="67"/>
                    </a:cubicBezTo>
                    <a:cubicBezTo>
                      <a:pt x="264" y="67"/>
                      <a:pt x="265" y="67"/>
                      <a:pt x="265" y="67"/>
                    </a:cubicBezTo>
                    <a:cubicBezTo>
                      <a:pt x="266" y="67"/>
                      <a:pt x="266" y="67"/>
                      <a:pt x="266" y="67"/>
                    </a:cubicBezTo>
                    <a:cubicBezTo>
                      <a:pt x="267" y="67"/>
                      <a:pt x="267" y="67"/>
                      <a:pt x="267" y="67"/>
                    </a:cubicBezTo>
                    <a:cubicBezTo>
                      <a:pt x="267" y="67"/>
                      <a:pt x="268" y="67"/>
                      <a:pt x="268" y="66"/>
                    </a:cubicBezTo>
                    <a:cubicBezTo>
                      <a:pt x="269" y="67"/>
                      <a:pt x="270" y="68"/>
                      <a:pt x="271" y="69"/>
                    </a:cubicBezTo>
                    <a:cubicBezTo>
                      <a:pt x="272" y="71"/>
                      <a:pt x="274" y="72"/>
                      <a:pt x="275" y="73"/>
                    </a:cubicBezTo>
                    <a:cubicBezTo>
                      <a:pt x="275" y="74"/>
                      <a:pt x="275" y="74"/>
                      <a:pt x="276" y="74"/>
                    </a:cubicBezTo>
                    <a:cubicBezTo>
                      <a:pt x="276" y="74"/>
                      <a:pt x="276" y="73"/>
                      <a:pt x="276" y="72"/>
                    </a:cubicBezTo>
                    <a:cubicBezTo>
                      <a:pt x="276" y="72"/>
                      <a:pt x="276" y="72"/>
                      <a:pt x="276" y="71"/>
                    </a:cubicBezTo>
                    <a:cubicBezTo>
                      <a:pt x="276" y="71"/>
                      <a:pt x="275" y="70"/>
                      <a:pt x="275" y="70"/>
                    </a:cubicBezTo>
                    <a:cubicBezTo>
                      <a:pt x="273" y="69"/>
                      <a:pt x="272" y="67"/>
                      <a:pt x="270" y="66"/>
                    </a:cubicBezTo>
                    <a:cubicBezTo>
                      <a:pt x="269" y="65"/>
                      <a:pt x="267" y="63"/>
                      <a:pt x="266" y="62"/>
                    </a:cubicBezTo>
                    <a:cubicBezTo>
                      <a:pt x="265" y="61"/>
                      <a:pt x="264" y="60"/>
                      <a:pt x="263" y="59"/>
                    </a:cubicBezTo>
                    <a:cubicBezTo>
                      <a:pt x="262" y="58"/>
                      <a:pt x="262" y="58"/>
                      <a:pt x="262" y="59"/>
                    </a:cubicBezTo>
                    <a:cubicBezTo>
                      <a:pt x="262" y="60"/>
                      <a:pt x="262" y="60"/>
                      <a:pt x="262" y="61"/>
                    </a:cubicBezTo>
                    <a:cubicBezTo>
                      <a:pt x="262" y="61"/>
                      <a:pt x="262" y="62"/>
                      <a:pt x="263" y="62"/>
                    </a:cubicBezTo>
                    <a:cubicBezTo>
                      <a:pt x="264" y="63"/>
                      <a:pt x="265" y="64"/>
                      <a:pt x="266" y="65"/>
                    </a:cubicBezTo>
                    <a:cubicBezTo>
                      <a:pt x="265" y="65"/>
                      <a:pt x="264" y="65"/>
                      <a:pt x="263" y="65"/>
                    </a:cubicBezTo>
                    <a:cubicBezTo>
                      <a:pt x="262" y="65"/>
                      <a:pt x="262" y="66"/>
                      <a:pt x="262" y="66"/>
                    </a:cubicBezTo>
                    <a:cubicBezTo>
                      <a:pt x="262" y="65"/>
                      <a:pt x="262" y="65"/>
                      <a:pt x="262" y="65"/>
                    </a:cubicBezTo>
                    <a:cubicBezTo>
                      <a:pt x="261" y="65"/>
                      <a:pt x="261" y="64"/>
                      <a:pt x="261" y="63"/>
                    </a:cubicBezTo>
                    <a:cubicBezTo>
                      <a:pt x="261" y="63"/>
                      <a:pt x="261" y="63"/>
                      <a:pt x="261" y="63"/>
                    </a:cubicBezTo>
                    <a:cubicBezTo>
                      <a:pt x="260" y="63"/>
                      <a:pt x="260" y="63"/>
                      <a:pt x="260" y="64"/>
                    </a:cubicBezTo>
                    <a:cubicBezTo>
                      <a:pt x="260" y="64"/>
                      <a:pt x="260" y="64"/>
                      <a:pt x="260" y="65"/>
                    </a:cubicBezTo>
                    <a:cubicBezTo>
                      <a:pt x="259" y="65"/>
                      <a:pt x="259" y="65"/>
                      <a:pt x="259" y="66"/>
                    </a:cubicBezTo>
                    <a:cubicBezTo>
                      <a:pt x="257" y="67"/>
                      <a:pt x="256" y="68"/>
                      <a:pt x="255" y="68"/>
                    </a:cubicBezTo>
                    <a:cubicBezTo>
                      <a:pt x="254" y="69"/>
                      <a:pt x="254" y="69"/>
                      <a:pt x="253" y="70"/>
                    </a:cubicBezTo>
                    <a:cubicBezTo>
                      <a:pt x="252" y="70"/>
                      <a:pt x="251" y="70"/>
                      <a:pt x="251" y="71"/>
                    </a:cubicBezTo>
                    <a:cubicBezTo>
                      <a:pt x="251" y="72"/>
                      <a:pt x="250" y="72"/>
                      <a:pt x="250" y="73"/>
                    </a:cubicBezTo>
                    <a:cubicBezTo>
                      <a:pt x="250" y="73"/>
                      <a:pt x="250" y="73"/>
                      <a:pt x="251" y="73"/>
                    </a:cubicBezTo>
                    <a:cubicBezTo>
                      <a:pt x="251" y="73"/>
                      <a:pt x="251" y="73"/>
                      <a:pt x="252" y="73"/>
                    </a:cubicBezTo>
                    <a:close/>
                    <a:moveTo>
                      <a:pt x="260" y="79"/>
                    </a:moveTo>
                    <a:cubicBezTo>
                      <a:pt x="260" y="79"/>
                      <a:pt x="259" y="78"/>
                      <a:pt x="258" y="77"/>
                    </a:cubicBezTo>
                    <a:cubicBezTo>
                      <a:pt x="256" y="75"/>
                      <a:pt x="254" y="74"/>
                      <a:pt x="253" y="72"/>
                    </a:cubicBezTo>
                    <a:cubicBezTo>
                      <a:pt x="253" y="72"/>
                      <a:pt x="254" y="72"/>
                      <a:pt x="255" y="71"/>
                    </a:cubicBezTo>
                    <a:cubicBezTo>
                      <a:pt x="255" y="71"/>
                      <a:pt x="255" y="71"/>
                      <a:pt x="255" y="71"/>
                    </a:cubicBezTo>
                    <a:cubicBezTo>
                      <a:pt x="255" y="71"/>
                      <a:pt x="255" y="72"/>
                      <a:pt x="256" y="72"/>
                    </a:cubicBezTo>
                    <a:cubicBezTo>
                      <a:pt x="258" y="74"/>
                      <a:pt x="259" y="75"/>
                      <a:pt x="261" y="76"/>
                    </a:cubicBezTo>
                    <a:cubicBezTo>
                      <a:pt x="261" y="77"/>
                      <a:pt x="261" y="77"/>
                      <a:pt x="262" y="76"/>
                    </a:cubicBezTo>
                    <a:cubicBezTo>
                      <a:pt x="262" y="76"/>
                      <a:pt x="262" y="75"/>
                      <a:pt x="261" y="75"/>
                    </a:cubicBezTo>
                    <a:cubicBezTo>
                      <a:pt x="261" y="74"/>
                      <a:pt x="260" y="74"/>
                      <a:pt x="259" y="73"/>
                    </a:cubicBezTo>
                    <a:cubicBezTo>
                      <a:pt x="258" y="72"/>
                      <a:pt x="257" y="71"/>
                      <a:pt x="256" y="70"/>
                    </a:cubicBezTo>
                    <a:cubicBezTo>
                      <a:pt x="256" y="70"/>
                      <a:pt x="257" y="70"/>
                      <a:pt x="257" y="69"/>
                    </a:cubicBezTo>
                    <a:cubicBezTo>
                      <a:pt x="257" y="69"/>
                      <a:pt x="258" y="69"/>
                      <a:pt x="258" y="69"/>
                    </a:cubicBezTo>
                    <a:cubicBezTo>
                      <a:pt x="258" y="69"/>
                      <a:pt x="258" y="69"/>
                      <a:pt x="259" y="70"/>
                    </a:cubicBezTo>
                    <a:cubicBezTo>
                      <a:pt x="260" y="71"/>
                      <a:pt x="262" y="73"/>
                      <a:pt x="263" y="74"/>
                    </a:cubicBezTo>
                    <a:cubicBezTo>
                      <a:pt x="264" y="74"/>
                      <a:pt x="264" y="74"/>
                      <a:pt x="264" y="74"/>
                    </a:cubicBezTo>
                    <a:cubicBezTo>
                      <a:pt x="264" y="73"/>
                      <a:pt x="264" y="73"/>
                      <a:pt x="264" y="72"/>
                    </a:cubicBezTo>
                    <a:cubicBezTo>
                      <a:pt x="264" y="72"/>
                      <a:pt x="263" y="71"/>
                      <a:pt x="262" y="70"/>
                    </a:cubicBezTo>
                    <a:cubicBezTo>
                      <a:pt x="261" y="69"/>
                      <a:pt x="260" y="69"/>
                      <a:pt x="259" y="68"/>
                    </a:cubicBezTo>
                    <a:cubicBezTo>
                      <a:pt x="260" y="67"/>
                      <a:pt x="260" y="67"/>
                      <a:pt x="261" y="67"/>
                    </a:cubicBezTo>
                    <a:cubicBezTo>
                      <a:pt x="261" y="67"/>
                      <a:pt x="261" y="67"/>
                      <a:pt x="261" y="67"/>
                    </a:cubicBezTo>
                    <a:cubicBezTo>
                      <a:pt x="263" y="68"/>
                      <a:pt x="264" y="69"/>
                      <a:pt x="265" y="70"/>
                    </a:cubicBezTo>
                    <a:cubicBezTo>
                      <a:pt x="267" y="72"/>
                      <a:pt x="268" y="73"/>
                      <a:pt x="268" y="73"/>
                    </a:cubicBezTo>
                    <a:cubicBezTo>
                      <a:pt x="268" y="73"/>
                      <a:pt x="268" y="73"/>
                      <a:pt x="268" y="73"/>
                    </a:cubicBezTo>
                    <a:cubicBezTo>
                      <a:pt x="268" y="74"/>
                      <a:pt x="267" y="75"/>
                      <a:pt x="266" y="75"/>
                    </a:cubicBezTo>
                    <a:cubicBezTo>
                      <a:pt x="263" y="78"/>
                      <a:pt x="261" y="79"/>
                      <a:pt x="260" y="80"/>
                    </a:cubicBezTo>
                    <a:cubicBezTo>
                      <a:pt x="260" y="80"/>
                      <a:pt x="260" y="80"/>
                      <a:pt x="260" y="80"/>
                    </a:cubicBezTo>
                    <a:cubicBezTo>
                      <a:pt x="260" y="80"/>
                      <a:pt x="260" y="80"/>
                      <a:pt x="260" y="79"/>
                    </a:cubicBezTo>
                    <a:close/>
                    <a:moveTo>
                      <a:pt x="245" y="84"/>
                    </a:moveTo>
                    <a:cubicBezTo>
                      <a:pt x="244" y="84"/>
                      <a:pt x="242" y="84"/>
                      <a:pt x="241" y="83"/>
                    </a:cubicBezTo>
                    <a:cubicBezTo>
                      <a:pt x="239" y="82"/>
                      <a:pt x="236" y="80"/>
                      <a:pt x="234" y="78"/>
                    </a:cubicBezTo>
                    <a:cubicBezTo>
                      <a:pt x="234" y="78"/>
                      <a:pt x="234" y="78"/>
                      <a:pt x="233" y="79"/>
                    </a:cubicBezTo>
                    <a:cubicBezTo>
                      <a:pt x="234" y="79"/>
                      <a:pt x="234" y="80"/>
                      <a:pt x="235" y="81"/>
                    </a:cubicBezTo>
                    <a:cubicBezTo>
                      <a:pt x="236" y="82"/>
                      <a:pt x="238" y="84"/>
                      <a:pt x="240" y="85"/>
                    </a:cubicBezTo>
                    <a:cubicBezTo>
                      <a:pt x="242" y="86"/>
                      <a:pt x="244" y="86"/>
                      <a:pt x="245" y="87"/>
                    </a:cubicBezTo>
                    <a:cubicBezTo>
                      <a:pt x="245" y="90"/>
                      <a:pt x="245" y="93"/>
                      <a:pt x="245" y="96"/>
                    </a:cubicBezTo>
                    <a:cubicBezTo>
                      <a:pt x="245" y="97"/>
                      <a:pt x="246" y="98"/>
                      <a:pt x="247" y="99"/>
                    </a:cubicBezTo>
                    <a:cubicBezTo>
                      <a:pt x="248" y="101"/>
                      <a:pt x="250" y="102"/>
                      <a:pt x="252" y="104"/>
                    </a:cubicBezTo>
                    <a:cubicBezTo>
                      <a:pt x="253" y="104"/>
                      <a:pt x="253" y="104"/>
                      <a:pt x="253" y="104"/>
                    </a:cubicBezTo>
                    <a:cubicBezTo>
                      <a:pt x="253" y="104"/>
                      <a:pt x="253" y="104"/>
                      <a:pt x="253" y="103"/>
                    </a:cubicBezTo>
                    <a:cubicBezTo>
                      <a:pt x="252" y="101"/>
                      <a:pt x="251" y="99"/>
                      <a:pt x="250" y="97"/>
                    </a:cubicBezTo>
                    <a:cubicBezTo>
                      <a:pt x="249" y="95"/>
                      <a:pt x="249" y="92"/>
                      <a:pt x="248" y="90"/>
                    </a:cubicBezTo>
                    <a:cubicBezTo>
                      <a:pt x="248" y="89"/>
                      <a:pt x="248" y="88"/>
                      <a:pt x="248" y="87"/>
                    </a:cubicBezTo>
                    <a:cubicBezTo>
                      <a:pt x="249" y="87"/>
                      <a:pt x="251" y="86"/>
                      <a:pt x="253" y="86"/>
                    </a:cubicBezTo>
                    <a:cubicBezTo>
                      <a:pt x="254" y="86"/>
                      <a:pt x="255" y="86"/>
                      <a:pt x="256" y="86"/>
                    </a:cubicBezTo>
                    <a:cubicBezTo>
                      <a:pt x="257" y="86"/>
                      <a:pt x="257" y="86"/>
                      <a:pt x="257" y="86"/>
                    </a:cubicBezTo>
                    <a:cubicBezTo>
                      <a:pt x="257" y="85"/>
                      <a:pt x="257" y="84"/>
                      <a:pt x="257" y="83"/>
                    </a:cubicBezTo>
                    <a:cubicBezTo>
                      <a:pt x="257" y="83"/>
                      <a:pt x="256" y="82"/>
                      <a:pt x="256" y="81"/>
                    </a:cubicBezTo>
                    <a:cubicBezTo>
                      <a:pt x="255" y="81"/>
                      <a:pt x="254" y="80"/>
                      <a:pt x="253" y="80"/>
                    </a:cubicBezTo>
                    <a:cubicBezTo>
                      <a:pt x="252" y="79"/>
                      <a:pt x="252" y="78"/>
                      <a:pt x="251" y="78"/>
                    </a:cubicBezTo>
                    <a:cubicBezTo>
                      <a:pt x="251" y="77"/>
                      <a:pt x="251" y="77"/>
                      <a:pt x="251" y="77"/>
                    </a:cubicBezTo>
                    <a:cubicBezTo>
                      <a:pt x="251" y="76"/>
                      <a:pt x="251" y="76"/>
                      <a:pt x="251" y="75"/>
                    </a:cubicBezTo>
                    <a:cubicBezTo>
                      <a:pt x="251" y="75"/>
                      <a:pt x="251" y="74"/>
                      <a:pt x="251" y="74"/>
                    </a:cubicBezTo>
                    <a:cubicBezTo>
                      <a:pt x="251" y="74"/>
                      <a:pt x="250" y="74"/>
                      <a:pt x="250" y="74"/>
                    </a:cubicBezTo>
                    <a:cubicBezTo>
                      <a:pt x="250" y="74"/>
                      <a:pt x="249" y="74"/>
                      <a:pt x="249" y="75"/>
                    </a:cubicBezTo>
                    <a:cubicBezTo>
                      <a:pt x="247" y="75"/>
                      <a:pt x="246" y="75"/>
                      <a:pt x="245" y="75"/>
                    </a:cubicBezTo>
                    <a:cubicBezTo>
                      <a:pt x="243" y="75"/>
                      <a:pt x="242" y="74"/>
                      <a:pt x="240" y="74"/>
                    </a:cubicBezTo>
                    <a:cubicBezTo>
                      <a:pt x="239" y="74"/>
                      <a:pt x="237" y="73"/>
                      <a:pt x="234" y="72"/>
                    </a:cubicBezTo>
                    <a:cubicBezTo>
                      <a:pt x="234" y="72"/>
                      <a:pt x="234" y="72"/>
                      <a:pt x="234" y="72"/>
                    </a:cubicBezTo>
                    <a:cubicBezTo>
                      <a:pt x="234" y="72"/>
                      <a:pt x="234" y="73"/>
                      <a:pt x="235" y="73"/>
                    </a:cubicBezTo>
                    <a:cubicBezTo>
                      <a:pt x="236" y="74"/>
                      <a:pt x="237" y="74"/>
                      <a:pt x="238" y="75"/>
                    </a:cubicBezTo>
                    <a:cubicBezTo>
                      <a:pt x="239" y="76"/>
                      <a:pt x="240" y="76"/>
                      <a:pt x="242" y="77"/>
                    </a:cubicBezTo>
                    <a:cubicBezTo>
                      <a:pt x="243" y="77"/>
                      <a:pt x="244" y="77"/>
                      <a:pt x="246" y="77"/>
                    </a:cubicBezTo>
                    <a:cubicBezTo>
                      <a:pt x="246" y="77"/>
                      <a:pt x="246" y="77"/>
                      <a:pt x="246" y="77"/>
                    </a:cubicBezTo>
                    <a:cubicBezTo>
                      <a:pt x="246" y="80"/>
                      <a:pt x="246" y="82"/>
                      <a:pt x="245" y="84"/>
                    </a:cubicBezTo>
                    <a:close/>
                    <a:moveTo>
                      <a:pt x="251" y="80"/>
                    </a:moveTo>
                    <a:cubicBezTo>
                      <a:pt x="252" y="81"/>
                      <a:pt x="253" y="82"/>
                      <a:pt x="253" y="82"/>
                    </a:cubicBezTo>
                    <a:cubicBezTo>
                      <a:pt x="254" y="82"/>
                      <a:pt x="253" y="83"/>
                      <a:pt x="253" y="83"/>
                    </a:cubicBezTo>
                    <a:cubicBezTo>
                      <a:pt x="251" y="84"/>
                      <a:pt x="249" y="84"/>
                      <a:pt x="247" y="84"/>
                    </a:cubicBezTo>
                    <a:cubicBezTo>
                      <a:pt x="247" y="83"/>
                      <a:pt x="247" y="82"/>
                      <a:pt x="247" y="82"/>
                    </a:cubicBezTo>
                    <a:cubicBezTo>
                      <a:pt x="247" y="80"/>
                      <a:pt x="247" y="78"/>
                      <a:pt x="247" y="77"/>
                    </a:cubicBezTo>
                    <a:cubicBezTo>
                      <a:pt x="248" y="77"/>
                      <a:pt x="248" y="77"/>
                      <a:pt x="249" y="78"/>
                    </a:cubicBezTo>
                    <a:cubicBezTo>
                      <a:pt x="249" y="78"/>
                      <a:pt x="250" y="79"/>
                      <a:pt x="25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Freeform 17">
                <a:extLst>
                  <a:ext uri="{FF2B5EF4-FFF2-40B4-BE49-F238E27FC236}">
                    <a16:creationId xmlns:a16="http://schemas.microsoft.com/office/drawing/2014/main" id="{6F9C92E0-90C4-4A02-B796-698C1E5F8AB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70338" y="2078038"/>
                <a:ext cx="1195388" cy="534988"/>
              </a:xfrm>
              <a:custGeom>
                <a:avLst/>
                <a:gdLst>
                  <a:gd name="T0" fmla="*/ 287 w 317"/>
                  <a:gd name="T1" fmla="*/ 63 h 142"/>
                  <a:gd name="T2" fmla="*/ 293 w 317"/>
                  <a:gd name="T3" fmla="*/ 69 h 142"/>
                  <a:gd name="T4" fmla="*/ 290 w 317"/>
                  <a:gd name="T5" fmla="*/ 73 h 142"/>
                  <a:gd name="T6" fmla="*/ 312 w 317"/>
                  <a:gd name="T7" fmla="*/ 10 h 142"/>
                  <a:gd name="T8" fmla="*/ 301 w 317"/>
                  <a:gd name="T9" fmla="*/ 14 h 142"/>
                  <a:gd name="T10" fmla="*/ 298 w 317"/>
                  <a:gd name="T11" fmla="*/ 0 h 142"/>
                  <a:gd name="T12" fmla="*/ 295 w 317"/>
                  <a:gd name="T13" fmla="*/ 9 h 142"/>
                  <a:gd name="T14" fmla="*/ 309 w 317"/>
                  <a:gd name="T15" fmla="*/ 2 h 142"/>
                  <a:gd name="T16" fmla="*/ 306 w 317"/>
                  <a:gd name="T17" fmla="*/ 17 h 142"/>
                  <a:gd name="T18" fmla="*/ 293 w 317"/>
                  <a:gd name="T19" fmla="*/ 52 h 142"/>
                  <a:gd name="T20" fmla="*/ 300 w 317"/>
                  <a:gd name="T21" fmla="*/ 44 h 142"/>
                  <a:gd name="T22" fmla="*/ 284 w 317"/>
                  <a:gd name="T23" fmla="*/ 47 h 142"/>
                  <a:gd name="T24" fmla="*/ 289 w 317"/>
                  <a:gd name="T25" fmla="*/ 39 h 142"/>
                  <a:gd name="T26" fmla="*/ 291 w 317"/>
                  <a:gd name="T27" fmla="*/ 40 h 142"/>
                  <a:gd name="T28" fmla="*/ 306 w 317"/>
                  <a:gd name="T29" fmla="*/ 42 h 142"/>
                  <a:gd name="T30" fmla="*/ 253 w 317"/>
                  <a:gd name="T31" fmla="*/ 76 h 142"/>
                  <a:gd name="T32" fmla="*/ 273 w 317"/>
                  <a:gd name="T33" fmla="*/ 78 h 142"/>
                  <a:gd name="T34" fmla="*/ 261 w 317"/>
                  <a:gd name="T35" fmla="*/ 105 h 142"/>
                  <a:gd name="T36" fmla="*/ 241 w 317"/>
                  <a:gd name="T37" fmla="*/ 111 h 142"/>
                  <a:gd name="T38" fmla="*/ 236 w 317"/>
                  <a:gd name="T39" fmla="*/ 97 h 142"/>
                  <a:gd name="T40" fmla="*/ 231 w 317"/>
                  <a:gd name="T41" fmla="*/ 93 h 142"/>
                  <a:gd name="T42" fmla="*/ 241 w 317"/>
                  <a:gd name="T43" fmla="*/ 118 h 142"/>
                  <a:gd name="T44" fmla="*/ 213 w 317"/>
                  <a:gd name="T45" fmla="*/ 113 h 142"/>
                  <a:gd name="T46" fmla="*/ 221 w 317"/>
                  <a:gd name="T47" fmla="*/ 100 h 142"/>
                  <a:gd name="T48" fmla="*/ 218 w 317"/>
                  <a:gd name="T49" fmla="*/ 112 h 142"/>
                  <a:gd name="T50" fmla="*/ 207 w 317"/>
                  <a:gd name="T51" fmla="*/ 110 h 142"/>
                  <a:gd name="T52" fmla="*/ 185 w 317"/>
                  <a:gd name="T53" fmla="*/ 112 h 142"/>
                  <a:gd name="T54" fmla="*/ 190 w 317"/>
                  <a:gd name="T55" fmla="*/ 138 h 142"/>
                  <a:gd name="T56" fmla="*/ 189 w 317"/>
                  <a:gd name="T57" fmla="*/ 116 h 142"/>
                  <a:gd name="T58" fmla="*/ 159 w 317"/>
                  <a:gd name="T59" fmla="*/ 135 h 142"/>
                  <a:gd name="T60" fmla="*/ 161 w 317"/>
                  <a:gd name="T61" fmla="*/ 132 h 142"/>
                  <a:gd name="T62" fmla="*/ 162 w 317"/>
                  <a:gd name="T63" fmla="*/ 115 h 142"/>
                  <a:gd name="T64" fmla="*/ 163 w 317"/>
                  <a:gd name="T65" fmla="*/ 120 h 142"/>
                  <a:gd name="T66" fmla="*/ 164 w 317"/>
                  <a:gd name="T67" fmla="*/ 127 h 142"/>
                  <a:gd name="T68" fmla="*/ 155 w 317"/>
                  <a:gd name="T69" fmla="*/ 140 h 142"/>
                  <a:gd name="T70" fmla="*/ 147 w 317"/>
                  <a:gd name="T71" fmla="*/ 141 h 142"/>
                  <a:gd name="T72" fmla="*/ 137 w 317"/>
                  <a:gd name="T73" fmla="*/ 131 h 142"/>
                  <a:gd name="T74" fmla="*/ 139 w 317"/>
                  <a:gd name="T75" fmla="*/ 123 h 142"/>
                  <a:gd name="T76" fmla="*/ 129 w 317"/>
                  <a:gd name="T77" fmla="*/ 112 h 142"/>
                  <a:gd name="T78" fmla="*/ 105 w 317"/>
                  <a:gd name="T79" fmla="*/ 104 h 142"/>
                  <a:gd name="T80" fmla="*/ 82 w 317"/>
                  <a:gd name="T81" fmla="*/ 115 h 142"/>
                  <a:gd name="T82" fmla="*/ 85 w 317"/>
                  <a:gd name="T83" fmla="*/ 113 h 142"/>
                  <a:gd name="T84" fmla="*/ 95 w 317"/>
                  <a:gd name="T85" fmla="*/ 99 h 142"/>
                  <a:gd name="T86" fmla="*/ 93 w 317"/>
                  <a:gd name="T87" fmla="*/ 104 h 142"/>
                  <a:gd name="T88" fmla="*/ 91 w 317"/>
                  <a:gd name="T89" fmla="*/ 110 h 142"/>
                  <a:gd name="T90" fmla="*/ 76 w 317"/>
                  <a:gd name="T91" fmla="*/ 117 h 142"/>
                  <a:gd name="T92" fmla="*/ 73 w 317"/>
                  <a:gd name="T93" fmla="*/ 94 h 142"/>
                  <a:gd name="T94" fmla="*/ 70 w 317"/>
                  <a:gd name="T95" fmla="*/ 82 h 142"/>
                  <a:gd name="T96" fmla="*/ 75 w 317"/>
                  <a:gd name="T97" fmla="*/ 100 h 142"/>
                  <a:gd name="T98" fmla="*/ 66 w 317"/>
                  <a:gd name="T99" fmla="*/ 113 h 142"/>
                  <a:gd name="T100" fmla="*/ 66 w 317"/>
                  <a:gd name="T101" fmla="*/ 98 h 142"/>
                  <a:gd name="T102" fmla="*/ 62 w 317"/>
                  <a:gd name="T103" fmla="*/ 82 h 142"/>
                  <a:gd name="T104" fmla="*/ 45 w 317"/>
                  <a:gd name="T105" fmla="*/ 88 h 142"/>
                  <a:gd name="T106" fmla="*/ 48 w 317"/>
                  <a:gd name="T107" fmla="*/ 57 h 142"/>
                  <a:gd name="T108" fmla="*/ 50 w 317"/>
                  <a:gd name="T109" fmla="*/ 60 h 142"/>
                  <a:gd name="T110" fmla="*/ 42 w 317"/>
                  <a:gd name="T111" fmla="*/ 47 h 142"/>
                  <a:gd name="T112" fmla="*/ 24 w 317"/>
                  <a:gd name="T113" fmla="*/ 33 h 142"/>
                  <a:gd name="T114" fmla="*/ 36 w 317"/>
                  <a:gd name="T115" fmla="*/ 36 h 142"/>
                  <a:gd name="T116" fmla="*/ 20 w 317"/>
                  <a:gd name="T117" fmla="*/ 30 h 142"/>
                  <a:gd name="T118" fmla="*/ 6 w 317"/>
                  <a:gd name="T119" fmla="*/ 9 h 142"/>
                  <a:gd name="T120" fmla="*/ 10 w 317"/>
                  <a:gd name="T121" fmla="*/ 18 h 142"/>
                  <a:gd name="T122" fmla="*/ 27 w 317"/>
                  <a:gd name="T123" fmla="*/ 6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" h="142">
                    <a:moveTo>
                      <a:pt x="287" y="78"/>
                    </a:moveTo>
                    <a:cubicBezTo>
                      <a:pt x="265" y="62"/>
                      <a:pt x="265" y="62"/>
                      <a:pt x="265" y="62"/>
                    </a:cubicBezTo>
                    <a:cubicBezTo>
                      <a:pt x="269" y="57"/>
                      <a:pt x="269" y="57"/>
                      <a:pt x="269" y="57"/>
                    </a:cubicBezTo>
                    <a:cubicBezTo>
                      <a:pt x="280" y="60"/>
                      <a:pt x="280" y="60"/>
                      <a:pt x="280" y="60"/>
                    </a:cubicBezTo>
                    <a:cubicBezTo>
                      <a:pt x="281" y="61"/>
                      <a:pt x="282" y="61"/>
                      <a:pt x="284" y="62"/>
                    </a:cubicBezTo>
                    <a:cubicBezTo>
                      <a:pt x="285" y="62"/>
                      <a:pt x="286" y="63"/>
                      <a:pt x="287" y="63"/>
                    </a:cubicBezTo>
                    <a:cubicBezTo>
                      <a:pt x="286" y="63"/>
                      <a:pt x="285" y="62"/>
                      <a:pt x="284" y="61"/>
                    </a:cubicBezTo>
                    <a:cubicBezTo>
                      <a:pt x="283" y="61"/>
                      <a:pt x="282" y="60"/>
                      <a:pt x="280" y="59"/>
                    </a:cubicBezTo>
                    <a:cubicBezTo>
                      <a:pt x="272" y="53"/>
                      <a:pt x="272" y="53"/>
                      <a:pt x="272" y="53"/>
                    </a:cubicBezTo>
                    <a:cubicBezTo>
                      <a:pt x="276" y="48"/>
                      <a:pt x="276" y="48"/>
                      <a:pt x="276" y="48"/>
                    </a:cubicBezTo>
                    <a:cubicBezTo>
                      <a:pt x="297" y="64"/>
                      <a:pt x="297" y="64"/>
                      <a:pt x="297" y="64"/>
                    </a:cubicBezTo>
                    <a:cubicBezTo>
                      <a:pt x="293" y="69"/>
                      <a:pt x="293" y="69"/>
                      <a:pt x="293" y="69"/>
                    </a:cubicBezTo>
                    <a:cubicBezTo>
                      <a:pt x="282" y="65"/>
                      <a:pt x="282" y="65"/>
                      <a:pt x="282" y="65"/>
                    </a:cubicBezTo>
                    <a:cubicBezTo>
                      <a:pt x="281" y="65"/>
                      <a:pt x="280" y="64"/>
                      <a:pt x="278" y="64"/>
                    </a:cubicBezTo>
                    <a:cubicBezTo>
                      <a:pt x="277" y="63"/>
                      <a:pt x="276" y="63"/>
                      <a:pt x="275" y="62"/>
                    </a:cubicBezTo>
                    <a:cubicBezTo>
                      <a:pt x="276" y="63"/>
                      <a:pt x="278" y="64"/>
                      <a:pt x="279" y="65"/>
                    </a:cubicBezTo>
                    <a:cubicBezTo>
                      <a:pt x="281" y="66"/>
                      <a:pt x="282" y="67"/>
                      <a:pt x="283" y="68"/>
                    </a:cubicBezTo>
                    <a:cubicBezTo>
                      <a:pt x="290" y="73"/>
                      <a:pt x="290" y="73"/>
                      <a:pt x="290" y="73"/>
                    </a:cubicBezTo>
                    <a:cubicBezTo>
                      <a:pt x="287" y="78"/>
                      <a:pt x="287" y="78"/>
                      <a:pt x="287" y="78"/>
                    </a:cubicBezTo>
                    <a:close/>
                    <a:moveTo>
                      <a:pt x="306" y="17"/>
                    </a:moveTo>
                    <a:cubicBezTo>
                      <a:pt x="307" y="11"/>
                      <a:pt x="307" y="11"/>
                      <a:pt x="307" y="11"/>
                    </a:cubicBezTo>
                    <a:cubicBezTo>
                      <a:pt x="309" y="12"/>
                      <a:pt x="309" y="12"/>
                      <a:pt x="309" y="12"/>
                    </a:cubicBezTo>
                    <a:cubicBezTo>
                      <a:pt x="310" y="12"/>
                      <a:pt x="311" y="12"/>
                      <a:pt x="311" y="12"/>
                    </a:cubicBezTo>
                    <a:cubicBezTo>
                      <a:pt x="312" y="11"/>
                      <a:pt x="312" y="11"/>
                      <a:pt x="312" y="10"/>
                    </a:cubicBezTo>
                    <a:cubicBezTo>
                      <a:pt x="312" y="10"/>
                      <a:pt x="312" y="9"/>
                      <a:pt x="312" y="9"/>
                    </a:cubicBezTo>
                    <a:cubicBezTo>
                      <a:pt x="311" y="8"/>
                      <a:pt x="311" y="8"/>
                      <a:pt x="310" y="8"/>
                    </a:cubicBezTo>
                    <a:cubicBezTo>
                      <a:pt x="310" y="8"/>
                      <a:pt x="309" y="8"/>
                      <a:pt x="309" y="8"/>
                    </a:cubicBezTo>
                    <a:cubicBezTo>
                      <a:pt x="308" y="9"/>
                      <a:pt x="307" y="9"/>
                      <a:pt x="307" y="10"/>
                    </a:cubicBezTo>
                    <a:cubicBezTo>
                      <a:pt x="306" y="10"/>
                      <a:pt x="306" y="10"/>
                      <a:pt x="305" y="11"/>
                    </a:cubicBezTo>
                    <a:cubicBezTo>
                      <a:pt x="304" y="12"/>
                      <a:pt x="302" y="13"/>
                      <a:pt x="301" y="14"/>
                    </a:cubicBezTo>
                    <a:cubicBezTo>
                      <a:pt x="300" y="15"/>
                      <a:pt x="300" y="15"/>
                      <a:pt x="299" y="15"/>
                    </a:cubicBezTo>
                    <a:cubicBezTo>
                      <a:pt x="298" y="15"/>
                      <a:pt x="297" y="15"/>
                      <a:pt x="295" y="15"/>
                    </a:cubicBezTo>
                    <a:cubicBezTo>
                      <a:pt x="293" y="15"/>
                      <a:pt x="292" y="14"/>
                      <a:pt x="291" y="12"/>
                    </a:cubicBezTo>
                    <a:cubicBezTo>
                      <a:pt x="290" y="11"/>
                      <a:pt x="289" y="9"/>
                      <a:pt x="290" y="6"/>
                    </a:cubicBezTo>
                    <a:cubicBezTo>
                      <a:pt x="290" y="4"/>
                      <a:pt x="291" y="2"/>
                      <a:pt x="292" y="1"/>
                    </a:cubicBezTo>
                    <a:cubicBezTo>
                      <a:pt x="294" y="0"/>
                      <a:pt x="296" y="0"/>
                      <a:pt x="298" y="0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299" y="6"/>
                      <a:pt x="299" y="6"/>
                      <a:pt x="299" y="6"/>
                    </a:cubicBezTo>
                    <a:cubicBezTo>
                      <a:pt x="297" y="6"/>
                      <a:pt x="297" y="6"/>
                      <a:pt x="297" y="6"/>
                    </a:cubicBezTo>
                    <a:cubicBezTo>
                      <a:pt x="296" y="6"/>
                      <a:pt x="296" y="6"/>
                      <a:pt x="295" y="6"/>
                    </a:cubicBezTo>
                    <a:cubicBezTo>
                      <a:pt x="295" y="6"/>
                      <a:pt x="294" y="7"/>
                      <a:pt x="294" y="7"/>
                    </a:cubicBezTo>
                    <a:cubicBezTo>
                      <a:pt x="294" y="8"/>
                      <a:pt x="294" y="8"/>
                      <a:pt x="295" y="9"/>
                    </a:cubicBezTo>
                    <a:cubicBezTo>
                      <a:pt x="295" y="9"/>
                      <a:pt x="295" y="9"/>
                      <a:pt x="296" y="9"/>
                    </a:cubicBezTo>
                    <a:cubicBezTo>
                      <a:pt x="297" y="9"/>
                      <a:pt x="299" y="8"/>
                      <a:pt x="301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2" y="6"/>
                      <a:pt x="302" y="6"/>
                      <a:pt x="302" y="6"/>
                    </a:cubicBezTo>
                    <a:cubicBezTo>
                      <a:pt x="304" y="4"/>
                      <a:pt x="306" y="3"/>
                      <a:pt x="307" y="2"/>
                    </a:cubicBezTo>
                    <a:cubicBezTo>
                      <a:pt x="307" y="2"/>
                      <a:pt x="308" y="2"/>
                      <a:pt x="309" y="2"/>
                    </a:cubicBezTo>
                    <a:cubicBezTo>
                      <a:pt x="309" y="2"/>
                      <a:pt x="310" y="2"/>
                      <a:pt x="311" y="2"/>
                    </a:cubicBezTo>
                    <a:cubicBezTo>
                      <a:pt x="313" y="2"/>
                      <a:pt x="315" y="3"/>
                      <a:pt x="316" y="5"/>
                    </a:cubicBezTo>
                    <a:cubicBezTo>
                      <a:pt x="317" y="7"/>
                      <a:pt x="317" y="9"/>
                      <a:pt x="317" y="11"/>
                    </a:cubicBezTo>
                    <a:cubicBezTo>
                      <a:pt x="316" y="14"/>
                      <a:pt x="315" y="16"/>
                      <a:pt x="314" y="17"/>
                    </a:cubicBezTo>
                    <a:cubicBezTo>
                      <a:pt x="312" y="18"/>
                      <a:pt x="310" y="18"/>
                      <a:pt x="308" y="18"/>
                    </a:cubicBezTo>
                    <a:cubicBezTo>
                      <a:pt x="306" y="17"/>
                      <a:pt x="306" y="17"/>
                      <a:pt x="306" y="17"/>
                    </a:cubicBezTo>
                    <a:close/>
                    <a:moveTo>
                      <a:pt x="311" y="33"/>
                    </a:moveTo>
                    <a:cubicBezTo>
                      <a:pt x="286" y="25"/>
                      <a:pt x="286" y="25"/>
                      <a:pt x="286" y="25"/>
                    </a:cubicBezTo>
                    <a:cubicBezTo>
                      <a:pt x="287" y="19"/>
                      <a:pt x="287" y="19"/>
                      <a:pt x="287" y="19"/>
                    </a:cubicBezTo>
                    <a:cubicBezTo>
                      <a:pt x="313" y="28"/>
                      <a:pt x="313" y="28"/>
                      <a:pt x="313" y="28"/>
                    </a:cubicBezTo>
                    <a:cubicBezTo>
                      <a:pt x="311" y="33"/>
                      <a:pt x="311" y="33"/>
                      <a:pt x="311" y="33"/>
                    </a:cubicBezTo>
                    <a:close/>
                    <a:moveTo>
                      <a:pt x="293" y="52"/>
                    </a:moveTo>
                    <a:cubicBezTo>
                      <a:pt x="296" y="46"/>
                      <a:pt x="296" y="46"/>
                      <a:pt x="296" y="46"/>
                    </a:cubicBezTo>
                    <a:cubicBezTo>
                      <a:pt x="298" y="47"/>
                      <a:pt x="298" y="47"/>
                      <a:pt x="298" y="47"/>
                    </a:cubicBezTo>
                    <a:cubicBezTo>
                      <a:pt x="298" y="48"/>
                      <a:pt x="299" y="48"/>
                      <a:pt x="300" y="48"/>
                    </a:cubicBezTo>
                    <a:cubicBezTo>
                      <a:pt x="300" y="47"/>
                      <a:pt x="301" y="47"/>
                      <a:pt x="301" y="46"/>
                    </a:cubicBezTo>
                    <a:cubicBezTo>
                      <a:pt x="301" y="46"/>
                      <a:pt x="301" y="45"/>
                      <a:pt x="301" y="45"/>
                    </a:cubicBezTo>
                    <a:cubicBezTo>
                      <a:pt x="301" y="44"/>
                      <a:pt x="300" y="44"/>
                      <a:pt x="300" y="44"/>
                    </a:cubicBezTo>
                    <a:cubicBezTo>
                      <a:pt x="299" y="44"/>
                      <a:pt x="299" y="43"/>
                      <a:pt x="298" y="44"/>
                    </a:cubicBezTo>
                    <a:cubicBezTo>
                      <a:pt x="297" y="44"/>
                      <a:pt x="297" y="44"/>
                      <a:pt x="296" y="44"/>
                    </a:cubicBezTo>
                    <a:cubicBezTo>
                      <a:pt x="295" y="44"/>
                      <a:pt x="295" y="45"/>
                      <a:pt x="294" y="45"/>
                    </a:cubicBezTo>
                    <a:cubicBezTo>
                      <a:pt x="292" y="46"/>
                      <a:pt x="291" y="47"/>
                      <a:pt x="289" y="47"/>
                    </a:cubicBezTo>
                    <a:cubicBezTo>
                      <a:pt x="289" y="48"/>
                      <a:pt x="288" y="48"/>
                      <a:pt x="287" y="48"/>
                    </a:cubicBezTo>
                    <a:cubicBezTo>
                      <a:pt x="286" y="48"/>
                      <a:pt x="285" y="48"/>
                      <a:pt x="284" y="47"/>
                    </a:cubicBezTo>
                    <a:cubicBezTo>
                      <a:pt x="282" y="46"/>
                      <a:pt x="280" y="45"/>
                      <a:pt x="280" y="43"/>
                    </a:cubicBezTo>
                    <a:cubicBezTo>
                      <a:pt x="279" y="41"/>
                      <a:pt x="279" y="39"/>
                      <a:pt x="280" y="37"/>
                    </a:cubicBezTo>
                    <a:cubicBezTo>
                      <a:pt x="281" y="35"/>
                      <a:pt x="283" y="33"/>
                      <a:pt x="284" y="33"/>
                    </a:cubicBezTo>
                    <a:cubicBezTo>
                      <a:pt x="286" y="32"/>
                      <a:pt x="287" y="32"/>
                      <a:pt x="290" y="33"/>
                    </a:cubicBezTo>
                    <a:cubicBezTo>
                      <a:pt x="292" y="34"/>
                      <a:pt x="292" y="34"/>
                      <a:pt x="292" y="34"/>
                    </a:cubicBezTo>
                    <a:cubicBezTo>
                      <a:pt x="289" y="39"/>
                      <a:pt x="289" y="39"/>
                      <a:pt x="289" y="39"/>
                    </a:cubicBezTo>
                    <a:cubicBezTo>
                      <a:pt x="288" y="38"/>
                      <a:pt x="288" y="38"/>
                      <a:pt x="288" y="38"/>
                    </a:cubicBezTo>
                    <a:cubicBezTo>
                      <a:pt x="287" y="38"/>
                      <a:pt x="286" y="38"/>
                      <a:pt x="286" y="38"/>
                    </a:cubicBezTo>
                    <a:cubicBezTo>
                      <a:pt x="285" y="38"/>
                      <a:pt x="285" y="38"/>
                      <a:pt x="284" y="39"/>
                    </a:cubicBezTo>
                    <a:cubicBezTo>
                      <a:pt x="284" y="40"/>
                      <a:pt x="284" y="40"/>
                      <a:pt x="284" y="40"/>
                    </a:cubicBezTo>
                    <a:cubicBezTo>
                      <a:pt x="285" y="41"/>
                      <a:pt x="285" y="41"/>
                      <a:pt x="286" y="41"/>
                    </a:cubicBezTo>
                    <a:cubicBezTo>
                      <a:pt x="286" y="42"/>
                      <a:pt x="288" y="41"/>
                      <a:pt x="291" y="40"/>
                    </a:cubicBezTo>
                    <a:cubicBezTo>
                      <a:pt x="292" y="40"/>
                      <a:pt x="292" y="40"/>
                      <a:pt x="292" y="40"/>
                    </a:cubicBezTo>
                    <a:cubicBezTo>
                      <a:pt x="292" y="39"/>
                      <a:pt x="292" y="39"/>
                      <a:pt x="292" y="39"/>
                    </a:cubicBezTo>
                    <a:cubicBezTo>
                      <a:pt x="295" y="38"/>
                      <a:pt x="297" y="37"/>
                      <a:pt x="298" y="37"/>
                    </a:cubicBezTo>
                    <a:cubicBezTo>
                      <a:pt x="298" y="37"/>
                      <a:pt x="299" y="37"/>
                      <a:pt x="300" y="37"/>
                    </a:cubicBezTo>
                    <a:cubicBezTo>
                      <a:pt x="300" y="38"/>
                      <a:pt x="301" y="38"/>
                      <a:pt x="302" y="38"/>
                    </a:cubicBezTo>
                    <a:cubicBezTo>
                      <a:pt x="304" y="39"/>
                      <a:pt x="305" y="40"/>
                      <a:pt x="306" y="42"/>
                    </a:cubicBezTo>
                    <a:cubicBezTo>
                      <a:pt x="306" y="44"/>
                      <a:pt x="306" y="46"/>
                      <a:pt x="305" y="49"/>
                    </a:cubicBezTo>
                    <a:cubicBezTo>
                      <a:pt x="304" y="51"/>
                      <a:pt x="303" y="52"/>
                      <a:pt x="301" y="53"/>
                    </a:cubicBezTo>
                    <a:cubicBezTo>
                      <a:pt x="299" y="54"/>
                      <a:pt x="297" y="54"/>
                      <a:pt x="295" y="53"/>
                    </a:cubicBezTo>
                    <a:cubicBezTo>
                      <a:pt x="293" y="52"/>
                      <a:pt x="293" y="52"/>
                      <a:pt x="293" y="52"/>
                    </a:cubicBezTo>
                    <a:close/>
                    <a:moveTo>
                      <a:pt x="272" y="95"/>
                    </a:moveTo>
                    <a:cubicBezTo>
                      <a:pt x="253" y="76"/>
                      <a:pt x="253" y="76"/>
                      <a:pt x="253" y="76"/>
                    </a:cubicBezTo>
                    <a:cubicBezTo>
                      <a:pt x="263" y="66"/>
                      <a:pt x="263" y="66"/>
                      <a:pt x="263" y="66"/>
                    </a:cubicBezTo>
                    <a:cubicBezTo>
                      <a:pt x="266" y="70"/>
                      <a:pt x="266" y="70"/>
                      <a:pt x="266" y="70"/>
                    </a:cubicBezTo>
                    <a:cubicBezTo>
                      <a:pt x="261" y="75"/>
                      <a:pt x="261" y="75"/>
                      <a:pt x="261" y="75"/>
                    </a:cubicBezTo>
                    <a:cubicBezTo>
                      <a:pt x="265" y="79"/>
                      <a:pt x="265" y="79"/>
                      <a:pt x="265" y="79"/>
                    </a:cubicBezTo>
                    <a:cubicBezTo>
                      <a:pt x="270" y="74"/>
                      <a:pt x="270" y="74"/>
                      <a:pt x="270" y="74"/>
                    </a:cubicBezTo>
                    <a:cubicBezTo>
                      <a:pt x="273" y="78"/>
                      <a:pt x="273" y="78"/>
                      <a:pt x="273" y="78"/>
                    </a:cubicBezTo>
                    <a:cubicBezTo>
                      <a:pt x="269" y="83"/>
                      <a:pt x="269" y="83"/>
                      <a:pt x="269" y="83"/>
                    </a:cubicBezTo>
                    <a:cubicBezTo>
                      <a:pt x="273" y="87"/>
                      <a:pt x="273" y="87"/>
                      <a:pt x="273" y="87"/>
                    </a:cubicBezTo>
                    <a:cubicBezTo>
                      <a:pt x="278" y="81"/>
                      <a:pt x="278" y="81"/>
                      <a:pt x="278" y="81"/>
                    </a:cubicBezTo>
                    <a:cubicBezTo>
                      <a:pt x="282" y="85"/>
                      <a:pt x="282" y="85"/>
                      <a:pt x="282" y="85"/>
                    </a:cubicBezTo>
                    <a:cubicBezTo>
                      <a:pt x="272" y="95"/>
                      <a:pt x="272" y="95"/>
                      <a:pt x="272" y="95"/>
                    </a:cubicBezTo>
                    <a:close/>
                    <a:moveTo>
                      <a:pt x="261" y="105"/>
                    </a:moveTo>
                    <a:cubicBezTo>
                      <a:pt x="243" y="85"/>
                      <a:pt x="243" y="85"/>
                      <a:pt x="243" y="85"/>
                    </a:cubicBezTo>
                    <a:cubicBezTo>
                      <a:pt x="248" y="81"/>
                      <a:pt x="248" y="81"/>
                      <a:pt x="248" y="81"/>
                    </a:cubicBezTo>
                    <a:cubicBezTo>
                      <a:pt x="266" y="101"/>
                      <a:pt x="266" y="101"/>
                      <a:pt x="266" y="101"/>
                    </a:cubicBezTo>
                    <a:cubicBezTo>
                      <a:pt x="261" y="105"/>
                      <a:pt x="261" y="105"/>
                      <a:pt x="261" y="105"/>
                    </a:cubicBezTo>
                    <a:close/>
                    <a:moveTo>
                      <a:pt x="234" y="100"/>
                    </a:moveTo>
                    <a:cubicBezTo>
                      <a:pt x="241" y="111"/>
                      <a:pt x="241" y="111"/>
                      <a:pt x="241" y="111"/>
                    </a:cubicBezTo>
                    <a:cubicBezTo>
                      <a:pt x="242" y="112"/>
                      <a:pt x="242" y="112"/>
                      <a:pt x="243" y="112"/>
                    </a:cubicBezTo>
                    <a:cubicBezTo>
                      <a:pt x="243" y="112"/>
                      <a:pt x="244" y="112"/>
                      <a:pt x="244" y="112"/>
                    </a:cubicBezTo>
                    <a:cubicBezTo>
                      <a:pt x="245" y="112"/>
                      <a:pt x="245" y="111"/>
                      <a:pt x="245" y="111"/>
                    </a:cubicBezTo>
                    <a:cubicBezTo>
                      <a:pt x="245" y="110"/>
                      <a:pt x="245" y="110"/>
                      <a:pt x="244" y="109"/>
                    </a:cubicBezTo>
                    <a:cubicBezTo>
                      <a:pt x="237" y="98"/>
                      <a:pt x="237" y="98"/>
                      <a:pt x="237" y="98"/>
                    </a:cubicBezTo>
                    <a:cubicBezTo>
                      <a:pt x="237" y="97"/>
                      <a:pt x="236" y="97"/>
                      <a:pt x="236" y="97"/>
                    </a:cubicBezTo>
                    <a:cubicBezTo>
                      <a:pt x="235" y="97"/>
                      <a:pt x="235" y="97"/>
                      <a:pt x="234" y="97"/>
                    </a:cubicBezTo>
                    <a:cubicBezTo>
                      <a:pt x="234" y="97"/>
                      <a:pt x="233" y="98"/>
                      <a:pt x="233" y="98"/>
                    </a:cubicBezTo>
                    <a:cubicBezTo>
                      <a:pt x="233" y="99"/>
                      <a:pt x="233" y="99"/>
                      <a:pt x="234" y="100"/>
                    </a:cubicBezTo>
                    <a:close/>
                    <a:moveTo>
                      <a:pt x="229" y="104"/>
                    </a:moveTo>
                    <a:cubicBezTo>
                      <a:pt x="228" y="102"/>
                      <a:pt x="227" y="100"/>
                      <a:pt x="228" y="98"/>
                    </a:cubicBezTo>
                    <a:cubicBezTo>
                      <a:pt x="228" y="96"/>
                      <a:pt x="229" y="95"/>
                      <a:pt x="231" y="93"/>
                    </a:cubicBezTo>
                    <a:cubicBezTo>
                      <a:pt x="234" y="92"/>
                      <a:pt x="236" y="91"/>
                      <a:pt x="238" y="92"/>
                    </a:cubicBezTo>
                    <a:cubicBezTo>
                      <a:pt x="239" y="92"/>
                      <a:pt x="241" y="93"/>
                      <a:pt x="243" y="96"/>
                    </a:cubicBezTo>
                    <a:cubicBezTo>
                      <a:pt x="249" y="105"/>
                      <a:pt x="249" y="105"/>
                      <a:pt x="249" y="105"/>
                    </a:cubicBezTo>
                    <a:cubicBezTo>
                      <a:pt x="250" y="107"/>
                      <a:pt x="251" y="109"/>
                      <a:pt x="251" y="111"/>
                    </a:cubicBezTo>
                    <a:cubicBezTo>
                      <a:pt x="250" y="113"/>
                      <a:pt x="249" y="114"/>
                      <a:pt x="247" y="116"/>
                    </a:cubicBezTo>
                    <a:cubicBezTo>
                      <a:pt x="245" y="117"/>
                      <a:pt x="243" y="118"/>
                      <a:pt x="241" y="118"/>
                    </a:cubicBezTo>
                    <a:cubicBezTo>
                      <a:pt x="239" y="117"/>
                      <a:pt x="237" y="116"/>
                      <a:pt x="236" y="114"/>
                    </a:cubicBezTo>
                    <a:cubicBezTo>
                      <a:pt x="229" y="104"/>
                      <a:pt x="229" y="104"/>
                      <a:pt x="229" y="104"/>
                    </a:cubicBezTo>
                    <a:close/>
                    <a:moveTo>
                      <a:pt x="210" y="134"/>
                    </a:move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13" y="113"/>
                      <a:pt x="213" y="113"/>
                      <a:pt x="213" y="113"/>
                    </a:cubicBezTo>
                    <a:cubicBezTo>
                      <a:pt x="214" y="114"/>
                      <a:pt x="214" y="115"/>
                      <a:pt x="215" y="116"/>
                    </a:cubicBezTo>
                    <a:cubicBezTo>
                      <a:pt x="215" y="117"/>
                      <a:pt x="216" y="118"/>
                      <a:pt x="216" y="119"/>
                    </a:cubicBezTo>
                    <a:cubicBezTo>
                      <a:pt x="216" y="118"/>
                      <a:pt x="215" y="116"/>
                      <a:pt x="215" y="115"/>
                    </a:cubicBezTo>
                    <a:cubicBezTo>
                      <a:pt x="215" y="114"/>
                      <a:pt x="214" y="113"/>
                      <a:pt x="214" y="113"/>
                    </a:cubicBezTo>
                    <a:cubicBezTo>
                      <a:pt x="212" y="104"/>
                      <a:pt x="212" y="104"/>
                      <a:pt x="212" y="104"/>
                    </a:cubicBezTo>
                    <a:cubicBezTo>
                      <a:pt x="221" y="100"/>
                      <a:pt x="221" y="100"/>
                      <a:pt x="221" y="100"/>
                    </a:cubicBezTo>
                    <a:cubicBezTo>
                      <a:pt x="231" y="125"/>
                      <a:pt x="231" y="125"/>
                      <a:pt x="231" y="125"/>
                    </a:cubicBezTo>
                    <a:cubicBezTo>
                      <a:pt x="226" y="127"/>
                      <a:pt x="226" y="127"/>
                      <a:pt x="226" y="127"/>
                    </a:cubicBezTo>
                    <a:cubicBezTo>
                      <a:pt x="222" y="118"/>
                      <a:pt x="222" y="118"/>
                      <a:pt x="222" y="118"/>
                    </a:cubicBezTo>
                    <a:cubicBezTo>
                      <a:pt x="221" y="116"/>
                      <a:pt x="220" y="114"/>
                      <a:pt x="219" y="112"/>
                    </a:cubicBezTo>
                    <a:cubicBezTo>
                      <a:pt x="219" y="110"/>
                      <a:pt x="218" y="108"/>
                      <a:pt x="217" y="106"/>
                    </a:cubicBezTo>
                    <a:cubicBezTo>
                      <a:pt x="218" y="109"/>
                      <a:pt x="218" y="110"/>
                      <a:pt x="218" y="112"/>
                    </a:cubicBezTo>
                    <a:cubicBezTo>
                      <a:pt x="219" y="113"/>
                      <a:pt x="219" y="114"/>
                      <a:pt x="219" y="115"/>
                    </a:cubicBezTo>
                    <a:cubicBezTo>
                      <a:pt x="222" y="129"/>
                      <a:pt x="222" y="129"/>
                      <a:pt x="222" y="129"/>
                    </a:cubicBezTo>
                    <a:cubicBezTo>
                      <a:pt x="219" y="130"/>
                      <a:pt x="219" y="130"/>
                      <a:pt x="219" y="130"/>
                    </a:cubicBezTo>
                    <a:cubicBezTo>
                      <a:pt x="212" y="119"/>
                      <a:pt x="212" y="119"/>
                      <a:pt x="212" y="119"/>
                    </a:cubicBezTo>
                    <a:cubicBezTo>
                      <a:pt x="211" y="117"/>
                      <a:pt x="210" y="116"/>
                      <a:pt x="209" y="114"/>
                    </a:cubicBezTo>
                    <a:cubicBezTo>
                      <a:pt x="208" y="113"/>
                      <a:pt x="207" y="112"/>
                      <a:pt x="207" y="110"/>
                    </a:cubicBezTo>
                    <a:cubicBezTo>
                      <a:pt x="208" y="112"/>
                      <a:pt x="208" y="114"/>
                      <a:pt x="209" y="116"/>
                    </a:cubicBezTo>
                    <a:cubicBezTo>
                      <a:pt x="210" y="118"/>
                      <a:pt x="211" y="120"/>
                      <a:pt x="212" y="122"/>
                    </a:cubicBezTo>
                    <a:cubicBezTo>
                      <a:pt x="216" y="131"/>
                      <a:pt x="216" y="131"/>
                      <a:pt x="216" y="131"/>
                    </a:cubicBezTo>
                    <a:cubicBezTo>
                      <a:pt x="210" y="134"/>
                      <a:pt x="210" y="134"/>
                      <a:pt x="210" y="134"/>
                    </a:cubicBezTo>
                    <a:close/>
                    <a:moveTo>
                      <a:pt x="184" y="139"/>
                    </a:moveTo>
                    <a:cubicBezTo>
                      <a:pt x="185" y="112"/>
                      <a:pt x="185" y="112"/>
                      <a:pt x="185" y="112"/>
                    </a:cubicBezTo>
                    <a:cubicBezTo>
                      <a:pt x="193" y="111"/>
                      <a:pt x="193" y="111"/>
                      <a:pt x="193" y="111"/>
                    </a:cubicBezTo>
                    <a:cubicBezTo>
                      <a:pt x="202" y="137"/>
                      <a:pt x="202" y="137"/>
                      <a:pt x="202" y="137"/>
                    </a:cubicBezTo>
                    <a:cubicBezTo>
                      <a:pt x="195" y="138"/>
                      <a:pt x="195" y="138"/>
                      <a:pt x="195" y="138"/>
                    </a:cubicBezTo>
                    <a:cubicBezTo>
                      <a:pt x="194" y="133"/>
                      <a:pt x="194" y="133"/>
                      <a:pt x="194" y="133"/>
                    </a:cubicBezTo>
                    <a:cubicBezTo>
                      <a:pt x="190" y="134"/>
                      <a:pt x="190" y="134"/>
                      <a:pt x="190" y="134"/>
                    </a:cubicBezTo>
                    <a:cubicBezTo>
                      <a:pt x="190" y="138"/>
                      <a:pt x="190" y="138"/>
                      <a:pt x="190" y="138"/>
                    </a:cubicBezTo>
                    <a:cubicBezTo>
                      <a:pt x="184" y="139"/>
                      <a:pt x="184" y="139"/>
                      <a:pt x="184" y="139"/>
                    </a:cubicBezTo>
                    <a:close/>
                    <a:moveTo>
                      <a:pt x="190" y="129"/>
                    </a:moveTo>
                    <a:cubicBezTo>
                      <a:pt x="193" y="128"/>
                      <a:pt x="193" y="128"/>
                      <a:pt x="193" y="128"/>
                    </a:cubicBezTo>
                    <a:cubicBezTo>
                      <a:pt x="191" y="120"/>
                      <a:pt x="191" y="120"/>
                      <a:pt x="191" y="120"/>
                    </a:cubicBezTo>
                    <a:cubicBezTo>
                      <a:pt x="190" y="120"/>
                      <a:pt x="190" y="119"/>
                      <a:pt x="190" y="119"/>
                    </a:cubicBezTo>
                    <a:cubicBezTo>
                      <a:pt x="190" y="118"/>
                      <a:pt x="190" y="117"/>
                      <a:pt x="189" y="116"/>
                    </a:cubicBezTo>
                    <a:cubicBezTo>
                      <a:pt x="189" y="117"/>
                      <a:pt x="190" y="117"/>
                      <a:pt x="190" y="118"/>
                    </a:cubicBezTo>
                    <a:cubicBezTo>
                      <a:pt x="190" y="119"/>
                      <a:pt x="190" y="120"/>
                      <a:pt x="190" y="120"/>
                    </a:cubicBezTo>
                    <a:cubicBezTo>
                      <a:pt x="190" y="129"/>
                      <a:pt x="190" y="129"/>
                      <a:pt x="190" y="129"/>
                    </a:cubicBezTo>
                    <a:close/>
                    <a:moveTo>
                      <a:pt x="153" y="132"/>
                    </a:moveTo>
                    <a:cubicBezTo>
                      <a:pt x="159" y="133"/>
                      <a:pt x="159" y="133"/>
                      <a:pt x="159" y="133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59" y="136"/>
                      <a:pt x="159" y="136"/>
                      <a:pt x="159" y="137"/>
                    </a:cubicBezTo>
                    <a:cubicBezTo>
                      <a:pt x="160" y="137"/>
                      <a:pt x="160" y="137"/>
                      <a:pt x="161" y="137"/>
                    </a:cubicBezTo>
                    <a:cubicBezTo>
                      <a:pt x="162" y="138"/>
                      <a:pt x="162" y="137"/>
                      <a:pt x="162" y="137"/>
                    </a:cubicBezTo>
                    <a:cubicBezTo>
                      <a:pt x="163" y="137"/>
                      <a:pt x="163" y="136"/>
                      <a:pt x="163" y="135"/>
                    </a:cubicBezTo>
                    <a:cubicBezTo>
                      <a:pt x="163" y="135"/>
                      <a:pt x="163" y="134"/>
                      <a:pt x="163" y="134"/>
                    </a:cubicBezTo>
                    <a:cubicBezTo>
                      <a:pt x="162" y="133"/>
                      <a:pt x="162" y="133"/>
                      <a:pt x="161" y="132"/>
                    </a:cubicBezTo>
                    <a:cubicBezTo>
                      <a:pt x="161" y="132"/>
                      <a:pt x="160" y="131"/>
                      <a:pt x="160" y="131"/>
                    </a:cubicBezTo>
                    <a:cubicBezTo>
                      <a:pt x="158" y="129"/>
                      <a:pt x="157" y="128"/>
                      <a:pt x="156" y="127"/>
                    </a:cubicBezTo>
                    <a:cubicBezTo>
                      <a:pt x="155" y="126"/>
                      <a:pt x="155" y="126"/>
                      <a:pt x="155" y="125"/>
                    </a:cubicBezTo>
                    <a:cubicBezTo>
                      <a:pt x="154" y="124"/>
                      <a:pt x="154" y="123"/>
                      <a:pt x="154" y="122"/>
                    </a:cubicBezTo>
                    <a:cubicBezTo>
                      <a:pt x="154" y="119"/>
                      <a:pt x="155" y="118"/>
                      <a:pt x="156" y="116"/>
                    </a:cubicBezTo>
                    <a:cubicBezTo>
                      <a:pt x="158" y="115"/>
                      <a:pt x="160" y="115"/>
                      <a:pt x="162" y="115"/>
                    </a:cubicBezTo>
                    <a:cubicBezTo>
                      <a:pt x="165" y="115"/>
                      <a:pt x="167" y="116"/>
                      <a:pt x="168" y="117"/>
                    </a:cubicBezTo>
                    <a:cubicBezTo>
                      <a:pt x="169" y="118"/>
                      <a:pt x="170" y="120"/>
                      <a:pt x="169" y="122"/>
                    </a:cubicBezTo>
                    <a:cubicBezTo>
                      <a:pt x="169" y="124"/>
                      <a:pt x="169" y="124"/>
                      <a:pt x="169" y="124"/>
                    </a:cubicBezTo>
                    <a:cubicBezTo>
                      <a:pt x="164" y="124"/>
                      <a:pt x="164" y="124"/>
                      <a:pt x="164" y="124"/>
                    </a:cubicBezTo>
                    <a:cubicBezTo>
                      <a:pt x="164" y="122"/>
                      <a:pt x="164" y="122"/>
                      <a:pt x="164" y="122"/>
                    </a:cubicBezTo>
                    <a:cubicBezTo>
                      <a:pt x="164" y="121"/>
                      <a:pt x="164" y="121"/>
                      <a:pt x="163" y="120"/>
                    </a:cubicBezTo>
                    <a:cubicBezTo>
                      <a:pt x="163" y="120"/>
                      <a:pt x="163" y="120"/>
                      <a:pt x="162" y="120"/>
                    </a:cubicBezTo>
                    <a:cubicBezTo>
                      <a:pt x="161" y="119"/>
                      <a:pt x="161" y="120"/>
                      <a:pt x="161" y="120"/>
                    </a:cubicBezTo>
                    <a:cubicBezTo>
                      <a:pt x="160" y="120"/>
                      <a:pt x="160" y="121"/>
                      <a:pt x="160" y="121"/>
                    </a:cubicBezTo>
                    <a:cubicBezTo>
                      <a:pt x="160" y="122"/>
                      <a:pt x="161" y="124"/>
                      <a:pt x="164" y="126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4" y="127"/>
                      <a:pt x="164" y="127"/>
                      <a:pt x="164" y="127"/>
                    </a:cubicBezTo>
                    <a:cubicBezTo>
                      <a:pt x="167" y="129"/>
                      <a:pt x="168" y="130"/>
                      <a:pt x="168" y="131"/>
                    </a:cubicBezTo>
                    <a:cubicBezTo>
                      <a:pt x="169" y="132"/>
                      <a:pt x="169" y="133"/>
                      <a:pt x="169" y="133"/>
                    </a:cubicBezTo>
                    <a:cubicBezTo>
                      <a:pt x="169" y="134"/>
                      <a:pt x="169" y="135"/>
                      <a:pt x="169" y="135"/>
                    </a:cubicBezTo>
                    <a:cubicBezTo>
                      <a:pt x="169" y="138"/>
                      <a:pt x="168" y="139"/>
                      <a:pt x="167" y="141"/>
                    </a:cubicBezTo>
                    <a:cubicBezTo>
                      <a:pt x="165" y="142"/>
                      <a:pt x="163" y="142"/>
                      <a:pt x="161" y="142"/>
                    </a:cubicBezTo>
                    <a:cubicBezTo>
                      <a:pt x="158" y="142"/>
                      <a:pt x="156" y="141"/>
                      <a:pt x="155" y="140"/>
                    </a:cubicBezTo>
                    <a:cubicBezTo>
                      <a:pt x="154" y="139"/>
                      <a:pt x="153" y="137"/>
                      <a:pt x="153" y="134"/>
                    </a:cubicBezTo>
                    <a:cubicBezTo>
                      <a:pt x="153" y="132"/>
                      <a:pt x="153" y="132"/>
                      <a:pt x="153" y="132"/>
                    </a:cubicBezTo>
                    <a:close/>
                    <a:moveTo>
                      <a:pt x="129" y="140"/>
                    </a:moveTo>
                    <a:cubicBezTo>
                      <a:pt x="136" y="113"/>
                      <a:pt x="136" y="113"/>
                      <a:pt x="136" y="113"/>
                    </a:cubicBezTo>
                    <a:cubicBezTo>
                      <a:pt x="144" y="114"/>
                      <a:pt x="144" y="114"/>
                      <a:pt x="144" y="114"/>
                    </a:cubicBezTo>
                    <a:cubicBezTo>
                      <a:pt x="147" y="141"/>
                      <a:pt x="147" y="141"/>
                      <a:pt x="147" y="141"/>
                    </a:cubicBezTo>
                    <a:cubicBezTo>
                      <a:pt x="140" y="140"/>
                      <a:pt x="140" y="140"/>
                      <a:pt x="140" y="140"/>
                    </a:cubicBezTo>
                    <a:cubicBezTo>
                      <a:pt x="140" y="136"/>
                      <a:pt x="140" y="136"/>
                      <a:pt x="140" y="136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40"/>
                      <a:pt x="135" y="140"/>
                      <a:pt x="135" y="140"/>
                    </a:cubicBezTo>
                    <a:cubicBezTo>
                      <a:pt x="129" y="140"/>
                      <a:pt x="129" y="140"/>
                      <a:pt x="129" y="140"/>
                    </a:cubicBezTo>
                    <a:close/>
                    <a:moveTo>
                      <a:pt x="137" y="131"/>
                    </a:moveTo>
                    <a:cubicBezTo>
                      <a:pt x="140" y="131"/>
                      <a:pt x="140" y="131"/>
                      <a:pt x="140" y="131"/>
                    </a:cubicBezTo>
                    <a:cubicBezTo>
                      <a:pt x="140" y="123"/>
                      <a:pt x="140" y="123"/>
                      <a:pt x="140" y="123"/>
                    </a:cubicBezTo>
                    <a:cubicBezTo>
                      <a:pt x="140" y="122"/>
                      <a:pt x="140" y="121"/>
                      <a:pt x="140" y="121"/>
                    </a:cubicBezTo>
                    <a:cubicBezTo>
                      <a:pt x="140" y="120"/>
                      <a:pt x="140" y="119"/>
                      <a:pt x="140" y="118"/>
                    </a:cubicBezTo>
                    <a:cubicBezTo>
                      <a:pt x="140" y="119"/>
                      <a:pt x="140" y="119"/>
                      <a:pt x="139" y="120"/>
                    </a:cubicBezTo>
                    <a:cubicBezTo>
                      <a:pt x="139" y="121"/>
                      <a:pt x="139" y="122"/>
                      <a:pt x="139" y="123"/>
                    </a:cubicBezTo>
                    <a:cubicBezTo>
                      <a:pt x="137" y="131"/>
                      <a:pt x="137" y="131"/>
                      <a:pt x="137" y="131"/>
                    </a:cubicBezTo>
                    <a:close/>
                    <a:moveTo>
                      <a:pt x="113" y="136"/>
                    </a:moveTo>
                    <a:cubicBezTo>
                      <a:pt x="118" y="115"/>
                      <a:pt x="118" y="115"/>
                      <a:pt x="118" y="115"/>
                    </a:cubicBezTo>
                    <a:cubicBezTo>
                      <a:pt x="114" y="114"/>
                      <a:pt x="114" y="114"/>
                      <a:pt x="114" y="114"/>
                    </a:cubicBezTo>
                    <a:cubicBezTo>
                      <a:pt x="115" y="109"/>
                      <a:pt x="115" y="109"/>
                      <a:pt x="115" y="109"/>
                    </a:cubicBezTo>
                    <a:cubicBezTo>
                      <a:pt x="129" y="112"/>
                      <a:pt x="129" y="112"/>
                      <a:pt x="129" y="112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4" y="116"/>
                      <a:pt x="124" y="116"/>
                      <a:pt x="124" y="116"/>
                    </a:cubicBezTo>
                    <a:cubicBezTo>
                      <a:pt x="119" y="137"/>
                      <a:pt x="119" y="137"/>
                      <a:pt x="119" y="137"/>
                    </a:cubicBezTo>
                    <a:cubicBezTo>
                      <a:pt x="113" y="136"/>
                      <a:pt x="113" y="136"/>
                      <a:pt x="113" y="136"/>
                    </a:cubicBezTo>
                    <a:close/>
                    <a:moveTo>
                      <a:pt x="95" y="129"/>
                    </a:move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01" y="131"/>
                      <a:pt x="101" y="131"/>
                      <a:pt x="101" y="131"/>
                    </a:cubicBezTo>
                    <a:cubicBezTo>
                      <a:pt x="95" y="129"/>
                      <a:pt x="95" y="129"/>
                      <a:pt x="95" y="129"/>
                    </a:cubicBezTo>
                    <a:close/>
                    <a:moveTo>
                      <a:pt x="78" y="110"/>
                    </a:moveTo>
                    <a:cubicBezTo>
                      <a:pt x="83" y="113"/>
                      <a:pt x="83" y="113"/>
                      <a:pt x="83" y="113"/>
                    </a:cubicBezTo>
                    <a:cubicBezTo>
                      <a:pt x="82" y="115"/>
                      <a:pt x="82" y="115"/>
                      <a:pt x="82" y="115"/>
                    </a:cubicBezTo>
                    <a:cubicBezTo>
                      <a:pt x="82" y="115"/>
                      <a:pt x="81" y="116"/>
                      <a:pt x="82" y="117"/>
                    </a:cubicBezTo>
                    <a:cubicBezTo>
                      <a:pt x="82" y="117"/>
                      <a:pt x="82" y="118"/>
                      <a:pt x="82" y="118"/>
                    </a:cubicBezTo>
                    <a:cubicBezTo>
                      <a:pt x="83" y="118"/>
                      <a:pt x="83" y="118"/>
                      <a:pt x="84" y="118"/>
                    </a:cubicBezTo>
                    <a:cubicBezTo>
                      <a:pt x="84" y="118"/>
                      <a:pt x="85" y="118"/>
                      <a:pt x="85" y="117"/>
                    </a:cubicBezTo>
                    <a:cubicBezTo>
                      <a:pt x="86" y="117"/>
                      <a:pt x="86" y="116"/>
                      <a:pt x="86" y="115"/>
                    </a:cubicBezTo>
                    <a:cubicBezTo>
                      <a:pt x="86" y="115"/>
                      <a:pt x="86" y="114"/>
                      <a:pt x="85" y="113"/>
                    </a:cubicBezTo>
                    <a:cubicBezTo>
                      <a:pt x="85" y="113"/>
                      <a:pt x="85" y="112"/>
                      <a:pt x="85" y="112"/>
                    </a:cubicBezTo>
                    <a:cubicBezTo>
                      <a:pt x="84" y="109"/>
                      <a:pt x="83" y="108"/>
                      <a:pt x="83" y="106"/>
                    </a:cubicBezTo>
                    <a:cubicBezTo>
                      <a:pt x="83" y="106"/>
                      <a:pt x="83" y="105"/>
                      <a:pt x="83" y="104"/>
                    </a:cubicBezTo>
                    <a:cubicBezTo>
                      <a:pt x="83" y="103"/>
                      <a:pt x="84" y="102"/>
                      <a:pt x="84" y="101"/>
                    </a:cubicBezTo>
                    <a:cubicBezTo>
                      <a:pt x="85" y="99"/>
                      <a:pt x="87" y="98"/>
                      <a:pt x="89" y="97"/>
                    </a:cubicBezTo>
                    <a:cubicBezTo>
                      <a:pt x="91" y="97"/>
                      <a:pt x="93" y="97"/>
                      <a:pt x="95" y="99"/>
                    </a:cubicBezTo>
                    <a:cubicBezTo>
                      <a:pt x="97" y="100"/>
                      <a:pt x="98" y="102"/>
                      <a:pt x="98" y="103"/>
                    </a:cubicBezTo>
                    <a:cubicBezTo>
                      <a:pt x="99" y="105"/>
                      <a:pt x="99" y="107"/>
                      <a:pt x="97" y="108"/>
                    </a:cubicBezTo>
                    <a:cubicBezTo>
                      <a:pt x="96" y="110"/>
                      <a:pt x="96" y="110"/>
                      <a:pt x="96" y="110"/>
                    </a:cubicBezTo>
                    <a:cubicBezTo>
                      <a:pt x="91" y="107"/>
                      <a:pt x="91" y="107"/>
                      <a:pt x="91" y="107"/>
                    </a:cubicBezTo>
                    <a:cubicBezTo>
                      <a:pt x="92" y="106"/>
                      <a:pt x="92" y="106"/>
                      <a:pt x="92" y="106"/>
                    </a:cubicBezTo>
                    <a:cubicBezTo>
                      <a:pt x="93" y="105"/>
                      <a:pt x="93" y="104"/>
                      <a:pt x="93" y="104"/>
                    </a:cubicBezTo>
                    <a:cubicBezTo>
                      <a:pt x="93" y="103"/>
                      <a:pt x="93" y="103"/>
                      <a:pt x="92" y="103"/>
                    </a:cubicBezTo>
                    <a:cubicBezTo>
                      <a:pt x="92" y="102"/>
                      <a:pt x="91" y="102"/>
                      <a:pt x="91" y="102"/>
                    </a:cubicBezTo>
                    <a:cubicBezTo>
                      <a:pt x="90" y="103"/>
                      <a:pt x="90" y="103"/>
                      <a:pt x="89" y="103"/>
                    </a:cubicBezTo>
                    <a:cubicBezTo>
                      <a:pt x="89" y="104"/>
                      <a:pt x="89" y="106"/>
                      <a:pt x="90" y="110"/>
                    </a:cubicBezTo>
                    <a:cubicBezTo>
                      <a:pt x="90" y="110"/>
                      <a:pt x="90" y="110"/>
                      <a:pt x="90" y="110"/>
                    </a:cubicBezTo>
                    <a:cubicBezTo>
                      <a:pt x="91" y="110"/>
                      <a:pt x="91" y="110"/>
                      <a:pt x="91" y="110"/>
                    </a:cubicBezTo>
                    <a:cubicBezTo>
                      <a:pt x="92" y="113"/>
                      <a:pt x="92" y="115"/>
                      <a:pt x="92" y="116"/>
                    </a:cubicBezTo>
                    <a:cubicBezTo>
                      <a:pt x="92" y="117"/>
                      <a:pt x="92" y="117"/>
                      <a:pt x="91" y="118"/>
                    </a:cubicBezTo>
                    <a:cubicBezTo>
                      <a:pt x="91" y="119"/>
                      <a:pt x="91" y="119"/>
                      <a:pt x="91" y="120"/>
                    </a:cubicBezTo>
                    <a:cubicBezTo>
                      <a:pt x="89" y="122"/>
                      <a:pt x="88" y="123"/>
                      <a:pt x="86" y="123"/>
                    </a:cubicBezTo>
                    <a:cubicBezTo>
                      <a:pt x="84" y="124"/>
                      <a:pt x="82" y="123"/>
                      <a:pt x="80" y="122"/>
                    </a:cubicBezTo>
                    <a:cubicBezTo>
                      <a:pt x="78" y="120"/>
                      <a:pt x="76" y="119"/>
                      <a:pt x="76" y="117"/>
                    </a:cubicBezTo>
                    <a:cubicBezTo>
                      <a:pt x="75" y="115"/>
                      <a:pt x="76" y="113"/>
                      <a:pt x="77" y="111"/>
                    </a:cubicBezTo>
                    <a:cubicBezTo>
                      <a:pt x="78" y="110"/>
                      <a:pt x="78" y="110"/>
                      <a:pt x="78" y="110"/>
                    </a:cubicBezTo>
                    <a:close/>
                    <a:moveTo>
                      <a:pt x="68" y="95"/>
                    </a:moveTo>
                    <a:cubicBezTo>
                      <a:pt x="69" y="95"/>
                      <a:pt x="70" y="96"/>
                      <a:pt x="71" y="96"/>
                    </a:cubicBezTo>
                    <a:cubicBezTo>
                      <a:pt x="71" y="96"/>
                      <a:pt x="72" y="96"/>
                      <a:pt x="72" y="95"/>
                    </a:cubicBezTo>
                    <a:cubicBezTo>
                      <a:pt x="73" y="94"/>
                      <a:pt x="73" y="94"/>
                      <a:pt x="73" y="94"/>
                    </a:cubicBezTo>
                    <a:cubicBezTo>
                      <a:pt x="74" y="93"/>
                      <a:pt x="74" y="92"/>
                      <a:pt x="74" y="92"/>
                    </a:cubicBezTo>
                    <a:cubicBezTo>
                      <a:pt x="74" y="91"/>
                      <a:pt x="73" y="91"/>
                      <a:pt x="72" y="90"/>
                    </a:cubicBezTo>
                    <a:cubicBezTo>
                      <a:pt x="72" y="90"/>
                      <a:pt x="72" y="90"/>
                      <a:pt x="72" y="90"/>
                    </a:cubicBezTo>
                    <a:cubicBezTo>
                      <a:pt x="68" y="95"/>
                      <a:pt x="68" y="95"/>
                      <a:pt x="68" y="95"/>
                    </a:cubicBezTo>
                    <a:close/>
                    <a:moveTo>
                      <a:pt x="54" y="103"/>
                    </a:moveTo>
                    <a:cubicBezTo>
                      <a:pt x="70" y="82"/>
                      <a:pt x="70" y="82"/>
                      <a:pt x="70" y="82"/>
                    </a:cubicBezTo>
                    <a:cubicBezTo>
                      <a:pt x="77" y="88"/>
                      <a:pt x="77" y="88"/>
                      <a:pt x="77" y="88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0" y="95"/>
                      <a:pt x="79" y="97"/>
                    </a:cubicBezTo>
                    <a:cubicBezTo>
                      <a:pt x="78" y="97"/>
                      <a:pt x="78" y="97"/>
                      <a:pt x="78" y="97"/>
                    </a:cubicBezTo>
                    <a:cubicBezTo>
                      <a:pt x="78" y="98"/>
                      <a:pt x="78" y="98"/>
                      <a:pt x="78" y="98"/>
                    </a:cubicBezTo>
                    <a:cubicBezTo>
                      <a:pt x="77" y="99"/>
                      <a:pt x="76" y="100"/>
                      <a:pt x="75" y="100"/>
                    </a:cubicBezTo>
                    <a:cubicBezTo>
                      <a:pt x="74" y="100"/>
                      <a:pt x="73" y="100"/>
                      <a:pt x="72" y="100"/>
                    </a:cubicBezTo>
                    <a:cubicBezTo>
                      <a:pt x="72" y="101"/>
                      <a:pt x="73" y="102"/>
                      <a:pt x="73" y="103"/>
                    </a:cubicBezTo>
                    <a:cubicBezTo>
                      <a:pt x="73" y="104"/>
                      <a:pt x="72" y="105"/>
                      <a:pt x="71" y="106"/>
                    </a:cubicBezTo>
                    <a:cubicBezTo>
                      <a:pt x="67" y="111"/>
                      <a:pt x="67" y="111"/>
                      <a:pt x="67" y="111"/>
                    </a:cubicBezTo>
                    <a:cubicBezTo>
                      <a:pt x="67" y="111"/>
                      <a:pt x="66" y="112"/>
                      <a:pt x="66" y="112"/>
                    </a:cubicBezTo>
                    <a:cubicBezTo>
                      <a:pt x="66" y="112"/>
                      <a:pt x="66" y="113"/>
                      <a:pt x="66" y="113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1" y="109"/>
                      <a:pt x="61" y="109"/>
                      <a:pt x="62" y="108"/>
                    </a:cubicBezTo>
                    <a:cubicBezTo>
                      <a:pt x="62" y="108"/>
                      <a:pt x="62" y="107"/>
                      <a:pt x="63" y="107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7" y="102"/>
                      <a:pt x="67" y="101"/>
                      <a:pt x="67" y="100"/>
                    </a:cubicBezTo>
                    <a:cubicBezTo>
                      <a:pt x="67" y="99"/>
                      <a:pt x="67" y="99"/>
                      <a:pt x="66" y="9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4" y="103"/>
                      <a:pt x="54" y="103"/>
                      <a:pt x="54" y="103"/>
                    </a:cubicBezTo>
                    <a:close/>
                    <a:moveTo>
                      <a:pt x="37" y="87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7" y="77"/>
                      <a:pt x="57" y="77"/>
                      <a:pt x="57" y="77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8" y="85"/>
                      <a:pt x="58" y="85"/>
                      <a:pt x="58" y="85"/>
                    </a:cubicBezTo>
                    <a:cubicBezTo>
                      <a:pt x="54" y="89"/>
                      <a:pt x="54" y="89"/>
                      <a:pt x="54" y="89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45" y="88"/>
                      <a:pt x="45" y="88"/>
                      <a:pt x="45" y="88"/>
                    </a:cubicBezTo>
                    <a:cubicBezTo>
                      <a:pt x="51" y="93"/>
                      <a:pt x="51" y="93"/>
                      <a:pt x="51" y="93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37" y="87"/>
                      <a:pt x="37" y="87"/>
                      <a:pt x="37" y="87"/>
                    </a:cubicBezTo>
                    <a:close/>
                    <a:moveTo>
                      <a:pt x="25" y="70"/>
                    </a:moveTo>
                    <a:cubicBezTo>
                      <a:pt x="45" y="51"/>
                      <a:pt x="45" y="51"/>
                      <a:pt x="45" y="51"/>
                    </a:cubicBezTo>
                    <a:cubicBezTo>
                      <a:pt x="48" y="57"/>
                      <a:pt x="48" y="57"/>
                      <a:pt x="48" y="57"/>
                    </a:cubicBezTo>
                    <a:cubicBezTo>
                      <a:pt x="40" y="64"/>
                      <a:pt x="40" y="64"/>
                      <a:pt x="40" y="64"/>
                    </a:cubicBezTo>
                    <a:cubicBezTo>
                      <a:pt x="39" y="64"/>
                      <a:pt x="38" y="65"/>
                      <a:pt x="37" y="66"/>
                    </a:cubicBezTo>
                    <a:cubicBezTo>
                      <a:pt x="36" y="67"/>
                      <a:pt x="34" y="68"/>
                      <a:pt x="32" y="69"/>
                    </a:cubicBezTo>
                    <a:cubicBezTo>
                      <a:pt x="34" y="68"/>
                      <a:pt x="37" y="67"/>
                      <a:pt x="39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4" y="65"/>
                      <a:pt x="54" y="65"/>
                      <a:pt x="54" y="65"/>
                    </a:cubicBezTo>
                    <a:cubicBezTo>
                      <a:pt x="29" y="76"/>
                      <a:pt x="29" y="76"/>
                      <a:pt x="29" y="76"/>
                    </a:cubicBezTo>
                    <a:cubicBezTo>
                      <a:pt x="25" y="70"/>
                      <a:pt x="25" y="70"/>
                      <a:pt x="25" y="70"/>
                    </a:cubicBezTo>
                    <a:close/>
                    <a:moveTo>
                      <a:pt x="15" y="53"/>
                    </a:moveTo>
                    <a:cubicBezTo>
                      <a:pt x="39" y="41"/>
                      <a:pt x="39" y="41"/>
                      <a:pt x="39" y="41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18" y="58"/>
                      <a:pt x="18" y="58"/>
                      <a:pt x="18" y="58"/>
                    </a:cubicBezTo>
                    <a:cubicBezTo>
                      <a:pt x="15" y="53"/>
                      <a:pt x="15" y="53"/>
                      <a:pt x="15" y="53"/>
                    </a:cubicBezTo>
                    <a:close/>
                    <a:moveTo>
                      <a:pt x="5" y="29"/>
                    </a:moveTo>
                    <a:cubicBezTo>
                      <a:pt x="31" y="20"/>
                      <a:pt x="31" y="20"/>
                      <a:pt x="31" y="20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3" y="33"/>
                      <a:pt x="22" y="34"/>
                      <a:pt x="20" y="35"/>
                    </a:cubicBezTo>
                    <a:cubicBezTo>
                      <a:pt x="19" y="36"/>
                      <a:pt x="18" y="36"/>
                      <a:pt x="17" y="37"/>
                    </a:cubicBezTo>
                    <a:cubicBezTo>
                      <a:pt x="18" y="37"/>
                      <a:pt x="19" y="36"/>
                      <a:pt x="21" y="35"/>
                    </a:cubicBezTo>
                    <a:cubicBezTo>
                      <a:pt x="22" y="35"/>
                      <a:pt x="23" y="34"/>
                      <a:pt x="2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1" y="45"/>
                      <a:pt x="11" y="45"/>
                      <a:pt x="11" y="45"/>
                    </a:cubicBezTo>
                    <a:cubicBezTo>
                      <a:pt x="9" y="39"/>
                      <a:pt x="9" y="39"/>
                      <a:pt x="9" y="39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20" y="31"/>
                      <a:pt x="21" y="30"/>
                      <a:pt x="22" y="29"/>
                    </a:cubicBezTo>
                    <a:cubicBezTo>
                      <a:pt x="23" y="29"/>
                      <a:pt x="24" y="28"/>
                      <a:pt x="25" y="27"/>
                    </a:cubicBezTo>
                    <a:cubicBezTo>
                      <a:pt x="23" y="28"/>
                      <a:pt x="22" y="29"/>
                      <a:pt x="20" y="30"/>
                    </a:cubicBezTo>
                    <a:cubicBezTo>
                      <a:pt x="18" y="30"/>
                      <a:pt x="17" y="31"/>
                      <a:pt x="15" y="31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5" y="29"/>
                      <a:pt x="5" y="29"/>
                      <a:pt x="5" y="29"/>
                    </a:cubicBezTo>
                    <a:close/>
                    <a:moveTo>
                      <a:pt x="27" y="6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7" y="8"/>
                      <a:pt x="6" y="8"/>
                      <a:pt x="6" y="9"/>
                    </a:cubicBezTo>
                    <a:cubicBezTo>
                      <a:pt x="5" y="9"/>
                      <a:pt x="5" y="10"/>
                      <a:pt x="5" y="10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7" y="18"/>
                      <a:pt x="5" y="18"/>
                      <a:pt x="3" y="16"/>
                    </a:cubicBezTo>
                    <a:cubicBezTo>
                      <a:pt x="2" y="15"/>
                      <a:pt x="1" y="13"/>
                      <a:pt x="1" y="11"/>
                    </a:cubicBezTo>
                    <a:cubicBezTo>
                      <a:pt x="0" y="8"/>
                      <a:pt x="1" y="6"/>
                      <a:pt x="2" y="5"/>
                    </a:cubicBezTo>
                    <a:cubicBezTo>
                      <a:pt x="3" y="3"/>
                      <a:pt x="5" y="2"/>
                      <a:pt x="8" y="2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6"/>
                      <a:pt x="27" y="6"/>
                      <a:pt x="2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" name="Freeform 18">
                <a:extLst>
                  <a:ext uri="{FF2B5EF4-FFF2-40B4-BE49-F238E27FC236}">
                    <a16:creationId xmlns:a16="http://schemas.microsoft.com/office/drawing/2014/main" id="{CBA95B0A-0A2E-4432-80FD-6B835F7EA1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1276" y="1292225"/>
                <a:ext cx="1435100" cy="1433513"/>
              </a:xfrm>
              <a:custGeom>
                <a:avLst/>
                <a:gdLst>
                  <a:gd name="T0" fmla="*/ 191 w 381"/>
                  <a:gd name="T1" fmla="*/ 0 h 381"/>
                  <a:gd name="T2" fmla="*/ 381 w 381"/>
                  <a:gd name="T3" fmla="*/ 191 h 381"/>
                  <a:gd name="T4" fmla="*/ 191 w 381"/>
                  <a:gd name="T5" fmla="*/ 381 h 381"/>
                  <a:gd name="T6" fmla="*/ 0 w 381"/>
                  <a:gd name="T7" fmla="*/ 191 h 381"/>
                  <a:gd name="T8" fmla="*/ 191 w 381"/>
                  <a:gd name="T9" fmla="*/ 0 h 381"/>
                  <a:gd name="T10" fmla="*/ 191 w 381"/>
                  <a:gd name="T11" fmla="*/ 17 h 381"/>
                  <a:gd name="T12" fmla="*/ 365 w 381"/>
                  <a:gd name="T13" fmla="*/ 191 h 381"/>
                  <a:gd name="T14" fmla="*/ 191 w 381"/>
                  <a:gd name="T15" fmla="*/ 365 h 381"/>
                  <a:gd name="T16" fmla="*/ 16 w 381"/>
                  <a:gd name="T17" fmla="*/ 191 h 381"/>
                  <a:gd name="T18" fmla="*/ 191 w 381"/>
                  <a:gd name="T19" fmla="*/ 17 h 381"/>
                  <a:gd name="T20" fmla="*/ 191 w 381"/>
                  <a:gd name="T21" fmla="*/ 21 h 381"/>
                  <a:gd name="T22" fmla="*/ 361 w 381"/>
                  <a:gd name="T23" fmla="*/ 191 h 381"/>
                  <a:gd name="T24" fmla="*/ 191 w 381"/>
                  <a:gd name="T25" fmla="*/ 361 h 381"/>
                  <a:gd name="T26" fmla="*/ 20 w 381"/>
                  <a:gd name="T27" fmla="*/ 191 h 381"/>
                  <a:gd name="T28" fmla="*/ 191 w 381"/>
                  <a:gd name="T29" fmla="*/ 21 h 381"/>
                  <a:gd name="T30" fmla="*/ 191 w 381"/>
                  <a:gd name="T31" fmla="*/ 73 h 381"/>
                  <a:gd name="T32" fmla="*/ 309 w 381"/>
                  <a:gd name="T33" fmla="*/ 191 h 381"/>
                  <a:gd name="T34" fmla="*/ 191 w 381"/>
                  <a:gd name="T35" fmla="*/ 309 h 381"/>
                  <a:gd name="T36" fmla="*/ 72 w 381"/>
                  <a:gd name="T37" fmla="*/ 191 h 381"/>
                  <a:gd name="T38" fmla="*/ 191 w 381"/>
                  <a:gd name="T39" fmla="*/ 73 h 381"/>
                  <a:gd name="T40" fmla="*/ 191 w 381"/>
                  <a:gd name="T41" fmla="*/ 76 h 381"/>
                  <a:gd name="T42" fmla="*/ 305 w 381"/>
                  <a:gd name="T43" fmla="*/ 191 h 381"/>
                  <a:gd name="T44" fmla="*/ 191 w 381"/>
                  <a:gd name="T45" fmla="*/ 306 h 381"/>
                  <a:gd name="T46" fmla="*/ 76 w 381"/>
                  <a:gd name="T47" fmla="*/ 191 h 381"/>
                  <a:gd name="T48" fmla="*/ 191 w 381"/>
                  <a:gd name="T49" fmla="*/ 76 h 381"/>
                  <a:gd name="T50" fmla="*/ 191 w 381"/>
                  <a:gd name="T51" fmla="*/ 9 h 381"/>
                  <a:gd name="T52" fmla="*/ 372 w 381"/>
                  <a:gd name="T53" fmla="*/ 191 h 381"/>
                  <a:gd name="T54" fmla="*/ 191 w 381"/>
                  <a:gd name="T55" fmla="*/ 373 h 381"/>
                  <a:gd name="T56" fmla="*/ 9 w 381"/>
                  <a:gd name="T57" fmla="*/ 191 h 381"/>
                  <a:gd name="T58" fmla="*/ 191 w 381"/>
                  <a:gd name="T59" fmla="*/ 9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1" h="381">
                    <a:moveTo>
                      <a:pt x="191" y="0"/>
                    </a:moveTo>
                    <a:cubicBezTo>
                      <a:pt x="296" y="0"/>
                      <a:pt x="381" y="86"/>
                      <a:pt x="381" y="191"/>
                    </a:cubicBezTo>
                    <a:cubicBezTo>
                      <a:pt x="381" y="296"/>
                      <a:pt x="296" y="381"/>
                      <a:pt x="191" y="381"/>
                    </a:cubicBezTo>
                    <a:cubicBezTo>
                      <a:pt x="86" y="381"/>
                      <a:pt x="0" y="296"/>
                      <a:pt x="0" y="191"/>
                    </a:cubicBezTo>
                    <a:cubicBezTo>
                      <a:pt x="0" y="86"/>
                      <a:pt x="86" y="0"/>
                      <a:pt x="191" y="0"/>
                    </a:cubicBezTo>
                    <a:close/>
                    <a:moveTo>
                      <a:pt x="191" y="17"/>
                    </a:moveTo>
                    <a:cubicBezTo>
                      <a:pt x="286" y="17"/>
                      <a:pt x="365" y="95"/>
                      <a:pt x="365" y="191"/>
                    </a:cubicBezTo>
                    <a:cubicBezTo>
                      <a:pt x="365" y="287"/>
                      <a:pt x="286" y="365"/>
                      <a:pt x="191" y="365"/>
                    </a:cubicBezTo>
                    <a:cubicBezTo>
                      <a:pt x="95" y="365"/>
                      <a:pt x="16" y="287"/>
                      <a:pt x="16" y="191"/>
                    </a:cubicBezTo>
                    <a:cubicBezTo>
                      <a:pt x="16" y="95"/>
                      <a:pt x="95" y="17"/>
                      <a:pt x="191" y="17"/>
                    </a:cubicBezTo>
                    <a:close/>
                    <a:moveTo>
                      <a:pt x="191" y="21"/>
                    </a:moveTo>
                    <a:cubicBezTo>
                      <a:pt x="284" y="21"/>
                      <a:pt x="361" y="97"/>
                      <a:pt x="361" y="191"/>
                    </a:cubicBezTo>
                    <a:cubicBezTo>
                      <a:pt x="361" y="285"/>
                      <a:pt x="284" y="361"/>
                      <a:pt x="191" y="361"/>
                    </a:cubicBezTo>
                    <a:cubicBezTo>
                      <a:pt x="97" y="361"/>
                      <a:pt x="20" y="285"/>
                      <a:pt x="20" y="191"/>
                    </a:cubicBezTo>
                    <a:cubicBezTo>
                      <a:pt x="20" y="97"/>
                      <a:pt x="97" y="21"/>
                      <a:pt x="191" y="21"/>
                    </a:cubicBezTo>
                    <a:close/>
                    <a:moveTo>
                      <a:pt x="191" y="73"/>
                    </a:moveTo>
                    <a:cubicBezTo>
                      <a:pt x="256" y="73"/>
                      <a:pt x="309" y="126"/>
                      <a:pt x="309" y="191"/>
                    </a:cubicBezTo>
                    <a:cubicBezTo>
                      <a:pt x="309" y="256"/>
                      <a:pt x="256" y="309"/>
                      <a:pt x="191" y="309"/>
                    </a:cubicBezTo>
                    <a:cubicBezTo>
                      <a:pt x="126" y="309"/>
                      <a:pt x="72" y="256"/>
                      <a:pt x="72" y="191"/>
                    </a:cubicBezTo>
                    <a:cubicBezTo>
                      <a:pt x="72" y="126"/>
                      <a:pt x="126" y="73"/>
                      <a:pt x="191" y="73"/>
                    </a:cubicBezTo>
                    <a:close/>
                    <a:moveTo>
                      <a:pt x="191" y="76"/>
                    </a:moveTo>
                    <a:cubicBezTo>
                      <a:pt x="254" y="76"/>
                      <a:pt x="305" y="128"/>
                      <a:pt x="305" y="191"/>
                    </a:cubicBezTo>
                    <a:cubicBezTo>
                      <a:pt x="305" y="254"/>
                      <a:pt x="254" y="306"/>
                      <a:pt x="191" y="306"/>
                    </a:cubicBezTo>
                    <a:cubicBezTo>
                      <a:pt x="127" y="306"/>
                      <a:pt x="76" y="254"/>
                      <a:pt x="76" y="191"/>
                    </a:cubicBezTo>
                    <a:cubicBezTo>
                      <a:pt x="76" y="128"/>
                      <a:pt x="127" y="76"/>
                      <a:pt x="191" y="76"/>
                    </a:cubicBezTo>
                    <a:close/>
                    <a:moveTo>
                      <a:pt x="191" y="9"/>
                    </a:moveTo>
                    <a:cubicBezTo>
                      <a:pt x="291" y="9"/>
                      <a:pt x="372" y="91"/>
                      <a:pt x="372" y="191"/>
                    </a:cubicBezTo>
                    <a:cubicBezTo>
                      <a:pt x="372" y="291"/>
                      <a:pt x="291" y="373"/>
                      <a:pt x="191" y="373"/>
                    </a:cubicBezTo>
                    <a:cubicBezTo>
                      <a:pt x="90" y="373"/>
                      <a:pt x="9" y="291"/>
                      <a:pt x="9" y="191"/>
                    </a:cubicBezTo>
                    <a:cubicBezTo>
                      <a:pt x="9" y="91"/>
                      <a:pt x="90" y="9"/>
                      <a:pt x="19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" name="Freeform 19">
                <a:extLst>
                  <a:ext uri="{FF2B5EF4-FFF2-40B4-BE49-F238E27FC236}">
                    <a16:creationId xmlns:a16="http://schemas.microsoft.com/office/drawing/2014/main" id="{EF3162EC-4400-48E6-BDA4-EF176E0E5C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16426" y="1778000"/>
                <a:ext cx="304800" cy="225425"/>
              </a:xfrm>
              <a:custGeom>
                <a:avLst/>
                <a:gdLst>
                  <a:gd name="T0" fmla="*/ 70 w 81"/>
                  <a:gd name="T1" fmla="*/ 19 h 60"/>
                  <a:gd name="T2" fmla="*/ 79 w 81"/>
                  <a:gd name="T3" fmla="*/ 14 h 60"/>
                  <a:gd name="T4" fmla="*/ 61 w 81"/>
                  <a:gd name="T5" fmla="*/ 19 h 60"/>
                  <a:gd name="T6" fmla="*/ 46 w 81"/>
                  <a:gd name="T7" fmla="*/ 34 h 60"/>
                  <a:gd name="T8" fmla="*/ 49 w 81"/>
                  <a:gd name="T9" fmla="*/ 37 h 60"/>
                  <a:gd name="T10" fmla="*/ 51 w 81"/>
                  <a:gd name="T11" fmla="*/ 43 h 60"/>
                  <a:gd name="T12" fmla="*/ 30 w 81"/>
                  <a:gd name="T13" fmla="*/ 43 h 60"/>
                  <a:gd name="T14" fmla="*/ 25 w 81"/>
                  <a:gd name="T15" fmla="*/ 41 h 60"/>
                  <a:gd name="T16" fmla="*/ 33 w 81"/>
                  <a:gd name="T17" fmla="*/ 36 h 60"/>
                  <a:gd name="T18" fmla="*/ 35 w 81"/>
                  <a:gd name="T19" fmla="*/ 30 h 60"/>
                  <a:gd name="T20" fmla="*/ 55 w 81"/>
                  <a:gd name="T21" fmla="*/ 35 h 60"/>
                  <a:gd name="T22" fmla="*/ 21 w 81"/>
                  <a:gd name="T23" fmla="*/ 39 h 60"/>
                  <a:gd name="T24" fmla="*/ 27 w 81"/>
                  <a:gd name="T25" fmla="*/ 34 h 60"/>
                  <a:gd name="T26" fmla="*/ 55 w 81"/>
                  <a:gd name="T27" fmla="*/ 50 h 60"/>
                  <a:gd name="T28" fmla="*/ 52 w 81"/>
                  <a:gd name="T29" fmla="*/ 59 h 60"/>
                  <a:gd name="T30" fmla="*/ 29 w 81"/>
                  <a:gd name="T31" fmla="*/ 43 h 60"/>
                  <a:gd name="T32" fmla="*/ 25 w 81"/>
                  <a:gd name="T33" fmla="*/ 53 h 60"/>
                  <a:gd name="T34" fmla="*/ 20 w 81"/>
                  <a:gd name="T35" fmla="*/ 46 h 60"/>
                  <a:gd name="T36" fmla="*/ 18 w 81"/>
                  <a:gd name="T37" fmla="*/ 52 h 60"/>
                  <a:gd name="T38" fmla="*/ 13 w 81"/>
                  <a:gd name="T39" fmla="*/ 59 h 60"/>
                  <a:gd name="T40" fmla="*/ 13 w 81"/>
                  <a:gd name="T41" fmla="*/ 41 h 60"/>
                  <a:gd name="T42" fmla="*/ 25 w 81"/>
                  <a:gd name="T43" fmla="*/ 29 h 60"/>
                  <a:gd name="T44" fmla="*/ 6 w 81"/>
                  <a:gd name="T45" fmla="*/ 35 h 60"/>
                  <a:gd name="T46" fmla="*/ 79 w 81"/>
                  <a:gd name="T47" fmla="*/ 29 h 60"/>
                  <a:gd name="T48" fmla="*/ 64 w 81"/>
                  <a:gd name="T49" fmla="*/ 35 h 60"/>
                  <a:gd name="T50" fmla="*/ 12 w 81"/>
                  <a:gd name="T51" fmla="*/ 24 h 60"/>
                  <a:gd name="T52" fmla="*/ 30 w 81"/>
                  <a:gd name="T53" fmla="*/ 28 h 60"/>
                  <a:gd name="T54" fmla="*/ 41 w 81"/>
                  <a:gd name="T55" fmla="*/ 28 h 60"/>
                  <a:gd name="T56" fmla="*/ 51 w 81"/>
                  <a:gd name="T57" fmla="*/ 28 h 60"/>
                  <a:gd name="T58" fmla="*/ 69 w 81"/>
                  <a:gd name="T59" fmla="*/ 24 h 60"/>
                  <a:gd name="T60" fmla="*/ 69 w 81"/>
                  <a:gd name="T61" fmla="*/ 59 h 60"/>
                  <a:gd name="T62" fmla="*/ 52 w 81"/>
                  <a:gd name="T63" fmla="*/ 60 h 60"/>
                  <a:gd name="T64" fmla="*/ 25 w 81"/>
                  <a:gd name="T65" fmla="*/ 60 h 60"/>
                  <a:gd name="T66" fmla="*/ 0 w 81"/>
                  <a:gd name="T67" fmla="*/ 35 h 60"/>
                  <a:gd name="T68" fmla="*/ 6 w 81"/>
                  <a:gd name="T69" fmla="*/ 18 h 60"/>
                  <a:gd name="T70" fmla="*/ 15 w 81"/>
                  <a:gd name="T71" fmla="*/ 12 h 60"/>
                  <a:gd name="T72" fmla="*/ 23 w 81"/>
                  <a:gd name="T73" fmla="*/ 0 h 60"/>
                  <a:gd name="T74" fmla="*/ 32 w 81"/>
                  <a:gd name="T75" fmla="*/ 6 h 60"/>
                  <a:gd name="T76" fmla="*/ 39 w 81"/>
                  <a:gd name="T77" fmla="*/ 6 h 60"/>
                  <a:gd name="T78" fmla="*/ 48 w 81"/>
                  <a:gd name="T79" fmla="*/ 1 h 60"/>
                  <a:gd name="T80" fmla="*/ 58 w 81"/>
                  <a:gd name="T81" fmla="*/ 0 h 60"/>
                  <a:gd name="T82" fmla="*/ 66 w 81"/>
                  <a:gd name="T83" fmla="*/ 18 h 60"/>
                  <a:gd name="T84" fmla="*/ 72 w 81"/>
                  <a:gd name="T85" fmla="*/ 18 h 60"/>
                  <a:gd name="T86" fmla="*/ 81 w 81"/>
                  <a:gd name="T87" fmla="*/ 14 h 60"/>
                  <a:gd name="T88" fmla="*/ 23 w 81"/>
                  <a:gd name="T89" fmla="*/ 14 h 60"/>
                  <a:gd name="T90" fmla="*/ 14 w 81"/>
                  <a:gd name="T91" fmla="*/ 18 h 60"/>
                  <a:gd name="T92" fmla="*/ 5 w 81"/>
                  <a:gd name="T93" fmla="*/ 19 h 60"/>
                  <a:gd name="T94" fmla="*/ 23 w 81"/>
                  <a:gd name="T95" fmla="*/ 18 h 60"/>
                  <a:gd name="T96" fmla="*/ 36 w 81"/>
                  <a:gd name="T97" fmla="*/ 22 h 60"/>
                  <a:gd name="T98" fmla="*/ 49 w 81"/>
                  <a:gd name="T99" fmla="*/ 18 h 60"/>
                  <a:gd name="T100" fmla="*/ 57 w 81"/>
                  <a:gd name="T101" fmla="*/ 59 h 60"/>
                  <a:gd name="T102" fmla="*/ 24 w 81"/>
                  <a:gd name="T103" fmla="*/ 1 h 60"/>
                  <a:gd name="T104" fmla="*/ 37 w 81"/>
                  <a:gd name="T105" fmla="*/ 1 h 60"/>
                  <a:gd name="T106" fmla="*/ 47 w 81"/>
                  <a:gd name="T107" fmla="*/ 6 h 60"/>
                  <a:gd name="T108" fmla="*/ 24 w 81"/>
                  <a:gd name="T109" fmla="*/ 10 h 60"/>
                  <a:gd name="T110" fmla="*/ 41 w 81"/>
                  <a:gd name="T111" fmla="*/ 16 h 60"/>
                  <a:gd name="T112" fmla="*/ 51 w 81"/>
                  <a:gd name="T113" fmla="*/ 16 h 60"/>
                  <a:gd name="T114" fmla="*/ 65 w 81"/>
                  <a:gd name="T115" fmla="*/ 45 h 60"/>
                  <a:gd name="T116" fmla="*/ 57 w 81"/>
                  <a:gd name="T117" fmla="*/ 4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1" h="60">
                    <a:moveTo>
                      <a:pt x="63" y="19"/>
                    </a:move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9"/>
                      <a:pt x="67" y="19"/>
                      <a:pt x="67" y="19"/>
                    </a:cubicBezTo>
                    <a:cubicBezTo>
                      <a:pt x="67" y="18"/>
                      <a:pt x="67" y="18"/>
                      <a:pt x="67" y="18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2" y="19"/>
                      <a:pt x="72" y="19"/>
                      <a:pt x="72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5" y="19"/>
                      <a:pt x="75" y="19"/>
                      <a:pt x="75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9" y="14"/>
                      <a:pt x="79" y="14"/>
                      <a:pt x="79" y="14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56" y="22"/>
                      <a:pt x="56" y="22"/>
                      <a:pt x="56" y="22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4"/>
                      <a:pt x="58" y="14"/>
                      <a:pt x="5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1" y="19"/>
                      <a:pt x="61" y="19"/>
                      <a:pt x="61" y="19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3" y="19"/>
                      <a:pt x="63" y="19"/>
                      <a:pt x="63" y="19"/>
                    </a:cubicBezTo>
                    <a:close/>
                    <a:moveTo>
                      <a:pt x="41" y="33"/>
                    </a:moveTo>
                    <a:cubicBezTo>
                      <a:pt x="42" y="33"/>
                      <a:pt x="43" y="33"/>
                      <a:pt x="44" y="33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0"/>
                      <a:pt x="43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3"/>
                      <a:pt x="41" y="33"/>
                      <a:pt x="41" y="33"/>
                    </a:cubicBezTo>
                    <a:close/>
                    <a:moveTo>
                      <a:pt x="46" y="34"/>
                    </a:moveTo>
                    <a:cubicBezTo>
                      <a:pt x="46" y="34"/>
                      <a:pt x="47" y="35"/>
                      <a:pt x="48" y="36"/>
                    </a:cubicBezTo>
                    <a:cubicBezTo>
                      <a:pt x="51" y="33"/>
                      <a:pt x="51" y="33"/>
                      <a:pt x="51" y="33"/>
                    </a:cubicBezTo>
                    <a:cubicBezTo>
                      <a:pt x="49" y="32"/>
                      <a:pt x="48" y="31"/>
                      <a:pt x="47" y="31"/>
                    </a:cubicBezTo>
                    <a:cubicBezTo>
                      <a:pt x="46" y="34"/>
                      <a:pt x="46" y="34"/>
                      <a:pt x="46" y="34"/>
                    </a:cubicBezTo>
                    <a:close/>
                    <a:moveTo>
                      <a:pt x="49" y="37"/>
                    </a:moveTo>
                    <a:cubicBezTo>
                      <a:pt x="50" y="37"/>
                      <a:pt x="50" y="38"/>
                      <a:pt x="50" y="38"/>
                    </a:cubicBezTo>
                    <a:cubicBezTo>
                      <a:pt x="54" y="37"/>
                      <a:pt x="54" y="37"/>
                      <a:pt x="54" y="37"/>
                    </a:cubicBezTo>
                    <a:cubicBezTo>
                      <a:pt x="53" y="36"/>
                      <a:pt x="53" y="35"/>
                      <a:pt x="52" y="34"/>
                    </a:cubicBezTo>
                    <a:cubicBezTo>
                      <a:pt x="49" y="37"/>
                      <a:pt x="49" y="37"/>
                      <a:pt x="49" y="37"/>
                    </a:cubicBezTo>
                    <a:close/>
                    <a:moveTo>
                      <a:pt x="51" y="40"/>
                    </a:moveTo>
                    <a:cubicBezTo>
                      <a:pt x="51" y="40"/>
                      <a:pt x="52" y="41"/>
                      <a:pt x="52" y="42"/>
                    </a:cubicBezTo>
                    <a:cubicBezTo>
                      <a:pt x="55" y="42"/>
                      <a:pt x="55" y="42"/>
                      <a:pt x="55" y="42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40"/>
                      <a:pt x="55" y="40"/>
                    </a:cubicBezTo>
                    <a:cubicBezTo>
                      <a:pt x="55" y="40"/>
                      <a:pt x="55" y="39"/>
                      <a:pt x="55" y="39"/>
                    </a:cubicBezTo>
                    <a:cubicBezTo>
                      <a:pt x="51" y="40"/>
                      <a:pt x="51" y="40"/>
                      <a:pt x="51" y="40"/>
                    </a:cubicBezTo>
                    <a:close/>
                    <a:moveTo>
                      <a:pt x="51" y="43"/>
                    </a:moveTo>
                    <a:cubicBezTo>
                      <a:pt x="51" y="43"/>
                      <a:pt x="51" y="43"/>
                      <a:pt x="51" y="43"/>
                    </a:cubicBezTo>
                    <a:cubicBezTo>
                      <a:pt x="50" y="42"/>
                      <a:pt x="50" y="41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49" y="39"/>
                      <a:pt x="48" y="38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5" y="35"/>
                      <a:pt x="43" y="34"/>
                      <a:pt x="40" y="34"/>
                    </a:cubicBezTo>
                    <a:cubicBezTo>
                      <a:pt x="35" y="34"/>
                      <a:pt x="31" y="38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59"/>
                      <a:pt x="30" y="59"/>
                      <a:pt x="3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43"/>
                      <a:pt x="51" y="43"/>
                      <a:pt x="51" y="43"/>
                    </a:cubicBezTo>
                    <a:close/>
                    <a:moveTo>
                      <a:pt x="29" y="42"/>
                    </a:moveTo>
                    <a:cubicBezTo>
                      <a:pt x="29" y="41"/>
                      <a:pt x="29" y="40"/>
                      <a:pt x="30" y="40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6" y="39"/>
                      <a:pt x="26" y="40"/>
                      <a:pt x="25" y="40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9" y="42"/>
                      <a:pt x="29" y="42"/>
                      <a:pt x="29" y="42"/>
                    </a:cubicBezTo>
                    <a:close/>
                    <a:moveTo>
                      <a:pt x="30" y="38"/>
                    </a:moveTo>
                    <a:cubicBezTo>
                      <a:pt x="31" y="38"/>
                      <a:pt x="31" y="37"/>
                      <a:pt x="32" y="37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8" y="35"/>
                      <a:pt x="27" y="36"/>
                      <a:pt x="27" y="37"/>
                    </a:cubicBezTo>
                    <a:cubicBezTo>
                      <a:pt x="30" y="38"/>
                      <a:pt x="30" y="38"/>
                      <a:pt x="30" y="38"/>
                    </a:cubicBezTo>
                    <a:close/>
                    <a:moveTo>
                      <a:pt x="33" y="36"/>
                    </a:moveTo>
                    <a:cubicBezTo>
                      <a:pt x="33" y="35"/>
                      <a:pt x="34" y="34"/>
                      <a:pt x="35" y="34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2" y="31"/>
                      <a:pt x="31" y="32"/>
                      <a:pt x="30" y="33"/>
                    </a:cubicBezTo>
                    <a:cubicBezTo>
                      <a:pt x="33" y="36"/>
                      <a:pt x="33" y="36"/>
                      <a:pt x="33" y="36"/>
                    </a:cubicBezTo>
                    <a:close/>
                    <a:moveTo>
                      <a:pt x="36" y="33"/>
                    </a:moveTo>
                    <a:cubicBezTo>
                      <a:pt x="37" y="33"/>
                      <a:pt x="39" y="33"/>
                      <a:pt x="40" y="33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8" y="29"/>
                      <a:pt x="36" y="30"/>
                      <a:pt x="35" y="30"/>
                    </a:cubicBezTo>
                    <a:cubicBezTo>
                      <a:pt x="36" y="33"/>
                      <a:pt x="36" y="33"/>
                      <a:pt x="36" y="33"/>
                    </a:cubicBezTo>
                    <a:close/>
                    <a:moveTo>
                      <a:pt x="47" y="29"/>
                    </a:moveTo>
                    <a:cubicBezTo>
                      <a:pt x="50" y="30"/>
                      <a:pt x="52" y="32"/>
                      <a:pt x="54" y="34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47" y="29"/>
                      <a:pt x="47" y="29"/>
                      <a:pt x="47" y="29"/>
                    </a:cubicBezTo>
                    <a:close/>
                    <a:moveTo>
                      <a:pt x="55" y="35"/>
                    </a:moveTo>
                    <a:cubicBezTo>
                      <a:pt x="55" y="36"/>
                      <a:pt x="55" y="36"/>
                      <a:pt x="55" y="36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55" y="35"/>
                      <a:pt x="55" y="35"/>
                      <a:pt x="55" y="35"/>
                    </a:cubicBezTo>
                    <a:close/>
                    <a:moveTo>
                      <a:pt x="55" y="36"/>
                    </a:moveTo>
                    <a:cubicBezTo>
                      <a:pt x="56" y="37"/>
                      <a:pt x="56" y="38"/>
                      <a:pt x="57" y="39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55" y="36"/>
                      <a:pt x="55" y="36"/>
                      <a:pt x="55" y="36"/>
                    </a:cubicBezTo>
                    <a:close/>
                    <a:moveTo>
                      <a:pt x="24" y="39"/>
                    </a:moveTo>
                    <a:cubicBezTo>
                      <a:pt x="24" y="38"/>
                      <a:pt x="25" y="37"/>
                      <a:pt x="26" y="36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21" y="39"/>
                      <a:pt x="21" y="39"/>
                      <a:pt x="21" y="39"/>
                    </a:cubicBezTo>
                    <a:cubicBezTo>
                      <a:pt x="24" y="39"/>
                      <a:pt x="24" y="39"/>
                      <a:pt x="24" y="39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7" y="34"/>
                    </a:moveTo>
                    <a:cubicBezTo>
                      <a:pt x="29" y="32"/>
                      <a:pt x="31" y="30"/>
                      <a:pt x="33" y="29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4"/>
                      <a:pt x="27" y="34"/>
                      <a:pt x="27" y="34"/>
                    </a:cubicBezTo>
                    <a:close/>
                    <a:moveTo>
                      <a:pt x="55" y="43"/>
                    </a:moveTo>
                    <a:cubicBezTo>
                      <a:pt x="52" y="43"/>
                      <a:pt x="52" y="43"/>
                      <a:pt x="52" y="43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3"/>
                      <a:pt x="55" y="43"/>
                      <a:pt x="55" y="43"/>
                    </a:cubicBezTo>
                    <a:close/>
                    <a:moveTo>
                      <a:pt x="55" y="48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5" y="50"/>
                      <a:pt x="55" y="50"/>
                      <a:pt x="55" y="50"/>
                    </a:cubicBezTo>
                    <a:cubicBezTo>
                      <a:pt x="55" y="48"/>
                      <a:pt x="55" y="48"/>
                      <a:pt x="55" y="48"/>
                    </a:cubicBezTo>
                    <a:close/>
                    <a:moveTo>
                      <a:pt x="55" y="52"/>
                    </a:moveTo>
                    <a:cubicBezTo>
                      <a:pt x="52" y="52"/>
                      <a:pt x="52" y="52"/>
                      <a:pt x="52" y="52"/>
                    </a:cubicBezTo>
                    <a:cubicBezTo>
                      <a:pt x="52" y="55"/>
                      <a:pt x="52" y="55"/>
                      <a:pt x="52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2"/>
                      <a:pt x="55" y="52"/>
                      <a:pt x="55" y="52"/>
                    </a:cubicBezTo>
                    <a:close/>
                    <a:moveTo>
                      <a:pt x="55" y="56"/>
                    </a:moveTo>
                    <a:cubicBezTo>
                      <a:pt x="52" y="56"/>
                      <a:pt x="52" y="56"/>
                      <a:pt x="52" y="56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5" y="56"/>
                      <a:pt x="55" y="56"/>
                      <a:pt x="55" y="56"/>
                    </a:cubicBezTo>
                    <a:close/>
                    <a:moveTo>
                      <a:pt x="29" y="43"/>
                    </a:move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5"/>
                      <a:pt x="25" y="45"/>
                      <a:pt x="25" y="45"/>
                    </a:cubicBezTo>
                    <a:cubicBezTo>
                      <a:pt x="25" y="46"/>
                      <a:pt x="25" y="46"/>
                      <a:pt x="25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9" y="43"/>
                      <a:pt x="29" y="43"/>
                      <a:pt x="29" y="43"/>
                    </a:cubicBezTo>
                    <a:close/>
                    <a:moveTo>
                      <a:pt x="29" y="48"/>
                    </a:move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9" y="50"/>
                      <a:pt x="29" y="50"/>
                      <a:pt x="29" y="50"/>
                    </a:cubicBezTo>
                    <a:cubicBezTo>
                      <a:pt x="29" y="48"/>
                      <a:pt x="29" y="48"/>
                      <a:pt x="29" y="48"/>
                    </a:cubicBezTo>
                    <a:close/>
                    <a:moveTo>
                      <a:pt x="29" y="52"/>
                    </a:move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5" y="55"/>
                      <a:pt x="25" y="55"/>
                      <a:pt x="25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2"/>
                      <a:pt x="29" y="52"/>
                      <a:pt x="29" y="52"/>
                    </a:cubicBezTo>
                    <a:close/>
                    <a:moveTo>
                      <a:pt x="29" y="56"/>
                    </a:move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6"/>
                      <a:pt x="29" y="56"/>
                      <a:pt x="29" y="56"/>
                    </a:cubicBezTo>
                    <a:close/>
                    <a:moveTo>
                      <a:pt x="20" y="46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20" y="46"/>
                      <a:pt x="20" y="46"/>
                      <a:pt x="20" y="46"/>
                    </a:cubicBezTo>
                    <a:close/>
                    <a:moveTo>
                      <a:pt x="18" y="52"/>
                    </a:moveTo>
                    <a:cubicBezTo>
                      <a:pt x="18" y="46"/>
                      <a:pt x="18" y="46"/>
                      <a:pt x="18" y="46"/>
                    </a:cubicBezTo>
                    <a:cubicBezTo>
                      <a:pt x="13" y="46"/>
                      <a:pt x="13" y="46"/>
                      <a:pt x="13" y="46"/>
                    </a:cubicBezTo>
                    <a:cubicBezTo>
                      <a:pt x="13" y="52"/>
                      <a:pt x="13" y="52"/>
                      <a:pt x="13" y="52"/>
                    </a:cubicBezTo>
                    <a:cubicBezTo>
                      <a:pt x="18" y="52"/>
                      <a:pt x="18" y="52"/>
                      <a:pt x="18" y="52"/>
                    </a:cubicBezTo>
                    <a:close/>
                    <a:moveTo>
                      <a:pt x="17" y="53"/>
                    </a:moveTo>
                    <a:cubicBezTo>
                      <a:pt x="17" y="59"/>
                      <a:pt x="17" y="59"/>
                      <a:pt x="17" y="59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17" y="53"/>
                      <a:pt x="17" y="53"/>
                      <a:pt x="17" y="53"/>
                    </a:cubicBezTo>
                    <a:close/>
                    <a:moveTo>
                      <a:pt x="16" y="59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3" y="53"/>
                      <a:pt x="13" y="53"/>
                      <a:pt x="13" y="53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16" y="59"/>
                      <a:pt x="16" y="59"/>
                      <a:pt x="16" y="59"/>
                    </a:cubicBezTo>
                    <a:close/>
                    <a:moveTo>
                      <a:pt x="17" y="41"/>
                    </a:moveTo>
                    <a:cubicBezTo>
                      <a:pt x="17" y="45"/>
                      <a:pt x="17" y="45"/>
                      <a:pt x="17" y="45"/>
                    </a:cubicBezTo>
                    <a:cubicBezTo>
                      <a:pt x="24" y="45"/>
                      <a:pt x="24" y="45"/>
                      <a:pt x="24" y="45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17" y="41"/>
                      <a:pt x="17" y="41"/>
                      <a:pt x="17" y="41"/>
                    </a:cubicBezTo>
                    <a:close/>
                    <a:moveTo>
                      <a:pt x="16" y="45"/>
                    </a:moveTo>
                    <a:cubicBezTo>
                      <a:pt x="16" y="41"/>
                      <a:pt x="16" y="41"/>
                      <a:pt x="16" y="41"/>
                    </a:cubicBezTo>
                    <a:cubicBezTo>
                      <a:pt x="13" y="41"/>
                      <a:pt x="13" y="41"/>
                      <a:pt x="13" y="41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5"/>
                      <a:pt x="16" y="45"/>
                      <a:pt x="16" y="45"/>
                    </a:cubicBezTo>
                    <a:close/>
                    <a:moveTo>
                      <a:pt x="19" y="39"/>
                    </a:moveTo>
                    <a:cubicBezTo>
                      <a:pt x="19" y="36"/>
                      <a:pt x="19" y="36"/>
                      <a:pt x="19" y="36"/>
                    </a:cubicBezTo>
                    <a:cubicBezTo>
                      <a:pt x="13" y="36"/>
                      <a:pt x="13" y="36"/>
                      <a:pt x="13" y="36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9" y="39"/>
                      <a:pt x="19" y="39"/>
                      <a:pt x="19" y="39"/>
                    </a:cubicBezTo>
                    <a:close/>
                    <a:moveTo>
                      <a:pt x="25" y="35"/>
                    </a:moveTo>
                    <a:cubicBezTo>
                      <a:pt x="25" y="29"/>
                      <a:pt x="25" y="29"/>
                      <a:pt x="25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5" y="35"/>
                      <a:pt x="25" y="35"/>
                      <a:pt x="25" y="35"/>
                    </a:cubicBezTo>
                    <a:close/>
                    <a:moveTo>
                      <a:pt x="16" y="35"/>
                    </a:moveTo>
                    <a:cubicBezTo>
                      <a:pt x="16" y="29"/>
                      <a:pt x="16" y="29"/>
                      <a:pt x="16" y="29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6" y="35"/>
                    </a:moveTo>
                    <a:cubicBezTo>
                      <a:pt x="6" y="29"/>
                      <a:pt x="6" y="29"/>
                      <a:pt x="6" y="29"/>
                    </a:cubicBezTo>
                    <a:cubicBezTo>
                      <a:pt x="2" y="29"/>
                      <a:pt x="2" y="29"/>
                      <a:pt x="2" y="29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6" y="35"/>
                      <a:pt x="6" y="35"/>
                      <a:pt x="6" y="35"/>
                    </a:cubicBezTo>
                    <a:close/>
                    <a:moveTo>
                      <a:pt x="79" y="29"/>
                    </a:moveTo>
                    <a:cubicBezTo>
                      <a:pt x="74" y="29"/>
                      <a:pt x="74" y="29"/>
                      <a:pt x="74" y="29"/>
                    </a:cubicBezTo>
                    <a:cubicBezTo>
                      <a:pt x="74" y="35"/>
                      <a:pt x="74" y="35"/>
                      <a:pt x="74" y="35"/>
                    </a:cubicBezTo>
                    <a:cubicBezTo>
                      <a:pt x="79" y="35"/>
                      <a:pt x="79" y="35"/>
                      <a:pt x="79" y="35"/>
                    </a:cubicBezTo>
                    <a:cubicBezTo>
                      <a:pt x="79" y="29"/>
                      <a:pt x="79" y="29"/>
                      <a:pt x="79" y="29"/>
                    </a:cubicBezTo>
                    <a:close/>
                    <a:moveTo>
                      <a:pt x="73" y="29"/>
                    </a:moveTo>
                    <a:cubicBezTo>
                      <a:pt x="65" y="29"/>
                      <a:pt x="65" y="29"/>
                      <a:pt x="65" y="29"/>
                    </a:cubicBezTo>
                    <a:cubicBezTo>
                      <a:pt x="65" y="35"/>
                      <a:pt x="65" y="35"/>
                      <a:pt x="65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3" y="29"/>
                      <a:pt x="73" y="29"/>
                      <a:pt x="73" y="29"/>
                    </a:cubicBezTo>
                    <a:close/>
                    <a:moveTo>
                      <a:pt x="64" y="29"/>
                    </a:moveTo>
                    <a:cubicBezTo>
                      <a:pt x="55" y="29"/>
                      <a:pt x="55" y="29"/>
                      <a:pt x="55" y="29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64" y="35"/>
                      <a:pt x="64" y="35"/>
                      <a:pt x="64" y="35"/>
                    </a:cubicBezTo>
                    <a:cubicBezTo>
                      <a:pt x="64" y="29"/>
                      <a:pt x="64" y="29"/>
                      <a:pt x="64" y="29"/>
                    </a:cubicBezTo>
                    <a:close/>
                    <a:moveTo>
                      <a:pt x="2" y="28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2" y="24"/>
                      <a:pt x="2" y="24"/>
                      <a:pt x="2" y="24"/>
                    </a:cubicBezTo>
                    <a:cubicBezTo>
                      <a:pt x="2" y="28"/>
                      <a:pt x="2" y="28"/>
                      <a:pt x="2" y="28"/>
                    </a:cubicBezTo>
                    <a:close/>
                    <a:moveTo>
                      <a:pt x="6" y="28"/>
                    </a:moveTo>
                    <a:cubicBezTo>
                      <a:pt x="12" y="28"/>
                      <a:pt x="12" y="28"/>
                      <a:pt x="12" y="28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8"/>
                      <a:pt x="6" y="28"/>
                      <a:pt x="6" y="28"/>
                    </a:cubicBezTo>
                    <a:close/>
                    <a:moveTo>
                      <a:pt x="13" y="28"/>
                    </a:move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8"/>
                      <a:pt x="13" y="28"/>
                      <a:pt x="13" y="28"/>
                    </a:cubicBezTo>
                    <a:close/>
                    <a:moveTo>
                      <a:pt x="20" y="28"/>
                    </a:move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8"/>
                      <a:pt x="20" y="28"/>
                      <a:pt x="20" y="28"/>
                    </a:cubicBezTo>
                    <a:close/>
                    <a:moveTo>
                      <a:pt x="31" y="28"/>
                    </a:move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4"/>
                      <a:pt x="40" y="24"/>
                      <a:pt x="40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8"/>
                      <a:pt x="31" y="28"/>
                      <a:pt x="31" y="28"/>
                    </a:cubicBezTo>
                    <a:close/>
                    <a:moveTo>
                      <a:pt x="41" y="28"/>
                    </a:move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41" y="24"/>
                      <a:pt x="41" y="24"/>
                      <a:pt x="41" y="24"/>
                    </a:cubicBezTo>
                    <a:cubicBezTo>
                      <a:pt x="41" y="28"/>
                      <a:pt x="41" y="28"/>
                      <a:pt x="41" y="28"/>
                    </a:cubicBezTo>
                    <a:close/>
                    <a:moveTo>
                      <a:pt x="51" y="28"/>
                    </a:moveTo>
                    <a:cubicBezTo>
                      <a:pt x="61" y="28"/>
                      <a:pt x="61" y="28"/>
                      <a:pt x="61" y="28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8"/>
                      <a:pt x="51" y="28"/>
                      <a:pt x="51" y="28"/>
                    </a:cubicBezTo>
                    <a:close/>
                    <a:moveTo>
                      <a:pt x="63" y="28"/>
                    </a:moveTo>
                    <a:cubicBezTo>
                      <a:pt x="67" y="28"/>
                      <a:pt x="67" y="28"/>
                      <a:pt x="67" y="28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8"/>
                      <a:pt x="63" y="28"/>
                      <a:pt x="63" y="28"/>
                    </a:cubicBezTo>
                    <a:close/>
                    <a:moveTo>
                      <a:pt x="69" y="28"/>
                    </a:move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4"/>
                      <a:pt x="74" y="24"/>
                      <a:pt x="74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69" y="28"/>
                      <a:pt x="69" y="28"/>
                      <a:pt x="69" y="28"/>
                    </a:cubicBezTo>
                    <a:close/>
                    <a:moveTo>
                      <a:pt x="76" y="28"/>
                    </a:moveTo>
                    <a:cubicBezTo>
                      <a:pt x="79" y="28"/>
                      <a:pt x="79" y="28"/>
                      <a:pt x="79" y="28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6" y="24"/>
                      <a:pt x="76" y="24"/>
                      <a:pt x="76" y="24"/>
                    </a:cubicBezTo>
                    <a:cubicBezTo>
                      <a:pt x="76" y="28"/>
                      <a:pt x="76" y="28"/>
                      <a:pt x="76" y="28"/>
                    </a:cubicBezTo>
                    <a:close/>
                    <a:moveTo>
                      <a:pt x="79" y="36"/>
                    </a:moveTo>
                    <a:cubicBezTo>
                      <a:pt x="69" y="36"/>
                      <a:pt x="69" y="36"/>
                      <a:pt x="69" y="36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7" y="60"/>
                      <a:pt x="57" y="60"/>
                      <a:pt x="57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0"/>
                      <a:pt x="55" y="60"/>
                      <a:pt x="55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2" y="60"/>
                      <a:pt x="52" y="60"/>
                      <a:pt x="52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51" y="60"/>
                      <a:pt x="51" y="60"/>
                      <a:pt x="51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9" y="60"/>
                      <a:pt x="29" y="60"/>
                      <a:pt x="29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3" y="60"/>
                      <a:pt x="13" y="60"/>
                      <a:pt x="13" y="60"/>
                    </a:cubicBezTo>
                    <a:cubicBezTo>
                      <a:pt x="11" y="60"/>
                      <a:pt x="11" y="60"/>
                      <a:pt x="11" y="6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2" y="12"/>
                      <a:pt x="2" y="12"/>
                      <a:pt x="2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2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8" y="1"/>
                      <a:pt x="48" y="1"/>
                      <a:pt x="48" y="1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52" y="6"/>
                      <a:pt x="52" y="6"/>
                      <a:pt x="52" y="6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2"/>
                      <a:pt x="63" y="12"/>
                      <a:pt x="63" y="12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63" y="18"/>
                      <a:pt x="63" y="18"/>
                      <a:pt x="63" y="18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6" y="12"/>
                      <a:pt x="66" y="12"/>
                      <a:pt x="66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0" y="12"/>
                      <a:pt x="70" y="12"/>
                      <a:pt x="70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2"/>
                      <a:pt x="72" y="12"/>
                      <a:pt x="72" y="12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2" y="18"/>
                      <a:pt x="72" y="18"/>
                      <a:pt x="72" y="18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2"/>
                      <a:pt x="75" y="12"/>
                      <a:pt x="75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6" y="12"/>
                      <a:pt x="76" y="12"/>
                      <a:pt x="76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9" y="36"/>
                      <a:pt x="79" y="36"/>
                      <a:pt x="79" y="36"/>
                    </a:cubicBezTo>
                    <a:close/>
                    <a:moveTo>
                      <a:pt x="68" y="36"/>
                    </a:move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6"/>
                      <a:pt x="68" y="36"/>
                      <a:pt x="68" y="36"/>
                    </a:cubicBezTo>
                    <a:close/>
                    <a:moveTo>
                      <a:pt x="23" y="14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8"/>
                      <a:pt x="23" y="18"/>
                      <a:pt x="23" y="18"/>
                    </a:cubicBezTo>
                    <a:cubicBezTo>
                      <a:pt x="23" y="14"/>
                      <a:pt x="23" y="14"/>
                      <a:pt x="23" y="14"/>
                    </a:cubicBezTo>
                    <a:close/>
                    <a:moveTo>
                      <a:pt x="26" y="22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5" y="18"/>
                      <a:pt x="35" y="18"/>
                      <a:pt x="35" y="18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26" y="22"/>
                      <a:pt x="26" y="22"/>
                      <a:pt x="26" y="22"/>
                    </a:cubicBezTo>
                    <a:close/>
                    <a:moveTo>
                      <a:pt x="36" y="22"/>
                    </a:moveTo>
                    <a:cubicBezTo>
                      <a:pt x="36" y="18"/>
                      <a:pt x="36" y="18"/>
                      <a:pt x="36" y="18"/>
                    </a:cubicBezTo>
                    <a:cubicBezTo>
                      <a:pt x="40" y="18"/>
                      <a:pt x="40" y="18"/>
                      <a:pt x="40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45" y="22"/>
                      <a:pt x="45" y="22"/>
                      <a:pt x="45" y="22"/>
                    </a:cubicBezTo>
                    <a:cubicBezTo>
                      <a:pt x="36" y="22"/>
                      <a:pt x="36" y="22"/>
                      <a:pt x="36" y="22"/>
                    </a:cubicBezTo>
                    <a:close/>
                    <a:moveTo>
                      <a:pt x="46" y="22"/>
                    </a:moveTo>
                    <a:cubicBezTo>
                      <a:pt x="46" y="18"/>
                      <a:pt x="46" y="18"/>
                      <a:pt x="46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46" y="22"/>
                      <a:pt x="46" y="22"/>
                      <a:pt x="46" y="22"/>
                    </a:cubicBezTo>
                    <a:close/>
                    <a:moveTo>
                      <a:pt x="57" y="59"/>
                    </a:move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3"/>
                      <a:pt x="64" y="53"/>
                      <a:pt x="64" y="53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9"/>
                      <a:pt x="57" y="59"/>
                      <a:pt x="57" y="59"/>
                    </a:cubicBezTo>
                    <a:close/>
                    <a:moveTo>
                      <a:pt x="65" y="59"/>
                    </a:moveTo>
                    <a:cubicBezTo>
                      <a:pt x="68" y="59"/>
                      <a:pt x="68" y="59"/>
                      <a:pt x="68" y="59"/>
                    </a:cubicBezTo>
                    <a:cubicBezTo>
                      <a:pt x="68" y="53"/>
                      <a:pt x="68" y="53"/>
                      <a:pt x="68" y="53"/>
                    </a:cubicBezTo>
                    <a:cubicBezTo>
                      <a:pt x="65" y="53"/>
                      <a:pt x="65" y="53"/>
                      <a:pt x="65" y="53"/>
                    </a:cubicBezTo>
                    <a:cubicBezTo>
                      <a:pt x="65" y="59"/>
                      <a:pt x="65" y="59"/>
                      <a:pt x="65" y="59"/>
                    </a:cubicBezTo>
                    <a:close/>
                    <a:moveTo>
                      <a:pt x="57" y="1"/>
                    </a:moveTo>
                    <a:cubicBezTo>
                      <a:pt x="57" y="9"/>
                      <a:pt x="57" y="9"/>
                      <a:pt x="57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44" y="1"/>
                      <a:pt x="44" y="1"/>
                      <a:pt x="44" y="1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1"/>
                      <a:pt x="53" y="1"/>
                      <a:pt x="53" y="1"/>
                    </a:cubicBezTo>
                    <a:cubicBezTo>
                      <a:pt x="57" y="1"/>
                      <a:pt x="57" y="1"/>
                      <a:pt x="57" y="1"/>
                    </a:cubicBezTo>
                    <a:close/>
                    <a:moveTo>
                      <a:pt x="24" y="16"/>
                    </a:moveTo>
                    <a:cubicBezTo>
                      <a:pt x="24" y="10"/>
                      <a:pt x="24" y="10"/>
                      <a:pt x="24" y="10"/>
                    </a:cubicBezTo>
                    <a:cubicBezTo>
                      <a:pt x="31" y="10"/>
                      <a:pt x="31" y="10"/>
                      <a:pt x="31" y="10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24" y="16"/>
                      <a:pt x="24" y="16"/>
                      <a:pt x="24" y="16"/>
                    </a:cubicBezTo>
                    <a:close/>
                    <a:moveTo>
                      <a:pt x="32" y="16"/>
                    </a:moveTo>
                    <a:cubicBezTo>
                      <a:pt x="32" y="10"/>
                      <a:pt x="32" y="10"/>
                      <a:pt x="32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2" y="16"/>
                      <a:pt x="32" y="16"/>
                      <a:pt x="32" y="16"/>
                    </a:cubicBezTo>
                    <a:close/>
                    <a:moveTo>
                      <a:pt x="41" y="16"/>
                    </a:moveTo>
                    <a:cubicBezTo>
                      <a:pt x="41" y="10"/>
                      <a:pt x="41" y="10"/>
                      <a:pt x="41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1" y="16"/>
                      <a:pt x="41" y="16"/>
                      <a:pt x="41" y="16"/>
                    </a:cubicBezTo>
                    <a:close/>
                    <a:moveTo>
                      <a:pt x="51" y="16"/>
                    </a:moveTo>
                    <a:cubicBezTo>
                      <a:pt x="51" y="10"/>
                      <a:pt x="51" y="10"/>
                      <a:pt x="51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57" y="16"/>
                      <a:pt x="57" y="16"/>
                      <a:pt x="57" y="16"/>
                    </a:cubicBezTo>
                    <a:cubicBezTo>
                      <a:pt x="51" y="16"/>
                      <a:pt x="51" y="16"/>
                      <a:pt x="51" y="16"/>
                    </a:cubicBezTo>
                    <a:close/>
                    <a:moveTo>
                      <a:pt x="68" y="52"/>
                    </a:moveTo>
                    <a:cubicBezTo>
                      <a:pt x="68" y="46"/>
                      <a:pt x="68" y="46"/>
                      <a:pt x="68" y="46"/>
                    </a:cubicBezTo>
                    <a:cubicBezTo>
                      <a:pt x="62" y="46"/>
                      <a:pt x="62" y="46"/>
                      <a:pt x="62" y="46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8" y="52"/>
                      <a:pt x="68" y="52"/>
                      <a:pt x="68" y="52"/>
                    </a:cubicBezTo>
                    <a:close/>
                    <a:moveTo>
                      <a:pt x="68" y="45"/>
                    </a:moveTo>
                    <a:cubicBezTo>
                      <a:pt x="68" y="41"/>
                      <a:pt x="68" y="41"/>
                      <a:pt x="68" y="41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65" y="45"/>
                      <a:pt x="65" y="45"/>
                      <a:pt x="65" y="45"/>
                    </a:cubicBezTo>
                    <a:cubicBezTo>
                      <a:pt x="68" y="45"/>
                      <a:pt x="68" y="45"/>
                      <a:pt x="68" y="45"/>
                    </a:cubicBezTo>
                    <a:close/>
                    <a:moveTo>
                      <a:pt x="61" y="46"/>
                    </a:moveTo>
                    <a:cubicBezTo>
                      <a:pt x="61" y="52"/>
                      <a:pt x="61" y="52"/>
                      <a:pt x="61" y="52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46"/>
                      <a:pt x="61" y="46"/>
                      <a:pt x="61" y="46"/>
                    </a:cubicBezTo>
                    <a:close/>
                    <a:moveTo>
                      <a:pt x="64" y="41"/>
                    </a:moveTo>
                    <a:cubicBezTo>
                      <a:pt x="64" y="45"/>
                      <a:pt x="64" y="45"/>
                      <a:pt x="64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64" y="41"/>
                      <a:pt x="64" y="41"/>
                      <a:pt x="64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" name="Freeform 20">
                <a:extLst>
                  <a:ext uri="{FF2B5EF4-FFF2-40B4-BE49-F238E27FC236}">
                    <a16:creationId xmlns:a16="http://schemas.microsoft.com/office/drawing/2014/main" id="{C3A1E7F8-837B-4B40-9EA1-DB402D87EA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8163" y="1792288"/>
                <a:ext cx="441325" cy="260350"/>
              </a:xfrm>
              <a:custGeom>
                <a:avLst/>
                <a:gdLst>
                  <a:gd name="T0" fmla="*/ 97 w 278"/>
                  <a:gd name="T1" fmla="*/ 0 h 164"/>
                  <a:gd name="T2" fmla="*/ 0 w 278"/>
                  <a:gd name="T3" fmla="*/ 7 h 164"/>
                  <a:gd name="T4" fmla="*/ 0 w 278"/>
                  <a:gd name="T5" fmla="*/ 0 h 164"/>
                  <a:gd name="T6" fmla="*/ 278 w 278"/>
                  <a:gd name="T7" fmla="*/ 0 h 164"/>
                  <a:gd name="T8" fmla="*/ 180 w 278"/>
                  <a:gd name="T9" fmla="*/ 7 h 164"/>
                  <a:gd name="T10" fmla="*/ 180 w 278"/>
                  <a:gd name="T11" fmla="*/ 0 h 164"/>
                  <a:gd name="T12" fmla="*/ 45 w 278"/>
                  <a:gd name="T13" fmla="*/ 59 h 164"/>
                  <a:gd name="T14" fmla="*/ 2 w 278"/>
                  <a:gd name="T15" fmla="*/ 64 h 164"/>
                  <a:gd name="T16" fmla="*/ 2 w 278"/>
                  <a:gd name="T17" fmla="*/ 59 h 164"/>
                  <a:gd name="T18" fmla="*/ 275 w 278"/>
                  <a:gd name="T19" fmla="*/ 59 h 164"/>
                  <a:gd name="T20" fmla="*/ 232 w 278"/>
                  <a:gd name="T21" fmla="*/ 64 h 164"/>
                  <a:gd name="T22" fmla="*/ 232 w 278"/>
                  <a:gd name="T23" fmla="*/ 59 h 164"/>
                  <a:gd name="T24" fmla="*/ 69 w 278"/>
                  <a:gd name="T25" fmla="*/ 102 h 164"/>
                  <a:gd name="T26" fmla="*/ 7 w 278"/>
                  <a:gd name="T27" fmla="*/ 109 h 164"/>
                  <a:gd name="T28" fmla="*/ 7 w 278"/>
                  <a:gd name="T29" fmla="*/ 102 h 164"/>
                  <a:gd name="T30" fmla="*/ 164 w 278"/>
                  <a:gd name="T31" fmla="*/ 102 h 164"/>
                  <a:gd name="T32" fmla="*/ 114 w 278"/>
                  <a:gd name="T33" fmla="*/ 109 h 164"/>
                  <a:gd name="T34" fmla="*/ 114 w 278"/>
                  <a:gd name="T35" fmla="*/ 102 h 164"/>
                  <a:gd name="T36" fmla="*/ 270 w 278"/>
                  <a:gd name="T37" fmla="*/ 102 h 164"/>
                  <a:gd name="T38" fmla="*/ 206 w 278"/>
                  <a:gd name="T39" fmla="*/ 109 h 164"/>
                  <a:gd name="T40" fmla="*/ 206 w 278"/>
                  <a:gd name="T41" fmla="*/ 102 h 164"/>
                  <a:gd name="T42" fmla="*/ 81 w 278"/>
                  <a:gd name="T43" fmla="*/ 159 h 164"/>
                  <a:gd name="T44" fmla="*/ 111 w 278"/>
                  <a:gd name="T45" fmla="*/ 133 h 164"/>
                  <a:gd name="T46" fmla="*/ 114 w 278"/>
                  <a:gd name="T47" fmla="*/ 133 h 164"/>
                  <a:gd name="T48" fmla="*/ 185 w 278"/>
                  <a:gd name="T49" fmla="*/ 159 h 164"/>
                  <a:gd name="T50" fmla="*/ 164 w 278"/>
                  <a:gd name="T51" fmla="*/ 131 h 164"/>
                  <a:gd name="T52" fmla="*/ 164 w 278"/>
                  <a:gd name="T53" fmla="*/ 133 h 164"/>
                  <a:gd name="T54" fmla="*/ 166 w 278"/>
                  <a:gd name="T55" fmla="*/ 133 h 164"/>
                  <a:gd name="T56" fmla="*/ 194 w 278"/>
                  <a:gd name="T57" fmla="*/ 159 h 164"/>
                  <a:gd name="T58" fmla="*/ 261 w 278"/>
                  <a:gd name="T59" fmla="*/ 164 h 164"/>
                  <a:gd name="T60" fmla="*/ 16 w 278"/>
                  <a:gd name="T61" fmla="*/ 159 h 164"/>
                  <a:gd name="T62" fmla="*/ 114 w 278"/>
                  <a:gd name="T63" fmla="*/ 131 h 164"/>
                  <a:gd name="T64" fmla="*/ 114 w 278"/>
                  <a:gd name="T65" fmla="*/ 133 h 164"/>
                  <a:gd name="T66" fmla="*/ 114 w 278"/>
                  <a:gd name="T67" fmla="*/ 131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8" h="164">
                    <a:moveTo>
                      <a:pt x="0" y="0"/>
                    </a:moveTo>
                    <a:lnTo>
                      <a:pt x="97" y="0"/>
                    </a:lnTo>
                    <a:lnTo>
                      <a:pt x="97" y="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  <a:moveTo>
                      <a:pt x="180" y="0"/>
                    </a:moveTo>
                    <a:lnTo>
                      <a:pt x="278" y="0"/>
                    </a:lnTo>
                    <a:lnTo>
                      <a:pt x="278" y="7"/>
                    </a:lnTo>
                    <a:lnTo>
                      <a:pt x="180" y="7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  <a:moveTo>
                      <a:pt x="2" y="59"/>
                    </a:moveTo>
                    <a:lnTo>
                      <a:pt x="45" y="59"/>
                    </a:lnTo>
                    <a:lnTo>
                      <a:pt x="45" y="64"/>
                    </a:lnTo>
                    <a:lnTo>
                      <a:pt x="2" y="64"/>
                    </a:lnTo>
                    <a:lnTo>
                      <a:pt x="2" y="59"/>
                    </a:lnTo>
                    <a:lnTo>
                      <a:pt x="2" y="59"/>
                    </a:lnTo>
                    <a:close/>
                    <a:moveTo>
                      <a:pt x="232" y="59"/>
                    </a:moveTo>
                    <a:lnTo>
                      <a:pt x="275" y="59"/>
                    </a:lnTo>
                    <a:lnTo>
                      <a:pt x="275" y="64"/>
                    </a:lnTo>
                    <a:lnTo>
                      <a:pt x="232" y="64"/>
                    </a:lnTo>
                    <a:lnTo>
                      <a:pt x="232" y="59"/>
                    </a:lnTo>
                    <a:lnTo>
                      <a:pt x="232" y="59"/>
                    </a:lnTo>
                    <a:close/>
                    <a:moveTo>
                      <a:pt x="7" y="102"/>
                    </a:moveTo>
                    <a:lnTo>
                      <a:pt x="69" y="102"/>
                    </a:lnTo>
                    <a:lnTo>
                      <a:pt x="69" y="109"/>
                    </a:lnTo>
                    <a:lnTo>
                      <a:pt x="7" y="109"/>
                    </a:lnTo>
                    <a:lnTo>
                      <a:pt x="7" y="102"/>
                    </a:lnTo>
                    <a:lnTo>
                      <a:pt x="7" y="102"/>
                    </a:lnTo>
                    <a:close/>
                    <a:moveTo>
                      <a:pt x="114" y="102"/>
                    </a:moveTo>
                    <a:lnTo>
                      <a:pt x="164" y="102"/>
                    </a:lnTo>
                    <a:lnTo>
                      <a:pt x="164" y="109"/>
                    </a:lnTo>
                    <a:lnTo>
                      <a:pt x="114" y="109"/>
                    </a:lnTo>
                    <a:lnTo>
                      <a:pt x="114" y="102"/>
                    </a:lnTo>
                    <a:lnTo>
                      <a:pt x="114" y="102"/>
                    </a:lnTo>
                    <a:close/>
                    <a:moveTo>
                      <a:pt x="206" y="102"/>
                    </a:moveTo>
                    <a:lnTo>
                      <a:pt x="270" y="102"/>
                    </a:lnTo>
                    <a:lnTo>
                      <a:pt x="270" y="109"/>
                    </a:lnTo>
                    <a:lnTo>
                      <a:pt x="206" y="109"/>
                    </a:lnTo>
                    <a:lnTo>
                      <a:pt x="206" y="102"/>
                    </a:lnTo>
                    <a:lnTo>
                      <a:pt x="206" y="102"/>
                    </a:lnTo>
                    <a:close/>
                    <a:moveTo>
                      <a:pt x="16" y="159"/>
                    </a:moveTo>
                    <a:lnTo>
                      <a:pt x="81" y="159"/>
                    </a:lnTo>
                    <a:lnTo>
                      <a:pt x="107" y="133"/>
                    </a:lnTo>
                    <a:lnTo>
                      <a:pt x="111" y="133"/>
                    </a:lnTo>
                    <a:lnTo>
                      <a:pt x="111" y="133"/>
                    </a:lnTo>
                    <a:lnTo>
                      <a:pt x="114" y="133"/>
                    </a:lnTo>
                    <a:lnTo>
                      <a:pt x="88" y="159"/>
                    </a:lnTo>
                    <a:lnTo>
                      <a:pt x="185" y="159"/>
                    </a:lnTo>
                    <a:lnTo>
                      <a:pt x="159" y="131"/>
                    </a:lnTo>
                    <a:lnTo>
                      <a:pt x="164" y="131"/>
                    </a:lnTo>
                    <a:lnTo>
                      <a:pt x="164" y="133"/>
                    </a:lnTo>
                    <a:lnTo>
                      <a:pt x="164" y="133"/>
                    </a:lnTo>
                    <a:lnTo>
                      <a:pt x="166" y="133"/>
                    </a:lnTo>
                    <a:lnTo>
                      <a:pt x="166" y="133"/>
                    </a:lnTo>
                    <a:lnTo>
                      <a:pt x="168" y="133"/>
                    </a:lnTo>
                    <a:lnTo>
                      <a:pt x="194" y="159"/>
                    </a:lnTo>
                    <a:lnTo>
                      <a:pt x="261" y="159"/>
                    </a:lnTo>
                    <a:lnTo>
                      <a:pt x="261" y="164"/>
                    </a:lnTo>
                    <a:lnTo>
                      <a:pt x="16" y="164"/>
                    </a:lnTo>
                    <a:lnTo>
                      <a:pt x="16" y="159"/>
                    </a:lnTo>
                    <a:lnTo>
                      <a:pt x="16" y="159"/>
                    </a:lnTo>
                    <a:close/>
                    <a:moveTo>
                      <a:pt x="114" y="131"/>
                    </a:moveTo>
                    <a:lnTo>
                      <a:pt x="116" y="131"/>
                    </a:lnTo>
                    <a:lnTo>
                      <a:pt x="114" y="133"/>
                    </a:lnTo>
                    <a:lnTo>
                      <a:pt x="114" y="131"/>
                    </a:lnTo>
                    <a:lnTo>
                      <a:pt x="114" y="1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" name="Freeform 21">
                <a:extLst>
                  <a:ext uri="{FF2B5EF4-FFF2-40B4-BE49-F238E27FC236}">
                    <a16:creationId xmlns:a16="http://schemas.microsoft.com/office/drawing/2014/main" id="{1BE02E8A-AA1C-4C39-A09D-43A8F87224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95776" y="1660525"/>
                <a:ext cx="546100" cy="508000"/>
              </a:xfrm>
              <a:custGeom>
                <a:avLst/>
                <a:gdLst>
                  <a:gd name="T0" fmla="*/ 31 w 145"/>
                  <a:gd name="T1" fmla="*/ 0 h 135"/>
                  <a:gd name="T2" fmla="*/ 0 w 145"/>
                  <a:gd name="T3" fmla="*/ 27 h 135"/>
                  <a:gd name="T4" fmla="*/ 14 w 145"/>
                  <a:gd name="T5" fmla="*/ 45 h 135"/>
                  <a:gd name="T6" fmla="*/ 14 w 145"/>
                  <a:gd name="T7" fmla="*/ 63 h 135"/>
                  <a:gd name="T8" fmla="*/ 33 w 145"/>
                  <a:gd name="T9" fmla="*/ 116 h 135"/>
                  <a:gd name="T10" fmla="*/ 61 w 145"/>
                  <a:gd name="T11" fmla="*/ 125 h 135"/>
                  <a:gd name="T12" fmla="*/ 73 w 145"/>
                  <a:gd name="T13" fmla="*/ 135 h 135"/>
                  <a:gd name="T14" fmla="*/ 83 w 145"/>
                  <a:gd name="T15" fmla="*/ 126 h 135"/>
                  <a:gd name="T16" fmla="*/ 112 w 145"/>
                  <a:gd name="T17" fmla="*/ 116 h 135"/>
                  <a:gd name="T18" fmla="*/ 131 w 145"/>
                  <a:gd name="T19" fmla="*/ 63 h 135"/>
                  <a:gd name="T20" fmla="*/ 131 w 145"/>
                  <a:gd name="T21" fmla="*/ 46 h 135"/>
                  <a:gd name="T22" fmla="*/ 145 w 145"/>
                  <a:gd name="T23" fmla="*/ 27 h 135"/>
                  <a:gd name="T24" fmla="*/ 115 w 145"/>
                  <a:gd name="T25" fmla="*/ 0 h 135"/>
                  <a:gd name="T26" fmla="*/ 73 w 145"/>
                  <a:gd name="T27" fmla="*/ 14 h 135"/>
                  <a:gd name="T28" fmla="*/ 31 w 145"/>
                  <a:gd name="T29" fmla="*/ 0 h 135"/>
                  <a:gd name="T30" fmla="*/ 31 w 145"/>
                  <a:gd name="T31" fmla="*/ 4 h 135"/>
                  <a:gd name="T32" fmla="*/ 6 w 145"/>
                  <a:gd name="T33" fmla="*/ 26 h 135"/>
                  <a:gd name="T34" fmla="*/ 16 w 145"/>
                  <a:gd name="T35" fmla="*/ 38 h 135"/>
                  <a:gd name="T36" fmla="*/ 17 w 145"/>
                  <a:gd name="T37" fmla="*/ 51 h 135"/>
                  <a:gd name="T38" fmla="*/ 17 w 145"/>
                  <a:gd name="T39" fmla="*/ 64 h 135"/>
                  <a:gd name="T40" fmla="*/ 34 w 145"/>
                  <a:gd name="T41" fmla="*/ 113 h 135"/>
                  <a:gd name="T42" fmla="*/ 60 w 145"/>
                  <a:gd name="T43" fmla="*/ 122 h 135"/>
                  <a:gd name="T44" fmla="*/ 73 w 145"/>
                  <a:gd name="T45" fmla="*/ 130 h 135"/>
                  <a:gd name="T46" fmla="*/ 83 w 145"/>
                  <a:gd name="T47" fmla="*/ 123 h 135"/>
                  <a:gd name="T48" fmla="*/ 111 w 145"/>
                  <a:gd name="T49" fmla="*/ 113 h 135"/>
                  <a:gd name="T50" fmla="*/ 128 w 145"/>
                  <a:gd name="T51" fmla="*/ 63 h 135"/>
                  <a:gd name="T52" fmla="*/ 128 w 145"/>
                  <a:gd name="T53" fmla="*/ 52 h 135"/>
                  <a:gd name="T54" fmla="*/ 129 w 145"/>
                  <a:gd name="T55" fmla="*/ 38 h 135"/>
                  <a:gd name="T56" fmla="*/ 139 w 145"/>
                  <a:gd name="T57" fmla="*/ 26 h 135"/>
                  <a:gd name="T58" fmla="*/ 114 w 145"/>
                  <a:gd name="T59" fmla="*/ 4 h 135"/>
                  <a:gd name="T60" fmla="*/ 73 w 145"/>
                  <a:gd name="T61" fmla="*/ 16 h 135"/>
                  <a:gd name="T62" fmla="*/ 31 w 145"/>
                  <a:gd name="T63" fmla="*/ 4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5" h="135">
                    <a:moveTo>
                      <a:pt x="31" y="0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9" y="28"/>
                      <a:pt x="14" y="37"/>
                      <a:pt x="14" y="45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4" y="80"/>
                      <a:pt x="15" y="109"/>
                      <a:pt x="33" y="116"/>
                    </a:cubicBezTo>
                    <a:cubicBezTo>
                      <a:pt x="36" y="117"/>
                      <a:pt x="53" y="121"/>
                      <a:pt x="61" y="125"/>
                    </a:cubicBezTo>
                    <a:cubicBezTo>
                      <a:pt x="70" y="130"/>
                      <a:pt x="71" y="135"/>
                      <a:pt x="73" y="135"/>
                    </a:cubicBezTo>
                    <a:cubicBezTo>
                      <a:pt x="74" y="134"/>
                      <a:pt x="76" y="130"/>
                      <a:pt x="83" y="126"/>
                    </a:cubicBezTo>
                    <a:cubicBezTo>
                      <a:pt x="92" y="122"/>
                      <a:pt x="107" y="118"/>
                      <a:pt x="112" y="116"/>
                    </a:cubicBezTo>
                    <a:cubicBezTo>
                      <a:pt x="130" y="109"/>
                      <a:pt x="131" y="80"/>
                      <a:pt x="131" y="63"/>
                    </a:cubicBezTo>
                    <a:cubicBezTo>
                      <a:pt x="131" y="46"/>
                      <a:pt x="131" y="46"/>
                      <a:pt x="131" y="46"/>
                    </a:cubicBezTo>
                    <a:cubicBezTo>
                      <a:pt x="131" y="38"/>
                      <a:pt x="136" y="28"/>
                      <a:pt x="145" y="27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00" y="9"/>
                      <a:pt x="90" y="13"/>
                      <a:pt x="73" y="14"/>
                    </a:cubicBezTo>
                    <a:cubicBezTo>
                      <a:pt x="55" y="14"/>
                      <a:pt x="45" y="10"/>
                      <a:pt x="31" y="0"/>
                    </a:cubicBezTo>
                    <a:close/>
                    <a:moveTo>
                      <a:pt x="31" y="4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7" y="26"/>
                      <a:pt x="13" y="29"/>
                      <a:pt x="16" y="38"/>
                    </a:cubicBezTo>
                    <a:cubicBezTo>
                      <a:pt x="17" y="42"/>
                      <a:pt x="17" y="47"/>
                      <a:pt x="17" y="51"/>
                    </a:cubicBezTo>
                    <a:cubicBezTo>
                      <a:pt x="17" y="56"/>
                      <a:pt x="17" y="60"/>
                      <a:pt x="17" y="64"/>
                    </a:cubicBezTo>
                    <a:cubicBezTo>
                      <a:pt x="17" y="79"/>
                      <a:pt x="18" y="106"/>
                      <a:pt x="34" y="113"/>
                    </a:cubicBezTo>
                    <a:cubicBezTo>
                      <a:pt x="37" y="115"/>
                      <a:pt x="53" y="118"/>
                      <a:pt x="60" y="122"/>
                    </a:cubicBezTo>
                    <a:cubicBezTo>
                      <a:pt x="70" y="126"/>
                      <a:pt x="72" y="130"/>
                      <a:pt x="73" y="130"/>
                    </a:cubicBezTo>
                    <a:cubicBezTo>
                      <a:pt x="74" y="129"/>
                      <a:pt x="76" y="126"/>
                      <a:pt x="83" y="123"/>
                    </a:cubicBezTo>
                    <a:cubicBezTo>
                      <a:pt x="91" y="119"/>
                      <a:pt x="106" y="115"/>
                      <a:pt x="111" y="113"/>
                    </a:cubicBezTo>
                    <a:cubicBezTo>
                      <a:pt x="127" y="107"/>
                      <a:pt x="127" y="79"/>
                      <a:pt x="128" y="63"/>
                    </a:cubicBezTo>
                    <a:cubicBezTo>
                      <a:pt x="128" y="52"/>
                      <a:pt x="128" y="52"/>
                      <a:pt x="128" y="52"/>
                    </a:cubicBezTo>
                    <a:cubicBezTo>
                      <a:pt x="128" y="47"/>
                      <a:pt x="127" y="43"/>
                      <a:pt x="129" y="38"/>
                    </a:cubicBezTo>
                    <a:cubicBezTo>
                      <a:pt x="131" y="33"/>
                      <a:pt x="134" y="28"/>
                      <a:pt x="139" y="26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00" y="13"/>
                      <a:pt x="90" y="16"/>
                      <a:pt x="73" y="16"/>
                    </a:cubicBezTo>
                    <a:cubicBezTo>
                      <a:pt x="56" y="16"/>
                      <a:pt x="45" y="13"/>
                      <a:pt x="3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Freeform 22">
                <a:extLst>
                  <a:ext uri="{FF2B5EF4-FFF2-40B4-BE49-F238E27FC236}">
                    <a16:creationId xmlns:a16="http://schemas.microsoft.com/office/drawing/2014/main" id="{196210A3-5CBC-45FA-AC77-F3F4613153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73563" y="1701800"/>
                <a:ext cx="388938" cy="430213"/>
              </a:xfrm>
              <a:custGeom>
                <a:avLst/>
                <a:gdLst>
                  <a:gd name="T0" fmla="*/ 226 w 245"/>
                  <a:gd name="T1" fmla="*/ 17 h 271"/>
                  <a:gd name="T2" fmla="*/ 233 w 245"/>
                  <a:gd name="T3" fmla="*/ 31 h 271"/>
                  <a:gd name="T4" fmla="*/ 219 w 245"/>
                  <a:gd name="T5" fmla="*/ 40 h 271"/>
                  <a:gd name="T6" fmla="*/ 207 w 245"/>
                  <a:gd name="T7" fmla="*/ 31 h 271"/>
                  <a:gd name="T8" fmla="*/ 212 w 245"/>
                  <a:gd name="T9" fmla="*/ 17 h 271"/>
                  <a:gd name="T10" fmla="*/ 219 w 245"/>
                  <a:gd name="T11" fmla="*/ 0 h 271"/>
                  <a:gd name="T12" fmla="*/ 131 w 245"/>
                  <a:gd name="T13" fmla="*/ 240 h 271"/>
                  <a:gd name="T14" fmla="*/ 136 w 245"/>
                  <a:gd name="T15" fmla="*/ 254 h 271"/>
                  <a:gd name="T16" fmla="*/ 121 w 245"/>
                  <a:gd name="T17" fmla="*/ 263 h 271"/>
                  <a:gd name="T18" fmla="*/ 110 w 245"/>
                  <a:gd name="T19" fmla="*/ 254 h 271"/>
                  <a:gd name="T20" fmla="*/ 114 w 245"/>
                  <a:gd name="T21" fmla="*/ 240 h 271"/>
                  <a:gd name="T22" fmla="*/ 121 w 245"/>
                  <a:gd name="T23" fmla="*/ 223 h 271"/>
                  <a:gd name="T24" fmla="*/ 126 w 245"/>
                  <a:gd name="T25" fmla="*/ 242 h 271"/>
                  <a:gd name="T26" fmla="*/ 129 w 245"/>
                  <a:gd name="T27" fmla="*/ 252 h 271"/>
                  <a:gd name="T28" fmla="*/ 121 w 245"/>
                  <a:gd name="T29" fmla="*/ 256 h 271"/>
                  <a:gd name="T30" fmla="*/ 114 w 245"/>
                  <a:gd name="T31" fmla="*/ 252 h 271"/>
                  <a:gd name="T32" fmla="*/ 117 w 245"/>
                  <a:gd name="T33" fmla="*/ 242 h 271"/>
                  <a:gd name="T34" fmla="*/ 121 w 245"/>
                  <a:gd name="T35" fmla="*/ 235 h 271"/>
                  <a:gd name="T36" fmla="*/ 34 w 245"/>
                  <a:gd name="T37" fmla="*/ 17 h 271"/>
                  <a:gd name="T38" fmla="*/ 38 w 245"/>
                  <a:gd name="T39" fmla="*/ 31 h 271"/>
                  <a:gd name="T40" fmla="*/ 27 w 245"/>
                  <a:gd name="T41" fmla="*/ 40 h 271"/>
                  <a:gd name="T42" fmla="*/ 15 w 245"/>
                  <a:gd name="T43" fmla="*/ 31 h 271"/>
                  <a:gd name="T44" fmla="*/ 19 w 245"/>
                  <a:gd name="T45" fmla="*/ 17 h 271"/>
                  <a:gd name="T46" fmla="*/ 27 w 245"/>
                  <a:gd name="T47" fmla="*/ 0 h 271"/>
                  <a:gd name="T48" fmla="*/ 31 w 245"/>
                  <a:gd name="T49" fmla="*/ 22 h 271"/>
                  <a:gd name="T50" fmla="*/ 34 w 245"/>
                  <a:gd name="T51" fmla="*/ 29 h 271"/>
                  <a:gd name="T52" fmla="*/ 27 w 245"/>
                  <a:gd name="T53" fmla="*/ 33 h 271"/>
                  <a:gd name="T54" fmla="*/ 19 w 245"/>
                  <a:gd name="T55" fmla="*/ 29 h 271"/>
                  <a:gd name="T56" fmla="*/ 22 w 245"/>
                  <a:gd name="T57" fmla="*/ 22 h 271"/>
                  <a:gd name="T58" fmla="*/ 27 w 245"/>
                  <a:gd name="T59" fmla="*/ 12 h 271"/>
                  <a:gd name="T60" fmla="*/ 224 w 245"/>
                  <a:gd name="T61" fmla="*/ 22 h 271"/>
                  <a:gd name="T62" fmla="*/ 226 w 245"/>
                  <a:gd name="T63" fmla="*/ 29 h 271"/>
                  <a:gd name="T64" fmla="*/ 219 w 245"/>
                  <a:gd name="T65" fmla="*/ 33 h 271"/>
                  <a:gd name="T66" fmla="*/ 212 w 245"/>
                  <a:gd name="T67" fmla="*/ 29 h 271"/>
                  <a:gd name="T68" fmla="*/ 214 w 245"/>
                  <a:gd name="T69" fmla="*/ 22 h 271"/>
                  <a:gd name="T70" fmla="*/ 219 w 245"/>
                  <a:gd name="T71" fmla="*/ 1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5" h="271">
                    <a:moveTo>
                      <a:pt x="219" y="0"/>
                    </a:moveTo>
                    <a:lnTo>
                      <a:pt x="226" y="17"/>
                    </a:lnTo>
                    <a:lnTo>
                      <a:pt x="245" y="19"/>
                    </a:lnTo>
                    <a:lnTo>
                      <a:pt x="233" y="31"/>
                    </a:lnTo>
                    <a:lnTo>
                      <a:pt x="235" y="48"/>
                    </a:lnTo>
                    <a:lnTo>
                      <a:pt x="219" y="40"/>
                    </a:lnTo>
                    <a:lnTo>
                      <a:pt x="205" y="48"/>
                    </a:lnTo>
                    <a:lnTo>
                      <a:pt x="207" y="31"/>
                    </a:lnTo>
                    <a:lnTo>
                      <a:pt x="193" y="19"/>
                    </a:lnTo>
                    <a:lnTo>
                      <a:pt x="212" y="17"/>
                    </a:lnTo>
                    <a:lnTo>
                      <a:pt x="219" y="0"/>
                    </a:lnTo>
                    <a:lnTo>
                      <a:pt x="219" y="0"/>
                    </a:lnTo>
                    <a:close/>
                    <a:moveTo>
                      <a:pt x="121" y="223"/>
                    </a:moveTo>
                    <a:lnTo>
                      <a:pt x="131" y="240"/>
                    </a:lnTo>
                    <a:lnTo>
                      <a:pt x="148" y="242"/>
                    </a:lnTo>
                    <a:lnTo>
                      <a:pt x="136" y="254"/>
                    </a:lnTo>
                    <a:lnTo>
                      <a:pt x="138" y="271"/>
                    </a:lnTo>
                    <a:lnTo>
                      <a:pt x="121" y="263"/>
                    </a:lnTo>
                    <a:lnTo>
                      <a:pt x="107" y="271"/>
                    </a:lnTo>
                    <a:lnTo>
                      <a:pt x="110" y="254"/>
                    </a:lnTo>
                    <a:lnTo>
                      <a:pt x="98" y="242"/>
                    </a:lnTo>
                    <a:lnTo>
                      <a:pt x="114" y="240"/>
                    </a:lnTo>
                    <a:lnTo>
                      <a:pt x="121" y="223"/>
                    </a:lnTo>
                    <a:lnTo>
                      <a:pt x="121" y="223"/>
                    </a:lnTo>
                    <a:close/>
                    <a:moveTo>
                      <a:pt x="121" y="235"/>
                    </a:moveTo>
                    <a:lnTo>
                      <a:pt x="126" y="242"/>
                    </a:lnTo>
                    <a:lnTo>
                      <a:pt x="136" y="244"/>
                    </a:lnTo>
                    <a:lnTo>
                      <a:pt x="129" y="252"/>
                    </a:lnTo>
                    <a:lnTo>
                      <a:pt x="131" y="261"/>
                    </a:lnTo>
                    <a:lnTo>
                      <a:pt x="121" y="256"/>
                    </a:lnTo>
                    <a:lnTo>
                      <a:pt x="112" y="261"/>
                    </a:lnTo>
                    <a:lnTo>
                      <a:pt x="114" y="252"/>
                    </a:lnTo>
                    <a:lnTo>
                      <a:pt x="107" y="244"/>
                    </a:lnTo>
                    <a:lnTo>
                      <a:pt x="117" y="242"/>
                    </a:lnTo>
                    <a:lnTo>
                      <a:pt x="121" y="235"/>
                    </a:lnTo>
                    <a:lnTo>
                      <a:pt x="121" y="235"/>
                    </a:lnTo>
                    <a:close/>
                    <a:moveTo>
                      <a:pt x="27" y="0"/>
                    </a:moveTo>
                    <a:lnTo>
                      <a:pt x="34" y="17"/>
                    </a:lnTo>
                    <a:lnTo>
                      <a:pt x="53" y="19"/>
                    </a:lnTo>
                    <a:lnTo>
                      <a:pt x="38" y="31"/>
                    </a:lnTo>
                    <a:lnTo>
                      <a:pt x="41" y="48"/>
                    </a:lnTo>
                    <a:lnTo>
                      <a:pt x="27" y="40"/>
                    </a:lnTo>
                    <a:lnTo>
                      <a:pt x="10" y="48"/>
                    </a:lnTo>
                    <a:lnTo>
                      <a:pt x="15" y="31"/>
                    </a:lnTo>
                    <a:lnTo>
                      <a:pt x="0" y="19"/>
                    </a:lnTo>
                    <a:lnTo>
                      <a:pt x="19" y="17"/>
                    </a:lnTo>
                    <a:lnTo>
                      <a:pt x="27" y="0"/>
                    </a:lnTo>
                    <a:lnTo>
                      <a:pt x="27" y="0"/>
                    </a:lnTo>
                    <a:close/>
                    <a:moveTo>
                      <a:pt x="27" y="12"/>
                    </a:moveTo>
                    <a:lnTo>
                      <a:pt x="31" y="22"/>
                    </a:lnTo>
                    <a:lnTo>
                      <a:pt x="41" y="22"/>
                    </a:lnTo>
                    <a:lnTo>
                      <a:pt x="34" y="29"/>
                    </a:lnTo>
                    <a:lnTo>
                      <a:pt x="36" y="38"/>
                    </a:lnTo>
                    <a:lnTo>
                      <a:pt x="27" y="33"/>
                    </a:lnTo>
                    <a:lnTo>
                      <a:pt x="17" y="38"/>
                    </a:lnTo>
                    <a:lnTo>
                      <a:pt x="19" y="29"/>
                    </a:lnTo>
                    <a:lnTo>
                      <a:pt x="12" y="22"/>
                    </a:lnTo>
                    <a:lnTo>
                      <a:pt x="22" y="22"/>
                    </a:lnTo>
                    <a:lnTo>
                      <a:pt x="27" y="12"/>
                    </a:lnTo>
                    <a:lnTo>
                      <a:pt x="27" y="12"/>
                    </a:lnTo>
                    <a:close/>
                    <a:moveTo>
                      <a:pt x="219" y="12"/>
                    </a:moveTo>
                    <a:lnTo>
                      <a:pt x="224" y="22"/>
                    </a:lnTo>
                    <a:lnTo>
                      <a:pt x="233" y="22"/>
                    </a:lnTo>
                    <a:lnTo>
                      <a:pt x="226" y="29"/>
                    </a:lnTo>
                    <a:lnTo>
                      <a:pt x="228" y="38"/>
                    </a:lnTo>
                    <a:lnTo>
                      <a:pt x="219" y="33"/>
                    </a:lnTo>
                    <a:lnTo>
                      <a:pt x="209" y="38"/>
                    </a:lnTo>
                    <a:lnTo>
                      <a:pt x="212" y="29"/>
                    </a:lnTo>
                    <a:lnTo>
                      <a:pt x="205" y="22"/>
                    </a:lnTo>
                    <a:lnTo>
                      <a:pt x="214" y="22"/>
                    </a:lnTo>
                    <a:lnTo>
                      <a:pt x="219" y="12"/>
                    </a:lnTo>
                    <a:lnTo>
                      <a:pt x="219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Freeform 23">
                <a:extLst>
                  <a:ext uri="{FF2B5EF4-FFF2-40B4-BE49-F238E27FC236}">
                    <a16:creationId xmlns:a16="http://schemas.microsoft.com/office/drawing/2014/main" id="{9E6B466E-7D79-4546-A0A2-33F5F92FC8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92613" y="2220913"/>
                <a:ext cx="350838" cy="79375"/>
              </a:xfrm>
              <a:custGeom>
                <a:avLst/>
                <a:gdLst>
                  <a:gd name="T0" fmla="*/ 11 w 93"/>
                  <a:gd name="T1" fmla="*/ 4 h 21"/>
                  <a:gd name="T2" fmla="*/ 11 w 93"/>
                  <a:gd name="T3" fmla="*/ 4 h 21"/>
                  <a:gd name="T4" fmla="*/ 11 w 93"/>
                  <a:gd name="T5" fmla="*/ 2 h 21"/>
                  <a:gd name="T6" fmla="*/ 29 w 93"/>
                  <a:gd name="T7" fmla="*/ 3 h 21"/>
                  <a:gd name="T8" fmla="*/ 28 w 93"/>
                  <a:gd name="T9" fmla="*/ 8 h 21"/>
                  <a:gd name="T10" fmla="*/ 38 w 93"/>
                  <a:gd name="T11" fmla="*/ 7 h 21"/>
                  <a:gd name="T12" fmla="*/ 37 w 93"/>
                  <a:gd name="T13" fmla="*/ 5 h 21"/>
                  <a:gd name="T14" fmla="*/ 33 w 93"/>
                  <a:gd name="T15" fmla="*/ 4 h 21"/>
                  <a:gd name="T16" fmla="*/ 39 w 93"/>
                  <a:gd name="T17" fmla="*/ 1 h 21"/>
                  <a:gd name="T18" fmla="*/ 63 w 93"/>
                  <a:gd name="T19" fmla="*/ 3 h 21"/>
                  <a:gd name="T20" fmla="*/ 65 w 93"/>
                  <a:gd name="T21" fmla="*/ 8 h 21"/>
                  <a:gd name="T22" fmla="*/ 71 w 93"/>
                  <a:gd name="T23" fmla="*/ 10 h 21"/>
                  <a:gd name="T24" fmla="*/ 65 w 93"/>
                  <a:gd name="T25" fmla="*/ 2 h 21"/>
                  <a:gd name="T26" fmla="*/ 88 w 93"/>
                  <a:gd name="T27" fmla="*/ 12 h 21"/>
                  <a:gd name="T28" fmla="*/ 87 w 93"/>
                  <a:gd name="T29" fmla="*/ 11 h 21"/>
                  <a:gd name="T30" fmla="*/ 87 w 93"/>
                  <a:gd name="T31" fmla="*/ 5 h 21"/>
                  <a:gd name="T32" fmla="*/ 83 w 93"/>
                  <a:gd name="T33" fmla="*/ 18 h 21"/>
                  <a:gd name="T34" fmla="*/ 80 w 93"/>
                  <a:gd name="T35" fmla="*/ 11 h 21"/>
                  <a:gd name="T36" fmla="*/ 78 w 93"/>
                  <a:gd name="T37" fmla="*/ 11 h 21"/>
                  <a:gd name="T38" fmla="*/ 75 w 93"/>
                  <a:gd name="T39" fmla="*/ 19 h 21"/>
                  <a:gd name="T40" fmla="*/ 93 w 93"/>
                  <a:gd name="T41" fmla="*/ 20 h 21"/>
                  <a:gd name="T42" fmla="*/ 85 w 93"/>
                  <a:gd name="T43" fmla="*/ 12 h 21"/>
                  <a:gd name="T44" fmla="*/ 55 w 93"/>
                  <a:gd name="T45" fmla="*/ 2 h 21"/>
                  <a:gd name="T46" fmla="*/ 50 w 93"/>
                  <a:gd name="T47" fmla="*/ 7 h 21"/>
                  <a:gd name="T48" fmla="*/ 50 w 93"/>
                  <a:gd name="T49" fmla="*/ 15 h 21"/>
                  <a:gd name="T50" fmla="*/ 57 w 93"/>
                  <a:gd name="T51" fmla="*/ 10 h 21"/>
                  <a:gd name="T52" fmla="*/ 53 w 93"/>
                  <a:gd name="T53" fmla="*/ 14 h 21"/>
                  <a:gd name="T54" fmla="*/ 57 w 93"/>
                  <a:gd name="T55" fmla="*/ 14 h 21"/>
                  <a:gd name="T56" fmla="*/ 57 w 93"/>
                  <a:gd name="T57" fmla="*/ 9 h 21"/>
                  <a:gd name="T58" fmla="*/ 55 w 93"/>
                  <a:gd name="T59" fmla="*/ 7 h 21"/>
                  <a:gd name="T60" fmla="*/ 62 w 93"/>
                  <a:gd name="T61" fmla="*/ 11 h 21"/>
                  <a:gd name="T62" fmla="*/ 62 w 93"/>
                  <a:gd name="T63" fmla="*/ 11 h 21"/>
                  <a:gd name="T64" fmla="*/ 62 w 93"/>
                  <a:gd name="T65" fmla="*/ 14 h 21"/>
                  <a:gd name="T66" fmla="*/ 39 w 93"/>
                  <a:gd name="T67" fmla="*/ 11 h 21"/>
                  <a:gd name="T68" fmla="*/ 36 w 93"/>
                  <a:gd name="T69" fmla="*/ 10 h 21"/>
                  <a:gd name="T70" fmla="*/ 34 w 93"/>
                  <a:gd name="T71" fmla="*/ 12 h 21"/>
                  <a:gd name="T72" fmla="*/ 34 w 93"/>
                  <a:gd name="T73" fmla="*/ 13 h 21"/>
                  <a:gd name="T74" fmla="*/ 26 w 93"/>
                  <a:gd name="T75" fmla="*/ 17 h 21"/>
                  <a:gd name="T76" fmla="*/ 44 w 93"/>
                  <a:gd name="T77" fmla="*/ 15 h 21"/>
                  <a:gd name="T78" fmla="*/ 35 w 93"/>
                  <a:gd name="T79" fmla="*/ 12 h 21"/>
                  <a:gd name="T80" fmla="*/ 7 w 93"/>
                  <a:gd name="T81" fmla="*/ 6 h 21"/>
                  <a:gd name="T82" fmla="*/ 12 w 93"/>
                  <a:gd name="T83" fmla="*/ 8 h 21"/>
                  <a:gd name="T84" fmla="*/ 10 w 93"/>
                  <a:gd name="T85" fmla="*/ 8 h 21"/>
                  <a:gd name="T86" fmla="*/ 13 w 93"/>
                  <a:gd name="T87" fmla="*/ 5 h 21"/>
                  <a:gd name="T88" fmla="*/ 5 w 93"/>
                  <a:gd name="T89" fmla="*/ 7 h 21"/>
                  <a:gd name="T90" fmla="*/ 6 w 93"/>
                  <a:gd name="T91" fmla="*/ 9 h 21"/>
                  <a:gd name="T92" fmla="*/ 4 w 93"/>
                  <a:gd name="T93" fmla="*/ 11 h 21"/>
                  <a:gd name="T94" fmla="*/ 8 w 93"/>
                  <a:gd name="T95" fmla="*/ 11 h 21"/>
                  <a:gd name="T96" fmla="*/ 0 w 93"/>
                  <a:gd name="T97" fmla="*/ 16 h 21"/>
                  <a:gd name="T98" fmla="*/ 18 w 93"/>
                  <a:gd name="T99" fmla="*/ 14 h 21"/>
                  <a:gd name="T100" fmla="*/ 14 w 93"/>
                  <a:gd name="T101" fmla="*/ 13 h 21"/>
                  <a:gd name="T102" fmla="*/ 12 w 93"/>
                  <a:gd name="T103" fmla="*/ 11 h 21"/>
                  <a:gd name="T104" fmla="*/ 10 w 93"/>
                  <a:gd name="T105" fmla="*/ 14 h 21"/>
                  <a:gd name="T106" fmla="*/ 14 w 93"/>
                  <a:gd name="T107" fmla="*/ 10 h 21"/>
                  <a:gd name="T108" fmla="*/ 10 w 93"/>
                  <a:gd name="T109" fmla="*/ 9 h 21"/>
                  <a:gd name="T110" fmla="*/ 6 w 93"/>
                  <a:gd name="T111" fmla="*/ 14 h 21"/>
                  <a:gd name="T112" fmla="*/ 7 w 93"/>
                  <a:gd name="T113" fmla="*/ 17 h 21"/>
                  <a:gd name="T114" fmla="*/ 7 w 93"/>
                  <a:gd name="T115" fmla="*/ 21 h 21"/>
                  <a:gd name="T116" fmla="*/ 14 w 93"/>
                  <a:gd name="T117" fmla="*/ 20 h 21"/>
                  <a:gd name="T118" fmla="*/ 15 w 93"/>
                  <a:gd name="T119" fmla="*/ 16 h 21"/>
                  <a:gd name="T120" fmla="*/ 12 w 93"/>
                  <a:gd name="T121" fmla="*/ 17 h 21"/>
                  <a:gd name="T122" fmla="*/ 7 w 93"/>
                  <a:gd name="T123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3" h="21">
                    <a:moveTo>
                      <a:pt x="11" y="2"/>
                    </a:moveTo>
                    <a:cubicBezTo>
                      <a:pt x="11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0" y="5"/>
                      <a:pt x="10" y="5"/>
                    </a:cubicBezTo>
                    <a:cubicBezTo>
                      <a:pt x="10" y="5"/>
                      <a:pt x="11" y="5"/>
                      <a:pt x="11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2" y="4"/>
                      <a:pt x="13" y="4"/>
                      <a:pt x="13" y="3"/>
                    </a:cubicBezTo>
                    <a:cubicBezTo>
                      <a:pt x="13" y="3"/>
                      <a:pt x="14" y="3"/>
                      <a:pt x="13" y="3"/>
                    </a:cubicBezTo>
                    <a:cubicBezTo>
                      <a:pt x="13" y="2"/>
                      <a:pt x="12" y="2"/>
                      <a:pt x="11" y="2"/>
                    </a:cubicBezTo>
                    <a:close/>
                    <a:moveTo>
                      <a:pt x="38" y="1"/>
                    </a:moveTo>
                    <a:cubicBezTo>
                      <a:pt x="38" y="1"/>
                      <a:pt x="38" y="1"/>
                      <a:pt x="37" y="1"/>
                    </a:cubicBezTo>
                    <a:cubicBezTo>
                      <a:pt x="36" y="1"/>
                      <a:pt x="33" y="2"/>
                      <a:pt x="29" y="2"/>
                    </a:cubicBezTo>
                    <a:cubicBezTo>
                      <a:pt x="28" y="2"/>
                      <a:pt x="28" y="3"/>
                      <a:pt x="29" y="3"/>
                    </a:cubicBezTo>
                    <a:cubicBezTo>
                      <a:pt x="30" y="3"/>
                      <a:pt x="31" y="3"/>
                      <a:pt x="32" y="3"/>
                    </a:cubicBezTo>
                    <a:cubicBezTo>
                      <a:pt x="32" y="3"/>
                      <a:pt x="32" y="4"/>
                      <a:pt x="32" y="5"/>
                    </a:cubicBezTo>
                    <a:cubicBezTo>
                      <a:pt x="31" y="6"/>
                      <a:pt x="30" y="7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9"/>
                      <a:pt x="28" y="9"/>
                    </a:cubicBezTo>
                    <a:cubicBezTo>
                      <a:pt x="28" y="9"/>
                      <a:pt x="29" y="10"/>
                      <a:pt x="29" y="10"/>
                    </a:cubicBezTo>
                    <a:cubicBezTo>
                      <a:pt x="29" y="10"/>
                      <a:pt x="29" y="10"/>
                      <a:pt x="30" y="9"/>
                    </a:cubicBezTo>
                    <a:cubicBezTo>
                      <a:pt x="30" y="9"/>
                      <a:pt x="33" y="8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8"/>
                      <a:pt x="39" y="8"/>
                      <a:pt x="39" y="8"/>
                    </a:cubicBezTo>
                    <a:cubicBezTo>
                      <a:pt x="40" y="8"/>
                      <a:pt x="40" y="7"/>
                      <a:pt x="39" y="6"/>
                    </a:cubicBezTo>
                    <a:cubicBezTo>
                      <a:pt x="39" y="5"/>
                      <a:pt x="38" y="5"/>
                      <a:pt x="37" y="5"/>
                    </a:cubicBezTo>
                    <a:cubicBezTo>
                      <a:pt x="35" y="4"/>
                      <a:pt x="35" y="4"/>
                      <a:pt x="36" y="5"/>
                    </a:cubicBezTo>
                    <a:cubicBezTo>
                      <a:pt x="36" y="5"/>
                      <a:pt x="36" y="6"/>
                      <a:pt x="37" y="7"/>
                    </a:cubicBezTo>
                    <a:cubicBezTo>
                      <a:pt x="34" y="7"/>
                      <a:pt x="32" y="8"/>
                      <a:pt x="30" y="8"/>
                    </a:cubicBezTo>
                    <a:cubicBezTo>
                      <a:pt x="31" y="7"/>
                      <a:pt x="32" y="6"/>
                      <a:pt x="33" y="4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35" y="4"/>
                      <a:pt x="35" y="3"/>
                      <a:pt x="33" y="3"/>
                    </a:cubicBezTo>
                    <a:cubicBezTo>
                      <a:pt x="36" y="2"/>
                      <a:pt x="38" y="2"/>
                      <a:pt x="39" y="2"/>
                    </a:cubicBezTo>
                    <a:cubicBezTo>
                      <a:pt x="39" y="2"/>
                      <a:pt x="39" y="1"/>
                      <a:pt x="39" y="1"/>
                    </a:cubicBezTo>
                    <a:cubicBezTo>
                      <a:pt x="39" y="1"/>
                      <a:pt x="38" y="1"/>
                      <a:pt x="38" y="1"/>
                    </a:cubicBezTo>
                    <a:close/>
                    <a:moveTo>
                      <a:pt x="63" y="0"/>
                    </a:moveTo>
                    <a:cubicBezTo>
                      <a:pt x="63" y="0"/>
                      <a:pt x="63" y="1"/>
                      <a:pt x="63" y="1"/>
                    </a:cubicBezTo>
                    <a:cubicBezTo>
                      <a:pt x="63" y="1"/>
                      <a:pt x="63" y="2"/>
                      <a:pt x="63" y="3"/>
                    </a:cubicBezTo>
                    <a:cubicBezTo>
                      <a:pt x="62" y="7"/>
                      <a:pt x="61" y="9"/>
                      <a:pt x="59" y="11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61" y="10"/>
                      <a:pt x="62" y="8"/>
                      <a:pt x="63" y="5"/>
                    </a:cubicBezTo>
                    <a:cubicBezTo>
                      <a:pt x="64" y="5"/>
                      <a:pt x="64" y="6"/>
                      <a:pt x="65" y="8"/>
                    </a:cubicBezTo>
                    <a:cubicBezTo>
                      <a:pt x="66" y="9"/>
                      <a:pt x="66" y="9"/>
                      <a:pt x="66" y="10"/>
                    </a:cubicBezTo>
                    <a:cubicBezTo>
                      <a:pt x="66" y="10"/>
                      <a:pt x="67" y="11"/>
                      <a:pt x="69" y="11"/>
                    </a:cubicBezTo>
                    <a:cubicBezTo>
                      <a:pt x="69" y="11"/>
                      <a:pt x="69" y="11"/>
                      <a:pt x="70" y="11"/>
                    </a:cubicBezTo>
                    <a:cubicBezTo>
                      <a:pt x="70" y="11"/>
                      <a:pt x="71" y="11"/>
                      <a:pt x="71" y="10"/>
                    </a:cubicBezTo>
                    <a:cubicBezTo>
                      <a:pt x="71" y="10"/>
                      <a:pt x="71" y="10"/>
                      <a:pt x="71" y="10"/>
                    </a:cubicBezTo>
                    <a:cubicBezTo>
                      <a:pt x="68" y="8"/>
                      <a:pt x="66" y="7"/>
                      <a:pt x="65" y="5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3"/>
                      <a:pt x="64" y="2"/>
                      <a:pt x="65" y="2"/>
                    </a:cubicBezTo>
                    <a:cubicBezTo>
                      <a:pt x="65" y="2"/>
                      <a:pt x="65" y="2"/>
                      <a:pt x="65" y="1"/>
                    </a:cubicBezTo>
                    <a:cubicBezTo>
                      <a:pt x="64" y="1"/>
                      <a:pt x="64" y="1"/>
                      <a:pt x="63" y="0"/>
                    </a:cubicBezTo>
                    <a:close/>
                    <a:moveTo>
                      <a:pt x="85" y="12"/>
                    </a:moveTo>
                    <a:cubicBezTo>
                      <a:pt x="86" y="12"/>
                      <a:pt x="87" y="12"/>
                      <a:pt x="88" y="12"/>
                    </a:cubicBezTo>
                    <a:cubicBezTo>
                      <a:pt x="89" y="12"/>
                      <a:pt x="89" y="12"/>
                      <a:pt x="89" y="12"/>
                    </a:cubicBezTo>
                    <a:cubicBezTo>
                      <a:pt x="90" y="12"/>
                      <a:pt x="90" y="12"/>
                      <a:pt x="91" y="11"/>
                    </a:cubicBezTo>
                    <a:cubicBezTo>
                      <a:pt x="91" y="11"/>
                      <a:pt x="90" y="11"/>
                      <a:pt x="90" y="11"/>
                    </a:cubicBezTo>
                    <a:cubicBezTo>
                      <a:pt x="89" y="10"/>
                      <a:pt x="88" y="11"/>
                      <a:pt x="87" y="11"/>
                    </a:cubicBezTo>
                    <a:cubicBezTo>
                      <a:pt x="86" y="11"/>
                      <a:pt x="86" y="11"/>
                      <a:pt x="85" y="11"/>
                    </a:cubicBezTo>
                    <a:cubicBezTo>
                      <a:pt x="86" y="9"/>
                      <a:pt x="86" y="7"/>
                      <a:pt x="86" y="7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5"/>
                      <a:pt x="87" y="5"/>
                      <a:pt x="87" y="5"/>
                    </a:cubicBezTo>
                    <a:cubicBezTo>
                      <a:pt x="86" y="5"/>
                      <a:pt x="85" y="4"/>
                      <a:pt x="84" y="4"/>
                    </a:cubicBezTo>
                    <a:cubicBezTo>
                      <a:pt x="84" y="4"/>
                      <a:pt x="84" y="4"/>
                      <a:pt x="84" y="5"/>
                    </a:cubicBezTo>
                    <a:cubicBezTo>
                      <a:pt x="84" y="5"/>
                      <a:pt x="84" y="6"/>
                      <a:pt x="84" y="6"/>
                    </a:cubicBezTo>
                    <a:cubicBezTo>
                      <a:pt x="84" y="8"/>
                      <a:pt x="84" y="12"/>
                      <a:pt x="83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4"/>
                      <a:pt x="80" y="12"/>
                      <a:pt x="80" y="12"/>
                    </a:cubicBezTo>
                    <a:cubicBezTo>
                      <a:pt x="80" y="12"/>
                      <a:pt x="80" y="11"/>
                      <a:pt x="80" y="11"/>
                    </a:cubicBezTo>
                    <a:cubicBezTo>
                      <a:pt x="80" y="11"/>
                      <a:pt x="80" y="11"/>
                      <a:pt x="80" y="11"/>
                    </a:cubicBezTo>
                    <a:cubicBezTo>
                      <a:pt x="80" y="10"/>
                      <a:pt x="79" y="10"/>
                      <a:pt x="78" y="9"/>
                    </a:cubicBezTo>
                    <a:cubicBezTo>
                      <a:pt x="78" y="9"/>
                      <a:pt x="78" y="10"/>
                      <a:pt x="78" y="10"/>
                    </a:cubicBezTo>
                    <a:cubicBezTo>
                      <a:pt x="78" y="11"/>
                      <a:pt x="78" y="11"/>
                      <a:pt x="78" y="11"/>
                    </a:cubicBezTo>
                    <a:cubicBezTo>
                      <a:pt x="79" y="12"/>
                      <a:pt x="79" y="15"/>
                      <a:pt x="78" y="18"/>
                    </a:cubicBezTo>
                    <a:cubicBezTo>
                      <a:pt x="77" y="18"/>
                      <a:pt x="76" y="18"/>
                      <a:pt x="74" y="18"/>
                    </a:cubicBezTo>
                    <a:cubicBezTo>
                      <a:pt x="74" y="18"/>
                      <a:pt x="73" y="18"/>
                      <a:pt x="74" y="18"/>
                    </a:cubicBezTo>
                    <a:cubicBezTo>
                      <a:pt x="74" y="19"/>
                      <a:pt x="74" y="19"/>
                      <a:pt x="75" y="19"/>
                    </a:cubicBezTo>
                    <a:cubicBezTo>
                      <a:pt x="78" y="19"/>
                      <a:pt x="81" y="19"/>
                      <a:pt x="84" y="19"/>
                    </a:cubicBezTo>
                    <a:cubicBezTo>
                      <a:pt x="85" y="19"/>
                      <a:pt x="87" y="19"/>
                      <a:pt x="88" y="20"/>
                    </a:cubicBezTo>
                    <a:cubicBezTo>
                      <a:pt x="89" y="20"/>
                      <a:pt x="91" y="20"/>
                      <a:pt x="92" y="20"/>
                    </a:cubicBezTo>
                    <a:cubicBezTo>
                      <a:pt x="93" y="20"/>
                      <a:pt x="93" y="20"/>
                      <a:pt x="93" y="20"/>
                    </a:cubicBezTo>
                    <a:cubicBezTo>
                      <a:pt x="93" y="19"/>
                      <a:pt x="92" y="18"/>
                      <a:pt x="91" y="18"/>
                    </a:cubicBezTo>
                    <a:cubicBezTo>
                      <a:pt x="91" y="18"/>
                      <a:pt x="90" y="18"/>
                      <a:pt x="89" y="18"/>
                    </a:cubicBezTo>
                    <a:cubicBezTo>
                      <a:pt x="87" y="18"/>
                      <a:pt x="85" y="18"/>
                      <a:pt x="84" y="18"/>
                    </a:cubicBezTo>
                    <a:cubicBezTo>
                      <a:pt x="85" y="12"/>
                      <a:pt x="85" y="12"/>
                      <a:pt x="85" y="12"/>
                    </a:cubicBezTo>
                    <a:close/>
                    <a:moveTo>
                      <a:pt x="55" y="2"/>
                    </a:moveTo>
                    <a:cubicBezTo>
                      <a:pt x="56" y="3"/>
                      <a:pt x="57" y="4"/>
                      <a:pt x="58" y="4"/>
                    </a:cubicBezTo>
                    <a:cubicBezTo>
                      <a:pt x="59" y="3"/>
                      <a:pt x="59" y="3"/>
                      <a:pt x="58" y="2"/>
                    </a:cubicBezTo>
                    <a:cubicBezTo>
                      <a:pt x="56" y="1"/>
                      <a:pt x="55" y="1"/>
                      <a:pt x="55" y="2"/>
                    </a:cubicBezTo>
                    <a:close/>
                    <a:moveTo>
                      <a:pt x="59" y="5"/>
                    </a:moveTo>
                    <a:cubicBezTo>
                      <a:pt x="59" y="5"/>
                      <a:pt x="58" y="5"/>
                      <a:pt x="57" y="5"/>
                    </a:cubicBezTo>
                    <a:cubicBezTo>
                      <a:pt x="55" y="6"/>
                      <a:pt x="52" y="6"/>
                      <a:pt x="50" y="6"/>
                    </a:cubicBezTo>
                    <a:cubicBezTo>
                      <a:pt x="50" y="6"/>
                      <a:pt x="50" y="6"/>
                      <a:pt x="50" y="7"/>
                    </a:cubicBezTo>
                    <a:cubicBezTo>
                      <a:pt x="51" y="7"/>
                      <a:pt x="51" y="7"/>
                      <a:pt x="52" y="8"/>
                    </a:cubicBezTo>
                    <a:cubicBezTo>
                      <a:pt x="52" y="8"/>
                      <a:pt x="53" y="7"/>
                      <a:pt x="55" y="7"/>
                    </a:cubicBezTo>
                    <a:cubicBezTo>
                      <a:pt x="55" y="9"/>
                      <a:pt x="53" y="12"/>
                      <a:pt x="50" y="15"/>
                    </a:cubicBezTo>
                    <a:cubicBezTo>
                      <a:pt x="49" y="15"/>
                      <a:pt x="49" y="15"/>
                      <a:pt x="50" y="15"/>
                    </a:cubicBezTo>
                    <a:cubicBezTo>
                      <a:pt x="50" y="15"/>
                      <a:pt x="51" y="15"/>
                      <a:pt x="51" y="15"/>
                    </a:cubicBezTo>
                    <a:cubicBezTo>
                      <a:pt x="53" y="13"/>
                      <a:pt x="55" y="12"/>
                      <a:pt x="55" y="10"/>
                    </a:cubicBezTo>
                    <a:cubicBezTo>
                      <a:pt x="55" y="10"/>
                      <a:pt x="55" y="10"/>
                      <a:pt x="56" y="10"/>
                    </a:cubicBezTo>
                    <a:cubicBezTo>
                      <a:pt x="56" y="10"/>
                      <a:pt x="57" y="10"/>
                      <a:pt x="57" y="10"/>
                    </a:cubicBezTo>
                    <a:cubicBezTo>
                      <a:pt x="57" y="11"/>
                      <a:pt x="57" y="12"/>
                      <a:pt x="56" y="13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5"/>
                      <a:pt x="55" y="15"/>
                      <a:pt x="54" y="15"/>
                    </a:cubicBezTo>
                    <a:cubicBezTo>
                      <a:pt x="54" y="14"/>
                      <a:pt x="53" y="14"/>
                      <a:pt x="53" y="14"/>
                    </a:cubicBezTo>
                    <a:cubicBezTo>
                      <a:pt x="54" y="15"/>
                      <a:pt x="54" y="16"/>
                      <a:pt x="54" y="16"/>
                    </a:cubicBezTo>
                    <a:cubicBezTo>
                      <a:pt x="54" y="16"/>
                      <a:pt x="54" y="17"/>
                      <a:pt x="54" y="17"/>
                    </a:cubicBezTo>
                    <a:cubicBezTo>
                      <a:pt x="55" y="17"/>
                      <a:pt x="55" y="17"/>
                      <a:pt x="56" y="16"/>
                    </a:cubicBezTo>
                    <a:cubicBezTo>
                      <a:pt x="57" y="15"/>
                      <a:pt x="57" y="15"/>
                      <a:pt x="57" y="14"/>
                    </a:cubicBezTo>
                    <a:cubicBezTo>
                      <a:pt x="58" y="12"/>
                      <a:pt x="58" y="11"/>
                      <a:pt x="58" y="11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8" y="10"/>
                      <a:pt x="58" y="9"/>
                      <a:pt x="58" y="9"/>
                    </a:cubicBezTo>
                    <a:cubicBezTo>
                      <a:pt x="57" y="9"/>
                      <a:pt x="57" y="9"/>
                      <a:pt x="57" y="9"/>
                    </a:cubicBezTo>
                    <a:cubicBezTo>
                      <a:pt x="57" y="9"/>
                      <a:pt x="56" y="9"/>
                      <a:pt x="56" y="9"/>
                    </a:cubicBezTo>
                    <a:cubicBezTo>
                      <a:pt x="56" y="9"/>
                      <a:pt x="56" y="8"/>
                      <a:pt x="56" y="8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56" y="8"/>
                      <a:pt x="56" y="7"/>
                      <a:pt x="55" y="7"/>
                    </a:cubicBezTo>
                    <a:cubicBezTo>
                      <a:pt x="57" y="6"/>
                      <a:pt x="58" y="6"/>
                      <a:pt x="59" y="6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0" y="5"/>
                      <a:pt x="59" y="5"/>
                      <a:pt x="59" y="5"/>
                    </a:cubicBezTo>
                    <a:close/>
                    <a:moveTo>
                      <a:pt x="62" y="11"/>
                    </a:moveTo>
                    <a:cubicBezTo>
                      <a:pt x="62" y="11"/>
                      <a:pt x="62" y="11"/>
                      <a:pt x="62" y="11"/>
                    </a:cubicBezTo>
                    <a:cubicBezTo>
                      <a:pt x="63" y="12"/>
                      <a:pt x="64" y="13"/>
                      <a:pt x="64" y="13"/>
                    </a:cubicBezTo>
                    <a:cubicBezTo>
                      <a:pt x="65" y="13"/>
                      <a:pt x="65" y="12"/>
                      <a:pt x="64" y="11"/>
                    </a:cubicBezTo>
                    <a:cubicBezTo>
                      <a:pt x="63" y="11"/>
                      <a:pt x="62" y="10"/>
                      <a:pt x="62" y="11"/>
                    </a:cubicBezTo>
                    <a:close/>
                    <a:moveTo>
                      <a:pt x="61" y="15"/>
                    </a:moveTo>
                    <a:cubicBezTo>
                      <a:pt x="62" y="16"/>
                      <a:pt x="63" y="17"/>
                      <a:pt x="64" y="18"/>
                    </a:cubicBezTo>
                    <a:cubicBezTo>
                      <a:pt x="65" y="17"/>
                      <a:pt x="65" y="17"/>
                      <a:pt x="65" y="16"/>
                    </a:cubicBezTo>
                    <a:cubicBezTo>
                      <a:pt x="64" y="15"/>
                      <a:pt x="63" y="15"/>
                      <a:pt x="62" y="14"/>
                    </a:cubicBezTo>
                    <a:cubicBezTo>
                      <a:pt x="61" y="14"/>
                      <a:pt x="61" y="14"/>
                      <a:pt x="61" y="15"/>
                    </a:cubicBezTo>
                    <a:close/>
                    <a:moveTo>
                      <a:pt x="35" y="12"/>
                    </a:moveTo>
                    <a:cubicBezTo>
                      <a:pt x="36" y="12"/>
                      <a:pt x="37" y="12"/>
                      <a:pt x="38" y="12"/>
                    </a:cubicBezTo>
                    <a:cubicBezTo>
                      <a:pt x="39" y="12"/>
                      <a:pt x="39" y="12"/>
                      <a:pt x="39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8" y="11"/>
                      <a:pt x="38" y="11"/>
                      <a:pt x="37" y="11"/>
                    </a:cubicBezTo>
                    <a:cubicBezTo>
                      <a:pt x="37" y="11"/>
                      <a:pt x="36" y="11"/>
                      <a:pt x="35" y="11"/>
                    </a:cubicBezTo>
                    <a:cubicBezTo>
                      <a:pt x="35" y="11"/>
                      <a:pt x="35" y="10"/>
                      <a:pt x="36" y="10"/>
                    </a:cubicBezTo>
                    <a:cubicBezTo>
                      <a:pt x="36" y="10"/>
                      <a:pt x="36" y="10"/>
                      <a:pt x="35" y="10"/>
                    </a:cubicBezTo>
                    <a:cubicBezTo>
                      <a:pt x="34" y="9"/>
                      <a:pt x="34" y="9"/>
                      <a:pt x="33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4" y="10"/>
                      <a:pt x="34" y="11"/>
                      <a:pt x="34" y="12"/>
                    </a:cubicBezTo>
                    <a:cubicBezTo>
                      <a:pt x="33" y="12"/>
                      <a:pt x="33" y="12"/>
                      <a:pt x="32" y="12"/>
                    </a:cubicBezTo>
                    <a:cubicBezTo>
                      <a:pt x="31" y="12"/>
                      <a:pt x="30" y="12"/>
                      <a:pt x="30" y="12"/>
                    </a:cubicBezTo>
                    <a:cubicBezTo>
                      <a:pt x="29" y="13"/>
                      <a:pt x="30" y="13"/>
                      <a:pt x="31" y="13"/>
                    </a:cubicBezTo>
                    <a:cubicBezTo>
                      <a:pt x="32" y="13"/>
                      <a:pt x="33" y="13"/>
                      <a:pt x="34" y="13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2" y="16"/>
                      <a:pt x="30" y="16"/>
                      <a:pt x="27" y="16"/>
                    </a:cubicBezTo>
                    <a:cubicBezTo>
                      <a:pt x="27" y="17"/>
                      <a:pt x="27" y="17"/>
                      <a:pt x="27" y="17"/>
                    </a:cubicBezTo>
                    <a:cubicBezTo>
                      <a:pt x="26" y="17"/>
                      <a:pt x="26" y="17"/>
                      <a:pt x="26" y="17"/>
                    </a:cubicBezTo>
                    <a:cubicBezTo>
                      <a:pt x="26" y="17"/>
                      <a:pt x="27" y="17"/>
                      <a:pt x="28" y="17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33" y="16"/>
                      <a:pt x="38" y="16"/>
                      <a:pt x="43" y="16"/>
                    </a:cubicBezTo>
                    <a:cubicBezTo>
                      <a:pt x="44" y="16"/>
                      <a:pt x="44" y="16"/>
                      <a:pt x="44" y="15"/>
                    </a:cubicBezTo>
                    <a:cubicBezTo>
                      <a:pt x="44" y="15"/>
                      <a:pt x="43" y="14"/>
                      <a:pt x="42" y="14"/>
                    </a:cubicBezTo>
                    <a:cubicBezTo>
                      <a:pt x="42" y="14"/>
                      <a:pt x="41" y="14"/>
                      <a:pt x="41" y="14"/>
                    </a:cubicBezTo>
                    <a:cubicBezTo>
                      <a:pt x="39" y="15"/>
                      <a:pt x="38" y="15"/>
                      <a:pt x="35" y="15"/>
                    </a:cubicBezTo>
                    <a:cubicBezTo>
                      <a:pt x="35" y="12"/>
                      <a:pt x="35" y="12"/>
                      <a:pt x="35" y="12"/>
                    </a:cubicBezTo>
                    <a:close/>
                    <a:moveTo>
                      <a:pt x="5" y="4"/>
                    </a:moveTo>
                    <a:cubicBezTo>
                      <a:pt x="5" y="4"/>
                      <a:pt x="5" y="4"/>
                      <a:pt x="5" y="4"/>
                    </a:cubicBezTo>
                    <a:cubicBezTo>
                      <a:pt x="5" y="4"/>
                      <a:pt x="5" y="5"/>
                      <a:pt x="6" y="5"/>
                    </a:cubicBezTo>
                    <a:cubicBezTo>
                      <a:pt x="6" y="6"/>
                      <a:pt x="6" y="6"/>
                      <a:pt x="7" y="6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7" y="4"/>
                      <a:pt x="6" y="4"/>
                      <a:pt x="5" y="4"/>
                    </a:cubicBezTo>
                    <a:close/>
                    <a:moveTo>
                      <a:pt x="10" y="9"/>
                    </a:moveTo>
                    <a:cubicBezTo>
                      <a:pt x="11" y="9"/>
                      <a:pt x="12" y="9"/>
                      <a:pt x="12" y="8"/>
                    </a:cubicBezTo>
                    <a:cubicBezTo>
                      <a:pt x="13" y="8"/>
                      <a:pt x="13" y="8"/>
                      <a:pt x="12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7"/>
                      <a:pt x="10" y="7"/>
                    </a:cubicBezTo>
                    <a:cubicBezTo>
                      <a:pt x="10" y="7"/>
                      <a:pt x="10" y="7"/>
                      <a:pt x="9" y="7"/>
                    </a:cubicBezTo>
                    <a:cubicBezTo>
                      <a:pt x="11" y="6"/>
                      <a:pt x="13" y="6"/>
                      <a:pt x="13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0" y="6"/>
                      <a:pt x="7" y="6"/>
                      <a:pt x="5" y="7"/>
                    </a:cubicBezTo>
                    <a:cubicBezTo>
                      <a:pt x="4" y="7"/>
                      <a:pt x="4" y="7"/>
                      <a:pt x="5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8"/>
                      <a:pt x="8" y="9"/>
                    </a:cubicBezTo>
                    <a:cubicBezTo>
                      <a:pt x="7" y="9"/>
                      <a:pt x="7" y="9"/>
                      <a:pt x="6" y="9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2"/>
                      <a:pt x="6" y="12"/>
                    </a:cubicBezTo>
                    <a:cubicBezTo>
                      <a:pt x="7" y="12"/>
                      <a:pt x="7" y="12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4"/>
                      <a:pt x="8" y="15"/>
                      <a:pt x="8" y="15"/>
                    </a:cubicBezTo>
                    <a:cubicBezTo>
                      <a:pt x="4" y="15"/>
                      <a:pt x="1" y="15"/>
                      <a:pt x="0" y="15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6"/>
                      <a:pt x="1" y="16"/>
                      <a:pt x="2" y="17"/>
                    </a:cubicBezTo>
                    <a:cubicBezTo>
                      <a:pt x="2" y="17"/>
                      <a:pt x="2" y="16"/>
                      <a:pt x="2" y="16"/>
                    </a:cubicBezTo>
                    <a:cubicBezTo>
                      <a:pt x="4" y="16"/>
                      <a:pt x="7" y="15"/>
                      <a:pt x="13" y="14"/>
                    </a:cubicBezTo>
                    <a:cubicBezTo>
                      <a:pt x="14" y="14"/>
                      <a:pt x="16" y="14"/>
                      <a:pt x="18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9" y="14"/>
                      <a:pt x="19" y="14"/>
                      <a:pt x="19" y="13"/>
                    </a:cubicBezTo>
                    <a:cubicBezTo>
                      <a:pt x="18" y="13"/>
                      <a:pt x="17" y="13"/>
                      <a:pt x="17" y="13"/>
                    </a:cubicBezTo>
                    <a:cubicBezTo>
                      <a:pt x="16" y="13"/>
                      <a:pt x="16" y="13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3"/>
                      <a:pt x="14" y="12"/>
                      <a:pt x="14" y="12"/>
                    </a:cubicBezTo>
                    <a:cubicBezTo>
                      <a:pt x="14" y="12"/>
                      <a:pt x="14" y="12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2" y="11"/>
                      <a:pt x="12" y="11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3"/>
                      <a:pt x="12" y="14"/>
                      <a:pt x="12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1" y="11"/>
                      <a:pt x="12" y="11"/>
                    </a:cubicBezTo>
                    <a:cubicBezTo>
                      <a:pt x="13" y="11"/>
                      <a:pt x="14" y="11"/>
                      <a:pt x="14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4" y="10"/>
                      <a:pt x="14" y="10"/>
                      <a:pt x="13" y="10"/>
                    </a:cubicBezTo>
                    <a:cubicBezTo>
                      <a:pt x="13" y="10"/>
                      <a:pt x="13" y="10"/>
                      <a:pt x="12" y="10"/>
                    </a:cubicBezTo>
                    <a:cubicBezTo>
                      <a:pt x="11" y="10"/>
                      <a:pt x="10" y="10"/>
                      <a:pt x="10" y="10"/>
                    </a:cubicBezTo>
                    <a:cubicBezTo>
                      <a:pt x="10" y="9"/>
                      <a:pt x="10" y="9"/>
                      <a:pt x="10" y="9"/>
                    </a:cubicBezTo>
                    <a:close/>
                    <a:moveTo>
                      <a:pt x="7" y="13"/>
                    </a:moveTo>
                    <a:cubicBezTo>
                      <a:pt x="7" y="13"/>
                      <a:pt x="6" y="12"/>
                      <a:pt x="5" y="12"/>
                    </a:cubicBezTo>
                    <a:cubicBezTo>
                      <a:pt x="5" y="12"/>
                      <a:pt x="5" y="13"/>
                      <a:pt x="5" y="13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7" y="14"/>
                      <a:pt x="7" y="14"/>
                      <a:pt x="7" y="13"/>
                    </a:cubicBezTo>
                    <a:close/>
                    <a:moveTo>
                      <a:pt x="13" y="16"/>
                    </a:moveTo>
                    <a:cubicBezTo>
                      <a:pt x="13" y="16"/>
                      <a:pt x="12" y="16"/>
                      <a:pt x="11" y="16"/>
                    </a:cubicBezTo>
                    <a:cubicBezTo>
                      <a:pt x="9" y="17"/>
                      <a:pt x="8" y="17"/>
                      <a:pt x="7" y="17"/>
                    </a:cubicBezTo>
                    <a:cubicBezTo>
                      <a:pt x="6" y="17"/>
                      <a:pt x="6" y="17"/>
                      <a:pt x="5" y="17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6" y="18"/>
                      <a:pt x="6" y="18"/>
                      <a:pt x="6" y="19"/>
                    </a:cubicBezTo>
                    <a:cubicBezTo>
                      <a:pt x="6" y="20"/>
                      <a:pt x="6" y="20"/>
                      <a:pt x="7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1"/>
                      <a:pt x="8" y="21"/>
                      <a:pt x="7" y="21"/>
                    </a:cubicBezTo>
                    <a:cubicBezTo>
                      <a:pt x="8" y="21"/>
                      <a:pt x="8" y="21"/>
                      <a:pt x="9" y="20"/>
                    </a:cubicBezTo>
                    <a:cubicBezTo>
                      <a:pt x="12" y="20"/>
                      <a:pt x="14" y="20"/>
                      <a:pt x="14" y="20"/>
                    </a:cubicBezTo>
                    <a:cubicBezTo>
                      <a:pt x="14" y="20"/>
                      <a:pt x="15" y="20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8"/>
                      <a:pt x="14" y="17"/>
                      <a:pt x="15" y="17"/>
                    </a:cubicBezTo>
                    <a:cubicBezTo>
                      <a:pt x="15" y="17"/>
                      <a:pt x="15" y="17"/>
                      <a:pt x="15" y="16"/>
                    </a:cubicBezTo>
                    <a:cubicBezTo>
                      <a:pt x="14" y="16"/>
                      <a:pt x="13" y="16"/>
                      <a:pt x="13" y="16"/>
                    </a:cubicBezTo>
                    <a:close/>
                    <a:moveTo>
                      <a:pt x="7" y="18"/>
                    </a:moveTo>
                    <a:cubicBezTo>
                      <a:pt x="7" y="18"/>
                      <a:pt x="7" y="18"/>
                      <a:pt x="8" y="18"/>
                    </a:cubicBezTo>
                    <a:cubicBezTo>
                      <a:pt x="9" y="17"/>
                      <a:pt x="11" y="17"/>
                      <a:pt x="12" y="17"/>
                    </a:cubicBezTo>
                    <a:cubicBezTo>
                      <a:pt x="12" y="17"/>
                      <a:pt x="13" y="17"/>
                      <a:pt x="13" y="18"/>
                    </a:cubicBezTo>
                    <a:cubicBezTo>
                      <a:pt x="13" y="18"/>
                      <a:pt x="12" y="19"/>
                      <a:pt x="12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7" y="18"/>
                      <a:pt x="7" y="18"/>
                      <a:pt x="7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Freeform 24">
                <a:extLst>
                  <a:ext uri="{FF2B5EF4-FFF2-40B4-BE49-F238E27FC236}">
                    <a16:creationId xmlns:a16="http://schemas.microsoft.com/office/drawing/2014/main" id="{F75484A9-20C2-4B39-898A-2E2B1EE840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0526" y="1946275"/>
                <a:ext cx="735013" cy="388938"/>
              </a:xfrm>
              <a:custGeom>
                <a:avLst/>
                <a:gdLst>
                  <a:gd name="T0" fmla="*/ 152 w 195"/>
                  <a:gd name="T1" fmla="*/ 59 h 103"/>
                  <a:gd name="T2" fmla="*/ 160 w 195"/>
                  <a:gd name="T3" fmla="*/ 39 h 103"/>
                  <a:gd name="T4" fmla="*/ 168 w 195"/>
                  <a:gd name="T5" fmla="*/ 23 h 103"/>
                  <a:gd name="T6" fmla="*/ 167 w 195"/>
                  <a:gd name="T7" fmla="*/ 0 h 103"/>
                  <a:gd name="T8" fmla="*/ 193 w 195"/>
                  <a:gd name="T9" fmla="*/ 9 h 103"/>
                  <a:gd name="T10" fmla="*/ 189 w 195"/>
                  <a:gd name="T11" fmla="*/ 30 h 103"/>
                  <a:gd name="T12" fmla="*/ 178 w 195"/>
                  <a:gd name="T13" fmla="*/ 69 h 103"/>
                  <a:gd name="T14" fmla="*/ 174 w 195"/>
                  <a:gd name="T15" fmla="*/ 83 h 103"/>
                  <a:gd name="T16" fmla="*/ 158 w 195"/>
                  <a:gd name="T17" fmla="*/ 94 h 103"/>
                  <a:gd name="T18" fmla="*/ 147 w 195"/>
                  <a:gd name="T19" fmla="*/ 103 h 103"/>
                  <a:gd name="T20" fmla="*/ 42 w 195"/>
                  <a:gd name="T21" fmla="*/ 101 h 103"/>
                  <a:gd name="T22" fmla="*/ 31 w 195"/>
                  <a:gd name="T23" fmla="*/ 79 h 103"/>
                  <a:gd name="T24" fmla="*/ 17 w 195"/>
                  <a:gd name="T25" fmla="*/ 78 h 103"/>
                  <a:gd name="T26" fmla="*/ 3 w 195"/>
                  <a:gd name="T27" fmla="*/ 34 h 103"/>
                  <a:gd name="T28" fmla="*/ 6 w 195"/>
                  <a:gd name="T29" fmla="*/ 15 h 103"/>
                  <a:gd name="T30" fmla="*/ 24 w 195"/>
                  <a:gd name="T31" fmla="*/ 7 h 103"/>
                  <a:gd name="T32" fmla="*/ 28 w 195"/>
                  <a:gd name="T33" fmla="*/ 15 h 103"/>
                  <a:gd name="T34" fmla="*/ 24 w 195"/>
                  <a:gd name="T35" fmla="*/ 39 h 103"/>
                  <a:gd name="T36" fmla="*/ 47 w 195"/>
                  <a:gd name="T37" fmla="*/ 54 h 103"/>
                  <a:gd name="T38" fmla="*/ 44 w 195"/>
                  <a:gd name="T39" fmla="*/ 72 h 103"/>
                  <a:gd name="T40" fmla="*/ 149 w 195"/>
                  <a:gd name="T41" fmla="*/ 99 h 103"/>
                  <a:gd name="T42" fmla="*/ 45 w 195"/>
                  <a:gd name="T43" fmla="*/ 74 h 103"/>
                  <a:gd name="T44" fmla="*/ 49 w 195"/>
                  <a:gd name="T45" fmla="*/ 100 h 103"/>
                  <a:gd name="T46" fmla="*/ 43 w 195"/>
                  <a:gd name="T47" fmla="*/ 89 h 103"/>
                  <a:gd name="T48" fmla="*/ 40 w 195"/>
                  <a:gd name="T49" fmla="*/ 60 h 103"/>
                  <a:gd name="T50" fmla="*/ 23 w 195"/>
                  <a:gd name="T51" fmla="*/ 41 h 103"/>
                  <a:gd name="T52" fmla="*/ 28 w 195"/>
                  <a:gd name="T53" fmla="*/ 77 h 103"/>
                  <a:gd name="T54" fmla="*/ 37 w 195"/>
                  <a:gd name="T55" fmla="*/ 89 h 103"/>
                  <a:gd name="T56" fmla="*/ 21 w 195"/>
                  <a:gd name="T57" fmla="*/ 41 h 103"/>
                  <a:gd name="T58" fmla="*/ 26 w 195"/>
                  <a:gd name="T59" fmla="*/ 16 h 103"/>
                  <a:gd name="T60" fmla="*/ 5 w 195"/>
                  <a:gd name="T61" fmla="*/ 34 h 103"/>
                  <a:gd name="T62" fmla="*/ 6 w 195"/>
                  <a:gd name="T63" fmla="*/ 49 h 103"/>
                  <a:gd name="T64" fmla="*/ 20 w 195"/>
                  <a:gd name="T65" fmla="*/ 69 h 103"/>
                  <a:gd name="T66" fmla="*/ 26 w 195"/>
                  <a:gd name="T67" fmla="*/ 78 h 103"/>
                  <a:gd name="T68" fmla="*/ 20 w 195"/>
                  <a:gd name="T69" fmla="*/ 46 h 103"/>
                  <a:gd name="T70" fmla="*/ 15 w 195"/>
                  <a:gd name="T71" fmla="*/ 19 h 103"/>
                  <a:gd name="T72" fmla="*/ 8 w 195"/>
                  <a:gd name="T73" fmla="*/ 27 h 103"/>
                  <a:gd name="T74" fmla="*/ 13 w 195"/>
                  <a:gd name="T75" fmla="*/ 4 h 103"/>
                  <a:gd name="T76" fmla="*/ 8 w 195"/>
                  <a:gd name="T77" fmla="*/ 13 h 103"/>
                  <a:gd name="T78" fmla="*/ 151 w 195"/>
                  <a:gd name="T79" fmla="*/ 100 h 103"/>
                  <a:gd name="T80" fmla="*/ 154 w 195"/>
                  <a:gd name="T81" fmla="*/ 73 h 103"/>
                  <a:gd name="T82" fmla="*/ 158 w 195"/>
                  <a:gd name="T83" fmla="*/ 41 h 103"/>
                  <a:gd name="T84" fmla="*/ 167 w 195"/>
                  <a:gd name="T85" fmla="*/ 67 h 103"/>
                  <a:gd name="T86" fmla="*/ 160 w 195"/>
                  <a:gd name="T87" fmla="*/ 80 h 103"/>
                  <a:gd name="T88" fmla="*/ 151 w 195"/>
                  <a:gd name="T89" fmla="*/ 100 h 103"/>
                  <a:gd name="T90" fmla="*/ 171 w 195"/>
                  <a:gd name="T91" fmla="*/ 23 h 103"/>
                  <a:gd name="T92" fmla="*/ 179 w 195"/>
                  <a:gd name="T93" fmla="*/ 22 h 103"/>
                  <a:gd name="T94" fmla="*/ 189 w 195"/>
                  <a:gd name="T95" fmla="*/ 49 h 103"/>
                  <a:gd name="T96" fmla="*/ 187 w 195"/>
                  <a:gd name="T97" fmla="*/ 51 h 103"/>
                  <a:gd name="T98" fmla="*/ 173 w 195"/>
                  <a:gd name="T99" fmla="*/ 80 h 103"/>
                  <a:gd name="T100" fmla="*/ 173 w 195"/>
                  <a:gd name="T101" fmla="*/ 56 h 103"/>
                  <a:gd name="T102" fmla="*/ 187 w 195"/>
                  <a:gd name="T103" fmla="*/ 27 h 103"/>
                  <a:gd name="T104" fmla="*/ 187 w 195"/>
                  <a:gd name="T105" fmla="*/ 15 h 103"/>
                  <a:gd name="T106" fmla="*/ 172 w 195"/>
                  <a:gd name="T107" fmla="*/ 9 h 103"/>
                  <a:gd name="T108" fmla="*/ 189 w 195"/>
                  <a:gd name="T109" fmla="*/ 13 h 103"/>
                  <a:gd name="T110" fmla="*/ 175 w 195"/>
                  <a:gd name="T111" fmla="*/ 1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5" h="103">
                    <a:moveTo>
                      <a:pt x="151" y="72"/>
                    </a:moveTo>
                    <a:cubicBezTo>
                      <a:pt x="154" y="69"/>
                      <a:pt x="154" y="67"/>
                      <a:pt x="154" y="65"/>
                    </a:cubicBezTo>
                    <a:cubicBezTo>
                      <a:pt x="154" y="62"/>
                      <a:pt x="153" y="61"/>
                      <a:pt x="152" y="59"/>
                    </a:cubicBezTo>
                    <a:cubicBezTo>
                      <a:pt x="150" y="57"/>
                      <a:pt x="149" y="56"/>
                      <a:pt x="148" y="54"/>
                    </a:cubicBezTo>
                    <a:cubicBezTo>
                      <a:pt x="148" y="52"/>
                      <a:pt x="148" y="50"/>
                      <a:pt x="149" y="47"/>
                    </a:cubicBezTo>
                    <a:cubicBezTo>
                      <a:pt x="150" y="42"/>
                      <a:pt x="155" y="39"/>
                      <a:pt x="160" y="39"/>
                    </a:cubicBezTo>
                    <a:cubicBezTo>
                      <a:pt x="171" y="39"/>
                      <a:pt x="171" y="39"/>
                      <a:pt x="171" y="39"/>
                    </a:cubicBezTo>
                    <a:cubicBezTo>
                      <a:pt x="172" y="33"/>
                      <a:pt x="172" y="33"/>
                      <a:pt x="172" y="33"/>
                    </a:cubicBezTo>
                    <a:cubicBezTo>
                      <a:pt x="172" y="29"/>
                      <a:pt x="170" y="26"/>
                      <a:pt x="168" y="23"/>
                    </a:cubicBezTo>
                    <a:cubicBezTo>
                      <a:pt x="167" y="20"/>
                      <a:pt x="167" y="18"/>
                      <a:pt x="167" y="15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68" y="3"/>
                      <a:pt x="170" y="5"/>
                      <a:pt x="171" y="7"/>
                    </a:cubicBezTo>
                    <a:cubicBezTo>
                      <a:pt x="173" y="4"/>
                      <a:pt x="177" y="2"/>
                      <a:pt x="182" y="2"/>
                    </a:cubicBezTo>
                    <a:cubicBezTo>
                      <a:pt x="188" y="2"/>
                      <a:pt x="193" y="5"/>
                      <a:pt x="193" y="9"/>
                    </a:cubicBezTo>
                    <a:cubicBezTo>
                      <a:pt x="193" y="11"/>
                      <a:pt x="192" y="13"/>
                      <a:pt x="189" y="15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89" y="30"/>
                      <a:pt x="189" y="30"/>
                      <a:pt x="189" y="30"/>
                    </a:cubicBezTo>
                    <a:cubicBezTo>
                      <a:pt x="190" y="31"/>
                      <a:pt x="191" y="32"/>
                      <a:pt x="192" y="34"/>
                    </a:cubicBezTo>
                    <a:cubicBezTo>
                      <a:pt x="194" y="37"/>
                      <a:pt x="195" y="40"/>
                      <a:pt x="194" y="43"/>
                    </a:cubicBezTo>
                    <a:cubicBezTo>
                      <a:pt x="192" y="52"/>
                      <a:pt x="178" y="60"/>
                      <a:pt x="178" y="69"/>
                    </a:cubicBezTo>
                    <a:cubicBezTo>
                      <a:pt x="178" y="71"/>
                      <a:pt x="178" y="75"/>
                      <a:pt x="178" y="78"/>
                    </a:cubicBezTo>
                    <a:cubicBezTo>
                      <a:pt x="178" y="80"/>
                      <a:pt x="178" y="81"/>
                      <a:pt x="177" y="82"/>
                    </a:cubicBezTo>
                    <a:cubicBezTo>
                      <a:pt x="177" y="83"/>
                      <a:pt x="175" y="83"/>
                      <a:pt x="174" y="83"/>
                    </a:cubicBezTo>
                    <a:cubicBezTo>
                      <a:pt x="171" y="82"/>
                      <a:pt x="167" y="78"/>
                      <a:pt x="165" y="79"/>
                    </a:cubicBezTo>
                    <a:cubicBezTo>
                      <a:pt x="162" y="80"/>
                      <a:pt x="162" y="82"/>
                      <a:pt x="161" y="84"/>
                    </a:cubicBezTo>
                    <a:cubicBezTo>
                      <a:pt x="161" y="88"/>
                      <a:pt x="160" y="91"/>
                      <a:pt x="158" y="94"/>
                    </a:cubicBezTo>
                    <a:cubicBezTo>
                      <a:pt x="157" y="97"/>
                      <a:pt x="155" y="99"/>
                      <a:pt x="154" y="101"/>
                    </a:cubicBezTo>
                    <a:cubicBezTo>
                      <a:pt x="153" y="102"/>
                      <a:pt x="152" y="103"/>
                      <a:pt x="151" y="103"/>
                    </a:cubicBezTo>
                    <a:cubicBezTo>
                      <a:pt x="150" y="103"/>
                      <a:pt x="148" y="103"/>
                      <a:pt x="147" y="103"/>
                    </a:cubicBezTo>
                    <a:cubicBezTo>
                      <a:pt x="116" y="94"/>
                      <a:pt x="79" y="94"/>
                      <a:pt x="48" y="103"/>
                    </a:cubicBezTo>
                    <a:cubicBezTo>
                      <a:pt x="47" y="103"/>
                      <a:pt x="46" y="103"/>
                      <a:pt x="45" y="103"/>
                    </a:cubicBezTo>
                    <a:cubicBezTo>
                      <a:pt x="44" y="103"/>
                      <a:pt x="43" y="102"/>
                      <a:pt x="42" y="101"/>
                    </a:cubicBezTo>
                    <a:cubicBezTo>
                      <a:pt x="40" y="99"/>
                      <a:pt x="39" y="97"/>
                      <a:pt x="37" y="94"/>
                    </a:cubicBezTo>
                    <a:cubicBezTo>
                      <a:pt x="36" y="91"/>
                      <a:pt x="35" y="88"/>
                      <a:pt x="34" y="84"/>
                    </a:cubicBezTo>
                    <a:cubicBezTo>
                      <a:pt x="34" y="82"/>
                      <a:pt x="33" y="80"/>
                      <a:pt x="31" y="79"/>
                    </a:cubicBezTo>
                    <a:cubicBezTo>
                      <a:pt x="28" y="78"/>
                      <a:pt x="24" y="82"/>
                      <a:pt x="21" y="83"/>
                    </a:cubicBezTo>
                    <a:cubicBezTo>
                      <a:pt x="20" y="83"/>
                      <a:pt x="19" y="83"/>
                      <a:pt x="18" y="82"/>
                    </a:cubicBezTo>
                    <a:cubicBezTo>
                      <a:pt x="18" y="81"/>
                      <a:pt x="18" y="80"/>
                      <a:pt x="17" y="78"/>
                    </a:cubicBezTo>
                    <a:cubicBezTo>
                      <a:pt x="17" y="75"/>
                      <a:pt x="17" y="71"/>
                      <a:pt x="17" y="69"/>
                    </a:cubicBezTo>
                    <a:cubicBezTo>
                      <a:pt x="17" y="60"/>
                      <a:pt x="3" y="52"/>
                      <a:pt x="1" y="43"/>
                    </a:cubicBezTo>
                    <a:cubicBezTo>
                      <a:pt x="0" y="40"/>
                      <a:pt x="1" y="37"/>
                      <a:pt x="3" y="34"/>
                    </a:cubicBezTo>
                    <a:cubicBezTo>
                      <a:pt x="4" y="32"/>
                      <a:pt x="5" y="31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3" y="13"/>
                      <a:pt x="2" y="11"/>
                      <a:pt x="2" y="9"/>
                    </a:cubicBezTo>
                    <a:cubicBezTo>
                      <a:pt x="2" y="5"/>
                      <a:pt x="7" y="2"/>
                      <a:pt x="13" y="2"/>
                    </a:cubicBezTo>
                    <a:cubicBezTo>
                      <a:pt x="18" y="2"/>
                      <a:pt x="22" y="4"/>
                      <a:pt x="24" y="7"/>
                    </a:cubicBezTo>
                    <a:cubicBezTo>
                      <a:pt x="25" y="5"/>
                      <a:pt x="27" y="3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8" y="18"/>
                      <a:pt x="28" y="20"/>
                      <a:pt x="27" y="23"/>
                    </a:cubicBezTo>
                    <a:cubicBezTo>
                      <a:pt x="25" y="26"/>
                      <a:pt x="24" y="29"/>
                      <a:pt x="24" y="33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40" y="39"/>
                      <a:pt x="45" y="42"/>
                      <a:pt x="46" y="47"/>
                    </a:cubicBezTo>
                    <a:cubicBezTo>
                      <a:pt x="47" y="50"/>
                      <a:pt x="47" y="52"/>
                      <a:pt x="47" y="54"/>
                    </a:cubicBezTo>
                    <a:cubicBezTo>
                      <a:pt x="46" y="56"/>
                      <a:pt x="45" y="57"/>
                      <a:pt x="43" y="59"/>
                    </a:cubicBezTo>
                    <a:cubicBezTo>
                      <a:pt x="42" y="61"/>
                      <a:pt x="41" y="62"/>
                      <a:pt x="41" y="65"/>
                    </a:cubicBezTo>
                    <a:cubicBezTo>
                      <a:pt x="41" y="67"/>
                      <a:pt x="41" y="69"/>
                      <a:pt x="44" y="72"/>
                    </a:cubicBezTo>
                    <a:cubicBezTo>
                      <a:pt x="82" y="64"/>
                      <a:pt x="112" y="64"/>
                      <a:pt x="151" y="72"/>
                    </a:cubicBezTo>
                    <a:close/>
                    <a:moveTo>
                      <a:pt x="146" y="100"/>
                    </a:moveTo>
                    <a:cubicBezTo>
                      <a:pt x="148" y="101"/>
                      <a:pt x="149" y="101"/>
                      <a:pt x="149" y="99"/>
                    </a:cubicBezTo>
                    <a:cubicBezTo>
                      <a:pt x="151" y="93"/>
                      <a:pt x="149" y="85"/>
                      <a:pt x="149" y="79"/>
                    </a:cubicBezTo>
                    <a:cubicBezTo>
                      <a:pt x="149" y="77"/>
                      <a:pt x="149" y="76"/>
                      <a:pt x="150" y="74"/>
                    </a:cubicBezTo>
                    <a:cubicBezTo>
                      <a:pt x="114" y="66"/>
                      <a:pt x="81" y="66"/>
                      <a:pt x="45" y="74"/>
                    </a:cubicBezTo>
                    <a:cubicBezTo>
                      <a:pt x="46" y="76"/>
                      <a:pt x="46" y="77"/>
                      <a:pt x="46" y="79"/>
                    </a:cubicBezTo>
                    <a:cubicBezTo>
                      <a:pt x="46" y="85"/>
                      <a:pt x="44" y="93"/>
                      <a:pt x="46" y="99"/>
                    </a:cubicBezTo>
                    <a:cubicBezTo>
                      <a:pt x="46" y="101"/>
                      <a:pt x="48" y="101"/>
                      <a:pt x="49" y="100"/>
                    </a:cubicBezTo>
                    <a:cubicBezTo>
                      <a:pt x="80" y="92"/>
                      <a:pt x="115" y="92"/>
                      <a:pt x="146" y="100"/>
                    </a:cubicBezTo>
                    <a:close/>
                    <a:moveTo>
                      <a:pt x="44" y="100"/>
                    </a:moveTo>
                    <a:cubicBezTo>
                      <a:pt x="43" y="97"/>
                      <a:pt x="43" y="93"/>
                      <a:pt x="43" y="89"/>
                    </a:cubicBezTo>
                    <a:cubicBezTo>
                      <a:pt x="43" y="84"/>
                      <a:pt x="44" y="80"/>
                      <a:pt x="44" y="77"/>
                    </a:cubicBezTo>
                    <a:cubicBezTo>
                      <a:pt x="43" y="75"/>
                      <a:pt x="42" y="74"/>
                      <a:pt x="41" y="73"/>
                    </a:cubicBezTo>
                    <a:cubicBezTo>
                      <a:pt x="38" y="69"/>
                      <a:pt x="37" y="64"/>
                      <a:pt x="40" y="60"/>
                    </a:cubicBezTo>
                    <a:cubicBezTo>
                      <a:pt x="42" y="57"/>
                      <a:pt x="45" y="55"/>
                      <a:pt x="45" y="52"/>
                    </a:cubicBezTo>
                    <a:cubicBezTo>
                      <a:pt x="45" y="49"/>
                      <a:pt x="44" y="43"/>
                      <a:pt x="3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2" y="44"/>
                      <a:pt x="22" y="50"/>
                      <a:pt x="23" y="53"/>
                    </a:cubicBezTo>
                    <a:cubicBezTo>
                      <a:pt x="25" y="57"/>
                      <a:pt x="28" y="61"/>
                      <a:pt x="28" y="67"/>
                    </a:cubicBezTo>
                    <a:cubicBezTo>
                      <a:pt x="28" y="77"/>
                      <a:pt x="28" y="77"/>
                      <a:pt x="28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29" y="77"/>
                      <a:pt x="33" y="75"/>
                      <a:pt x="35" y="80"/>
                    </a:cubicBezTo>
                    <a:cubicBezTo>
                      <a:pt x="36" y="82"/>
                      <a:pt x="36" y="86"/>
                      <a:pt x="37" y="89"/>
                    </a:cubicBezTo>
                    <a:cubicBezTo>
                      <a:pt x="38" y="92"/>
                      <a:pt x="40" y="95"/>
                      <a:pt x="41" y="97"/>
                    </a:cubicBezTo>
                    <a:cubicBezTo>
                      <a:pt x="42" y="98"/>
                      <a:pt x="43" y="100"/>
                      <a:pt x="44" y="100"/>
                    </a:cubicBezTo>
                    <a:close/>
                    <a:moveTo>
                      <a:pt x="21" y="41"/>
                    </a:moveTo>
                    <a:cubicBezTo>
                      <a:pt x="21" y="40"/>
                      <a:pt x="21" y="34"/>
                      <a:pt x="21" y="31"/>
                    </a:cubicBezTo>
                    <a:cubicBezTo>
                      <a:pt x="22" y="28"/>
                      <a:pt x="23" y="25"/>
                      <a:pt x="25" y="23"/>
                    </a:cubicBezTo>
                    <a:cubicBezTo>
                      <a:pt x="26" y="20"/>
                      <a:pt x="26" y="18"/>
                      <a:pt x="26" y="16"/>
                    </a:cubicBezTo>
                    <a:cubicBezTo>
                      <a:pt x="26" y="13"/>
                      <a:pt x="26" y="10"/>
                      <a:pt x="26" y="7"/>
                    </a:cubicBezTo>
                    <a:cubicBezTo>
                      <a:pt x="26" y="7"/>
                      <a:pt x="22" y="14"/>
                      <a:pt x="16" y="22"/>
                    </a:cubicBezTo>
                    <a:cubicBezTo>
                      <a:pt x="13" y="26"/>
                      <a:pt x="8" y="30"/>
                      <a:pt x="5" y="34"/>
                    </a:cubicBezTo>
                    <a:cubicBezTo>
                      <a:pt x="4" y="37"/>
                      <a:pt x="2" y="41"/>
                      <a:pt x="4" y="45"/>
                    </a:cubicBezTo>
                    <a:cubicBezTo>
                      <a:pt x="5" y="46"/>
                      <a:pt x="5" y="48"/>
                      <a:pt x="6" y="49"/>
                    </a:cubicBezTo>
                    <a:cubicBezTo>
                      <a:pt x="6" y="49"/>
                      <a:pt x="6" y="49"/>
                      <a:pt x="6" y="49"/>
                    </a:cubicBezTo>
                    <a:cubicBezTo>
                      <a:pt x="6" y="49"/>
                      <a:pt x="15" y="49"/>
                      <a:pt x="21" y="41"/>
                    </a:cubicBezTo>
                    <a:close/>
                    <a:moveTo>
                      <a:pt x="8" y="51"/>
                    </a:moveTo>
                    <a:cubicBezTo>
                      <a:pt x="13" y="56"/>
                      <a:pt x="19" y="62"/>
                      <a:pt x="20" y="69"/>
                    </a:cubicBezTo>
                    <a:cubicBezTo>
                      <a:pt x="20" y="71"/>
                      <a:pt x="19" y="80"/>
                      <a:pt x="20" y="80"/>
                    </a:cubicBezTo>
                    <a:cubicBezTo>
                      <a:pt x="20" y="81"/>
                      <a:pt x="21" y="81"/>
                      <a:pt x="22" y="80"/>
                    </a:cubicBezTo>
                    <a:cubicBezTo>
                      <a:pt x="22" y="80"/>
                      <a:pt x="24" y="79"/>
                      <a:pt x="26" y="78"/>
                    </a:cubicBezTo>
                    <a:cubicBezTo>
                      <a:pt x="26" y="76"/>
                      <a:pt x="26" y="72"/>
                      <a:pt x="26" y="67"/>
                    </a:cubicBezTo>
                    <a:cubicBezTo>
                      <a:pt x="26" y="64"/>
                      <a:pt x="24" y="59"/>
                      <a:pt x="22" y="56"/>
                    </a:cubicBezTo>
                    <a:cubicBezTo>
                      <a:pt x="20" y="53"/>
                      <a:pt x="20" y="49"/>
                      <a:pt x="20" y="46"/>
                    </a:cubicBezTo>
                    <a:cubicBezTo>
                      <a:pt x="20" y="46"/>
                      <a:pt x="14" y="50"/>
                      <a:pt x="8" y="51"/>
                    </a:cubicBezTo>
                    <a:close/>
                    <a:moveTo>
                      <a:pt x="8" y="27"/>
                    </a:moveTo>
                    <a:cubicBezTo>
                      <a:pt x="11" y="24"/>
                      <a:pt x="13" y="22"/>
                      <a:pt x="15" y="19"/>
                    </a:cubicBezTo>
                    <a:cubicBezTo>
                      <a:pt x="16" y="18"/>
                      <a:pt x="17" y="17"/>
                      <a:pt x="1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27"/>
                      <a:pt x="8" y="27"/>
                      <a:pt x="8" y="27"/>
                    </a:cubicBezTo>
                    <a:close/>
                    <a:moveTo>
                      <a:pt x="20" y="13"/>
                    </a:moveTo>
                    <a:cubicBezTo>
                      <a:pt x="21" y="12"/>
                      <a:pt x="22" y="10"/>
                      <a:pt x="23" y="9"/>
                    </a:cubicBezTo>
                    <a:cubicBezTo>
                      <a:pt x="22" y="6"/>
                      <a:pt x="18" y="4"/>
                      <a:pt x="13" y="4"/>
                    </a:cubicBezTo>
                    <a:cubicBezTo>
                      <a:pt x="8" y="4"/>
                      <a:pt x="4" y="6"/>
                      <a:pt x="4" y="9"/>
                    </a:cubicBezTo>
                    <a:cubicBezTo>
                      <a:pt x="4" y="11"/>
                      <a:pt x="5" y="12"/>
                      <a:pt x="7" y="13"/>
                    </a:cubicBezTo>
                    <a:cubicBezTo>
                      <a:pt x="7" y="13"/>
                      <a:pt x="8" y="13"/>
                      <a:pt x="8" y="13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20" y="13"/>
                      <a:pt x="20" y="13"/>
                      <a:pt x="20" y="13"/>
                    </a:cubicBezTo>
                    <a:close/>
                    <a:moveTo>
                      <a:pt x="151" y="100"/>
                    </a:moveTo>
                    <a:cubicBezTo>
                      <a:pt x="153" y="97"/>
                      <a:pt x="152" y="93"/>
                      <a:pt x="152" y="89"/>
                    </a:cubicBezTo>
                    <a:cubicBezTo>
                      <a:pt x="152" y="84"/>
                      <a:pt x="151" y="80"/>
                      <a:pt x="152" y="77"/>
                    </a:cubicBezTo>
                    <a:cubicBezTo>
                      <a:pt x="152" y="75"/>
                      <a:pt x="153" y="74"/>
                      <a:pt x="154" y="73"/>
                    </a:cubicBezTo>
                    <a:cubicBezTo>
                      <a:pt x="157" y="69"/>
                      <a:pt x="158" y="64"/>
                      <a:pt x="155" y="60"/>
                    </a:cubicBezTo>
                    <a:cubicBezTo>
                      <a:pt x="153" y="57"/>
                      <a:pt x="150" y="55"/>
                      <a:pt x="150" y="52"/>
                    </a:cubicBezTo>
                    <a:cubicBezTo>
                      <a:pt x="150" y="49"/>
                      <a:pt x="151" y="43"/>
                      <a:pt x="158" y="41"/>
                    </a:cubicBezTo>
                    <a:cubicBezTo>
                      <a:pt x="172" y="41"/>
                      <a:pt x="172" y="41"/>
                      <a:pt x="172" y="41"/>
                    </a:cubicBezTo>
                    <a:cubicBezTo>
                      <a:pt x="173" y="44"/>
                      <a:pt x="174" y="50"/>
                      <a:pt x="172" y="53"/>
                    </a:cubicBezTo>
                    <a:cubicBezTo>
                      <a:pt x="170" y="57"/>
                      <a:pt x="167" y="61"/>
                      <a:pt x="167" y="67"/>
                    </a:cubicBezTo>
                    <a:cubicBezTo>
                      <a:pt x="167" y="77"/>
                      <a:pt x="167" y="77"/>
                      <a:pt x="167" y="77"/>
                    </a:cubicBezTo>
                    <a:cubicBezTo>
                      <a:pt x="167" y="77"/>
                      <a:pt x="166" y="77"/>
                      <a:pt x="166" y="77"/>
                    </a:cubicBezTo>
                    <a:cubicBezTo>
                      <a:pt x="166" y="77"/>
                      <a:pt x="162" y="75"/>
                      <a:pt x="160" y="80"/>
                    </a:cubicBezTo>
                    <a:cubicBezTo>
                      <a:pt x="159" y="82"/>
                      <a:pt x="159" y="86"/>
                      <a:pt x="158" y="89"/>
                    </a:cubicBezTo>
                    <a:cubicBezTo>
                      <a:pt x="157" y="92"/>
                      <a:pt x="155" y="95"/>
                      <a:pt x="154" y="97"/>
                    </a:cubicBezTo>
                    <a:cubicBezTo>
                      <a:pt x="153" y="98"/>
                      <a:pt x="152" y="100"/>
                      <a:pt x="151" y="100"/>
                    </a:cubicBezTo>
                    <a:close/>
                    <a:moveTo>
                      <a:pt x="174" y="41"/>
                    </a:moveTo>
                    <a:cubicBezTo>
                      <a:pt x="174" y="40"/>
                      <a:pt x="174" y="34"/>
                      <a:pt x="174" y="31"/>
                    </a:cubicBezTo>
                    <a:cubicBezTo>
                      <a:pt x="174" y="28"/>
                      <a:pt x="172" y="25"/>
                      <a:pt x="171" y="23"/>
                    </a:cubicBezTo>
                    <a:cubicBezTo>
                      <a:pt x="170" y="20"/>
                      <a:pt x="169" y="18"/>
                      <a:pt x="169" y="16"/>
                    </a:cubicBezTo>
                    <a:cubicBezTo>
                      <a:pt x="169" y="13"/>
                      <a:pt x="169" y="10"/>
                      <a:pt x="169" y="7"/>
                    </a:cubicBezTo>
                    <a:cubicBezTo>
                      <a:pt x="169" y="7"/>
                      <a:pt x="173" y="14"/>
                      <a:pt x="179" y="22"/>
                    </a:cubicBezTo>
                    <a:cubicBezTo>
                      <a:pt x="183" y="26"/>
                      <a:pt x="187" y="30"/>
                      <a:pt x="190" y="34"/>
                    </a:cubicBezTo>
                    <a:cubicBezTo>
                      <a:pt x="192" y="37"/>
                      <a:pt x="193" y="41"/>
                      <a:pt x="191" y="45"/>
                    </a:cubicBezTo>
                    <a:cubicBezTo>
                      <a:pt x="191" y="46"/>
                      <a:pt x="190" y="48"/>
                      <a:pt x="189" y="49"/>
                    </a:cubicBezTo>
                    <a:cubicBezTo>
                      <a:pt x="189" y="49"/>
                      <a:pt x="189" y="49"/>
                      <a:pt x="189" y="49"/>
                    </a:cubicBezTo>
                    <a:cubicBezTo>
                      <a:pt x="189" y="49"/>
                      <a:pt x="180" y="49"/>
                      <a:pt x="174" y="41"/>
                    </a:cubicBezTo>
                    <a:close/>
                    <a:moveTo>
                      <a:pt x="187" y="51"/>
                    </a:moveTo>
                    <a:cubicBezTo>
                      <a:pt x="182" y="56"/>
                      <a:pt x="176" y="62"/>
                      <a:pt x="176" y="69"/>
                    </a:cubicBezTo>
                    <a:cubicBezTo>
                      <a:pt x="176" y="71"/>
                      <a:pt x="176" y="80"/>
                      <a:pt x="175" y="80"/>
                    </a:cubicBezTo>
                    <a:cubicBezTo>
                      <a:pt x="175" y="81"/>
                      <a:pt x="174" y="81"/>
                      <a:pt x="173" y="80"/>
                    </a:cubicBezTo>
                    <a:cubicBezTo>
                      <a:pt x="173" y="80"/>
                      <a:pt x="171" y="79"/>
                      <a:pt x="169" y="78"/>
                    </a:cubicBezTo>
                    <a:cubicBezTo>
                      <a:pt x="169" y="76"/>
                      <a:pt x="169" y="72"/>
                      <a:pt x="169" y="67"/>
                    </a:cubicBezTo>
                    <a:cubicBezTo>
                      <a:pt x="169" y="64"/>
                      <a:pt x="171" y="59"/>
                      <a:pt x="173" y="56"/>
                    </a:cubicBezTo>
                    <a:cubicBezTo>
                      <a:pt x="175" y="53"/>
                      <a:pt x="176" y="49"/>
                      <a:pt x="175" y="46"/>
                    </a:cubicBezTo>
                    <a:cubicBezTo>
                      <a:pt x="175" y="46"/>
                      <a:pt x="181" y="50"/>
                      <a:pt x="187" y="51"/>
                    </a:cubicBezTo>
                    <a:close/>
                    <a:moveTo>
                      <a:pt x="187" y="27"/>
                    </a:moveTo>
                    <a:cubicBezTo>
                      <a:pt x="184" y="24"/>
                      <a:pt x="182" y="22"/>
                      <a:pt x="180" y="19"/>
                    </a:cubicBezTo>
                    <a:cubicBezTo>
                      <a:pt x="179" y="18"/>
                      <a:pt x="178" y="17"/>
                      <a:pt x="177" y="15"/>
                    </a:cubicBezTo>
                    <a:cubicBezTo>
                      <a:pt x="187" y="15"/>
                      <a:pt x="187" y="15"/>
                      <a:pt x="187" y="15"/>
                    </a:cubicBezTo>
                    <a:cubicBezTo>
                      <a:pt x="187" y="27"/>
                      <a:pt x="187" y="27"/>
                      <a:pt x="187" y="27"/>
                    </a:cubicBezTo>
                    <a:close/>
                    <a:moveTo>
                      <a:pt x="175" y="13"/>
                    </a:moveTo>
                    <a:cubicBezTo>
                      <a:pt x="174" y="12"/>
                      <a:pt x="173" y="10"/>
                      <a:pt x="172" y="9"/>
                    </a:cubicBezTo>
                    <a:cubicBezTo>
                      <a:pt x="173" y="6"/>
                      <a:pt x="177" y="4"/>
                      <a:pt x="182" y="4"/>
                    </a:cubicBezTo>
                    <a:cubicBezTo>
                      <a:pt x="187" y="4"/>
                      <a:pt x="191" y="6"/>
                      <a:pt x="191" y="9"/>
                    </a:cubicBezTo>
                    <a:cubicBezTo>
                      <a:pt x="191" y="11"/>
                      <a:pt x="190" y="12"/>
                      <a:pt x="189" y="13"/>
                    </a:cubicBezTo>
                    <a:cubicBezTo>
                      <a:pt x="188" y="13"/>
                      <a:pt x="187" y="13"/>
                      <a:pt x="187" y="13"/>
                    </a:cubicBezTo>
                    <a:cubicBezTo>
                      <a:pt x="176" y="13"/>
                      <a:pt x="176" y="13"/>
                      <a:pt x="176" y="13"/>
                    </a:cubicBezTo>
                    <a:cubicBezTo>
                      <a:pt x="176" y="13"/>
                      <a:pt x="175" y="13"/>
                      <a:pt x="175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157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8.png"/><Relationship Id="rId5" Type="http://schemas.openxmlformats.org/officeDocument/2006/relationships/image" Target="../media/image6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3" Type="http://schemas.openxmlformats.org/officeDocument/2006/relationships/image" Target="../media/image31.png"/><Relationship Id="rId7" Type="http://schemas.openxmlformats.org/officeDocument/2006/relationships/image" Target="../media/image33.wmf"/><Relationship Id="rId12" Type="http://schemas.openxmlformats.org/officeDocument/2006/relationships/image" Target="../media/image2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0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tags" Target="../tags/tag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63.png"/><Relationship Id="rId7" Type="http://schemas.openxmlformats.org/officeDocument/2006/relationships/image" Target="../media/image70.png"/><Relationship Id="rId12" Type="http://schemas.openxmlformats.org/officeDocument/2006/relationships/image" Target="../media/image6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61.png"/><Relationship Id="rId5" Type="http://schemas.openxmlformats.org/officeDocument/2006/relationships/image" Target="../media/image68.png"/><Relationship Id="rId15" Type="http://schemas.openxmlformats.org/officeDocument/2006/relationships/image" Target="../media/image65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74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20.png"/><Relationship Id="rId11" Type="http://schemas.openxmlformats.org/officeDocument/2006/relationships/image" Target="../media/image280.png"/><Relationship Id="rId5" Type="http://schemas.openxmlformats.org/officeDocument/2006/relationships/image" Target="../media/image180.png"/><Relationship Id="rId10" Type="http://schemas.openxmlformats.org/officeDocument/2006/relationships/image" Target="../media/image270.png"/><Relationship Id="rId9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6CF97-3C11-481A-854C-449ECD9615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 </a:t>
            </a:r>
            <a:r>
              <a:rPr lang="en-US" altLang="zh-CN" b="1" dirty="0"/>
              <a:t>GMM-HMM</a:t>
            </a:r>
            <a:endParaRPr lang="zh-CN" altLang="en-US" b="1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DEF1D126-7685-430B-B966-6FCE26AD0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洪青阳</a:t>
            </a:r>
          </a:p>
        </p:txBody>
      </p:sp>
    </p:spTree>
    <p:extLst>
      <p:ext uri="{BB962C8B-B14F-4D97-AF65-F5344CB8AC3E}">
        <p14:creationId xmlns:p14="http://schemas.microsoft.com/office/powerpoint/2010/main" val="387240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二项式分布</a:t>
            </a:r>
            <a:r>
              <a:rPr lang="en-US" altLang="zh-CN" dirty="0"/>
              <a:t>(Binomial Distribution)</a:t>
            </a:r>
            <a:endParaRPr lang="zh-CN" altLang="en-US" dirty="0"/>
          </a:p>
        </p:txBody>
      </p:sp>
      <p:pic>
        <p:nvPicPr>
          <p:cNvPr id="36866" name="Picture 2" descr="C:\Users\HQY\AppData\Roaming\Tencent\Users\644015787\QQ\WinTemp\RichOle\OCJ4F{VAOL7MHWOB3JMAL~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2849927"/>
            <a:ext cx="66579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5800" y="6166641"/>
            <a:ext cx="444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可用于描述</a:t>
            </a:r>
            <a:r>
              <a:rPr lang="zh-CN" altLang="zh-CN" b="1" dirty="0">
                <a:solidFill>
                  <a:srgbClr val="00B0F0"/>
                </a:solidFill>
                <a:latin typeface="+mn-ea"/>
              </a:rPr>
              <a:t>硬币投掷试验</a:t>
            </a: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正面</a:t>
            </a: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b="1" dirty="0">
                <a:solidFill>
                  <a:srgbClr val="00B0F0"/>
                </a:solidFill>
                <a:latin typeface="+mn-ea"/>
              </a:rPr>
              <a:t>反面</a:t>
            </a:r>
            <a:r>
              <a:rPr lang="en-US" altLang="zh-CN" b="1" dirty="0">
                <a:solidFill>
                  <a:srgbClr val="00B0F0"/>
                </a:solidFill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5DC7E42-4593-4CD4-8E5A-34472F4439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8" y="1388424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二项式分布即</a:t>
                </a:r>
                <a:r>
                  <a:rPr lang="zh-CN" altLang="en-US" b="1" dirty="0">
                    <a:solidFill>
                      <a:srgbClr val="00B0F0"/>
                    </a:solidFill>
                  </a:rPr>
                  <a:t>重复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F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b="1" dirty="0">
                    <a:solidFill>
                      <a:srgbClr val="00B0F0"/>
                    </a:solidFill>
                  </a:rPr>
                  <a:t>次独立的伯努利试验</a:t>
                </a:r>
                <a:r>
                  <a:rPr lang="zh-CN" altLang="en-US" dirty="0"/>
                  <a:t>。当试验次数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时，二项式分布就是伯努利分布。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4">
                <a:extLst>
                  <a:ext uri="{FF2B5EF4-FFF2-40B4-BE49-F238E27FC236}">
                    <a16:creationId xmlns:a16="http://schemas.microsoft.com/office/drawing/2014/main" id="{D5DC7E42-4593-4CD4-8E5A-34472F443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8" y="1388424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520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BA9E1C-CEC6-4033-B56F-8362083B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更多数学分布</a:t>
            </a:r>
          </a:p>
        </p:txBody>
      </p:sp>
      <p:pic>
        <p:nvPicPr>
          <p:cNvPr id="4" name="Picture 2" descr="C:\Users\HQY\AppData\Roaming\Tencent\Users\644015787\QQ\WinTemp\RichOle\DY4B9DWJ)4H2]V{)3R9WE]7.png">
            <a:extLst>
              <a:ext uri="{FF2B5EF4-FFF2-40B4-BE49-F238E27FC236}">
                <a16:creationId xmlns:a16="http://schemas.microsoft.com/office/drawing/2014/main" id="{045DE5AC-E158-4974-86EB-4E83942C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87" y="1804822"/>
            <a:ext cx="2917520" cy="176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B70725-33FA-4BAC-B0D9-73DC8B6E1819}"/>
              </a:ext>
            </a:extLst>
          </p:cNvPr>
          <p:cNvSpPr txBox="1"/>
          <p:nvPr/>
        </p:nvSpPr>
        <p:spPr>
          <a:xfrm>
            <a:off x="3005349" y="3598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Lucida Sans Unicode (标题)"/>
              </a:rPr>
              <a:t>几何分布</a:t>
            </a:r>
          </a:p>
        </p:txBody>
      </p:sp>
      <p:pic>
        <p:nvPicPr>
          <p:cNvPr id="8" name="Picture 2" descr="C:\Users\HQY\AppData\Roaming\Tencent\Users\644015787\QQ\WinTemp\RichOle\PC`(Y9`]W6QB~QSVT0C62A8.png">
            <a:extLst>
              <a:ext uri="{FF2B5EF4-FFF2-40B4-BE49-F238E27FC236}">
                <a16:creationId xmlns:a16="http://schemas.microsoft.com/office/drawing/2014/main" id="{9FECB08E-EA1D-4F30-B29E-D60DA61E3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065" y="1716869"/>
            <a:ext cx="3018273" cy="18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23EAFC-F727-43AF-9577-240930F81440}"/>
              </a:ext>
            </a:extLst>
          </p:cNvPr>
          <p:cNvSpPr txBox="1"/>
          <p:nvPr/>
        </p:nvSpPr>
        <p:spPr>
          <a:xfrm>
            <a:off x="7752184" y="35880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Lucida Sans Unicode (标题)"/>
              </a:rPr>
              <a:t>泊松分布</a:t>
            </a:r>
          </a:p>
        </p:txBody>
      </p:sp>
      <p:pic>
        <p:nvPicPr>
          <p:cNvPr id="10" name="Picture 1" descr="C:\Users\HQY\AppData\Roaming\Tencent\Users\644015787\QQ\WinTemp\RichOle\T]_LRG{87R9C[N~JU5F{~9Q.png">
            <a:extLst>
              <a:ext uri="{FF2B5EF4-FFF2-40B4-BE49-F238E27FC236}">
                <a16:creationId xmlns:a16="http://schemas.microsoft.com/office/drawing/2014/main" id="{CA563728-95A6-4DB0-9FC8-449CFD7C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882" y="1113565"/>
            <a:ext cx="2886600" cy="65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 descr="C:\Users\HQY\AppData\Roaming\Tencent\Users\644015787\QQ\WinTemp\RichOle\[MBT~O[UB9B9FGC0{{P{2WC.png">
            <a:extLst>
              <a:ext uri="{FF2B5EF4-FFF2-40B4-BE49-F238E27FC236}">
                <a16:creationId xmlns:a16="http://schemas.microsoft.com/office/drawing/2014/main" id="{FFE0FEA0-E87B-40F1-A5C9-B302CF7FE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87" y="1349637"/>
            <a:ext cx="3228532" cy="275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HQY\AppData\Roaming\Tencent\Users\644015787\QQ\WinTemp\RichOle\GP8D6J6`2TU00PM}{`77(}C.png">
            <a:extLst>
              <a:ext uri="{FF2B5EF4-FFF2-40B4-BE49-F238E27FC236}">
                <a16:creationId xmlns:a16="http://schemas.microsoft.com/office/drawing/2014/main" id="{B60327F3-B992-490D-BBFC-0161FDF87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195" y="4919241"/>
            <a:ext cx="269991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 descr="C:\Users\HQY\AppData\Roaming\Tencent\Users\644015787\QQ\WinTemp\RichOle\L5UEEWM0$QU1L`IROTWH)(5.png">
            <a:extLst>
              <a:ext uri="{FF2B5EF4-FFF2-40B4-BE49-F238E27FC236}">
                <a16:creationId xmlns:a16="http://schemas.microsoft.com/office/drawing/2014/main" id="{1488BE22-111B-4884-A8D3-1EF92F19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88" y="4509121"/>
            <a:ext cx="1627609" cy="47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HQY\AppData\Roaming\Tencent\Users\644015787\QQ\WinTemp\RichOle\2KG(2C}QW`_5)6L7_U]MM4U.png">
            <a:extLst>
              <a:ext uri="{FF2B5EF4-FFF2-40B4-BE49-F238E27FC236}">
                <a16:creationId xmlns:a16="http://schemas.microsoft.com/office/drawing/2014/main" id="{040AA34B-CAC2-4059-A45E-6AC8B6B9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643917"/>
            <a:ext cx="864096" cy="21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9DF7C26-C37D-4A16-AF4A-0BA49A73F42A}"/>
              </a:ext>
            </a:extLst>
          </p:cNvPr>
          <p:cNvSpPr txBox="1"/>
          <p:nvPr/>
        </p:nvSpPr>
        <p:spPr>
          <a:xfrm>
            <a:off x="3043788" y="6423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Lucida Sans Unicode (标题)"/>
              </a:rPr>
              <a:t>伽马分布</a:t>
            </a:r>
          </a:p>
        </p:txBody>
      </p:sp>
      <p:pic>
        <p:nvPicPr>
          <p:cNvPr id="16" name="Picture 5" descr="C:\Users\HQY\AppData\Roaming\Tencent\Users\644015787\QQ\WinTemp\RichOle\]0PBFNG@SP%CN`AX451T{2S.png">
            <a:extLst>
              <a:ext uri="{FF2B5EF4-FFF2-40B4-BE49-F238E27FC236}">
                <a16:creationId xmlns:a16="http://schemas.microsoft.com/office/drawing/2014/main" id="{DFDE402B-F710-4CA1-8FED-6716B018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28" y="5105951"/>
            <a:ext cx="2400325" cy="131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E705FA-FE9C-46DA-BFFD-F19F6776DC9F}"/>
                  </a:ext>
                </a:extLst>
              </p:cNvPr>
              <p:cNvSpPr txBox="1"/>
              <p:nvPr/>
            </p:nvSpPr>
            <p:spPr>
              <a:xfrm>
                <a:off x="6862882" y="4563356"/>
                <a:ext cx="2886600" cy="52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l-GR" altLang="zh-CN" sz="1100" i="1">
                            <a:latin typeface="Cambria Math"/>
                            <a:ea typeface="Cambria Math"/>
                          </a:rPr>
                          <m:t>μ</m:t>
                        </m:r>
                        <m:r>
                          <a:rPr lang="en-US" altLang="zh-CN" sz="11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1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11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1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11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1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a:rPr lang="en-US" altLang="zh-CN" sz="11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1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1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11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1100" dirty="0"/>
              </a:p>
              <a:p>
                <a:endParaRPr lang="zh-CN" altLang="en-US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3E705FA-FE9C-46DA-BFFD-F19F6776D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882" y="4563356"/>
                <a:ext cx="2886600" cy="527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162F93E6-866A-4AD5-A3EF-FC2A22E95041}"/>
              </a:ext>
            </a:extLst>
          </p:cNvPr>
          <p:cNvSpPr txBox="1"/>
          <p:nvPr/>
        </p:nvSpPr>
        <p:spPr>
          <a:xfrm>
            <a:off x="7752184" y="63813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Lucida Sans Unicode (标题)"/>
              </a:rPr>
              <a:t>高斯分布</a:t>
            </a:r>
          </a:p>
        </p:txBody>
      </p:sp>
    </p:spTree>
    <p:extLst>
      <p:ext uri="{BB962C8B-B14F-4D97-AF65-F5344CB8AC3E}">
        <p14:creationId xmlns:p14="http://schemas.microsoft.com/office/powerpoint/2010/main" val="116707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4D2E7-9C3B-46E0-B855-A73B431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高斯分布</a:t>
            </a:r>
            <a:r>
              <a:rPr lang="en-US" altLang="zh-CN" dirty="0"/>
              <a:t>(Gaussian Distribution)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94098D-2A7A-4491-B238-7E3AB954C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又称正态分布</a:t>
                </a:r>
                <a:r>
                  <a:rPr lang="en-US" altLang="zh-CN" dirty="0"/>
                  <a:t>(Normal Distribution)</a:t>
                </a:r>
              </a:p>
              <a:p>
                <a:r>
                  <a:rPr lang="zh-CN" altLang="en-US" dirty="0"/>
                  <a:t>高斯函数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:r>
                  <a:rPr lang="zh-CN" altLang="en-US" dirty="0"/>
                  <a:t>  其中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dirty="0"/>
                  <a:t>是均值</a:t>
                </a:r>
                <a:r>
                  <a:rPr lang="en-US" altLang="zh-CN" dirty="0"/>
                  <a:t>(mean)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是方差</a:t>
                </a:r>
                <a:r>
                  <a:rPr lang="en-US" altLang="zh-CN" dirty="0"/>
                  <a:t>(covariance).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94098D-2A7A-4491-B238-7E3AB954C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Users\HQY\AppData\Roaming\Tencent\Users\644015787\QQ\WinTemp\RichOle\)3{ESV7`8UEPX[N@{E}ZOKC.png">
            <a:extLst>
              <a:ext uri="{FF2B5EF4-FFF2-40B4-BE49-F238E27FC236}">
                <a16:creationId xmlns:a16="http://schemas.microsoft.com/office/drawing/2014/main" id="{F949D12C-96D3-4E0A-93DD-DD685EE3B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985" y="4146698"/>
            <a:ext cx="3708856" cy="27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7DFA3A-5DB6-4A09-A2A5-E0F3C1A0C6D8}"/>
                  </a:ext>
                </a:extLst>
              </p:cNvPr>
              <p:cNvSpPr txBox="1"/>
              <p:nvPr/>
            </p:nvSpPr>
            <p:spPr>
              <a:xfrm>
                <a:off x="5014706" y="4907536"/>
                <a:ext cx="2364943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F7DFA3A-5DB6-4A09-A2A5-E0F3C1A0C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06" y="4907536"/>
                <a:ext cx="2364943" cy="6899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63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F1BB9-5DB2-4727-9951-DDE38290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高斯分布的期望和方差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8F309-964F-4ABD-B142-431963A96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期望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方差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F8F309-964F-4ABD-B142-431963A96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020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24BE6-4154-42AF-9BCA-AE754E38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二维高斯分布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FC9B87-A774-4803-944B-2949698C4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i="1">
                                          <a:latin typeface="Cambria Math"/>
                                          <a:ea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FC9B87-A774-4803-944B-2949698C4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5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49B509-5640-46FA-B116-3CE648E203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/>
                  <a:t>维高斯分布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49B509-5640-46FA-B116-3CE648E20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5A133-D2A8-40E4-AB4B-8903C786BC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490654"/>
              </a:xfrm>
            </p:spPr>
            <p:txBody>
              <a:bodyPr/>
              <a:lstStyle/>
              <a:p>
                <a:pPr marL="109537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/>
                  <a:t>维变量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的高斯分布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altLang="zh-CN" i="1" baseline="-2500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|∑|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    </m:t>
                      </m:r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𝐷</m:t>
                    </m:r>
                  </m:oMath>
                </a14:m>
                <a:r>
                  <a:rPr lang="zh-CN" altLang="en-US" dirty="0"/>
                  <a:t>维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zh-CN" altLang="en-US" dirty="0"/>
                  <a:t>是均值，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∑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𝐷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zh-CN" altLang="en-US" dirty="0"/>
                  <a:t>协方差矩阵，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zh-CN" altLang="en-US" i="1">
                        <a:latin typeface="Cambria Math"/>
                      </a:rPr>
                      <m:t>∑</m:t>
                    </m:r>
                    <m:r>
                      <a:rPr lang="en-US" altLang="zh-CN" b="0" i="1" smtClean="0">
                        <a:latin typeface="Cambria Math"/>
                      </a:rPr>
                      <m:t>|</m:t>
                    </m:r>
                    <m:r>
                      <a:rPr lang="zh-CN" alt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∑ </m:t>
                    </m:r>
                  </m:oMath>
                </a14:m>
                <a:r>
                  <a:rPr lang="zh-CN" altLang="en-US" dirty="0"/>
                  <a:t>的行列式。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E5A133-D2A8-40E4-AB4B-8903C786B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490654"/>
              </a:xfrm>
              <a:blipFill>
                <a:blip r:embed="rId6"/>
                <a:stretch>
                  <a:fillRect l="-174" t="-2967" b="-3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D6BC08-8817-4A8F-94EE-397555C9A00C}"/>
                  </a:ext>
                </a:extLst>
              </p:cNvPr>
              <p:cNvSpPr txBox="1"/>
              <p:nvPr/>
            </p:nvSpPr>
            <p:spPr>
              <a:xfrm>
                <a:off x="4583832" y="5877273"/>
                <a:ext cx="3251494" cy="412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n-ea"/>
                  </a:rPr>
                  <a:t>对角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矩阵：</m:t>
                    </m:r>
                    <m:r>
                      <a:rPr lang="en-US" altLang="zh-CN" sz="2000" i="1">
                        <a:latin typeface="Cambria Math"/>
                      </a:rPr>
                      <m:t>|</m:t>
                    </m:r>
                    <m:r>
                      <a:rPr lang="zh-CN" altLang="en-US" sz="2000" i="1">
                        <a:latin typeface="Cambria Math"/>
                      </a:rPr>
                      <m:t>∑</m:t>
                    </m:r>
                    <m:r>
                      <a:rPr lang="en-US" altLang="zh-CN" sz="2000" i="1"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sz="20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𝐷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0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D6BC08-8817-4A8F-94EE-397555C9A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5877273"/>
                <a:ext cx="3251494" cy="412485"/>
              </a:xfrm>
              <a:prstGeom prst="rect">
                <a:avLst/>
              </a:prstGeom>
              <a:blipFill>
                <a:blip r:embed="rId7"/>
                <a:stretch>
                  <a:fillRect l="-2064" t="-116176" b="-17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1525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观察系列的概率计算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给定观察值序列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计算联合概率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8" name="Picture 4" descr="C:\Users\HQY\AppData\Roaming\Tencent\Users\644015787\QQ\WinTemp\RichOle\KW4}XZ8J8J24D4@~3_(6L_Q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4221089"/>
            <a:ext cx="3694104" cy="24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对数概率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为简化计算，便于计算机处理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防止精度溢出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，一般采用对数概率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似然率</a:t>
                </a:r>
                <a:r>
                  <a:rPr lang="en-US" altLang="zh-CN" dirty="0"/>
                  <a:t>)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/>
                        </a:rPr>
                        <m:t>ln</m:t>
                      </m:r>
                      <m:r>
                        <a:rPr lang="en-US" altLang="zh-CN" b="0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ln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zh-CN" altLang="en-US" b="0" i="1" smtClean="0"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altLang="zh-CN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0" i="1" smtClean="0">
                                      <a:latin typeface="Cambria Math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ln</m:t>
                          </m:r>
                          <m:r>
                            <a:rPr lang="en-US" altLang="zh-CN" i="1">
                              <a:latin typeface="Cambria Math"/>
                            </a:rPr>
                            <m:t>⁡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(2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/2</m:t>
                                      </m:r>
                                    </m:sup>
                                  </m:sSup>
                                </m:den>
                              </m:f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|∑|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1/2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𝑒𝑥𝑝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i="1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𝐷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zh-CN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𝑛𝑑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 baseline="-2500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nary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)⁡−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altLang="zh-CN">
                                  <a:latin typeface="Cambria Math"/>
                                </a:rPr>
                                <m:t>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|∑|−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𝑛𝑑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zh-CN" altLang="en-US" i="1">
                                                  <a:latin typeface="Cambria Math"/>
                                                </a:rPr>
                                                <m:t>𝜇</m:t>
                                              </m:r>
                                              <m:r>
                                                <a:rPr lang="en-US" altLang="zh-CN" i="1" baseline="-2500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633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A357E-2B91-436B-8209-E37871D0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最大似然</a:t>
            </a:r>
            <a:r>
              <a:rPr lang="en-US" altLang="zh-CN" dirty="0"/>
              <a:t>(Maximum Likelihood, ML)</a:t>
            </a:r>
            <a:r>
              <a:rPr lang="zh-CN" altLang="en-US" dirty="0"/>
              <a:t>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028C8-9D5B-4894-BBE8-E1FE5E85D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4125" y="1460241"/>
                <a:ext cx="8036442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ln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𝜕𝜇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=0</m:t>
                                  </m:r>
                                </m:e>
                              </m:nary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ln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>
                                          <a:latin typeface="Cambria Math"/>
                                        </a:rPr>
                                        <m:t>𝐱</m:t>
                                      </m:r>
                                    </m:e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i="1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en-US" altLang="zh-CN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𝑀𝐿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𝑀𝐿</m:t>
                                  </m:r>
                                </m:sub>
                              </m:sSub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2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028C8-9D5B-4894-BBE8-E1FE5E85D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4125" y="1460241"/>
                <a:ext cx="8036442" cy="4351338"/>
              </a:xfrm>
              <a:blipFill>
                <a:blip r:embed="rId2"/>
                <a:stretch>
                  <a:fillRect t="-1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85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F105D-1C28-4199-8FEB-90065E54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高斯混合模型（</a:t>
            </a:r>
            <a:r>
              <a:rPr lang="en-US" altLang="zh-CN" dirty="0"/>
              <a:t>GMM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228CBB-EE6C-465E-8D63-3058F4D4D9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340" y="2053487"/>
            <a:ext cx="5274310" cy="3956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CB357B-FCBC-4320-A42A-4C5972CBD0B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053487"/>
            <a:ext cx="5274310" cy="39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8849-EB7F-4C72-A1F4-D0A1511B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74" y="382772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纲要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20076-5C2B-4107-B6F2-B61D2EBC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288" y="175139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5.1 </a:t>
            </a:r>
            <a:r>
              <a:rPr lang="zh-CN" altLang="zh-CN" b="1" dirty="0"/>
              <a:t>概率统计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5.2 </a:t>
            </a:r>
            <a:r>
              <a:rPr lang="zh-CN" altLang="zh-CN" b="1" dirty="0"/>
              <a:t>高斯分布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5.3 GMM</a:t>
            </a:r>
          </a:p>
          <a:p>
            <a:pPr marL="0" indent="0">
              <a:buNone/>
            </a:pPr>
            <a:r>
              <a:rPr lang="en-US" altLang="zh-CN" b="1" dirty="0"/>
              <a:t>5.4 GMM-HMM</a:t>
            </a:r>
          </a:p>
          <a:p>
            <a:pPr marL="0" indent="0">
              <a:buNone/>
            </a:pPr>
            <a:r>
              <a:rPr lang="en-US" altLang="zh-CN" b="1" dirty="0"/>
              <a:t>5.5 GMM-HMM</a:t>
            </a:r>
            <a:r>
              <a:rPr lang="zh-CN" altLang="zh-CN" b="1" dirty="0"/>
              <a:t>的训练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5.6 </a:t>
            </a:r>
            <a:r>
              <a:rPr lang="zh-CN" altLang="zh-CN" b="1" dirty="0"/>
              <a:t>模型自适应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5.7 </a:t>
            </a:r>
            <a:r>
              <a:rPr lang="zh-CN" altLang="zh-CN" b="1" dirty="0"/>
              <a:t>本章小结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404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E1420EA-03FA-415B-9DCA-49D55247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高斯混合模型（</a:t>
            </a:r>
            <a:r>
              <a:rPr lang="en-US" altLang="zh-CN" dirty="0"/>
              <a:t>GMM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B0155-CE9A-44E9-A7F9-18AC4A2191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dirty="0">
                            <a:latin typeface="Cambria Math"/>
                            <a:cs typeface="Times New Roman" panose="02020603050405020304" pitchFamily="18" charset="0"/>
                          </a:rPr>
                          <m:t>𝜇</m:t>
                        </m:r>
                        <m:r>
                          <a:rPr lang="en-US" altLang="zh-CN" i="1" dirty="0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zh-CN" i="1" dirty="0">
                            <a:latin typeface="Cambria Math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阶</m:t>
                    </m:r>
                  </m:oMath>
                </a14:m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高斯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GMM</a:t>
                </a:r>
                <a:r>
                  <a:rPr lang="zh-CN" altLang="en-US" dirty="0">
                    <a:latin typeface="+mn-ea"/>
                  </a:rPr>
                  <a:t>的概率密度函数如下：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r>
                            <a:rPr lang="en-US" altLang="zh-CN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𝜆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n-US" altLang="zh-CN" i="1">
                              <a:latin typeface="Cambria Math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altLang="zh-CN" i="1">
                            <a:latin typeface="Cambria Math"/>
                          </a:rPr>
                          <m:t>𝑘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zh-CN" altLang="zh-CN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=1</m:t>
                    </m:r>
                  </m:oMath>
                </a14:m>
                <a:r>
                  <a:rPr lang="zh-CN" altLang="en-US" dirty="0">
                    <a:latin typeface="+mn-ea"/>
                  </a:rPr>
                  <a:t>  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单高斯函数：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/2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>
                  <a:latin typeface="+mn-ea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7B0155-CE9A-44E9-A7F9-18AC4A2191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9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mm_bkg_1gauss">
            <a:extLst>
              <a:ext uri="{FF2B5EF4-FFF2-40B4-BE49-F238E27FC236}">
                <a16:creationId xmlns:a16="http://schemas.microsoft.com/office/drawing/2014/main" id="{66C44B88-D922-44F0-8620-7FF80488A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b="9882"/>
          <a:stretch>
            <a:fillRect/>
          </a:stretch>
        </p:blipFill>
        <p:spPr bwMode="auto">
          <a:xfrm>
            <a:off x="5988001" y="1529044"/>
            <a:ext cx="2020887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gmm_bkg">
            <a:extLst>
              <a:ext uri="{FF2B5EF4-FFF2-40B4-BE49-F238E27FC236}">
                <a16:creationId xmlns:a16="http://schemas.microsoft.com/office/drawing/2014/main" id="{87C91C4E-5FA8-4C9B-9C10-B11441B7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83200" y="3510245"/>
            <a:ext cx="4013200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Line 6">
            <a:extLst>
              <a:ext uri="{FF2B5EF4-FFF2-40B4-BE49-F238E27FC236}">
                <a16:creationId xmlns:a16="http://schemas.microsoft.com/office/drawing/2014/main" id="{1D41B91E-AD13-417C-B9B6-CBD26DBB4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6600" y="2672044"/>
            <a:ext cx="990600" cy="2362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01DBB1C4-C1CE-41BA-B6AA-B788E042D9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0600" y="2748244"/>
            <a:ext cx="1524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9133E9B-0BB6-471C-B13D-615D58B33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00" y="2976844"/>
            <a:ext cx="3810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">
            <a:extLst>
              <a:ext uri="{FF2B5EF4-FFF2-40B4-BE49-F238E27FC236}">
                <a16:creationId xmlns:a16="http://schemas.microsoft.com/office/drawing/2014/main" id="{6FD86F54-12D0-484D-8ED8-6F61AA15F8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75521" y="2137850"/>
            <a:ext cx="9525" cy="1333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69F0255-EE45-4179-B93F-A9B46325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6" y="3120514"/>
            <a:ext cx="652463" cy="312737"/>
          </a:xfrm>
          <a:prstGeom prst="cube">
            <a:avLst>
              <a:gd name="adj" fmla="val 43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205F0E3-551F-4030-B0F9-676673EE8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6" y="2828414"/>
            <a:ext cx="652463" cy="312737"/>
          </a:xfrm>
          <a:prstGeom prst="cube">
            <a:avLst>
              <a:gd name="adj" fmla="val 43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DD419C14-FB83-463F-8F40-B615B397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6" y="2536314"/>
            <a:ext cx="652463" cy="312737"/>
          </a:xfrm>
          <a:prstGeom prst="cube">
            <a:avLst>
              <a:gd name="adj" fmla="val 43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2EF767E1-738D-4F88-9F56-1FE598AC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6" y="2244214"/>
            <a:ext cx="652463" cy="312737"/>
          </a:xfrm>
          <a:prstGeom prst="cube">
            <a:avLst>
              <a:gd name="adj" fmla="val 43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20E3D032-4A7D-44BC-A7D8-CE1683C74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46" y="1950525"/>
            <a:ext cx="652463" cy="312738"/>
          </a:xfrm>
          <a:prstGeom prst="cube">
            <a:avLst>
              <a:gd name="adj" fmla="val 43653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zh-CN" altLang="zh-CN"/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CEF9456C-D44B-440C-AE08-F17853E0D316}"/>
              </a:ext>
            </a:extLst>
          </p:cNvPr>
          <p:cNvSpPr>
            <a:spLocks/>
          </p:cNvSpPr>
          <p:nvPr/>
        </p:nvSpPr>
        <p:spPr bwMode="auto">
          <a:xfrm>
            <a:off x="2788345" y="2331525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AutoShape 13">
            <a:extLst>
              <a:ext uri="{FF2B5EF4-FFF2-40B4-BE49-F238E27FC236}">
                <a16:creationId xmlns:a16="http://schemas.microsoft.com/office/drawing/2014/main" id="{A13A67CA-4A5B-4F54-9BC2-8531D75782BC}"/>
              </a:ext>
            </a:extLst>
          </p:cNvPr>
          <p:cNvSpPr>
            <a:spLocks/>
          </p:cNvSpPr>
          <p:nvPr/>
        </p:nvSpPr>
        <p:spPr bwMode="auto">
          <a:xfrm>
            <a:off x="2788345" y="2864925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123BE7B8-57CC-4D8B-9F74-FDCE5BB51AC1}"/>
              </a:ext>
            </a:extLst>
          </p:cNvPr>
          <p:cNvSpPr>
            <a:spLocks/>
          </p:cNvSpPr>
          <p:nvPr/>
        </p:nvSpPr>
        <p:spPr bwMode="auto">
          <a:xfrm>
            <a:off x="2788345" y="2026725"/>
            <a:ext cx="152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117D2A45-9250-4B7F-94CF-D552801F7D53}"/>
              </a:ext>
            </a:extLst>
          </p:cNvPr>
          <p:cNvSpPr>
            <a:spLocks/>
          </p:cNvSpPr>
          <p:nvPr/>
        </p:nvSpPr>
        <p:spPr bwMode="auto">
          <a:xfrm>
            <a:off x="2483545" y="1493325"/>
            <a:ext cx="4267200" cy="990600"/>
          </a:xfrm>
          <a:custGeom>
            <a:avLst/>
            <a:gdLst>
              <a:gd name="T0" fmla="*/ 2147483647 w 2304"/>
              <a:gd name="T1" fmla="*/ 2147483647 h 640"/>
              <a:gd name="T2" fmla="*/ 2147483647 w 2304"/>
              <a:gd name="T3" fmla="*/ 2147483647 h 640"/>
              <a:gd name="T4" fmla="*/ 0 w 2304"/>
              <a:gd name="T5" fmla="*/ 2147483647 h 640"/>
              <a:gd name="T6" fmla="*/ 0 60000 65536"/>
              <a:gd name="T7" fmla="*/ 0 60000 65536"/>
              <a:gd name="T8" fmla="*/ 0 60000 65536"/>
              <a:gd name="T9" fmla="*/ 0 w 2304"/>
              <a:gd name="T10" fmla="*/ 0 h 640"/>
              <a:gd name="T11" fmla="*/ 2304 w 2304"/>
              <a:gd name="T12" fmla="*/ 640 h 6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640">
                <a:moveTo>
                  <a:pt x="2304" y="640"/>
                </a:moveTo>
                <a:cubicBezTo>
                  <a:pt x="1872" y="384"/>
                  <a:pt x="1440" y="128"/>
                  <a:pt x="1056" y="64"/>
                </a:cubicBezTo>
                <a:cubicBezTo>
                  <a:pt x="672" y="0"/>
                  <a:pt x="336" y="128"/>
                  <a:pt x="0" y="256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437E1EBC-BCF1-467F-8D2B-0424C8CA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1852" y="6456197"/>
            <a:ext cx="6477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Dim 1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43A06A08-438C-4A01-950A-D4ADDD84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852" y="6456197"/>
            <a:ext cx="6477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400">
                <a:latin typeface="Arial" charset="0"/>
              </a:rPr>
              <a:t>Dim 2</a:t>
            </a: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034E2DE6-908A-4C2B-B360-EDDA3CF45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681727"/>
              </p:ext>
            </p:extLst>
          </p:nvPr>
        </p:nvGraphicFramePr>
        <p:xfrm>
          <a:off x="5663952" y="3941597"/>
          <a:ext cx="596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">
                  <p:embed/>
                </p:oleObj>
              </mc:Choice>
              <mc:Fallback>
                <p:oleObj name="Equation" r:id="rId4" imgW="596880" imgH="228600" progId="">
                  <p:embed/>
                  <p:pic>
                    <p:nvPicPr>
                      <p:cNvPr id="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3941597"/>
                        <a:ext cx="596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CAC6A66D-025F-4D70-B8FB-0A56F4293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33567"/>
              </p:ext>
            </p:extLst>
          </p:nvPr>
        </p:nvGraphicFramePr>
        <p:xfrm>
          <a:off x="7944395" y="2071175"/>
          <a:ext cx="749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8975" imgH="215806" progId="">
                  <p:embed/>
                </p:oleObj>
              </mc:Choice>
              <mc:Fallback>
                <p:oleObj name="Equation" r:id="rId6" imgW="748975" imgH="215806" progId="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395" y="2071175"/>
                        <a:ext cx="749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1">
                <a:extLst>
                  <a:ext uri="{FF2B5EF4-FFF2-40B4-BE49-F238E27FC236}">
                    <a16:creationId xmlns:a16="http://schemas.microsoft.com/office/drawing/2014/main" id="{DE745C8B-7C5B-47A1-8C10-C72CF7B8AD47}"/>
                  </a:ext>
                </a:extLst>
              </p:cNvPr>
              <p:cNvSpPr txBox="1"/>
              <p:nvPr/>
            </p:nvSpPr>
            <p:spPr>
              <a:xfrm>
                <a:off x="2855640" y="2255796"/>
                <a:ext cx="490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1">
                <a:extLst>
                  <a:ext uri="{FF2B5EF4-FFF2-40B4-BE49-F238E27FC236}">
                    <a16:creationId xmlns:a16="http://schemas.microsoft.com/office/drawing/2014/main" id="{DE745C8B-7C5B-47A1-8C10-C72CF7B8A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255796"/>
                <a:ext cx="490904" cy="369332"/>
              </a:xfrm>
              <a:prstGeom prst="rect">
                <a:avLst/>
              </a:prstGeom>
              <a:blipFill>
                <a:blip r:embed="rId11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2F9C34FC-1324-4BC3-9938-D05B4DA3CF9C}"/>
                  </a:ext>
                </a:extLst>
              </p:cNvPr>
              <p:cNvSpPr txBox="1"/>
              <p:nvPr/>
            </p:nvSpPr>
            <p:spPr>
              <a:xfrm>
                <a:off x="2841734" y="1823748"/>
                <a:ext cx="464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6">
                <a:extLst>
                  <a:ext uri="{FF2B5EF4-FFF2-40B4-BE49-F238E27FC236}">
                    <a16:creationId xmlns:a16="http://schemas.microsoft.com/office/drawing/2014/main" id="{2F9C34FC-1324-4BC3-9938-D05B4DA3C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734" y="1823748"/>
                <a:ext cx="46442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7">
                <a:extLst>
                  <a:ext uri="{FF2B5EF4-FFF2-40B4-BE49-F238E27FC236}">
                    <a16:creationId xmlns:a16="http://schemas.microsoft.com/office/drawing/2014/main" id="{3DA6F79E-1BE1-4FBB-B638-443846BBB0F0}"/>
                  </a:ext>
                </a:extLst>
              </p:cNvPr>
              <p:cNvSpPr txBox="1"/>
              <p:nvPr/>
            </p:nvSpPr>
            <p:spPr>
              <a:xfrm>
                <a:off x="2855640" y="2831860"/>
                <a:ext cx="4909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7">
                <a:extLst>
                  <a:ext uri="{FF2B5EF4-FFF2-40B4-BE49-F238E27FC236}">
                    <a16:creationId xmlns:a16="http://schemas.microsoft.com/office/drawing/2014/main" id="{3DA6F79E-1BE1-4FBB-B638-443846BBB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640" y="2831860"/>
                <a:ext cx="4909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标题 1">
            <a:extLst>
              <a:ext uri="{FF2B5EF4-FFF2-40B4-BE49-F238E27FC236}">
                <a16:creationId xmlns:a16="http://schemas.microsoft.com/office/drawing/2014/main" id="{2CD6347C-851D-4EB9-97DA-DA5222B5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高斯混合模型（</a:t>
            </a:r>
            <a:r>
              <a:rPr lang="en-US" altLang="zh-CN" dirty="0"/>
              <a:t>GMM</a:t>
            </a:r>
            <a:r>
              <a:rPr lang="zh-CN" altLang="en-US" dirty="0"/>
              <a:t>）</a:t>
            </a:r>
          </a:p>
        </p:txBody>
      </p:sp>
      <p:sp>
        <p:nvSpPr>
          <p:cNvPr id="26" name="Footer Placeholder 20">
            <a:extLst>
              <a:ext uri="{FF2B5EF4-FFF2-40B4-BE49-F238E27FC236}">
                <a16:creationId xmlns:a16="http://schemas.microsoft.com/office/drawing/2014/main" id="{81D90F7D-00AD-4306-B471-7065045A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182" y="6272485"/>
            <a:ext cx="5599814" cy="396875"/>
          </a:xfrm>
        </p:spPr>
        <p:txBody>
          <a:bodyPr/>
          <a:lstStyle/>
          <a:p>
            <a:pPr>
              <a:defRPr/>
            </a:pPr>
            <a:r>
              <a:rPr lang="en-US" altLang="zh-CN" sz="1050" dirty="0"/>
              <a:t>Nicolas </a:t>
            </a:r>
            <a:r>
              <a:rPr lang="en-US" altLang="zh-CN" sz="1050" dirty="0" err="1"/>
              <a:t>Malyska</a:t>
            </a:r>
            <a:r>
              <a:rPr lang="en-US" altLang="zh-CN" sz="1050" dirty="0"/>
              <a:t>, Sanjeev </a:t>
            </a:r>
            <a:r>
              <a:rPr lang="en-US" altLang="zh-CN" sz="1050" dirty="0" err="1"/>
              <a:t>Mohindra</a:t>
            </a:r>
            <a:r>
              <a:rPr lang="en-US" altLang="zh-CN" sz="1050" dirty="0"/>
              <a:t>, Karen </a:t>
            </a:r>
            <a:r>
              <a:rPr lang="en-US" altLang="zh-CN" sz="1050" dirty="0" err="1"/>
              <a:t>Lauro</a:t>
            </a:r>
            <a:r>
              <a:rPr lang="en-US" altLang="zh-CN" sz="1050" dirty="0"/>
              <a:t>, Douglas Reynolds, and Jeremy </a:t>
            </a:r>
            <a:r>
              <a:rPr lang="en-US" altLang="zh-CN" sz="1050" dirty="0" err="1"/>
              <a:t>Kepner</a:t>
            </a:r>
            <a:r>
              <a:rPr lang="en-US" altLang="zh-CN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84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F6D31B-3ECA-48C5-9160-B71548E2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/>
              <a:t>的初始化</a:t>
            </a:r>
            <a:r>
              <a:rPr lang="en-US" altLang="zh-CN" dirty="0"/>
              <a:t>—</a:t>
            </a:r>
            <a:r>
              <a:rPr lang="en-US" altLang="zh-CN" i="1" dirty="0"/>
              <a:t>K</a:t>
            </a:r>
            <a:r>
              <a:rPr lang="en-US" altLang="zh-CN" dirty="0"/>
              <a:t>-means</a:t>
            </a:r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9707">
                <a:extLst>
                  <a:ext uri="{FF2B5EF4-FFF2-40B4-BE49-F238E27FC236}">
                    <a16:creationId xmlns:a16="http://schemas.microsoft.com/office/drawing/2014/main" id="{34A6476F-2C63-4B02-9A18-0561F9D6D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8780" y="1426165"/>
                <a:ext cx="8598476" cy="47265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600" b="1" dirty="0"/>
                  <a:t>ALGORITHM 5.1: The </a:t>
                </a:r>
                <a:r>
                  <a:rPr lang="en-US" sz="1600" b="1" i="1" dirty="0"/>
                  <a:t>K</a:t>
                </a:r>
                <a:r>
                  <a:rPr lang="en-US" sz="1600" b="1" dirty="0"/>
                  <a:t>-means Algorithm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endParaRPr lang="zh-CN" altLang="en-US" sz="1600" b="1" dirty="0"/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600" b="1" dirty="0"/>
                  <a:t>Step 1: </a:t>
                </a:r>
                <a:r>
                  <a:rPr lang="zh-CN" altLang="en-US" sz="1600" b="1" dirty="0"/>
                  <a:t>初始化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把训练数据（特征向量）平均分配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1600" dirty="0"/>
                  <a:t>组，计算每组的高斯均值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/>
                  <a:t>。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600" b="1" dirty="0"/>
                  <a:t>Step 2: </a:t>
                </a:r>
                <a:r>
                  <a:rPr lang="zh-CN" altLang="en-US" sz="1600" b="1" dirty="0"/>
                  <a:t>最近邻分类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针对每个特征向量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，通过计算欧式距离，寻找与之最靠近的第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600" dirty="0"/>
                  <a:t>个高斯，并把该特征向量分配给这个高斯。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600" b="1" dirty="0"/>
                  <a:t>Step 3: </a:t>
                </a:r>
                <a:r>
                  <a:rPr lang="zh-CN" altLang="en-US" sz="1600" b="1" dirty="0"/>
                  <a:t>更新中心点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sz="1600" dirty="0"/>
                  <a:t>通过求平均，更新每个分布的中心点，得到对应高斯的均值。</a:t>
                </a:r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1600" b="1" dirty="0"/>
                  <a:t>Step 4: </a:t>
                </a:r>
                <a:r>
                  <a:rPr lang="zh-CN" altLang="en-US" sz="1600" b="1" dirty="0"/>
                  <a:t>迭代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CN" sz="1600" dirty="0"/>
                  <a:t>      </a:t>
                </a:r>
                <a:r>
                  <a:rPr lang="zh-CN" altLang="en-US" sz="1600" dirty="0"/>
                  <a:t>重复步骤</a:t>
                </a:r>
                <a:r>
                  <a:rPr lang="en-US" sz="1600" dirty="0"/>
                  <a:t>2</a:t>
                </a:r>
                <a:r>
                  <a:rPr lang="zh-CN" altLang="en-US" sz="1600" dirty="0"/>
                  <a:t>和</a:t>
                </a:r>
                <a:r>
                  <a:rPr lang="en-US" sz="1600" dirty="0"/>
                  <a:t>3</a:t>
                </a:r>
                <a:r>
                  <a:rPr lang="zh-CN" altLang="en-US" sz="1600" dirty="0"/>
                  <a:t>，直到整体的平均距离低于预设的阈值。</a:t>
                </a:r>
              </a:p>
            </p:txBody>
          </p:sp>
        </mc:Choice>
        <mc:Fallback xmlns="">
          <p:sp>
            <p:nvSpPr>
              <p:cNvPr id="4" name="文本框 39707">
                <a:extLst>
                  <a:ext uri="{FF2B5EF4-FFF2-40B4-BE49-F238E27FC236}">
                    <a16:creationId xmlns:a16="http://schemas.microsoft.com/office/drawing/2014/main" id="{34A6476F-2C63-4B02-9A18-0561F9D6D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8780" y="1426165"/>
                <a:ext cx="8598476" cy="4726542"/>
              </a:xfrm>
              <a:prstGeom prst="rect">
                <a:avLst/>
              </a:prstGeom>
              <a:blipFill>
                <a:blip r:embed="rId4"/>
                <a:stretch>
                  <a:fillRect l="-354" r="-283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72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CD847-D58A-4957-92DC-68DB9AB5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/>
              <a:t>的初始化</a:t>
            </a:r>
            <a:r>
              <a:rPr lang="en-US" altLang="zh-CN" dirty="0"/>
              <a:t>—</a:t>
            </a:r>
            <a:r>
              <a:rPr lang="en-US" altLang="zh-CN" i="1" dirty="0"/>
              <a:t>K</a:t>
            </a:r>
            <a:r>
              <a:rPr lang="en-US" altLang="zh-CN" dirty="0"/>
              <a:t>-means</a:t>
            </a:r>
            <a:r>
              <a:rPr lang="zh-CN" altLang="en-US" dirty="0"/>
              <a:t>算法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9E4F9A-E2ED-4B2A-891E-8CC800AEF4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73" y="2046715"/>
            <a:ext cx="5274310" cy="3955415"/>
          </a:xfrm>
          <a:prstGeom prst="rect">
            <a:avLst/>
          </a:prstGeom>
          <a:noFill/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79FF4D5-1D9B-4D7F-882F-C41E46C47B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57" y="2046714"/>
            <a:ext cx="5274310" cy="3955415"/>
          </a:xfrm>
          <a:prstGeom prst="rect">
            <a:avLst/>
          </a:prstGeom>
          <a:noFill/>
        </p:spPr>
      </p:pic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42C6ABC7-0AB8-49DB-83A9-981427B07CA9}"/>
              </a:ext>
            </a:extLst>
          </p:cNvPr>
          <p:cNvSpPr/>
          <p:nvPr/>
        </p:nvSpPr>
        <p:spPr>
          <a:xfrm>
            <a:off x="4805636" y="1607271"/>
            <a:ext cx="2169042" cy="6521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上弧形 6">
            <a:extLst>
              <a:ext uri="{FF2B5EF4-FFF2-40B4-BE49-F238E27FC236}">
                <a16:creationId xmlns:a16="http://schemas.microsoft.com/office/drawing/2014/main" id="{0707D71E-B983-402C-B904-C471EA25BA0E}"/>
              </a:ext>
            </a:extLst>
          </p:cNvPr>
          <p:cNvSpPr/>
          <p:nvPr/>
        </p:nvSpPr>
        <p:spPr>
          <a:xfrm rot="10800000">
            <a:off x="4650253" y="5789442"/>
            <a:ext cx="2169042" cy="652130"/>
          </a:xfrm>
          <a:prstGeom prst="curved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56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根据权重系数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限制，加入拉格朗日算子：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ln</m:t>
                      </m:r>
                      <m:r>
                        <a:rPr lang="en-US" altLang="zh-CN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>
                              <a:latin typeface="Cambria Math"/>
                            </a:rPr>
                            <m:t>𝐱</m:t>
                          </m:r>
                        </m:e>
                        <m:e>
                          <m:r>
                            <a:rPr lang="en-US" altLang="zh-CN" i="1">
                              <a:latin typeface="Cambria Math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/>
                            </a:rPr>
                            <m:t>,∑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l-G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i="1" dirty="0">
                  <a:latin typeface="Cambria Math"/>
                </a:endParaRP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36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36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3600">
                              <a:latin typeface="Cambria Math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/>
                        </a:rPr>
                        <m:t>λ</m:t>
                      </m:r>
                      <m:d>
                        <m:dPr>
                          <m:ctrlPr>
                            <a:rPr lang="el-GR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−1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分别对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求最大似然函数。</a:t>
                </a: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t="-2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/>
              <a:t>的似然函数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20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515600" cy="486352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/>
                  </a:rPr>
                  <a:t>求偏导并令导数为</a:t>
                </a:r>
                <a:r>
                  <a:rPr lang="en-US" altLang="zh-CN" dirty="0">
                    <a:latin typeface="Cambria Math"/>
                  </a:rPr>
                  <a:t>0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两边同除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，重新整理得到</a:t>
                </a:r>
                <a:endParaRPr lang="en-US" altLang="zh-CN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6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6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6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6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sz="3600" i="1">
                                  <a:latin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36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其中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36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36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3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zh-CN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515600" cy="4863520"/>
              </a:xfrm>
              <a:blipFill>
                <a:blip r:embed="rId5"/>
                <a:stretch>
                  <a:fillRect l="-928" t="-2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求最大似然函数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044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同样对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dirty="0"/>
                  <a:t>求偏导并令导数为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，得到</a:t>
                </a:r>
                <a:endParaRPr lang="en-US" altLang="zh-CN" dirty="0">
                  <a:latin typeface="Cambria Math"/>
                </a:endParaRP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:r>
                  <a:rPr lang="zh-CN" altLang="en-US" dirty="0"/>
                  <a:t>其中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求最大似然函数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5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/>
                  </a:rPr>
                  <a:t>求偏导并令导数为</a:t>
                </a:r>
                <a:r>
                  <a:rPr lang="en-US" altLang="zh-CN" dirty="0">
                    <a:latin typeface="Cambria Math"/>
                  </a:rPr>
                  <a:t>0</a:t>
                </a: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altLang="zh-CN" sz="24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  <m:r>
                            <a:rPr lang="en-US" altLang="zh-CN" sz="2400" i="1">
                              <a:latin typeface="Cambria Math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latin typeface="Cambria Math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:r>
                  <a:rPr lang="zh-CN" altLang="en-US" dirty="0"/>
                  <a:t> 得到</a:t>
                </a:r>
                <a:endParaRPr lang="en-US" altLang="zh-CN" dirty="0"/>
              </a:p>
              <a:p>
                <a:pPr marL="109537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32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zh-CN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zh-CN" altLang="en-US" sz="3200" i="1">
                                  <a:latin typeface="Cambria Math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32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32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200" i="1">
                                  <a:latin typeface="Cambria Math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32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32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zh-CN" altLang="en-US" sz="3200" i="1">
                                      <a:latin typeface="Cambria Math"/>
                                    </a:rPr>
                                    <m:t>𝛾</m:t>
                                  </m:r>
                                  <m:d>
                                    <m:dPr>
                                      <m:ctrl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altLang="zh-CN" sz="3200" i="1">
                                          <a:latin typeface="Cambria Math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求最大似然函数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3111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20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2616C-0DA4-44BC-9ECC-FE28CDD6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</a:t>
            </a:r>
            <a:r>
              <a:rPr lang="zh-CN" altLang="en-US" dirty="0"/>
              <a:t>算法估计</a:t>
            </a:r>
            <a:r>
              <a:rPr lang="en-US" altLang="zh-CN" dirty="0"/>
              <a:t>GMM</a:t>
            </a:r>
            <a:r>
              <a:rPr lang="zh-CN" altLang="en-US" dirty="0"/>
              <a:t>参数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9708">
                <a:extLst>
                  <a:ext uri="{FF2B5EF4-FFF2-40B4-BE49-F238E27FC236}">
                    <a16:creationId xmlns:a16="http://schemas.microsoft.com/office/drawing/2014/main" id="{2F7DA1A8-6D71-4E12-BE76-F8715FD94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6249" y="1500077"/>
                <a:ext cx="8279501" cy="497160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000" b="1" dirty="0"/>
                  <a:t>ALGORITHM 5.2: The EM Algorithm</a:t>
                </a:r>
                <a:endParaRPr lang="zh-CN" altLang="en-US" sz="2000" b="1" dirty="0"/>
              </a:p>
              <a:p>
                <a:pPr indent="27432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sz="2000" dirty="0"/>
                  <a:t> </a:t>
                </a:r>
                <a:endParaRPr lang="zh-CN" altLang="en-US" sz="2000" dirty="0"/>
              </a:p>
              <a:p>
                <a:pPr marL="109537" indent="0">
                  <a:buNone/>
                </a:pPr>
                <a:r>
                  <a:rPr lang="en-US" altLang="zh-CN" sz="2000" dirty="0"/>
                  <a:t>1.</a:t>
                </a:r>
                <a:r>
                  <a:rPr lang="zh-CN" altLang="en-US" sz="2000" dirty="0"/>
                  <a:t>定义高斯数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sz="2000" dirty="0"/>
                  <a:t>，采用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sz="2000" dirty="0"/>
                  <a:t>-means</a:t>
                </a:r>
                <a:r>
                  <a:rPr lang="zh-CN" altLang="en-US" sz="2000" dirty="0"/>
                  <a:t>算法，对每个高斯设置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000" dirty="0"/>
                  <a:t>的初始值；</a:t>
                </a:r>
                <a:endParaRPr lang="en-US" altLang="zh-CN" sz="2000" dirty="0"/>
              </a:p>
              <a:p>
                <a:pPr marL="109537" indent="0">
                  <a:buNone/>
                </a:pPr>
                <a:r>
                  <a:rPr lang="en-US" altLang="zh-CN" sz="2000" dirty="0"/>
                  <a:t>2.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E-step</a:t>
                </a:r>
              </a:p>
              <a:p>
                <a:pPr marL="109537" indent="0">
                  <a:buNone/>
                </a:pPr>
                <a:r>
                  <a:rPr lang="zh-CN" altLang="en-US" sz="2000" dirty="0"/>
                  <a:t>根据当前的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计算后验概率</a:t>
                </a:r>
                <a:endParaRPr lang="en-US" altLang="zh-CN" sz="2000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/>
                        </a:rPr>
                        <m:t>𝛾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n-US" altLang="zh-CN" sz="20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sz="2000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000" i="1">
                                          <a:latin typeface="Cambria Math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∑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marL="109537" indent="0">
                  <a:buNone/>
                </a:pPr>
                <a:r>
                  <a:rPr lang="en-US" altLang="zh-CN" sz="2000" dirty="0"/>
                  <a:t>3.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M-step</a:t>
                </a:r>
              </a:p>
              <a:p>
                <a:pPr marL="109537" indent="0"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E-step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中计算的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/>
                      </a:rPr>
                      <m:t>𝛾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/>
                          </a:rPr>
                          <m:t>,</m:t>
                        </m:r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，更新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∑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 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计算对数似然函数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/>
                        </a:rPr>
                        <m:t>ln</m:t>
                      </m:r>
                      <m:r>
                        <a:rPr lang="en-US" altLang="zh-CN" sz="2000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>
                              <a:latin typeface="Cambria Math"/>
                            </a:rPr>
                            <m:t>𝐱</m:t>
                          </m:r>
                        </m:e>
                        <m:e>
                          <m:r>
                            <a:rPr lang="en-US" altLang="zh-CN" sz="2000" i="1">
                              <a:latin typeface="Cambria Math"/>
                            </a:rPr>
                            <m:t>𝑐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</m:t>
                          </m:r>
                          <m:r>
                            <a:rPr lang="zh-CN" altLang="en-US" sz="2000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,∑</m:t>
                          </m:r>
                        </m:e>
                      </m:d>
                      <m:r>
                        <a:rPr lang="en-US" altLang="zh-CN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/>
                            </a:rPr>
                            <m:t>ln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/>
                                    </m:rPr>
                                    <a:rPr lang="en-US" altLang="zh-CN" sz="2000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000" i="1">
                                              <a:latin typeface="Cambria Math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2000" i="1">
                                          <a:latin typeface="Cambria Math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09537" indent="0"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检查对数似然函数是否收敛，若不收敛，则返回第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</a:p>
            </p:txBody>
          </p:sp>
        </mc:Choice>
        <mc:Fallback xmlns="">
          <p:sp>
            <p:nvSpPr>
              <p:cNvPr id="4" name="文本框 39708">
                <a:extLst>
                  <a:ext uri="{FF2B5EF4-FFF2-40B4-BE49-F238E27FC236}">
                    <a16:creationId xmlns:a16="http://schemas.microsoft.com/office/drawing/2014/main" id="{2F7DA1A8-6D71-4E12-BE76-F8715FD94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249" y="1500077"/>
                <a:ext cx="8279501" cy="4971608"/>
              </a:xfrm>
              <a:prstGeom prst="rect">
                <a:avLst/>
              </a:prstGeom>
              <a:blipFill>
                <a:blip r:embed="rId4"/>
                <a:stretch>
                  <a:fillRect r="-3676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17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0CD27-71FD-4320-8D99-6EDE228F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分类</a:t>
            </a:r>
          </a:p>
        </p:txBody>
      </p:sp>
      <p:sp>
        <p:nvSpPr>
          <p:cNvPr id="116" name="Rectangle 4">
            <a:extLst>
              <a:ext uri="{FF2B5EF4-FFF2-40B4-BE49-F238E27FC236}">
                <a16:creationId xmlns:a16="http://schemas.microsoft.com/office/drawing/2014/main" id="{322DF1A2-624A-4886-AAC8-B3731D884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20" y="1442031"/>
            <a:ext cx="342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zh-CN" altLang="en-US" sz="2400" dirty="0"/>
              <a:t> 离散</a:t>
            </a:r>
            <a:r>
              <a:rPr lang="en-US" altLang="zh-CN" sz="2400" dirty="0"/>
              <a:t>HMM:</a:t>
            </a:r>
            <a:endParaRPr lang="en-US" altLang="zh-CN" sz="2400" b="0" dirty="0">
              <a:latin typeface="Arial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zh-CN" altLang="en-US" sz="2000" dirty="0">
                <a:latin typeface="Arial" pitchFamily="34" charset="0"/>
              </a:rPr>
              <a:t>离散的符号作为观察值。</a:t>
            </a:r>
            <a:endParaRPr lang="en-US" altLang="zh-CN" sz="2000" dirty="0">
              <a:latin typeface="Arial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SzTx/>
            </a:pPr>
            <a:endParaRPr lang="en-US" altLang="zh-CN" sz="2000" dirty="0">
              <a:latin typeface="Arial" pitchFamily="34" charset="0"/>
            </a:endParaRPr>
          </a:p>
        </p:txBody>
      </p:sp>
      <p:grpSp>
        <p:nvGrpSpPr>
          <p:cNvPr id="117" name="Group 5">
            <a:extLst>
              <a:ext uri="{FF2B5EF4-FFF2-40B4-BE49-F238E27FC236}">
                <a16:creationId xmlns:a16="http://schemas.microsoft.com/office/drawing/2014/main" id="{640DB0AD-B8D7-4C22-8B0D-976C1206A772}"/>
              </a:ext>
            </a:extLst>
          </p:cNvPr>
          <p:cNvGrpSpPr>
            <a:grpSpLocks/>
          </p:cNvGrpSpPr>
          <p:nvPr/>
        </p:nvGrpSpPr>
        <p:grpSpPr bwMode="auto">
          <a:xfrm>
            <a:off x="6364165" y="2464335"/>
            <a:ext cx="2200275" cy="1573212"/>
            <a:chOff x="3566" y="1751"/>
            <a:chExt cx="1386" cy="991"/>
          </a:xfrm>
        </p:grpSpPr>
        <p:grpSp>
          <p:nvGrpSpPr>
            <p:cNvPr id="118" name="Group 6">
              <a:extLst>
                <a:ext uri="{FF2B5EF4-FFF2-40B4-BE49-F238E27FC236}">
                  <a16:creationId xmlns:a16="http://schemas.microsoft.com/office/drawing/2014/main" id="{92C8F482-9A7A-486D-8A51-00C4526D5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1751"/>
              <a:ext cx="608" cy="392"/>
              <a:chOff x="2757" y="3112"/>
              <a:chExt cx="1088" cy="640"/>
            </a:xfrm>
          </p:grpSpPr>
          <p:grpSp>
            <p:nvGrpSpPr>
              <p:cNvPr id="156" name="Group 7">
                <a:extLst>
                  <a:ext uri="{FF2B5EF4-FFF2-40B4-BE49-F238E27FC236}">
                    <a16:creationId xmlns:a16="http://schemas.microsoft.com/office/drawing/2014/main" id="{E034EF69-2B91-4E26-A902-7C3DF5E802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3120"/>
                <a:ext cx="384" cy="632"/>
                <a:chOff x="960" y="3312"/>
                <a:chExt cx="384" cy="632"/>
              </a:xfrm>
            </p:grpSpPr>
            <p:sp>
              <p:nvSpPr>
                <p:cNvPr id="167" name="Oval 8">
                  <a:extLst>
                    <a:ext uri="{FF2B5EF4-FFF2-40B4-BE49-F238E27FC236}">
                      <a16:creationId xmlns:a16="http://schemas.microsoft.com/office/drawing/2014/main" id="{241F8B9A-F1C0-4855-A5C5-C7877C1840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8" name="Oval 9">
                  <a:extLst>
                    <a:ext uri="{FF2B5EF4-FFF2-40B4-BE49-F238E27FC236}">
                      <a16:creationId xmlns:a16="http://schemas.microsoft.com/office/drawing/2014/main" id="{E467AA96-4AC9-46D5-9F9C-30841C7561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9" name="Line 10">
                  <a:extLst>
                    <a:ext uri="{FF2B5EF4-FFF2-40B4-BE49-F238E27FC236}">
                      <a16:creationId xmlns:a16="http://schemas.microsoft.com/office/drawing/2014/main" id="{965A917B-6A24-481C-B55D-E1CB25504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0" name="Line 11">
                  <a:extLst>
                    <a:ext uri="{FF2B5EF4-FFF2-40B4-BE49-F238E27FC236}">
                      <a16:creationId xmlns:a16="http://schemas.microsoft.com/office/drawing/2014/main" id="{886E31FE-79BC-455B-8F1A-14FD6FBE2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7" name="Group 12">
                <a:extLst>
                  <a:ext uri="{FF2B5EF4-FFF2-40B4-BE49-F238E27FC236}">
                    <a16:creationId xmlns:a16="http://schemas.microsoft.com/office/drawing/2014/main" id="{F7825B31-E6EF-4BAF-83D8-D10C87F56B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1" y="3112"/>
                <a:ext cx="384" cy="632"/>
                <a:chOff x="960" y="3312"/>
                <a:chExt cx="384" cy="632"/>
              </a:xfrm>
            </p:grpSpPr>
            <p:sp>
              <p:nvSpPr>
                <p:cNvPr id="163" name="Oval 13">
                  <a:extLst>
                    <a:ext uri="{FF2B5EF4-FFF2-40B4-BE49-F238E27FC236}">
                      <a16:creationId xmlns:a16="http://schemas.microsoft.com/office/drawing/2014/main" id="{E7255036-C274-495C-9697-BD81AADF9D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" name="Oval 14">
                  <a:extLst>
                    <a:ext uri="{FF2B5EF4-FFF2-40B4-BE49-F238E27FC236}">
                      <a16:creationId xmlns:a16="http://schemas.microsoft.com/office/drawing/2014/main" id="{AF41CECF-07E3-4D92-BF9A-F56D9E14D9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5" name="Line 15">
                  <a:extLst>
                    <a:ext uri="{FF2B5EF4-FFF2-40B4-BE49-F238E27FC236}">
                      <a16:creationId xmlns:a16="http://schemas.microsoft.com/office/drawing/2014/main" id="{30FB616A-1AEA-47DB-B322-B2C21819FB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6" name="Line 16">
                  <a:extLst>
                    <a:ext uri="{FF2B5EF4-FFF2-40B4-BE49-F238E27FC236}">
                      <a16:creationId xmlns:a16="http://schemas.microsoft.com/office/drawing/2014/main" id="{274662B6-5FDC-415B-A77D-BF3B18022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8" name="Group 17">
                <a:extLst>
                  <a:ext uri="{FF2B5EF4-FFF2-40B4-BE49-F238E27FC236}">
                    <a16:creationId xmlns:a16="http://schemas.microsoft.com/office/drawing/2014/main" id="{8AC54207-602F-4DA2-87B7-F0FC9CAD19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1" y="3120"/>
                <a:ext cx="384" cy="632"/>
                <a:chOff x="960" y="3312"/>
                <a:chExt cx="384" cy="632"/>
              </a:xfrm>
            </p:grpSpPr>
            <p:sp>
              <p:nvSpPr>
                <p:cNvPr id="159" name="Oval 18">
                  <a:extLst>
                    <a:ext uri="{FF2B5EF4-FFF2-40B4-BE49-F238E27FC236}">
                      <a16:creationId xmlns:a16="http://schemas.microsoft.com/office/drawing/2014/main" id="{3260233C-539D-457B-A528-897D85814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0" name="Oval 19">
                  <a:extLst>
                    <a:ext uri="{FF2B5EF4-FFF2-40B4-BE49-F238E27FC236}">
                      <a16:creationId xmlns:a16="http://schemas.microsoft.com/office/drawing/2014/main" id="{7AAC1EA5-C045-4DEC-B153-B09F869390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1" name="Line 20">
                  <a:extLst>
                    <a:ext uri="{FF2B5EF4-FFF2-40B4-BE49-F238E27FC236}">
                      <a16:creationId xmlns:a16="http://schemas.microsoft.com/office/drawing/2014/main" id="{963A9452-FA86-485E-920B-185BC4C0EA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2" name="Line 21">
                  <a:extLst>
                    <a:ext uri="{FF2B5EF4-FFF2-40B4-BE49-F238E27FC236}">
                      <a16:creationId xmlns:a16="http://schemas.microsoft.com/office/drawing/2014/main" id="{7C33A537-0DF5-46A7-9CA0-FFC70ED96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36B152A4-2F27-4617-99B8-9BE649583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1" y="2139"/>
              <a:ext cx="17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A10C9234-CF5C-43DA-BF59-CB3A0C45A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" y="2138"/>
              <a:ext cx="52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24">
              <a:extLst>
                <a:ext uri="{FF2B5EF4-FFF2-40B4-BE49-F238E27FC236}">
                  <a16:creationId xmlns:a16="http://schemas.microsoft.com/office/drawing/2014/main" id="{B760B696-5284-4002-A3BC-F40CE9180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134"/>
              <a:ext cx="25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Group 25">
              <a:extLst>
                <a:ext uri="{FF2B5EF4-FFF2-40B4-BE49-F238E27FC236}">
                  <a16:creationId xmlns:a16="http://schemas.microsoft.com/office/drawing/2014/main" id="{962E15F0-859E-4DA4-96B5-042626190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2" y="2330"/>
              <a:ext cx="248" cy="288"/>
              <a:chOff x="4112" y="3496"/>
              <a:chExt cx="248" cy="288"/>
            </a:xfrm>
          </p:grpSpPr>
          <p:sp>
            <p:nvSpPr>
              <p:cNvPr id="154" name="Rectangle 26">
                <a:extLst>
                  <a:ext uri="{FF2B5EF4-FFF2-40B4-BE49-F238E27FC236}">
                    <a16:creationId xmlns:a16="http://schemas.microsoft.com/office/drawing/2014/main" id="{09298659-5981-4062-8BE3-0407FBC1E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5" name="Freeform 27">
                <a:extLst>
                  <a:ext uri="{FF2B5EF4-FFF2-40B4-BE49-F238E27FC236}">
                    <a16:creationId xmlns:a16="http://schemas.microsoft.com/office/drawing/2014/main" id="{82793CA1-66DC-472B-BDF3-734731DAC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3" name="Group 28">
              <a:extLst>
                <a:ext uri="{FF2B5EF4-FFF2-40B4-BE49-F238E27FC236}">
                  <a16:creationId xmlns:a16="http://schemas.microsoft.com/office/drawing/2014/main" id="{D34C5FE5-04B4-4017-9E60-E9CA2BFEE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390"/>
              <a:ext cx="248" cy="288"/>
              <a:chOff x="4112" y="3496"/>
              <a:chExt cx="248" cy="288"/>
            </a:xfrm>
          </p:grpSpPr>
          <p:sp>
            <p:nvSpPr>
              <p:cNvPr id="152" name="Rectangle 29">
                <a:extLst>
                  <a:ext uri="{FF2B5EF4-FFF2-40B4-BE49-F238E27FC236}">
                    <a16:creationId xmlns:a16="http://schemas.microsoft.com/office/drawing/2014/main" id="{88B5EC04-C255-4EA4-8935-F70580FF3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" name="Freeform 30">
                <a:extLst>
                  <a:ext uri="{FF2B5EF4-FFF2-40B4-BE49-F238E27FC236}">
                    <a16:creationId xmlns:a16="http://schemas.microsoft.com/office/drawing/2014/main" id="{69A258A7-66B1-4EF7-B449-E5F1DBC7C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FB43190D-AD2A-4475-9A13-F26E4CED30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4" y="2142"/>
              <a:ext cx="144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" name="Group 32">
              <a:extLst>
                <a:ext uri="{FF2B5EF4-FFF2-40B4-BE49-F238E27FC236}">
                  <a16:creationId xmlns:a16="http://schemas.microsoft.com/office/drawing/2014/main" id="{427BFE20-7E41-4A42-8516-B83AAAC631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2" y="2334"/>
              <a:ext cx="248" cy="288"/>
              <a:chOff x="4112" y="3496"/>
              <a:chExt cx="248" cy="288"/>
            </a:xfrm>
          </p:grpSpPr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AFE315BF-5DB4-4AB1-B1A8-2B399502B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1" name="Freeform 34">
                <a:extLst>
                  <a:ext uri="{FF2B5EF4-FFF2-40B4-BE49-F238E27FC236}">
                    <a16:creationId xmlns:a16="http://schemas.microsoft.com/office/drawing/2014/main" id="{B302B431-6F19-4354-9031-F687EF246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6" name="Group 35">
              <a:extLst>
                <a:ext uri="{FF2B5EF4-FFF2-40B4-BE49-F238E27FC236}">
                  <a16:creationId xmlns:a16="http://schemas.microsoft.com/office/drawing/2014/main" id="{82D3AA32-85CB-4720-98DB-0D842F47A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2" y="2394"/>
              <a:ext cx="248" cy="288"/>
              <a:chOff x="4112" y="3496"/>
              <a:chExt cx="248" cy="288"/>
            </a:xfrm>
          </p:grpSpPr>
          <p:sp>
            <p:nvSpPr>
              <p:cNvPr id="148" name="Rectangle 36">
                <a:extLst>
                  <a:ext uri="{FF2B5EF4-FFF2-40B4-BE49-F238E27FC236}">
                    <a16:creationId xmlns:a16="http://schemas.microsoft.com/office/drawing/2014/main" id="{FE6CC772-745A-4043-B0B5-03CBE1483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" name="Freeform 37">
                <a:extLst>
                  <a:ext uri="{FF2B5EF4-FFF2-40B4-BE49-F238E27FC236}">
                    <a16:creationId xmlns:a16="http://schemas.microsoft.com/office/drawing/2014/main" id="{B2766EAE-DB45-42C1-8366-DADDE7784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" name="Group 38">
              <a:extLst>
                <a:ext uri="{FF2B5EF4-FFF2-40B4-BE49-F238E27FC236}">
                  <a16:creationId xmlns:a16="http://schemas.microsoft.com/office/drawing/2014/main" id="{C051CE2A-68BF-4CD6-A711-A9F0C5168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0" y="2338"/>
              <a:ext cx="248" cy="288"/>
              <a:chOff x="4112" y="3496"/>
              <a:chExt cx="248" cy="288"/>
            </a:xfrm>
          </p:grpSpPr>
          <p:sp>
            <p:nvSpPr>
              <p:cNvPr id="146" name="Rectangle 39">
                <a:extLst>
                  <a:ext uri="{FF2B5EF4-FFF2-40B4-BE49-F238E27FC236}">
                    <a16:creationId xmlns:a16="http://schemas.microsoft.com/office/drawing/2014/main" id="{7CFD1A58-1C55-41AC-A9F9-A5A8D39FD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7" name="Freeform 40">
                <a:extLst>
                  <a:ext uri="{FF2B5EF4-FFF2-40B4-BE49-F238E27FC236}">
                    <a16:creationId xmlns:a16="http://schemas.microsoft.com/office/drawing/2014/main" id="{52D92DE3-3AD7-4A46-A369-B11BAC69A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8" name="Group 41">
              <a:extLst>
                <a:ext uri="{FF2B5EF4-FFF2-40B4-BE49-F238E27FC236}">
                  <a16:creationId xmlns:a16="http://schemas.microsoft.com/office/drawing/2014/main" id="{D21F6EEA-C05D-4548-AFC3-62A3800B5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0" y="2398"/>
              <a:ext cx="248" cy="288"/>
              <a:chOff x="4112" y="3496"/>
              <a:chExt cx="248" cy="288"/>
            </a:xfrm>
          </p:grpSpPr>
          <p:sp>
            <p:nvSpPr>
              <p:cNvPr id="144" name="Rectangle 42">
                <a:extLst>
                  <a:ext uri="{FF2B5EF4-FFF2-40B4-BE49-F238E27FC236}">
                    <a16:creationId xmlns:a16="http://schemas.microsoft.com/office/drawing/2014/main" id="{936C301D-3167-448B-80EE-50FACA95C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5" name="Freeform 43">
                <a:extLst>
                  <a:ext uri="{FF2B5EF4-FFF2-40B4-BE49-F238E27FC236}">
                    <a16:creationId xmlns:a16="http://schemas.microsoft.com/office/drawing/2014/main" id="{C997B271-A101-4620-9556-E7522975F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9" name="Line 44">
              <a:extLst>
                <a:ext uri="{FF2B5EF4-FFF2-40B4-BE49-F238E27FC236}">
                  <a16:creationId xmlns:a16="http://schemas.microsoft.com/office/drawing/2014/main" id="{BFCA3F40-3AAE-457A-A7DC-1F5B5412D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4" y="2142"/>
              <a:ext cx="36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45">
              <a:extLst>
                <a:ext uri="{FF2B5EF4-FFF2-40B4-BE49-F238E27FC236}">
                  <a16:creationId xmlns:a16="http://schemas.microsoft.com/office/drawing/2014/main" id="{3427AB27-16D6-4D5C-9199-D8AD57F8C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134"/>
              <a:ext cx="40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1" name="Group 46">
              <a:extLst>
                <a:ext uri="{FF2B5EF4-FFF2-40B4-BE49-F238E27FC236}">
                  <a16:creationId xmlns:a16="http://schemas.microsoft.com/office/drawing/2014/main" id="{65F2EC01-616F-42A5-8885-D4DBD7ECA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2450"/>
              <a:ext cx="248" cy="288"/>
              <a:chOff x="4112" y="3496"/>
              <a:chExt cx="248" cy="288"/>
            </a:xfrm>
          </p:grpSpPr>
          <p:sp>
            <p:nvSpPr>
              <p:cNvPr id="142" name="Rectangle 47">
                <a:extLst>
                  <a:ext uri="{FF2B5EF4-FFF2-40B4-BE49-F238E27FC236}">
                    <a16:creationId xmlns:a16="http://schemas.microsoft.com/office/drawing/2014/main" id="{340A7699-63D6-4328-A3F5-2F36A0AC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Freeform 48">
                <a:extLst>
                  <a:ext uri="{FF2B5EF4-FFF2-40B4-BE49-F238E27FC236}">
                    <a16:creationId xmlns:a16="http://schemas.microsoft.com/office/drawing/2014/main" id="{E5805535-DCF2-4A20-92E3-66921B6F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2" name="Group 49">
              <a:extLst>
                <a:ext uri="{FF2B5EF4-FFF2-40B4-BE49-F238E27FC236}">
                  <a16:creationId xmlns:a16="http://schemas.microsoft.com/office/drawing/2014/main" id="{452DB3DF-0133-4621-983E-DFE02675C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4" y="2446"/>
              <a:ext cx="248" cy="288"/>
              <a:chOff x="4112" y="3496"/>
              <a:chExt cx="248" cy="288"/>
            </a:xfrm>
          </p:grpSpPr>
          <p:sp>
            <p:nvSpPr>
              <p:cNvPr id="140" name="Rectangle 50">
                <a:extLst>
                  <a:ext uri="{FF2B5EF4-FFF2-40B4-BE49-F238E27FC236}">
                    <a16:creationId xmlns:a16="http://schemas.microsoft.com/office/drawing/2014/main" id="{B45C109A-5C54-49A8-BED4-2C49094FC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Freeform 51">
                <a:extLst>
                  <a:ext uri="{FF2B5EF4-FFF2-40B4-BE49-F238E27FC236}">
                    <a16:creationId xmlns:a16="http://schemas.microsoft.com/office/drawing/2014/main" id="{F4AB824E-5863-46BC-A7E7-4578FF116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3" name="Group 52">
              <a:extLst>
                <a:ext uri="{FF2B5EF4-FFF2-40B4-BE49-F238E27FC236}">
                  <a16:creationId xmlns:a16="http://schemas.microsoft.com/office/drawing/2014/main" id="{DBBA8BAF-C153-48F3-A07D-367AF3173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2454"/>
              <a:ext cx="248" cy="288"/>
              <a:chOff x="4112" y="3496"/>
              <a:chExt cx="248" cy="288"/>
            </a:xfrm>
          </p:grpSpPr>
          <p:sp>
            <p:nvSpPr>
              <p:cNvPr id="138" name="Rectangle 53">
                <a:extLst>
                  <a:ext uri="{FF2B5EF4-FFF2-40B4-BE49-F238E27FC236}">
                    <a16:creationId xmlns:a16="http://schemas.microsoft.com/office/drawing/2014/main" id="{1A8DA2D6-A980-4B35-BAB6-1CD43916C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9" name="Freeform 54">
                <a:extLst>
                  <a:ext uri="{FF2B5EF4-FFF2-40B4-BE49-F238E27FC236}">
                    <a16:creationId xmlns:a16="http://schemas.microsoft.com/office/drawing/2014/main" id="{A7193C8E-2A89-4093-A39A-E507C88FB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4" name="Line 55">
              <a:extLst>
                <a:ext uri="{FF2B5EF4-FFF2-40B4-BE49-F238E27FC236}">
                  <a16:creationId xmlns:a16="http://schemas.microsoft.com/office/drawing/2014/main" id="{60AA92BC-379D-40D4-9743-AA385A5B1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2138"/>
              <a:ext cx="280" cy="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56">
              <a:extLst>
                <a:ext uri="{FF2B5EF4-FFF2-40B4-BE49-F238E27FC236}">
                  <a16:creationId xmlns:a16="http://schemas.microsoft.com/office/drawing/2014/main" id="{C9BC25CC-2E65-495A-83F2-E5DD92AEF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2150"/>
              <a:ext cx="100" cy="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57">
              <a:extLst>
                <a:ext uri="{FF2B5EF4-FFF2-40B4-BE49-F238E27FC236}">
                  <a16:creationId xmlns:a16="http://schemas.microsoft.com/office/drawing/2014/main" id="{2E6AE832-DCC2-45AF-9ABC-4A447304D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6" y="2138"/>
              <a:ext cx="92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Text Box 58">
              <a:extLst>
                <a:ext uri="{FF2B5EF4-FFF2-40B4-BE49-F238E27FC236}">
                  <a16:creationId xmlns:a16="http://schemas.microsoft.com/office/drawing/2014/main" id="{E454FB12-F8E5-4367-AF36-DBD533E43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2140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 dirty="0" err="1">
                  <a:latin typeface="Gulim" pitchFamily="34" charset="-127"/>
                  <a:ea typeface="Gulim" pitchFamily="34" charset="-127"/>
                </a:rPr>
                <a:t>b</a:t>
              </a:r>
              <a:r>
                <a:rPr lang="en-US" altLang="ko-KR" sz="1600" baseline="-25000" dirty="0" err="1">
                  <a:latin typeface="Gulim" pitchFamily="34" charset="-127"/>
                  <a:ea typeface="Gulim" pitchFamily="34" charset="-127"/>
                </a:rPr>
                <a:t>j</a:t>
              </a:r>
              <a:r>
                <a:rPr lang="en-US" altLang="ko-KR" sz="1600" dirty="0">
                  <a:latin typeface="Gulim" pitchFamily="34" charset="-127"/>
                  <a:ea typeface="Gulim" pitchFamily="34" charset="-127"/>
                </a:rPr>
                <a:t>(x)</a:t>
              </a:r>
            </a:p>
          </p:txBody>
        </p:sp>
      </p:grpSp>
      <p:grpSp>
        <p:nvGrpSpPr>
          <p:cNvPr id="171" name="Group 59">
            <a:extLst>
              <a:ext uri="{FF2B5EF4-FFF2-40B4-BE49-F238E27FC236}">
                <a16:creationId xmlns:a16="http://schemas.microsoft.com/office/drawing/2014/main" id="{631B2249-DF23-4BD6-B46F-1C345CF12BE5}"/>
              </a:ext>
            </a:extLst>
          </p:cNvPr>
          <p:cNvGrpSpPr>
            <a:grpSpLocks/>
          </p:cNvGrpSpPr>
          <p:nvPr/>
        </p:nvGrpSpPr>
        <p:grpSpPr bwMode="auto">
          <a:xfrm>
            <a:off x="6349877" y="1005469"/>
            <a:ext cx="1958975" cy="1255712"/>
            <a:chOff x="3590" y="905"/>
            <a:chExt cx="1234" cy="791"/>
          </a:xfrm>
        </p:grpSpPr>
        <p:grpSp>
          <p:nvGrpSpPr>
            <p:cNvPr id="172" name="Group 60">
              <a:extLst>
                <a:ext uri="{FF2B5EF4-FFF2-40B4-BE49-F238E27FC236}">
                  <a16:creationId xmlns:a16="http://schemas.microsoft.com/office/drawing/2014/main" id="{9C7EFB4D-6BDF-4E7A-9744-0CE056200F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" y="905"/>
              <a:ext cx="608" cy="392"/>
              <a:chOff x="2757" y="3112"/>
              <a:chExt cx="1088" cy="640"/>
            </a:xfrm>
          </p:grpSpPr>
          <p:grpSp>
            <p:nvGrpSpPr>
              <p:cNvPr id="213" name="Group 61">
                <a:extLst>
                  <a:ext uri="{FF2B5EF4-FFF2-40B4-BE49-F238E27FC236}">
                    <a16:creationId xmlns:a16="http://schemas.microsoft.com/office/drawing/2014/main" id="{7E301284-0FF6-49F0-B794-8F04C5B035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3120"/>
                <a:ext cx="384" cy="632"/>
                <a:chOff x="960" y="3312"/>
                <a:chExt cx="384" cy="632"/>
              </a:xfrm>
            </p:grpSpPr>
            <p:sp>
              <p:nvSpPr>
                <p:cNvPr id="224" name="Oval 62">
                  <a:extLst>
                    <a:ext uri="{FF2B5EF4-FFF2-40B4-BE49-F238E27FC236}">
                      <a16:creationId xmlns:a16="http://schemas.microsoft.com/office/drawing/2014/main" id="{052250D9-78E5-4383-A58F-672759C8A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5" name="Oval 63">
                  <a:extLst>
                    <a:ext uri="{FF2B5EF4-FFF2-40B4-BE49-F238E27FC236}">
                      <a16:creationId xmlns:a16="http://schemas.microsoft.com/office/drawing/2014/main" id="{19A8261F-39BB-4574-9CED-A0120F1B9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" name="Line 64">
                  <a:extLst>
                    <a:ext uri="{FF2B5EF4-FFF2-40B4-BE49-F238E27FC236}">
                      <a16:creationId xmlns:a16="http://schemas.microsoft.com/office/drawing/2014/main" id="{F0B7B865-AF85-4007-A77E-48F19B710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7" name="Line 65">
                  <a:extLst>
                    <a:ext uri="{FF2B5EF4-FFF2-40B4-BE49-F238E27FC236}">
                      <a16:creationId xmlns:a16="http://schemas.microsoft.com/office/drawing/2014/main" id="{ADCF5628-9218-4C88-BC9F-97BD2D486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4" name="Group 66">
                <a:extLst>
                  <a:ext uri="{FF2B5EF4-FFF2-40B4-BE49-F238E27FC236}">
                    <a16:creationId xmlns:a16="http://schemas.microsoft.com/office/drawing/2014/main" id="{2DEF2F6F-8E04-4BE9-A2ED-B1CCEAA0A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1" y="3112"/>
                <a:ext cx="384" cy="632"/>
                <a:chOff x="960" y="3312"/>
                <a:chExt cx="384" cy="632"/>
              </a:xfrm>
            </p:grpSpPr>
            <p:sp>
              <p:nvSpPr>
                <p:cNvPr id="220" name="Oval 67">
                  <a:extLst>
                    <a:ext uri="{FF2B5EF4-FFF2-40B4-BE49-F238E27FC236}">
                      <a16:creationId xmlns:a16="http://schemas.microsoft.com/office/drawing/2014/main" id="{4CF91976-8812-435D-845E-C086EB0F3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1" name="Oval 68">
                  <a:extLst>
                    <a:ext uri="{FF2B5EF4-FFF2-40B4-BE49-F238E27FC236}">
                      <a16:creationId xmlns:a16="http://schemas.microsoft.com/office/drawing/2014/main" id="{3A134B84-DE72-4B10-8F47-9EE26195D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2" name="Line 69">
                  <a:extLst>
                    <a:ext uri="{FF2B5EF4-FFF2-40B4-BE49-F238E27FC236}">
                      <a16:creationId xmlns:a16="http://schemas.microsoft.com/office/drawing/2014/main" id="{4B2A03C4-906C-4BC0-90C1-E1C563175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3" name="Line 70">
                  <a:extLst>
                    <a:ext uri="{FF2B5EF4-FFF2-40B4-BE49-F238E27FC236}">
                      <a16:creationId xmlns:a16="http://schemas.microsoft.com/office/drawing/2014/main" id="{FD6C716C-4CC7-4B7B-9090-28BEA4BE0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" name="Group 71">
                <a:extLst>
                  <a:ext uri="{FF2B5EF4-FFF2-40B4-BE49-F238E27FC236}">
                    <a16:creationId xmlns:a16="http://schemas.microsoft.com/office/drawing/2014/main" id="{11B7DFA2-002B-4353-B849-389DDB4735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1" y="3120"/>
                <a:ext cx="384" cy="632"/>
                <a:chOff x="960" y="3312"/>
                <a:chExt cx="384" cy="632"/>
              </a:xfrm>
            </p:grpSpPr>
            <p:sp>
              <p:nvSpPr>
                <p:cNvPr id="216" name="Oval 72">
                  <a:extLst>
                    <a:ext uri="{FF2B5EF4-FFF2-40B4-BE49-F238E27FC236}">
                      <a16:creationId xmlns:a16="http://schemas.microsoft.com/office/drawing/2014/main" id="{53BAC402-443D-45C4-B3E9-CF9D5225F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7" name="Oval 73">
                  <a:extLst>
                    <a:ext uri="{FF2B5EF4-FFF2-40B4-BE49-F238E27FC236}">
                      <a16:creationId xmlns:a16="http://schemas.microsoft.com/office/drawing/2014/main" id="{AD6F6E71-C8DA-4C7A-B19C-9BEE5212AF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8" name="Line 74">
                  <a:extLst>
                    <a:ext uri="{FF2B5EF4-FFF2-40B4-BE49-F238E27FC236}">
                      <a16:creationId xmlns:a16="http://schemas.microsoft.com/office/drawing/2014/main" id="{D8557D3D-8DE0-41B8-BC3A-A3B42A2249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9" name="Line 75">
                  <a:extLst>
                    <a:ext uri="{FF2B5EF4-FFF2-40B4-BE49-F238E27FC236}">
                      <a16:creationId xmlns:a16="http://schemas.microsoft.com/office/drawing/2014/main" id="{68427C2C-6926-48E5-B343-0F8898979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73" name="Line 76">
              <a:extLst>
                <a:ext uri="{FF2B5EF4-FFF2-40B4-BE49-F238E27FC236}">
                  <a16:creationId xmlns:a16="http://schemas.microsoft.com/office/drawing/2014/main" id="{F3F936B9-03B1-4033-8342-BC28FE525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" y="1293"/>
              <a:ext cx="128" cy="19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7">
              <a:extLst>
                <a:ext uri="{FF2B5EF4-FFF2-40B4-BE49-F238E27FC236}">
                  <a16:creationId xmlns:a16="http://schemas.microsoft.com/office/drawing/2014/main" id="{898FEEB3-8960-4506-B5F2-7C6E3D7BFB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292"/>
              <a:ext cx="28" cy="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8">
              <a:extLst>
                <a:ext uri="{FF2B5EF4-FFF2-40B4-BE49-F238E27FC236}">
                  <a16:creationId xmlns:a16="http://schemas.microsoft.com/office/drawing/2014/main" id="{92A9116A-50B5-4189-93D9-93DC70374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1288"/>
              <a:ext cx="180" cy="20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6" name="Group 79">
              <a:extLst>
                <a:ext uri="{FF2B5EF4-FFF2-40B4-BE49-F238E27FC236}">
                  <a16:creationId xmlns:a16="http://schemas.microsoft.com/office/drawing/2014/main" id="{F06D58B7-A2E0-405C-ADD9-1A38A14C1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4" y="1496"/>
              <a:ext cx="296" cy="200"/>
              <a:chOff x="3576" y="992"/>
              <a:chExt cx="696" cy="208"/>
            </a:xfrm>
          </p:grpSpPr>
          <p:sp>
            <p:nvSpPr>
              <p:cNvPr id="202" name="Rectangle 80">
                <a:extLst>
                  <a:ext uri="{FF2B5EF4-FFF2-40B4-BE49-F238E27FC236}">
                    <a16:creationId xmlns:a16="http://schemas.microsoft.com/office/drawing/2014/main" id="{CEE4C260-A9AC-4FC4-B205-CF57D5A1B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992"/>
                <a:ext cx="696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3" name="Line 81">
                <a:extLst>
                  <a:ext uri="{FF2B5EF4-FFF2-40B4-BE49-F238E27FC236}">
                    <a16:creationId xmlns:a16="http://schemas.microsoft.com/office/drawing/2014/main" id="{960F51F8-D766-411E-ACED-FFF8463F3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114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" name="Line 82">
                <a:extLst>
                  <a:ext uri="{FF2B5EF4-FFF2-40B4-BE49-F238E27FC236}">
                    <a16:creationId xmlns:a16="http://schemas.microsoft.com/office/drawing/2014/main" id="{07C176F0-CB42-4F0D-A869-F2F201DBC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" name="Line 83">
                <a:extLst>
                  <a:ext uri="{FF2B5EF4-FFF2-40B4-BE49-F238E27FC236}">
                    <a16:creationId xmlns:a16="http://schemas.microsoft.com/office/drawing/2014/main" id="{BECD583F-3D2F-4ADE-810B-74DB7918B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6" name="Line 84">
                <a:extLst>
                  <a:ext uri="{FF2B5EF4-FFF2-40B4-BE49-F238E27FC236}">
                    <a16:creationId xmlns:a16="http://schemas.microsoft.com/office/drawing/2014/main" id="{6AFBF3D3-F20B-4923-A7B6-5909DD905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" name="Line 85">
                <a:extLst>
                  <a:ext uri="{FF2B5EF4-FFF2-40B4-BE49-F238E27FC236}">
                    <a16:creationId xmlns:a16="http://schemas.microsoft.com/office/drawing/2014/main" id="{90AF7993-3B3B-4FC3-8C18-22FC6F737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" name="Line 86">
                <a:extLst>
                  <a:ext uri="{FF2B5EF4-FFF2-40B4-BE49-F238E27FC236}">
                    <a16:creationId xmlns:a16="http://schemas.microsoft.com/office/drawing/2014/main" id="{42E37C8D-943F-463F-AFC5-732D34225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9" name="Line 87">
                <a:extLst>
                  <a:ext uri="{FF2B5EF4-FFF2-40B4-BE49-F238E27FC236}">
                    <a16:creationId xmlns:a16="http://schemas.microsoft.com/office/drawing/2014/main" id="{C189FB46-8C2C-4EA8-B588-7F880B3A9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" name="Line 88">
                <a:extLst>
                  <a:ext uri="{FF2B5EF4-FFF2-40B4-BE49-F238E27FC236}">
                    <a16:creationId xmlns:a16="http://schemas.microsoft.com/office/drawing/2014/main" id="{998F1D3B-6805-4776-82AC-70D3FB29E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" name="Line 89">
                <a:extLst>
                  <a:ext uri="{FF2B5EF4-FFF2-40B4-BE49-F238E27FC236}">
                    <a16:creationId xmlns:a16="http://schemas.microsoft.com/office/drawing/2014/main" id="{023D52D5-012F-4F0F-8359-038567845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2" name="Line 90">
                <a:extLst>
                  <a:ext uri="{FF2B5EF4-FFF2-40B4-BE49-F238E27FC236}">
                    <a16:creationId xmlns:a16="http://schemas.microsoft.com/office/drawing/2014/main" id="{41F99AD3-4999-4EC8-88D5-F0CD7C4CB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1029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7" name="Group 91">
              <a:extLst>
                <a:ext uri="{FF2B5EF4-FFF2-40B4-BE49-F238E27FC236}">
                  <a16:creationId xmlns:a16="http://schemas.microsoft.com/office/drawing/2014/main" id="{8E22AB13-EEF7-47B2-A195-9580BD984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6" y="1488"/>
              <a:ext cx="296" cy="200"/>
              <a:chOff x="3576" y="992"/>
              <a:chExt cx="696" cy="208"/>
            </a:xfrm>
          </p:grpSpPr>
          <p:sp>
            <p:nvSpPr>
              <p:cNvPr id="191" name="Rectangle 92">
                <a:extLst>
                  <a:ext uri="{FF2B5EF4-FFF2-40B4-BE49-F238E27FC236}">
                    <a16:creationId xmlns:a16="http://schemas.microsoft.com/office/drawing/2014/main" id="{7FEF3D94-1C97-43FC-9F49-7DB7699D7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992"/>
                <a:ext cx="696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2" name="Line 93">
                <a:extLst>
                  <a:ext uri="{FF2B5EF4-FFF2-40B4-BE49-F238E27FC236}">
                    <a16:creationId xmlns:a16="http://schemas.microsoft.com/office/drawing/2014/main" id="{D623779F-A356-441B-9183-3A893F2C7E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114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3" name="Line 94">
                <a:extLst>
                  <a:ext uri="{FF2B5EF4-FFF2-40B4-BE49-F238E27FC236}">
                    <a16:creationId xmlns:a16="http://schemas.microsoft.com/office/drawing/2014/main" id="{94D7ECC2-CC75-46D9-9A75-A5B30896F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" name="Line 95">
                <a:extLst>
                  <a:ext uri="{FF2B5EF4-FFF2-40B4-BE49-F238E27FC236}">
                    <a16:creationId xmlns:a16="http://schemas.microsoft.com/office/drawing/2014/main" id="{330DC898-CE8E-4727-A653-DAA5E5AE1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" name="Line 96">
                <a:extLst>
                  <a:ext uri="{FF2B5EF4-FFF2-40B4-BE49-F238E27FC236}">
                    <a16:creationId xmlns:a16="http://schemas.microsoft.com/office/drawing/2014/main" id="{80498D1C-6C4C-42B0-9535-14CC2E75A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6" name="Line 97">
                <a:extLst>
                  <a:ext uri="{FF2B5EF4-FFF2-40B4-BE49-F238E27FC236}">
                    <a16:creationId xmlns:a16="http://schemas.microsoft.com/office/drawing/2014/main" id="{AB938F05-34C9-4C48-95A0-030393A8E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" name="Line 98">
                <a:extLst>
                  <a:ext uri="{FF2B5EF4-FFF2-40B4-BE49-F238E27FC236}">
                    <a16:creationId xmlns:a16="http://schemas.microsoft.com/office/drawing/2014/main" id="{68E1E5D8-6A41-4425-BC2F-0556DDAFB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8" name="Line 99">
                <a:extLst>
                  <a:ext uri="{FF2B5EF4-FFF2-40B4-BE49-F238E27FC236}">
                    <a16:creationId xmlns:a16="http://schemas.microsoft.com/office/drawing/2014/main" id="{F3509D6B-F172-48EB-82F5-2077B792F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9" name="Line 100">
                <a:extLst>
                  <a:ext uri="{FF2B5EF4-FFF2-40B4-BE49-F238E27FC236}">
                    <a16:creationId xmlns:a16="http://schemas.microsoft.com/office/drawing/2014/main" id="{A69D9E5E-02E3-4805-852D-6401260CC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" name="Line 101">
                <a:extLst>
                  <a:ext uri="{FF2B5EF4-FFF2-40B4-BE49-F238E27FC236}">
                    <a16:creationId xmlns:a16="http://schemas.microsoft.com/office/drawing/2014/main" id="{832AD476-6F97-4D4D-8B74-2360637F3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" name="Line 102">
                <a:extLst>
                  <a:ext uri="{FF2B5EF4-FFF2-40B4-BE49-F238E27FC236}">
                    <a16:creationId xmlns:a16="http://schemas.microsoft.com/office/drawing/2014/main" id="{8CF67D91-5BDF-4FA6-8E04-6E16A2296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1029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8" name="Group 103">
              <a:extLst>
                <a:ext uri="{FF2B5EF4-FFF2-40B4-BE49-F238E27FC236}">
                  <a16:creationId xmlns:a16="http://schemas.microsoft.com/office/drawing/2014/main" id="{87AE72B2-609A-4481-B753-77A4AFEBC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8" y="1492"/>
              <a:ext cx="296" cy="200"/>
              <a:chOff x="3576" y="992"/>
              <a:chExt cx="696" cy="208"/>
            </a:xfrm>
          </p:grpSpPr>
          <p:sp>
            <p:nvSpPr>
              <p:cNvPr id="180" name="Rectangle 104">
                <a:extLst>
                  <a:ext uri="{FF2B5EF4-FFF2-40B4-BE49-F238E27FC236}">
                    <a16:creationId xmlns:a16="http://schemas.microsoft.com/office/drawing/2014/main" id="{80798957-BA63-4ABF-8B4A-E03366696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" y="992"/>
                <a:ext cx="696" cy="20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1" name="Line 105">
                <a:extLst>
                  <a:ext uri="{FF2B5EF4-FFF2-40B4-BE49-F238E27FC236}">
                    <a16:creationId xmlns:a16="http://schemas.microsoft.com/office/drawing/2014/main" id="{7212371B-DF9A-40D5-BB89-2E42D5C96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4" y="114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" name="Line 106">
                <a:extLst>
                  <a:ext uri="{FF2B5EF4-FFF2-40B4-BE49-F238E27FC236}">
                    <a16:creationId xmlns:a16="http://schemas.microsoft.com/office/drawing/2014/main" id="{CDFAD8EC-12C5-41E4-AE0F-E881E12A2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" name="Line 107">
                <a:extLst>
                  <a:ext uri="{FF2B5EF4-FFF2-40B4-BE49-F238E27FC236}">
                    <a16:creationId xmlns:a16="http://schemas.microsoft.com/office/drawing/2014/main" id="{04D34019-B696-4834-8F51-568BFB622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4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" name="Line 108">
                <a:extLst>
                  <a:ext uri="{FF2B5EF4-FFF2-40B4-BE49-F238E27FC236}">
                    <a16:creationId xmlns:a16="http://schemas.microsoft.com/office/drawing/2014/main" id="{D28C0BE7-DB83-43A5-8CC8-7271DA941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" name="Line 109">
                <a:extLst>
                  <a:ext uri="{FF2B5EF4-FFF2-40B4-BE49-F238E27FC236}">
                    <a16:creationId xmlns:a16="http://schemas.microsoft.com/office/drawing/2014/main" id="{9AC27BF6-ED4F-44F6-BF69-1609FF0CF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" name="Line 110">
                <a:extLst>
                  <a:ext uri="{FF2B5EF4-FFF2-40B4-BE49-F238E27FC236}">
                    <a16:creationId xmlns:a16="http://schemas.microsoft.com/office/drawing/2014/main" id="{19051937-BABB-4685-9754-3D84C1E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7" name="Line 111">
                <a:extLst>
                  <a:ext uri="{FF2B5EF4-FFF2-40B4-BE49-F238E27FC236}">
                    <a16:creationId xmlns:a16="http://schemas.microsoft.com/office/drawing/2014/main" id="{F2C2EB26-16AD-4F77-A5DC-046DDC6DB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8" name="Line 112">
                <a:extLst>
                  <a:ext uri="{FF2B5EF4-FFF2-40B4-BE49-F238E27FC236}">
                    <a16:creationId xmlns:a16="http://schemas.microsoft.com/office/drawing/2014/main" id="{5DDAD4A9-AA1F-46DE-A5BE-A34BBE01C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8" y="1105"/>
                <a:ext cx="0" cy="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" name="Line 113">
                <a:extLst>
                  <a:ext uri="{FF2B5EF4-FFF2-40B4-BE49-F238E27FC236}">
                    <a16:creationId xmlns:a16="http://schemas.microsoft.com/office/drawing/2014/main" id="{57222676-CBD8-4E53-B90C-1BEBCEFE8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2" y="1067"/>
                <a:ext cx="0" cy="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0" name="Line 114">
                <a:extLst>
                  <a:ext uri="{FF2B5EF4-FFF2-40B4-BE49-F238E27FC236}">
                    <a16:creationId xmlns:a16="http://schemas.microsoft.com/office/drawing/2014/main" id="{9AF33B5E-6BB6-42C0-A9AD-AAA2BDDB7C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5" y="1029"/>
                <a:ext cx="0" cy="1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9" name="Text Box 115">
              <a:extLst>
                <a:ext uri="{FF2B5EF4-FFF2-40B4-BE49-F238E27FC236}">
                  <a16:creationId xmlns:a16="http://schemas.microsoft.com/office/drawing/2014/main" id="{87E98E14-DB9F-46E0-A2F6-71C8AC085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304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 dirty="0" err="1">
                  <a:latin typeface="Gulim" pitchFamily="34" charset="-127"/>
                  <a:ea typeface="Gulim" pitchFamily="34" charset="-127"/>
                </a:rPr>
                <a:t>b</a:t>
              </a:r>
              <a:r>
                <a:rPr lang="en-US" altLang="ko-KR" sz="1600" baseline="-25000" dirty="0" err="1">
                  <a:latin typeface="Gulim" pitchFamily="34" charset="-127"/>
                  <a:ea typeface="Gulim" pitchFamily="34" charset="-127"/>
                </a:rPr>
                <a:t>j</a:t>
              </a:r>
              <a:r>
                <a:rPr lang="en-US" altLang="ko-KR" sz="1600" dirty="0">
                  <a:latin typeface="Gulim" pitchFamily="34" charset="-127"/>
                  <a:ea typeface="Gulim" pitchFamily="34" charset="-127"/>
                </a:rPr>
                <a:t>(k)</a:t>
              </a:r>
            </a:p>
          </p:txBody>
        </p:sp>
      </p:grpSp>
      <p:grpSp>
        <p:nvGrpSpPr>
          <p:cNvPr id="228" name="Group 116">
            <a:extLst>
              <a:ext uri="{FF2B5EF4-FFF2-40B4-BE49-F238E27FC236}">
                <a16:creationId xmlns:a16="http://schemas.microsoft.com/office/drawing/2014/main" id="{6B8D24A7-9544-4EBC-9D7A-95F7E661E46B}"/>
              </a:ext>
            </a:extLst>
          </p:cNvPr>
          <p:cNvGrpSpPr>
            <a:grpSpLocks/>
          </p:cNvGrpSpPr>
          <p:nvPr/>
        </p:nvGrpSpPr>
        <p:grpSpPr bwMode="auto">
          <a:xfrm>
            <a:off x="6338765" y="4319898"/>
            <a:ext cx="2546350" cy="1736725"/>
            <a:chOff x="3528" y="2799"/>
            <a:chExt cx="1604" cy="1094"/>
          </a:xfrm>
        </p:grpSpPr>
        <p:grpSp>
          <p:nvGrpSpPr>
            <p:cNvPr id="229" name="Group 117">
              <a:extLst>
                <a:ext uri="{FF2B5EF4-FFF2-40B4-BE49-F238E27FC236}">
                  <a16:creationId xmlns:a16="http://schemas.microsoft.com/office/drawing/2014/main" id="{90C4A8DD-6CF1-45E5-81E0-6614DE806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" y="2799"/>
              <a:ext cx="608" cy="392"/>
              <a:chOff x="2757" y="3112"/>
              <a:chExt cx="1088" cy="640"/>
            </a:xfrm>
          </p:grpSpPr>
          <p:grpSp>
            <p:nvGrpSpPr>
              <p:cNvPr id="263" name="Group 118">
                <a:extLst>
                  <a:ext uri="{FF2B5EF4-FFF2-40B4-BE49-F238E27FC236}">
                    <a16:creationId xmlns:a16="http://schemas.microsoft.com/office/drawing/2014/main" id="{71477D54-A57E-4CCF-870A-E4095F71E2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7" y="3120"/>
                <a:ext cx="384" cy="632"/>
                <a:chOff x="960" y="3312"/>
                <a:chExt cx="384" cy="632"/>
              </a:xfrm>
            </p:grpSpPr>
            <p:sp>
              <p:nvSpPr>
                <p:cNvPr id="274" name="Oval 119">
                  <a:extLst>
                    <a:ext uri="{FF2B5EF4-FFF2-40B4-BE49-F238E27FC236}">
                      <a16:creationId xmlns:a16="http://schemas.microsoft.com/office/drawing/2014/main" id="{ABDFD2AB-E2AD-42ED-A80F-E52B950DF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5" name="Oval 120">
                  <a:extLst>
                    <a:ext uri="{FF2B5EF4-FFF2-40B4-BE49-F238E27FC236}">
                      <a16:creationId xmlns:a16="http://schemas.microsoft.com/office/drawing/2014/main" id="{7014545D-F757-4148-9744-A8C364FDC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" name="Line 121">
                  <a:extLst>
                    <a:ext uri="{FF2B5EF4-FFF2-40B4-BE49-F238E27FC236}">
                      <a16:creationId xmlns:a16="http://schemas.microsoft.com/office/drawing/2014/main" id="{3589A20B-5B1D-480D-AC7A-90ED7C77D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" name="Line 122">
                  <a:extLst>
                    <a:ext uri="{FF2B5EF4-FFF2-40B4-BE49-F238E27FC236}">
                      <a16:creationId xmlns:a16="http://schemas.microsoft.com/office/drawing/2014/main" id="{566437F4-360E-4591-8D27-65BCD41D07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4" name="Group 123">
                <a:extLst>
                  <a:ext uri="{FF2B5EF4-FFF2-40B4-BE49-F238E27FC236}">
                    <a16:creationId xmlns:a16="http://schemas.microsoft.com/office/drawing/2014/main" id="{0AB30F39-E356-43E5-ABE4-030D42471D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1" y="3112"/>
                <a:ext cx="384" cy="632"/>
                <a:chOff x="960" y="3312"/>
                <a:chExt cx="384" cy="632"/>
              </a:xfrm>
            </p:grpSpPr>
            <p:sp>
              <p:nvSpPr>
                <p:cNvPr id="270" name="Oval 124">
                  <a:extLst>
                    <a:ext uri="{FF2B5EF4-FFF2-40B4-BE49-F238E27FC236}">
                      <a16:creationId xmlns:a16="http://schemas.microsoft.com/office/drawing/2014/main" id="{81FE2AB8-E0B2-4F03-B70D-6634CDB7D7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1" name="Oval 125">
                  <a:extLst>
                    <a:ext uri="{FF2B5EF4-FFF2-40B4-BE49-F238E27FC236}">
                      <a16:creationId xmlns:a16="http://schemas.microsoft.com/office/drawing/2014/main" id="{8E1F165E-E019-464F-A535-D4259D3B49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2" name="Line 126">
                  <a:extLst>
                    <a:ext uri="{FF2B5EF4-FFF2-40B4-BE49-F238E27FC236}">
                      <a16:creationId xmlns:a16="http://schemas.microsoft.com/office/drawing/2014/main" id="{290D2AFB-7435-473F-9400-357B92244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3" name="Line 127">
                  <a:extLst>
                    <a:ext uri="{FF2B5EF4-FFF2-40B4-BE49-F238E27FC236}">
                      <a16:creationId xmlns:a16="http://schemas.microsoft.com/office/drawing/2014/main" id="{BD0ABE15-FE87-4179-88F8-98A47A75F2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5" name="Group 128">
                <a:extLst>
                  <a:ext uri="{FF2B5EF4-FFF2-40B4-BE49-F238E27FC236}">
                    <a16:creationId xmlns:a16="http://schemas.microsoft.com/office/drawing/2014/main" id="{58598653-764B-4D39-A84A-AEBBA8B77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61" y="3120"/>
                <a:ext cx="384" cy="632"/>
                <a:chOff x="960" y="3312"/>
                <a:chExt cx="384" cy="632"/>
              </a:xfrm>
            </p:grpSpPr>
            <p:sp>
              <p:nvSpPr>
                <p:cNvPr id="266" name="Oval 129">
                  <a:extLst>
                    <a:ext uri="{FF2B5EF4-FFF2-40B4-BE49-F238E27FC236}">
                      <a16:creationId xmlns:a16="http://schemas.microsoft.com/office/drawing/2014/main" id="{788A06A9-471E-4DD8-9B49-22A6E4405F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4" y="3800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7" name="Oval 130">
                  <a:extLst>
                    <a:ext uri="{FF2B5EF4-FFF2-40B4-BE49-F238E27FC236}">
                      <a16:creationId xmlns:a16="http://schemas.microsoft.com/office/drawing/2014/main" id="{B59BE3AE-40EC-4AC4-8995-ED4795877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3312"/>
                  <a:ext cx="192" cy="48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8" name="Line 131">
                  <a:extLst>
                    <a:ext uri="{FF2B5EF4-FFF2-40B4-BE49-F238E27FC236}">
                      <a16:creationId xmlns:a16="http://schemas.microsoft.com/office/drawing/2014/main" id="{35D02838-A1E2-4867-A494-8CC003501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0" y="3888"/>
                  <a:ext cx="2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9" name="Line 132">
                  <a:extLst>
                    <a:ext uri="{FF2B5EF4-FFF2-40B4-BE49-F238E27FC236}">
                      <a16:creationId xmlns:a16="http://schemas.microsoft.com/office/drawing/2014/main" id="{66EA8B28-AD5F-461A-90CD-0B4B8F11B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52" y="350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0" name="Line 133">
              <a:extLst>
                <a:ext uri="{FF2B5EF4-FFF2-40B4-BE49-F238E27FC236}">
                  <a16:creationId xmlns:a16="http://schemas.microsoft.com/office/drawing/2014/main" id="{D3136CD7-62BE-4B13-9A84-550402C0F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5" y="3187"/>
              <a:ext cx="304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134">
              <a:extLst>
                <a:ext uri="{FF2B5EF4-FFF2-40B4-BE49-F238E27FC236}">
                  <a16:creationId xmlns:a16="http://schemas.microsoft.com/office/drawing/2014/main" id="{D1E9E2C8-A8D9-4028-BC03-C81545EE5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0" y="3186"/>
              <a:ext cx="224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135">
              <a:extLst>
                <a:ext uri="{FF2B5EF4-FFF2-40B4-BE49-F238E27FC236}">
                  <a16:creationId xmlns:a16="http://schemas.microsoft.com/office/drawing/2014/main" id="{51999267-9CFD-4C8A-AB93-5F84218A6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6" y="3182"/>
              <a:ext cx="116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3" name="Group 136">
              <a:extLst>
                <a:ext uri="{FF2B5EF4-FFF2-40B4-BE49-F238E27FC236}">
                  <a16:creationId xmlns:a16="http://schemas.microsoft.com/office/drawing/2014/main" id="{9341ACB5-2191-4CF4-B6D5-4F8121F72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6" y="3374"/>
              <a:ext cx="248" cy="288"/>
              <a:chOff x="4112" y="3496"/>
              <a:chExt cx="248" cy="288"/>
            </a:xfrm>
          </p:grpSpPr>
          <p:sp>
            <p:nvSpPr>
              <p:cNvPr id="261" name="Rectangle 137">
                <a:extLst>
                  <a:ext uri="{FF2B5EF4-FFF2-40B4-BE49-F238E27FC236}">
                    <a16:creationId xmlns:a16="http://schemas.microsoft.com/office/drawing/2014/main" id="{74C8953A-9444-42A6-A86E-F040E68CF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" name="Freeform 138">
                <a:extLst>
                  <a:ext uri="{FF2B5EF4-FFF2-40B4-BE49-F238E27FC236}">
                    <a16:creationId xmlns:a16="http://schemas.microsoft.com/office/drawing/2014/main" id="{1D654563-3476-460D-84B3-155595345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4" name="Group 139">
              <a:extLst>
                <a:ext uri="{FF2B5EF4-FFF2-40B4-BE49-F238E27FC236}">
                  <a16:creationId xmlns:a16="http://schemas.microsoft.com/office/drawing/2014/main" id="{06243CD5-6715-4E6E-A595-471D791B7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3378"/>
              <a:ext cx="248" cy="288"/>
              <a:chOff x="4112" y="3496"/>
              <a:chExt cx="248" cy="288"/>
            </a:xfrm>
          </p:grpSpPr>
          <p:sp>
            <p:nvSpPr>
              <p:cNvPr id="259" name="Rectangle 140">
                <a:extLst>
                  <a:ext uri="{FF2B5EF4-FFF2-40B4-BE49-F238E27FC236}">
                    <a16:creationId xmlns:a16="http://schemas.microsoft.com/office/drawing/2014/main" id="{7118B1AD-4387-4BC4-BB21-4C0C947A5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0" name="Freeform 141">
                <a:extLst>
                  <a:ext uri="{FF2B5EF4-FFF2-40B4-BE49-F238E27FC236}">
                    <a16:creationId xmlns:a16="http://schemas.microsoft.com/office/drawing/2014/main" id="{67ADDF97-3D66-4D3D-A5FA-6F15EACFA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" name="Group 142">
              <a:extLst>
                <a:ext uri="{FF2B5EF4-FFF2-40B4-BE49-F238E27FC236}">
                  <a16:creationId xmlns:a16="http://schemas.microsoft.com/office/drawing/2014/main" id="{41F90C8E-F179-473A-AC3B-01BAD120B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378"/>
              <a:ext cx="248" cy="288"/>
              <a:chOff x="4112" y="3496"/>
              <a:chExt cx="248" cy="288"/>
            </a:xfrm>
          </p:grpSpPr>
          <p:sp>
            <p:nvSpPr>
              <p:cNvPr id="257" name="Rectangle 143">
                <a:extLst>
                  <a:ext uri="{FF2B5EF4-FFF2-40B4-BE49-F238E27FC236}">
                    <a16:creationId xmlns:a16="http://schemas.microsoft.com/office/drawing/2014/main" id="{37943D15-024C-451D-8AF0-08C8E36C7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" name="Freeform 144">
                <a:extLst>
                  <a:ext uri="{FF2B5EF4-FFF2-40B4-BE49-F238E27FC236}">
                    <a16:creationId xmlns:a16="http://schemas.microsoft.com/office/drawing/2014/main" id="{5BA28C14-EC7C-4ACB-BFE1-90557E7CB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6" name="Group 145">
              <a:extLst>
                <a:ext uri="{FF2B5EF4-FFF2-40B4-BE49-F238E27FC236}">
                  <a16:creationId xmlns:a16="http://schemas.microsoft.com/office/drawing/2014/main" id="{8919D5CE-56E4-4134-9935-BA93CB69D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4" y="3378"/>
              <a:ext cx="248" cy="288"/>
              <a:chOff x="4112" y="3496"/>
              <a:chExt cx="248" cy="288"/>
            </a:xfrm>
          </p:grpSpPr>
          <p:sp>
            <p:nvSpPr>
              <p:cNvPr id="255" name="Rectangle 146">
                <a:extLst>
                  <a:ext uri="{FF2B5EF4-FFF2-40B4-BE49-F238E27FC236}">
                    <a16:creationId xmlns:a16="http://schemas.microsoft.com/office/drawing/2014/main" id="{9B9E4416-9212-4F45-9781-58D030F61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" name="Freeform 147">
                <a:extLst>
                  <a:ext uri="{FF2B5EF4-FFF2-40B4-BE49-F238E27FC236}">
                    <a16:creationId xmlns:a16="http://schemas.microsoft.com/office/drawing/2014/main" id="{E33A4EDA-6BBB-4CA9-BCCD-9195FB25E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" name="Line 148">
              <a:extLst>
                <a:ext uri="{FF2B5EF4-FFF2-40B4-BE49-F238E27FC236}">
                  <a16:creationId xmlns:a16="http://schemas.microsoft.com/office/drawing/2014/main" id="{72210304-E071-4C4D-BB4C-EBC4149BF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8" y="3194"/>
              <a:ext cx="36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149">
              <a:extLst>
                <a:ext uri="{FF2B5EF4-FFF2-40B4-BE49-F238E27FC236}">
                  <a16:creationId xmlns:a16="http://schemas.microsoft.com/office/drawing/2014/main" id="{6231E084-F8B7-49B4-8624-05E9A35BA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3206"/>
              <a:ext cx="26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150">
              <a:extLst>
                <a:ext uri="{FF2B5EF4-FFF2-40B4-BE49-F238E27FC236}">
                  <a16:creationId xmlns:a16="http://schemas.microsoft.com/office/drawing/2014/main" id="{F97DD48C-1404-404D-B088-40DC0786A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6" y="3198"/>
              <a:ext cx="52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151">
              <a:extLst>
                <a:ext uri="{FF2B5EF4-FFF2-40B4-BE49-F238E27FC236}">
                  <a16:creationId xmlns:a16="http://schemas.microsoft.com/office/drawing/2014/main" id="{3B822BD7-0967-444B-BD83-816B83788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2" y="3190"/>
              <a:ext cx="472" cy="1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152">
              <a:extLst>
                <a:ext uri="{FF2B5EF4-FFF2-40B4-BE49-F238E27FC236}">
                  <a16:creationId xmlns:a16="http://schemas.microsoft.com/office/drawing/2014/main" id="{101936A2-D7C5-4F5D-A911-B40354D96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3198"/>
              <a:ext cx="8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53">
              <a:extLst>
                <a:ext uri="{FF2B5EF4-FFF2-40B4-BE49-F238E27FC236}">
                  <a16:creationId xmlns:a16="http://schemas.microsoft.com/office/drawing/2014/main" id="{F4F96C61-A201-4027-8A77-1067D738A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8" y="3194"/>
              <a:ext cx="144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" name="Line 154">
              <a:extLst>
                <a:ext uri="{FF2B5EF4-FFF2-40B4-BE49-F238E27FC236}">
                  <a16:creationId xmlns:a16="http://schemas.microsoft.com/office/drawing/2014/main" id="{4FC5D921-E1C7-405F-8F74-62FB0B2DB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190"/>
              <a:ext cx="3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55">
              <a:extLst>
                <a:ext uri="{FF2B5EF4-FFF2-40B4-BE49-F238E27FC236}">
                  <a16:creationId xmlns:a16="http://schemas.microsoft.com/office/drawing/2014/main" id="{EC03E387-BEEB-4707-80CD-2D21C05F5A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6" y="3190"/>
              <a:ext cx="436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" name="Line 156">
              <a:extLst>
                <a:ext uri="{FF2B5EF4-FFF2-40B4-BE49-F238E27FC236}">
                  <a16:creationId xmlns:a16="http://schemas.microsoft.com/office/drawing/2014/main" id="{9408B52C-85F9-4EAB-85DC-06494516E4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8" y="3198"/>
              <a:ext cx="69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" name="Group 157">
              <a:extLst>
                <a:ext uri="{FF2B5EF4-FFF2-40B4-BE49-F238E27FC236}">
                  <a16:creationId xmlns:a16="http://schemas.microsoft.com/office/drawing/2014/main" id="{2C5564B7-0A37-49F7-8D4A-B9691E6AE7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8" y="3382"/>
              <a:ext cx="248" cy="288"/>
              <a:chOff x="4112" y="3496"/>
              <a:chExt cx="248" cy="288"/>
            </a:xfrm>
          </p:grpSpPr>
          <p:sp>
            <p:nvSpPr>
              <p:cNvPr id="253" name="Rectangle 158">
                <a:extLst>
                  <a:ext uri="{FF2B5EF4-FFF2-40B4-BE49-F238E27FC236}">
                    <a16:creationId xmlns:a16="http://schemas.microsoft.com/office/drawing/2014/main" id="{D73235F4-57BE-48DF-B1D9-5082AC766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2" y="3496"/>
                <a:ext cx="248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4" name="Freeform 159">
                <a:extLst>
                  <a:ext uri="{FF2B5EF4-FFF2-40B4-BE49-F238E27FC236}">
                    <a16:creationId xmlns:a16="http://schemas.microsoft.com/office/drawing/2014/main" id="{24D2D0B6-AA82-45D5-8BA6-5D9965029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4" y="3545"/>
                <a:ext cx="188" cy="183"/>
              </a:xfrm>
              <a:custGeom>
                <a:avLst/>
                <a:gdLst>
                  <a:gd name="T0" fmla="*/ 0 w 188"/>
                  <a:gd name="T1" fmla="*/ 183 h 183"/>
                  <a:gd name="T2" fmla="*/ 44 w 188"/>
                  <a:gd name="T3" fmla="*/ 107 h 183"/>
                  <a:gd name="T4" fmla="*/ 72 w 188"/>
                  <a:gd name="T5" fmla="*/ 23 h 183"/>
                  <a:gd name="T6" fmla="*/ 100 w 188"/>
                  <a:gd name="T7" fmla="*/ 11 h 183"/>
                  <a:gd name="T8" fmla="*/ 128 w 188"/>
                  <a:gd name="T9" fmla="*/ 91 h 183"/>
                  <a:gd name="T10" fmla="*/ 188 w 188"/>
                  <a:gd name="T11" fmla="*/ 179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88"/>
                  <a:gd name="T19" fmla="*/ 0 h 183"/>
                  <a:gd name="T20" fmla="*/ 188 w 188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88" h="183">
                    <a:moveTo>
                      <a:pt x="0" y="183"/>
                    </a:moveTo>
                    <a:cubicBezTo>
                      <a:pt x="16" y="158"/>
                      <a:pt x="32" y="134"/>
                      <a:pt x="44" y="107"/>
                    </a:cubicBezTo>
                    <a:cubicBezTo>
                      <a:pt x="56" y="80"/>
                      <a:pt x="63" y="39"/>
                      <a:pt x="72" y="23"/>
                    </a:cubicBezTo>
                    <a:cubicBezTo>
                      <a:pt x="81" y="7"/>
                      <a:pt x="91" y="0"/>
                      <a:pt x="100" y="11"/>
                    </a:cubicBezTo>
                    <a:cubicBezTo>
                      <a:pt x="109" y="22"/>
                      <a:pt x="113" y="63"/>
                      <a:pt x="128" y="91"/>
                    </a:cubicBezTo>
                    <a:cubicBezTo>
                      <a:pt x="143" y="119"/>
                      <a:pt x="165" y="149"/>
                      <a:pt x="188" y="17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7" name="Line 160">
              <a:extLst>
                <a:ext uri="{FF2B5EF4-FFF2-40B4-BE49-F238E27FC236}">
                  <a16:creationId xmlns:a16="http://schemas.microsoft.com/office/drawing/2014/main" id="{B8C1BDFD-8D1E-4D6B-8DDA-8DF1E66DDE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64" y="3198"/>
              <a:ext cx="832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8" name="Line 161">
              <a:extLst>
                <a:ext uri="{FF2B5EF4-FFF2-40B4-BE49-F238E27FC236}">
                  <a16:creationId xmlns:a16="http://schemas.microsoft.com/office/drawing/2014/main" id="{25A9A0CB-C552-4C41-AFB2-5FB370A1B1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4" y="3182"/>
              <a:ext cx="648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162">
              <a:extLst>
                <a:ext uri="{FF2B5EF4-FFF2-40B4-BE49-F238E27FC236}">
                  <a16:creationId xmlns:a16="http://schemas.microsoft.com/office/drawing/2014/main" id="{242DEA6D-E34D-4B30-AFAA-F19695189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6" y="3198"/>
              <a:ext cx="4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Rectangle 163">
              <a:extLst>
                <a:ext uri="{FF2B5EF4-FFF2-40B4-BE49-F238E27FC236}">
                  <a16:creationId xmlns:a16="http://schemas.microsoft.com/office/drawing/2014/main" id="{B28C5990-E3EE-4B61-BBA5-F825C09D6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3318"/>
              <a:ext cx="1604" cy="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1" name="Text Box 164">
              <a:extLst>
                <a:ext uri="{FF2B5EF4-FFF2-40B4-BE49-F238E27FC236}">
                  <a16:creationId xmlns:a16="http://schemas.microsoft.com/office/drawing/2014/main" id="{9488BB9D-7028-41DC-AD40-7624CDE75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3681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endParaRPr lang="en-US" altLang="ko-KR" sz="1600" b="0">
                <a:latin typeface="Gulim" pitchFamily="34" charset="-127"/>
                <a:ea typeface="Gulim" pitchFamily="34" charset="-127"/>
              </a:endParaRPr>
            </a:p>
          </p:txBody>
        </p:sp>
        <p:sp>
          <p:nvSpPr>
            <p:cNvPr id="252" name="Text Box 165">
              <a:extLst>
                <a:ext uri="{FF2B5EF4-FFF2-40B4-BE49-F238E27FC236}">
                  <a16:creationId xmlns:a16="http://schemas.microsoft.com/office/drawing/2014/main" id="{9AF28B44-E1ED-4E8C-B4C9-E50662253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088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defRPr kumimoji="1" sz="2800" b="1">
                  <a:solidFill>
                    <a:srgbClr val="1F2039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latin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 dirty="0" err="1">
                  <a:latin typeface="Gulim" pitchFamily="34" charset="-127"/>
                  <a:ea typeface="Gulim" pitchFamily="34" charset="-127"/>
                </a:rPr>
                <a:t>b</a:t>
              </a:r>
              <a:r>
                <a:rPr lang="en-US" altLang="ko-KR" sz="1600" baseline="-25000" dirty="0" err="1">
                  <a:latin typeface="Gulim" pitchFamily="34" charset="-127"/>
                  <a:ea typeface="Gulim" pitchFamily="34" charset="-127"/>
                </a:rPr>
                <a:t>j</a:t>
              </a:r>
              <a:r>
                <a:rPr lang="en-US" altLang="ko-KR" sz="1600" dirty="0">
                  <a:latin typeface="Gulim" pitchFamily="34" charset="-127"/>
                  <a:ea typeface="Gulim" pitchFamily="34" charset="-127"/>
                </a:rPr>
                <a:t>(x)</a:t>
              </a:r>
            </a:p>
          </p:txBody>
        </p:sp>
      </p:grpSp>
      <p:sp>
        <p:nvSpPr>
          <p:cNvPr id="278" name="Rectangle 166">
            <a:extLst>
              <a:ext uri="{FF2B5EF4-FFF2-40B4-BE49-F238E27FC236}">
                <a16:creationId xmlns:a16="http://schemas.microsoft.com/office/drawing/2014/main" id="{A6492ED9-8879-4AC9-A93A-42FB6E530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5" y="2864731"/>
            <a:ext cx="477653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Ø"/>
            </a:pPr>
            <a:r>
              <a:rPr lang="zh-CN" altLang="en-US" sz="2400" dirty="0"/>
              <a:t> 连续</a:t>
            </a:r>
            <a:r>
              <a:rPr lang="en-US" altLang="zh-CN" sz="2400" dirty="0"/>
              <a:t>HMM: </a:t>
            </a:r>
            <a:endParaRPr lang="en-US" altLang="zh-CN" sz="2400" b="0" dirty="0">
              <a:latin typeface="Arial" pitchFamily="34" charset="0"/>
            </a:endParaRP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zh-CN" altLang="en-US" sz="2000" dirty="0"/>
              <a:t> 观察值</a:t>
            </a:r>
            <a:r>
              <a:rPr lang="zh-CN" altLang="en-US" sz="2000" dirty="0">
                <a:latin typeface="Arial" pitchFamily="34" charset="0"/>
              </a:rPr>
              <a:t>为连续概率密度函数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zh-CN" altLang="en-US" sz="2000" dirty="0">
                <a:latin typeface="Arial" pitchFamily="34" charset="0"/>
              </a:rPr>
              <a:t> 每个状态有不同的一组概率密度函数。</a:t>
            </a:r>
          </a:p>
        </p:txBody>
      </p:sp>
      <p:sp>
        <p:nvSpPr>
          <p:cNvPr id="279" name="Rectangle 167">
            <a:extLst>
              <a:ext uri="{FF2B5EF4-FFF2-40B4-BE49-F238E27FC236}">
                <a16:creationId xmlns:a16="http://schemas.microsoft.com/office/drawing/2014/main" id="{C65A3198-CC7D-4B02-BA2D-EBC3A1AE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52" y="4427402"/>
            <a:ext cx="47786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buClr>
                <a:schemeClr val="hlink"/>
              </a:buClr>
              <a:buFont typeface="Wingdings" pitchFamily="2" charset="2"/>
              <a:buChar char="Ø"/>
            </a:pPr>
            <a:r>
              <a:rPr lang="zh-CN" altLang="en-US" sz="2400" dirty="0"/>
              <a:t> 半连续</a:t>
            </a:r>
            <a:r>
              <a:rPr lang="en-US" altLang="zh-CN" sz="2400" dirty="0"/>
              <a:t>HMM</a:t>
            </a:r>
          </a:p>
          <a:p>
            <a:pPr algn="l"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zh-CN" altLang="en-US" sz="2000" dirty="0"/>
              <a:t> 观察值</a:t>
            </a:r>
            <a:r>
              <a:rPr lang="zh-CN" altLang="en-US" sz="2000" dirty="0">
                <a:latin typeface="Arial" pitchFamily="34" charset="0"/>
              </a:rPr>
              <a:t>为连续概率密度函数</a:t>
            </a:r>
          </a:p>
          <a:p>
            <a:pPr algn="l" eaLnBrk="0" hangingPunct="0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Tx/>
              <a:buFont typeface="Wingdings" pitchFamily="2" charset="2"/>
              <a:buChar char="ü"/>
            </a:pPr>
            <a:r>
              <a:rPr lang="zh-CN" altLang="en-US" sz="2000" dirty="0">
                <a:latin typeface="Arial" pitchFamily="34" charset="0"/>
              </a:rPr>
              <a:t> 所有状态共享一组概率密度函数。</a:t>
            </a:r>
            <a:endParaRPr lang="en-US" altLang="zh-CN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76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2A71-FEED-41BD-8101-B7742DE1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zh-CN" dirty="0"/>
              <a:t>概率统计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B1B2E-4955-43D4-B46F-C035EC36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概率统计用来研究和揭示随机现象的的统计规律，应用范围很广，包括气象预报、水文预报、生物统计、保险、金融等领域。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F76C7E9-FC99-4F23-A5B6-126E62822224}"/>
              </a:ext>
            </a:extLst>
          </p:cNvPr>
          <p:cNvGrpSpPr/>
          <p:nvPr/>
        </p:nvGrpSpPr>
        <p:grpSpPr>
          <a:xfrm>
            <a:off x="2286000" y="2785822"/>
            <a:ext cx="8077200" cy="3467893"/>
            <a:chOff x="2286000" y="2785822"/>
            <a:chExt cx="8077200" cy="3467893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5FE6F91-E9BA-46EC-8BB7-FC17E2EB97C8}"/>
                </a:ext>
              </a:extLst>
            </p:cNvPr>
            <p:cNvGrpSpPr/>
            <p:nvPr/>
          </p:nvGrpSpPr>
          <p:grpSpPr>
            <a:xfrm>
              <a:off x="2286000" y="2785822"/>
              <a:ext cx="8077200" cy="3467893"/>
              <a:chOff x="762000" y="3161506"/>
              <a:chExt cx="8077200" cy="3467893"/>
            </a:xfrm>
          </p:grpSpPr>
          <p:sp>
            <p:nvSpPr>
              <p:cNvPr id="6" name="Rectangle 4">
                <a:extLst>
                  <a:ext uri="{FF2B5EF4-FFF2-40B4-BE49-F238E27FC236}">
                    <a16:creationId xmlns:a16="http://schemas.microsoft.com/office/drawing/2014/main" id="{2C8A42CE-49FA-4823-9BCF-53962D1F8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161506"/>
                <a:ext cx="8077200" cy="34678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/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b="1" dirty="0">
                    <a:latin typeface="幼圆" pitchFamily="49" charset="-122"/>
                    <a:ea typeface="幼圆" pitchFamily="49" charset="-122"/>
                  </a:rPr>
                  <a:t>观察序列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(H</a:t>
                </a:r>
                <a:r>
                  <a:rPr lang="zh-CN" b="1" dirty="0">
                    <a:latin typeface="幼圆" pitchFamily="49" charset="-122"/>
                    <a:ea typeface="幼圆" pitchFamily="49" charset="-122"/>
                  </a:rPr>
                  <a:t>：正面；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T</a:t>
                </a:r>
                <a:r>
                  <a:rPr lang="zh-CN" b="1" dirty="0">
                    <a:latin typeface="幼圆" pitchFamily="49" charset="-122"/>
                    <a:ea typeface="幼圆" pitchFamily="49" charset="-122"/>
                  </a:rPr>
                  <a:t>：反面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)</a:t>
                </a:r>
                <a:r>
                  <a:rPr lang="zh-CN" b="1" dirty="0">
                    <a:latin typeface="幼圆" pitchFamily="49" charset="-122"/>
                    <a:ea typeface="幼圆" pitchFamily="49" charset="-122"/>
                  </a:rPr>
                  <a:t>：</a:t>
                </a: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O={o</a:t>
                </a:r>
                <a:r>
                  <a:rPr lang="zh-CN" altLang="zh-CN" b="1" baseline="-25000" dirty="0">
                    <a:latin typeface="幼圆" pitchFamily="49" charset="-122"/>
                    <a:ea typeface="幼圆" pitchFamily="49" charset="-122"/>
                  </a:rPr>
                  <a:t>1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,o</a:t>
                </a:r>
                <a:r>
                  <a:rPr lang="zh-CN" altLang="zh-CN" b="1" baseline="-25000" dirty="0">
                    <a:latin typeface="幼圆" pitchFamily="49" charset="-122"/>
                    <a:ea typeface="幼圆" pitchFamily="49" charset="-122"/>
                  </a:rPr>
                  <a:t>2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,</a:t>
                </a:r>
                <a:r>
                  <a:rPr lang="zh-CN" altLang="zh-CN" b="1" dirty="0">
                    <a:latin typeface="Times New Roman"/>
                    <a:ea typeface="幼圆" pitchFamily="49" charset="-122"/>
                  </a:rPr>
                  <a:t>…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,o</a:t>
                </a:r>
                <a:r>
                  <a:rPr lang="zh-CN" altLang="zh-CN" b="1" baseline="-25000" dirty="0">
                    <a:latin typeface="幼圆" pitchFamily="49" charset="-122"/>
                    <a:ea typeface="幼圆" pitchFamily="49" charset="-122"/>
                  </a:rPr>
                  <a:t>T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}</a:t>
                </a: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   H,H,T,</a:t>
                </a:r>
                <a:r>
                  <a:rPr lang="zh-CN" altLang="zh-CN" b="1" dirty="0">
                    <a:latin typeface="Times New Roman"/>
                    <a:ea typeface="幼圆" pitchFamily="49" charset="-122"/>
                  </a:rPr>
                  <a:t>…</a:t>
                </a:r>
                <a:r>
                  <a:rPr lang="zh-CN" altLang="zh-CN" b="1" dirty="0">
                    <a:latin typeface="幼圆" pitchFamily="49" charset="-122"/>
                    <a:ea typeface="幼圆" pitchFamily="49" charset="-122"/>
                  </a:rPr>
                  <a:t>,T</a:t>
                </a: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zh-CN" b="1" dirty="0">
                  <a:latin typeface="幼圆" pitchFamily="49" charset="-122"/>
                  <a:ea typeface="幼圆" pitchFamily="49" charset="-122"/>
                </a:endParaRP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zh-CN" b="1" dirty="0">
                  <a:latin typeface="幼圆" pitchFamily="49" charset="-122"/>
                  <a:ea typeface="幼圆" pitchFamily="49" charset="-122"/>
                </a:endParaRP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zh-CN" b="1" dirty="0">
                  <a:latin typeface="幼圆" pitchFamily="49" charset="-122"/>
                  <a:ea typeface="幼圆" pitchFamily="49" charset="-122"/>
                </a:endParaRPr>
              </a:p>
              <a:p>
                <a:pPr algn="just">
                  <a:lnSpc>
                    <a:spcPct val="8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zh-CN" b="1" dirty="0">
                  <a:latin typeface="幼圆" pitchFamily="49" charset="-122"/>
                  <a:ea typeface="幼圆" pitchFamily="49" charset="-122"/>
                </a:endParaRPr>
              </a:p>
            </p:txBody>
          </p:sp>
          <p:grpSp>
            <p:nvGrpSpPr>
              <p:cNvPr id="7" name="Group 25">
                <a:extLst>
                  <a:ext uri="{FF2B5EF4-FFF2-40B4-BE49-F238E27FC236}">
                    <a16:creationId xmlns:a16="http://schemas.microsoft.com/office/drawing/2014/main" id="{43DD0A18-34EF-491B-B048-3FE0CB846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9592" y="4177084"/>
                <a:ext cx="2895600" cy="1676400"/>
                <a:chOff x="0" y="0"/>
                <a:chExt cx="1824" cy="1056"/>
              </a:xfrm>
            </p:grpSpPr>
            <p:grpSp>
              <p:nvGrpSpPr>
                <p:cNvPr id="12" name="Group 26">
                  <a:extLst>
                    <a:ext uri="{FF2B5EF4-FFF2-40B4-BE49-F238E27FC236}">
                      <a16:creationId xmlns:a16="http://schemas.microsoft.com/office/drawing/2014/main" id="{AB5BC960-E1E6-4A8C-9CC4-06DBEAC0B2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4" y="0"/>
                  <a:ext cx="960" cy="1056"/>
                  <a:chOff x="0" y="0"/>
                  <a:chExt cx="960" cy="1056"/>
                </a:xfrm>
              </p:grpSpPr>
              <p:sp>
                <p:nvSpPr>
                  <p:cNvPr id="22" name="Line 27">
                    <a:extLst>
                      <a:ext uri="{FF2B5EF4-FFF2-40B4-BE49-F238E27FC236}">
                        <a16:creationId xmlns:a16="http://schemas.microsoft.com/office/drawing/2014/main" id="{7D30EC37-6C34-4BD2-8374-64F8BA65AF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288"/>
                    <a:ext cx="0" cy="768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Oval 28">
                    <a:extLst>
                      <a:ext uri="{FF2B5EF4-FFF2-40B4-BE49-F238E27FC236}">
                        <a16:creationId xmlns:a16="http://schemas.microsoft.com/office/drawing/2014/main" id="{186A9CD4-0C06-4208-BADA-2D1DFCF424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44" y="432"/>
                    <a:ext cx="144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Line 29">
                    <a:extLst>
                      <a:ext uri="{FF2B5EF4-FFF2-40B4-BE49-F238E27FC236}">
                        <a16:creationId xmlns:a16="http://schemas.microsoft.com/office/drawing/2014/main" id="{D0487D8A-DE4D-4F63-B60A-68D8C88332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576"/>
                    <a:ext cx="0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Line 30">
                    <a:extLst>
                      <a:ext uri="{FF2B5EF4-FFF2-40B4-BE49-F238E27FC236}">
                        <a16:creationId xmlns:a16="http://schemas.microsoft.com/office/drawing/2014/main" id="{2EA079C8-0C40-4532-8605-1C2A5EFBBA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768"/>
                    <a:ext cx="192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Line 31">
                    <a:extLst>
                      <a:ext uri="{FF2B5EF4-FFF2-40B4-BE49-F238E27FC236}">
                        <a16:creationId xmlns:a16="http://schemas.microsoft.com/office/drawing/2014/main" id="{1D6743BF-7BED-4F19-910E-D0EAA6B1B8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16" y="768"/>
                    <a:ext cx="144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Line 32">
                    <a:extLst>
                      <a:ext uri="{FF2B5EF4-FFF2-40B4-BE49-F238E27FC236}">
                        <a16:creationId xmlns:a16="http://schemas.microsoft.com/office/drawing/2014/main" id="{AAD6ECC7-7431-40B4-B04B-5325F2BA88E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" y="480"/>
                    <a:ext cx="144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Line 33">
                    <a:extLst>
                      <a:ext uri="{FF2B5EF4-FFF2-40B4-BE49-F238E27FC236}">
                        <a16:creationId xmlns:a16="http://schemas.microsoft.com/office/drawing/2014/main" id="{B0DF68CE-AB05-4D22-99DE-4611A490D3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2" y="624"/>
                    <a:ext cx="144" cy="48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Oval 34">
                    <a:extLst>
                      <a:ext uri="{FF2B5EF4-FFF2-40B4-BE49-F238E27FC236}">
                        <a16:creationId xmlns:a16="http://schemas.microsoft.com/office/drawing/2014/main" id="{10AD363F-7C80-45E1-9859-D7F1B676F9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" y="0"/>
                    <a:ext cx="48" cy="96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 cap="sq" cmpd="sng">
                    <a:solidFill>
                      <a:srgbClr val="FFFF99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未知">
                    <a:extLst>
                      <a:ext uri="{FF2B5EF4-FFF2-40B4-BE49-F238E27FC236}">
                        <a16:creationId xmlns:a16="http://schemas.microsoft.com/office/drawing/2014/main" id="{B83ADC05-1EB8-4323-9BD6-191168CAB5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9779468">
                    <a:off x="432" y="96"/>
                    <a:ext cx="171" cy="292"/>
                  </a:xfrm>
                  <a:custGeom>
                    <a:avLst/>
                    <a:gdLst>
                      <a:gd name="T0" fmla="*/ 0 w 171"/>
                      <a:gd name="T1" fmla="*/ 292 h 292"/>
                      <a:gd name="T2" fmla="*/ 89 w 171"/>
                      <a:gd name="T3" fmla="*/ 41 h 292"/>
                      <a:gd name="T4" fmla="*/ 171 w 171"/>
                      <a:gd name="T5" fmla="*/ 0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1" h="292">
                        <a:moveTo>
                          <a:pt x="0" y="292"/>
                        </a:moveTo>
                        <a:cubicBezTo>
                          <a:pt x="7" y="196"/>
                          <a:pt x="10" y="104"/>
                          <a:pt x="89" y="41"/>
                        </a:cubicBezTo>
                        <a:cubicBezTo>
                          <a:pt x="113" y="22"/>
                          <a:pt x="138" y="0"/>
                          <a:pt x="171" y="0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tx1"/>
                    </a:solidFill>
                    <a:prstDash val="sysDot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6">
                  <a:extLst>
                    <a:ext uri="{FF2B5EF4-FFF2-40B4-BE49-F238E27FC236}">
                      <a16:creationId xmlns:a16="http://schemas.microsoft.com/office/drawing/2014/main" id="{7DE28F55-E716-4172-9F2C-C7162CB159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400"/>
                  <a:ext cx="432" cy="576"/>
                  <a:chOff x="0" y="0"/>
                  <a:chExt cx="432" cy="576"/>
                </a:xfrm>
              </p:grpSpPr>
              <p:sp>
                <p:nvSpPr>
                  <p:cNvPr id="14" name="Line 37">
                    <a:extLst>
                      <a:ext uri="{FF2B5EF4-FFF2-40B4-BE49-F238E27FC236}">
                        <a16:creationId xmlns:a16="http://schemas.microsoft.com/office/drawing/2014/main" id="{AE6E90C9-F6DB-43D7-B957-9DDF6625BB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0" y="80"/>
                    <a:ext cx="96" cy="288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" name="Line 38">
                    <a:extLst>
                      <a:ext uri="{FF2B5EF4-FFF2-40B4-BE49-F238E27FC236}">
                        <a16:creationId xmlns:a16="http://schemas.microsoft.com/office/drawing/2014/main" id="{976F9BE5-1E28-4E34-97F7-22E2674BF3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" y="368"/>
                    <a:ext cx="240" cy="0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" name="Line 39">
                    <a:extLst>
                      <a:ext uri="{FF2B5EF4-FFF2-40B4-BE49-F238E27FC236}">
                        <a16:creationId xmlns:a16="http://schemas.microsoft.com/office/drawing/2014/main" id="{35E71B06-3327-410E-97DD-974D7242F9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368"/>
                    <a:ext cx="144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Line 40">
                    <a:extLst>
                      <a:ext uri="{FF2B5EF4-FFF2-40B4-BE49-F238E27FC236}">
                        <a16:creationId xmlns:a16="http://schemas.microsoft.com/office/drawing/2014/main" id="{B83297B0-BC2F-434F-98A2-359B7E1411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0" y="368"/>
                    <a:ext cx="144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Oval 41">
                    <a:extLst>
                      <a:ext uri="{FF2B5EF4-FFF2-40B4-BE49-F238E27FC236}">
                        <a16:creationId xmlns:a16="http://schemas.microsoft.com/office/drawing/2014/main" id="{03427819-A2B3-4DB0-B65D-AC3FDF2757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144" cy="144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Line 42">
                    <a:extLst>
                      <a:ext uri="{FF2B5EF4-FFF2-40B4-BE49-F238E27FC236}">
                        <a16:creationId xmlns:a16="http://schemas.microsoft.com/office/drawing/2014/main" id="{013C5A23-28B4-491A-83DE-D1985B13E2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6" y="144"/>
                    <a:ext cx="48" cy="192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Line 43">
                    <a:extLst>
                      <a:ext uri="{FF2B5EF4-FFF2-40B4-BE49-F238E27FC236}">
                        <a16:creationId xmlns:a16="http://schemas.microsoft.com/office/drawing/2014/main" id="{7AA46E15-EC22-4D1A-8564-A6A062C2492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" y="336"/>
                    <a:ext cx="192" cy="0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Line 44">
                    <a:extLst>
                      <a:ext uri="{FF2B5EF4-FFF2-40B4-BE49-F238E27FC236}">
                        <a16:creationId xmlns:a16="http://schemas.microsoft.com/office/drawing/2014/main" id="{20EC4CB9-C1BB-4E9F-8A1D-52487CA256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" y="336"/>
                    <a:ext cx="144" cy="240"/>
                  </a:xfrm>
                  <a:prstGeom prst="line">
                    <a:avLst/>
                  </a:prstGeom>
                  <a:noFill/>
                  <a:ln w="12700" cap="sq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8" name="未知">
                <a:extLst>
                  <a:ext uri="{FF2B5EF4-FFF2-40B4-BE49-F238E27FC236}">
                    <a16:creationId xmlns:a16="http://schemas.microsoft.com/office/drawing/2014/main" id="{159304CB-C458-4531-8997-222B23E2D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3342" y="4177084"/>
                <a:ext cx="115888" cy="488950"/>
              </a:xfrm>
              <a:custGeom>
                <a:avLst/>
                <a:gdLst>
                  <a:gd name="T0" fmla="*/ 73 w 73"/>
                  <a:gd name="T1" fmla="*/ 0 h 308"/>
                  <a:gd name="T2" fmla="*/ 24 w 73"/>
                  <a:gd name="T3" fmla="*/ 73 h 308"/>
                  <a:gd name="T4" fmla="*/ 65 w 73"/>
                  <a:gd name="T5" fmla="*/ 284 h 308"/>
                  <a:gd name="T6" fmla="*/ 73 w 73"/>
                  <a:gd name="T7" fmla="*/ 308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308">
                    <a:moveTo>
                      <a:pt x="73" y="0"/>
                    </a:moveTo>
                    <a:cubicBezTo>
                      <a:pt x="64" y="37"/>
                      <a:pt x="56" y="52"/>
                      <a:pt x="24" y="73"/>
                    </a:cubicBezTo>
                    <a:cubicBezTo>
                      <a:pt x="0" y="145"/>
                      <a:pt x="9" y="232"/>
                      <a:pt x="65" y="284"/>
                    </a:cubicBezTo>
                    <a:cubicBezTo>
                      <a:pt x="68" y="292"/>
                      <a:pt x="73" y="308"/>
                      <a:pt x="73" y="308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未知">
                <a:extLst>
                  <a:ext uri="{FF2B5EF4-FFF2-40B4-BE49-F238E27FC236}">
                    <a16:creationId xmlns:a16="http://schemas.microsoft.com/office/drawing/2014/main" id="{9070D2A2-C7C7-4F22-A4F8-8ED9FD568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8305" y="4299322"/>
                <a:ext cx="90487" cy="258762"/>
              </a:xfrm>
              <a:custGeom>
                <a:avLst/>
                <a:gdLst>
                  <a:gd name="T0" fmla="*/ 33 w 57"/>
                  <a:gd name="T1" fmla="*/ 0 h 163"/>
                  <a:gd name="T2" fmla="*/ 25 w 57"/>
                  <a:gd name="T3" fmla="*/ 98 h 163"/>
                  <a:gd name="T4" fmla="*/ 41 w 57"/>
                  <a:gd name="T5" fmla="*/ 146 h 163"/>
                  <a:gd name="T6" fmla="*/ 57 w 57"/>
                  <a:gd name="T7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163">
                    <a:moveTo>
                      <a:pt x="33" y="0"/>
                    </a:moveTo>
                    <a:cubicBezTo>
                      <a:pt x="0" y="35"/>
                      <a:pt x="10" y="16"/>
                      <a:pt x="25" y="98"/>
                    </a:cubicBezTo>
                    <a:cubicBezTo>
                      <a:pt x="28" y="115"/>
                      <a:pt x="29" y="134"/>
                      <a:pt x="41" y="146"/>
                    </a:cubicBezTo>
                    <a:cubicBezTo>
                      <a:pt x="46" y="152"/>
                      <a:pt x="57" y="163"/>
                      <a:pt x="57" y="163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未知">
                <a:extLst>
                  <a:ext uri="{FF2B5EF4-FFF2-40B4-BE49-F238E27FC236}">
                    <a16:creationId xmlns:a16="http://schemas.microsoft.com/office/drawing/2014/main" id="{A05ED9CD-0EBB-4206-977A-3D2FE2FFD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3592" y="4329484"/>
                <a:ext cx="76200" cy="257175"/>
              </a:xfrm>
              <a:custGeom>
                <a:avLst/>
                <a:gdLst>
                  <a:gd name="T0" fmla="*/ 31 w 48"/>
                  <a:gd name="T1" fmla="*/ 0 h 162"/>
                  <a:gd name="T2" fmla="*/ 15 w 48"/>
                  <a:gd name="T3" fmla="*/ 113 h 162"/>
                  <a:gd name="T4" fmla="*/ 48 w 48"/>
                  <a:gd name="T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62">
                    <a:moveTo>
                      <a:pt x="31" y="0"/>
                    </a:moveTo>
                    <a:cubicBezTo>
                      <a:pt x="8" y="35"/>
                      <a:pt x="0" y="72"/>
                      <a:pt x="15" y="113"/>
                    </a:cubicBezTo>
                    <a:cubicBezTo>
                      <a:pt x="22" y="131"/>
                      <a:pt x="48" y="144"/>
                      <a:pt x="48" y="162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未知">
                <a:extLst>
                  <a:ext uri="{FF2B5EF4-FFF2-40B4-BE49-F238E27FC236}">
                    <a16:creationId xmlns:a16="http://schemas.microsoft.com/office/drawing/2014/main" id="{5CC89436-286C-4A51-AEF2-F2AFFCAD7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880" y="4077072"/>
                <a:ext cx="193675" cy="785812"/>
              </a:xfrm>
              <a:custGeom>
                <a:avLst/>
                <a:gdLst>
                  <a:gd name="T0" fmla="*/ 122 w 122"/>
                  <a:gd name="T1" fmla="*/ 0 h 495"/>
                  <a:gd name="T2" fmla="*/ 0 w 122"/>
                  <a:gd name="T3" fmla="*/ 211 h 495"/>
                  <a:gd name="T4" fmla="*/ 65 w 122"/>
                  <a:gd name="T5" fmla="*/ 438 h 495"/>
                  <a:gd name="T6" fmla="*/ 98 w 122"/>
                  <a:gd name="T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2" h="495">
                    <a:moveTo>
                      <a:pt x="122" y="0"/>
                    </a:moveTo>
                    <a:cubicBezTo>
                      <a:pt x="50" y="77"/>
                      <a:pt x="32" y="116"/>
                      <a:pt x="0" y="211"/>
                    </a:cubicBezTo>
                    <a:cubicBezTo>
                      <a:pt x="7" y="302"/>
                      <a:pt x="8" y="368"/>
                      <a:pt x="65" y="438"/>
                    </a:cubicBezTo>
                    <a:cubicBezTo>
                      <a:pt x="80" y="457"/>
                      <a:pt x="81" y="480"/>
                      <a:pt x="98" y="495"/>
                    </a:cubicBezTo>
                  </a:path>
                </a:pathLst>
              </a:custGeom>
              <a:noFill/>
              <a:ln w="12700" cap="sq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2C0A82FC-E890-4D63-A34B-B601EF050545}"/>
                </a:ext>
              </a:extLst>
            </p:cNvPr>
            <p:cNvSpPr txBox="1"/>
            <p:nvPr/>
          </p:nvSpPr>
          <p:spPr>
            <a:xfrm>
              <a:off x="6168008" y="387760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+mn-ea"/>
                  <a:ea typeface="+mn-ea"/>
                </a:rPr>
                <a:t>硬币投掷试验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83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2F2C8-878B-42A0-8B88-D6DFC6AE2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GMM-HMM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A7384-A9C6-43DE-A134-D217FB869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31986" cy="2283848"/>
              </a:xfrm>
            </p:spPr>
            <p:txBody>
              <a:bodyPr/>
              <a:lstStyle/>
              <a:p>
                <a:r>
                  <a:rPr lang="zh-CN" altLang="en-US" dirty="0">
                    <a:latin typeface="+mn-ea"/>
                  </a:rPr>
                  <a:t>高斯混合概率密度函数</a:t>
                </a:r>
                <a:r>
                  <a:rPr lang="en-US" altLang="zh-CN" dirty="0">
                    <a:latin typeface="+mn-ea"/>
                  </a:rPr>
                  <a:t>(pdf)</a:t>
                </a:r>
                <a:r>
                  <a:rPr lang="zh-CN" altLang="en-US" dirty="0">
                    <a:latin typeface="+mn-ea"/>
                  </a:rPr>
                  <a:t>:</a:t>
                </a:r>
              </a:p>
              <a:p>
                <a:pPr marL="742950" lvl="1" indent="-285750"/>
                <a:r>
                  <a:rPr lang="zh-CN" altLang="en-US" dirty="0">
                    <a:latin typeface="+mn-ea"/>
                  </a:rPr>
                  <a:t>每个状态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表示为若干函数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的线性组合</a:t>
                </a:r>
              </a:p>
              <a:p>
                <a:pPr marL="742950" lvl="1" indent="-28575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是连续高斯概率密度函数</a:t>
                </a:r>
                <a:endParaRPr lang="en-US" altLang="zh-CN" dirty="0">
                  <a:latin typeface="+mn-ea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b="0" i="1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3A7384-A9C6-43DE-A134-D217FB869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31986" cy="2283848"/>
              </a:xfrm>
              <a:blipFill>
                <a:blip r:embed="rId5"/>
                <a:stretch>
                  <a:fillRect l="-1583" t="-4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8">
            <a:extLst>
              <a:ext uri="{FF2B5EF4-FFF2-40B4-BE49-F238E27FC236}">
                <a16:creationId xmlns:a16="http://schemas.microsoft.com/office/drawing/2014/main" id="{780C0D67-3794-4C7F-8482-00E7C241A3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37346" y="3847869"/>
            <a:ext cx="468000" cy="46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9" name="Oval 9">
            <a:extLst>
              <a:ext uri="{FF2B5EF4-FFF2-40B4-BE49-F238E27FC236}">
                <a16:creationId xmlns:a16="http://schemas.microsoft.com/office/drawing/2014/main" id="{55383B00-78D2-4D37-A50D-6B181EFF5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3446" y="3476926"/>
            <a:ext cx="235908" cy="3749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0" name="Oval 8">
            <a:extLst>
              <a:ext uri="{FF2B5EF4-FFF2-40B4-BE49-F238E27FC236}">
                <a16:creationId xmlns:a16="http://schemas.microsoft.com/office/drawing/2014/main" id="{018D752D-E890-417A-BBA2-7D90029C6B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3252" y="3859891"/>
            <a:ext cx="468000" cy="46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1" name="Line 11">
            <a:extLst>
              <a:ext uri="{FF2B5EF4-FFF2-40B4-BE49-F238E27FC236}">
                <a16:creationId xmlns:a16="http://schemas.microsoft.com/office/drawing/2014/main" id="{F4B5CA8A-DB02-4946-9E36-BB5E0E69A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3234" y="3613991"/>
            <a:ext cx="0" cy="8550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2" name="Oval 8">
            <a:extLst>
              <a:ext uri="{FF2B5EF4-FFF2-40B4-BE49-F238E27FC236}">
                <a16:creationId xmlns:a16="http://schemas.microsoft.com/office/drawing/2014/main" id="{246D8885-343B-411C-991B-19F2EC30FE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24542" y="3873269"/>
            <a:ext cx="468000" cy="468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3" name="Oval 8">
            <a:extLst>
              <a:ext uri="{FF2B5EF4-FFF2-40B4-BE49-F238E27FC236}">
                <a16:creationId xmlns:a16="http://schemas.microsoft.com/office/drawing/2014/main" id="{28C766B2-8303-4970-8E3A-DA126D3472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37292" y="3872355"/>
            <a:ext cx="468000" cy="468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4" name="Oval 8">
            <a:extLst>
              <a:ext uri="{FF2B5EF4-FFF2-40B4-BE49-F238E27FC236}">
                <a16:creationId xmlns:a16="http://schemas.microsoft.com/office/drawing/2014/main" id="{A1346931-AB47-448F-B265-6A05800DF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77335" y="3864846"/>
            <a:ext cx="468000" cy="4680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 anchorCtr="1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53">
                <a:extLst>
                  <a:ext uri="{FF2B5EF4-FFF2-40B4-BE49-F238E27FC236}">
                    <a16:creationId xmlns:a16="http://schemas.microsoft.com/office/drawing/2014/main" id="{6735D7CF-4C35-449A-A31E-997C5E247ABC}"/>
                  </a:ext>
                </a:extLst>
              </p:cNvPr>
              <p:cNvSpPr txBox="1"/>
              <p:nvPr/>
            </p:nvSpPr>
            <p:spPr>
              <a:xfrm>
                <a:off x="8245323" y="3843744"/>
                <a:ext cx="468000" cy="46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05" name="TextBox 53">
                <a:extLst>
                  <a:ext uri="{FF2B5EF4-FFF2-40B4-BE49-F238E27FC236}">
                    <a16:creationId xmlns:a16="http://schemas.microsoft.com/office/drawing/2014/main" id="{6735D7CF-4C35-449A-A31E-997C5E247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323" y="3843744"/>
                <a:ext cx="468000" cy="46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54">
                <a:extLst>
                  <a:ext uri="{FF2B5EF4-FFF2-40B4-BE49-F238E27FC236}">
                    <a16:creationId xmlns:a16="http://schemas.microsoft.com/office/drawing/2014/main" id="{090F33A1-A279-4F49-A67E-8916FEC7F156}"/>
                  </a:ext>
                </a:extLst>
              </p:cNvPr>
              <p:cNvSpPr txBox="1"/>
              <p:nvPr/>
            </p:nvSpPr>
            <p:spPr>
              <a:xfrm>
                <a:off x="9108818" y="3850766"/>
                <a:ext cx="468000" cy="46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06" name="TextBox 54">
                <a:extLst>
                  <a:ext uri="{FF2B5EF4-FFF2-40B4-BE49-F238E27FC236}">
                    <a16:creationId xmlns:a16="http://schemas.microsoft.com/office/drawing/2014/main" id="{090F33A1-A279-4F49-A67E-8916FEC7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818" y="3850766"/>
                <a:ext cx="468000" cy="46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55">
                <a:extLst>
                  <a:ext uri="{FF2B5EF4-FFF2-40B4-BE49-F238E27FC236}">
                    <a16:creationId xmlns:a16="http://schemas.microsoft.com/office/drawing/2014/main" id="{0E04E995-915A-4226-9307-65B71F9F1FFE}"/>
                  </a:ext>
                </a:extLst>
              </p:cNvPr>
              <p:cNvSpPr txBox="1"/>
              <p:nvPr/>
            </p:nvSpPr>
            <p:spPr>
              <a:xfrm>
                <a:off x="9921675" y="3854219"/>
                <a:ext cx="468000" cy="46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07" name="TextBox 55">
                <a:extLst>
                  <a:ext uri="{FF2B5EF4-FFF2-40B4-BE49-F238E27FC236}">
                    <a16:creationId xmlns:a16="http://schemas.microsoft.com/office/drawing/2014/main" id="{0E04E995-915A-4226-9307-65B71F9F1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675" y="3854219"/>
                <a:ext cx="468000" cy="46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57">
                <a:extLst>
                  <a:ext uri="{FF2B5EF4-FFF2-40B4-BE49-F238E27FC236}">
                    <a16:creationId xmlns:a16="http://schemas.microsoft.com/office/drawing/2014/main" id="{18CBC95B-8BE5-4C67-80AC-061BC2E63F54}"/>
                  </a:ext>
                </a:extLst>
              </p:cNvPr>
              <p:cNvSpPr txBox="1"/>
              <p:nvPr/>
            </p:nvSpPr>
            <p:spPr>
              <a:xfrm>
                <a:off x="10742761" y="3879712"/>
                <a:ext cx="468000" cy="46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08" name="TextBox 57">
                <a:extLst>
                  <a:ext uri="{FF2B5EF4-FFF2-40B4-BE49-F238E27FC236}">
                    <a16:creationId xmlns:a16="http://schemas.microsoft.com/office/drawing/2014/main" id="{18CBC95B-8BE5-4C67-80AC-061BC2E63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2761" y="3879712"/>
                <a:ext cx="468000" cy="46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Oval 9">
            <a:extLst>
              <a:ext uri="{FF2B5EF4-FFF2-40B4-BE49-F238E27FC236}">
                <a16:creationId xmlns:a16="http://schemas.microsoft.com/office/drawing/2014/main" id="{ABAAEBBC-C0FD-4089-A15F-1C364B734A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32846" y="3491642"/>
            <a:ext cx="235908" cy="3749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0" name="Line 11">
            <a:extLst>
              <a:ext uri="{FF2B5EF4-FFF2-40B4-BE49-F238E27FC236}">
                <a16:creationId xmlns:a16="http://schemas.microsoft.com/office/drawing/2014/main" id="{F340F7D5-56C8-4317-AE22-61BAC2B996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3372" y="3618865"/>
            <a:ext cx="0" cy="8550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1" name="Oval 9">
            <a:extLst>
              <a:ext uri="{FF2B5EF4-FFF2-40B4-BE49-F238E27FC236}">
                <a16:creationId xmlns:a16="http://schemas.microsoft.com/office/drawing/2014/main" id="{A93A655B-9777-453A-913A-A3E953B3B5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48178" y="3498190"/>
            <a:ext cx="235908" cy="37490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2" name="Line 11">
            <a:extLst>
              <a:ext uri="{FF2B5EF4-FFF2-40B4-BE49-F238E27FC236}">
                <a16:creationId xmlns:a16="http://schemas.microsoft.com/office/drawing/2014/main" id="{1086D795-04D0-4E47-9061-007A7074D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84316" y="3621079"/>
            <a:ext cx="0" cy="85503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99605A59-7DC3-4642-80C5-8D842FDF0A8B}"/>
              </a:ext>
            </a:extLst>
          </p:cNvPr>
          <p:cNvSpPr/>
          <p:nvPr/>
        </p:nvSpPr>
        <p:spPr>
          <a:xfrm>
            <a:off x="7802264" y="4780768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9D6A36C8-8105-4389-9527-C82F95E57FD3}"/>
              </a:ext>
            </a:extLst>
          </p:cNvPr>
          <p:cNvSpPr/>
          <p:nvPr/>
        </p:nvSpPr>
        <p:spPr>
          <a:xfrm>
            <a:off x="8002697" y="4778826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4562E9C9-0789-4698-B8AE-8FFFA0B1C309}"/>
              </a:ext>
            </a:extLst>
          </p:cNvPr>
          <p:cNvSpPr/>
          <p:nvPr/>
        </p:nvSpPr>
        <p:spPr>
          <a:xfrm>
            <a:off x="8194991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0384CE2-9C7E-4BC0-8B28-5F702FE4C6CB}"/>
              </a:ext>
            </a:extLst>
          </p:cNvPr>
          <p:cNvSpPr/>
          <p:nvPr/>
        </p:nvSpPr>
        <p:spPr>
          <a:xfrm>
            <a:off x="8395974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76599E76-9E27-4CC2-AE46-76EABA78A6CA}"/>
              </a:ext>
            </a:extLst>
          </p:cNvPr>
          <p:cNvSpPr/>
          <p:nvPr/>
        </p:nvSpPr>
        <p:spPr>
          <a:xfrm>
            <a:off x="8601827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42065AFA-0C1F-47A1-AD86-877E3F175818}"/>
              </a:ext>
            </a:extLst>
          </p:cNvPr>
          <p:cNvSpPr/>
          <p:nvPr/>
        </p:nvSpPr>
        <p:spPr>
          <a:xfrm>
            <a:off x="8805562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DFA49F15-CD6A-43E1-877D-EB4050795B8E}"/>
              </a:ext>
            </a:extLst>
          </p:cNvPr>
          <p:cNvSpPr/>
          <p:nvPr/>
        </p:nvSpPr>
        <p:spPr>
          <a:xfrm>
            <a:off x="9005882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3084C4EF-5C02-4753-B671-76E485E1E071}"/>
              </a:ext>
            </a:extLst>
          </p:cNvPr>
          <p:cNvSpPr/>
          <p:nvPr/>
        </p:nvSpPr>
        <p:spPr>
          <a:xfrm>
            <a:off x="9206202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8EC4422B-6927-4EAC-A8B5-1176B5B7EBE1}"/>
                  </a:ext>
                </a:extLst>
              </p:cNvPr>
              <p:cNvSpPr txBox="1"/>
              <p:nvPr/>
            </p:nvSpPr>
            <p:spPr>
              <a:xfrm>
                <a:off x="7694932" y="5248083"/>
                <a:ext cx="255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8EC4422B-6927-4EAC-A8B5-1176B5B7E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932" y="5248083"/>
                <a:ext cx="255377" cy="307777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DB1B0B38-A512-46BA-9E67-4178E265F6DF}"/>
                  </a:ext>
                </a:extLst>
              </p:cNvPr>
              <p:cNvSpPr txBox="1"/>
              <p:nvPr/>
            </p:nvSpPr>
            <p:spPr>
              <a:xfrm>
                <a:off x="7892862" y="5255516"/>
                <a:ext cx="255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DB1B0B38-A512-46BA-9E67-4178E265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862" y="5255516"/>
                <a:ext cx="255377" cy="307777"/>
              </a:xfrm>
              <a:prstGeom prst="rect">
                <a:avLst/>
              </a:prstGeom>
              <a:blipFill>
                <a:blip r:embed="rId11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E8AFDBC6-322E-4691-B397-908B46145732}"/>
                  </a:ext>
                </a:extLst>
              </p:cNvPr>
              <p:cNvSpPr txBox="1"/>
              <p:nvPr/>
            </p:nvSpPr>
            <p:spPr>
              <a:xfrm>
                <a:off x="8088502" y="5256077"/>
                <a:ext cx="255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E8AFDBC6-322E-4691-B397-908B46145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02" y="5256077"/>
                <a:ext cx="255377" cy="307777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F4F6D83-050F-49BB-BD7B-D9E6EEADFEC0}"/>
                  </a:ext>
                </a:extLst>
              </p:cNvPr>
              <p:cNvSpPr txBox="1"/>
              <p:nvPr/>
            </p:nvSpPr>
            <p:spPr>
              <a:xfrm>
                <a:off x="8283515" y="5255516"/>
                <a:ext cx="255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1F4F6D83-050F-49BB-BD7B-D9E6EEAD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15" y="5255516"/>
                <a:ext cx="255377" cy="307777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矩形 224">
            <a:extLst>
              <a:ext uri="{FF2B5EF4-FFF2-40B4-BE49-F238E27FC236}">
                <a16:creationId xmlns:a16="http://schemas.microsoft.com/office/drawing/2014/main" id="{48675457-1236-4E7A-8406-F0EC603A855A}"/>
              </a:ext>
            </a:extLst>
          </p:cNvPr>
          <p:cNvSpPr/>
          <p:nvPr/>
        </p:nvSpPr>
        <p:spPr>
          <a:xfrm>
            <a:off x="9407400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1E4BE176-CF41-46E2-AE3B-256B500ADF2F}"/>
              </a:ext>
            </a:extLst>
          </p:cNvPr>
          <p:cNvSpPr/>
          <p:nvPr/>
        </p:nvSpPr>
        <p:spPr>
          <a:xfrm>
            <a:off x="9618500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EA32A948-6AD5-42F3-A833-AAAFBC6BE235}"/>
              </a:ext>
            </a:extLst>
          </p:cNvPr>
          <p:cNvSpPr/>
          <p:nvPr/>
        </p:nvSpPr>
        <p:spPr>
          <a:xfrm>
            <a:off x="9804745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53A649A8-D129-43B8-923F-7F2119EB395F}"/>
              </a:ext>
            </a:extLst>
          </p:cNvPr>
          <p:cNvSpPr/>
          <p:nvPr/>
        </p:nvSpPr>
        <p:spPr>
          <a:xfrm>
            <a:off x="9997670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2A153E9-38B9-4A32-B350-F6633DE107FD}"/>
              </a:ext>
            </a:extLst>
          </p:cNvPr>
          <p:cNvSpPr/>
          <p:nvPr/>
        </p:nvSpPr>
        <p:spPr>
          <a:xfrm>
            <a:off x="10190595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9EB6D106-BC54-402F-85CF-0E0630E4B1CE}"/>
              </a:ext>
            </a:extLst>
          </p:cNvPr>
          <p:cNvSpPr/>
          <p:nvPr/>
        </p:nvSpPr>
        <p:spPr>
          <a:xfrm>
            <a:off x="10388609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BD6CFD70-E0D7-42E8-9512-06C1937401B9}"/>
              </a:ext>
            </a:extLst>
          </p:cNvPr>
          <p:cNvSpPr/>
          <p:nvPr/>
        </p:nvSpPr>
        <p:spPr>
          <a:xfrm>
            <a:off x="10598493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65A26CDF-4E20-44C6-8D56-91599B2E9AFB}"/>
              </a:ext>
            </a:extLst>
          </p:cNvPr>
          <p:cNvSpPr/>
          <p:nvPr/>
        </p:nvSpPr>
        <p:spPr>
          <a:xfrm>
            <a:off x="10795297" y="4777591"/>
            <a:ext cx="108000" cy="46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E8F2215-617F-49C5-B6AF-1BDB793BCD19}"/>
                  </a:ext>
                </a:extLst>
              </p:cNvPr>
              <p:cNvSpPr txBox="1"/>
              <p:nvPr/>
            </p:nvSpPr>
            <p:spPr>
              <a:xfrm>
                <a:off x="10710980" y="5245591"/>
                <a:ext cx="2553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400" i="1" dirty="0"/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FE8F2215-617F-49C5-B6AF-1BDB793BC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980" y="5245591"/>
                <a:ext cx="255377" cy="307777"/>
              </a:xfrm>
              <a:prstGeom prst="rect">
                <a:avLst/>
              </a:prstGeom>
              <a:blipFill>
                <a:blip r:embed="rId14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8B8673-43A8-475A-8839-BAF0A3AB007C}"/>
                  </a:ext>
                </a:extLst>
              </p:cNvPr>
              <p:cNvSpPr txBox="1"/>
              <p:nvPr/>
            </p:nvSpPr>
            <p:spPr>
              <a:xfrm>
                <a:off x="8513787" y="5265441"/>
                <a:ext cx="6944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⋯⋯⋯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C98B8673-43A8-475A-8839-BAF0A3AB0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3787" y="5265441"/>
                <a:ext cx="69445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97FB5BD9-D3C4-4561-A2BA-1B0DA1737E7F}"/>
              </a:ext>
            </a:extLst>
          </p:cNvPr>
          <p:cNvCxnSpPr/>
          <p:nvPr/>
        </p:nvCxnSpPr>
        <p:spPr>
          <a:xfrm>
            <a:off x="8503974" y="5664513"/>
            <a:ext cx="1784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257DEE05-D0DE-4E34-989C-1A96DE9BD033}"/>
              </a:ext>
            </a:extLst>
          </p:cNvPr>
          <p:cNvSpPr txBox="1"/>
          <p:nvPr/>
        </p:nvSpPr>
        <p:spPr>
          <a:xfrm>
            <a:off x="9322798" y="5406802"/>
            <a:ext cx="242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D6E752ED-E2CF-4746-953E-8020BA7205CF}"/>
              </a:ext>
            </a:extLst>
          </p:cNvPr>
          <p:cNvCxnSpPr>
            <a:cxnSpLocks/>
          </p:cNvCxnSpPr>
          <p:nvPr/>
        </p:nvCxnSpPr>
        <p:spPr>
          <a:xfrm>
            <a:off x="8704974" y="4091440"/>
            <a:ext cx="395495" cy="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CD7A189E-3356-4AEE-8CE2-83152099992C}"/>
              </a:ext>
            </a:extLst>
          </p:cNvPr>
          <p:cNvCxnSpPr>
            <a:cxnSpLocks/>
          </p:cNvCxnSpPr>
          <p:nvPr/>
        </p:nvCxnSpPr>
        <p:spPr>
          <a:xfrm>
            <a:off x="9576614" y="4103816"/>
            <a:ext cx="344857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E49B9F14-409F-4FF2-867C-717B95AB0D0E}"/>
              </a:ext>
            </a:extLst>
          </p:cNvPr>
          <p:cNvCxnSpPr>
            <a:cxnSpLocks/>
            <a:stCxn id="202" idx="6"/>
            <a:endCxn id="208" idx="1"/>
          </p:cNvCxnSpPr>
          <p:nvPr/>
        </p:nvCxnSpPr>
        <p:spPr>
          <a:xfrm>
            <a:off x="10392542" y="4107269"/>
            <a:ext cx="350219" cy="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53">
                <a:extLst>
                  <a:ext uri="{FF2B5EF4-FFF2-40B4-BE49-F238E27FC236}">
                    <a16:creationId xmlns:a16="http://schemas.microsoft.com/office/drawing/2014/main" id="{3C365A51-CD08-440B-B1C6-840150A745DE}"/>
                  </a:ext>
                </a:extLst>
              </p:cNvPr>
              <p:cNvSpPr txBox="1"/>
              <p:nvPr/>
            </p:nvSpPr>
            <p:spPr>
              <a:xfrm>
                <a:off x="7365229" y="3856919"/>
                <a:ext cx="468000" cy="46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aseline="-25000" dirty="0"/>
              </a:p>
            </p:txBody>
          </p:sp>
        </mc:Choice>
        <mc:Fallback xmlns="">
          <p:sp>
            <p:nvSpPr>
              <p:cNvPr id="240" name="TextBox 53">
                <a:extLst>
                  <a:ext uri="{FF2B5EF4-FFF2-40B4-BE49-F238E27FC236}">
                    <a16:creationId xmlns:a16="http://schemas.microsoft.com/office/drawing/2014/main" id="{3C365A51-CD08-440B-B1C6-840150A74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229" y="3856919"/>
                <a:ext cx="468000" cy="468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D6829BFA-5458-4BDE-91A7-6C0DB5586A1C}"/>
              </a:ext>
            </a:extLst>
          </p:cNvPr>
          <p:cNvCxnSpPr>
            <a:cxnSpLocks/>
          </p:cNvCxnSpPr>
          <p:nvPr/>
        </p:nvCxnSpPr>
        <p:spPr>
          <a:xfrm>
            <a:off x="7837040" y="4091440"/>
            <a:ext cx="395495" cy="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EC3AD3D-3A66-48C9-9D75-9BD549B64B63}"/>
                  </a:ext>
                </a:extLst>
              </p:cNvPr>
              <p:cNvSpPr txBox="1"/>
              <p:nvPr/>
            </p:nvSpPr>
            <p:spPr>
              <a:xfrm>
                <a:off x="7936805" y="3821744"/>
                <a:ext cx="2625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FEC3AD3D-3A66-48C9-9D75-9BD549B6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805" y="3821744"/>
                <a:ext cx="262508" cy="184666"/>
              </a:xfrm>
              <a:prstGeom prst="rect">
                <a:avLst/>
              </a:prstGeom>
              <a:blipFill>
                <a:blip r:embed="rId17"/>
                <a:stretch>
                  <a:fillRect l="-1395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AF71AA60-68F1-44DE-A54E-BA13E5A49714}"/>
                  </a:ext>
                </a:extLst>
              </p:cNvPr>
              <p:cNvSpPr txBox="1"/>
              <p:nvPr/>
            </p:nvSpPr>
            <p:spPr>
              <a:xfrm>
                <a:off x="8249061" y="3226640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3" name="文本框 242">
                <a:extLst>
                  <a:ext uri="{FF2B5EF4-FFF2-40B4-BE49-F238E27FC236}">
                    <a16:creationId xmlns:a16="http://schemas.microsoft.com/office/drawing/2014/main" id="{AF71AA60-68F1-44DE-A54E-BA13E5A49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061" y="3226640"/>
                <a:ext cx="449162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A2B846E1-829E-4076-8F9E-CE7E31B59ADA}"/>
                  </a:ext>
                </a:extLst>
              </p:cNvPr>
              <p:cNvSpPr txBox="1"/>
              <p:nvPr/>
            </p:nvSpPr>
            <p:spPr>
              <a:xfrm>
                <a:off x="8783998" y="3839500"/>
                <a:ext cx="2660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A2B846E1-829E-4076-8F9E-CE7E31B59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998" y="3839500"/>
                <a:ext cx="266098" cy="184666"/>
              </a:xfrm>
              <a:prstGeom prst="rect">
                <a:avLst/>
              </a:prstGeom>
              <a:blipFill>
                <a:blip r:embed="rId19"/>
                <a:stretch>
                  <a:fillRect l="-1363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6C1B79C2-59B7-43A3-8988-763EB4C61EDC}"/>
                  </a:ext>
                </a:extLst>
              </p:cNvPr>
              <p:cNvSpPr txBox="1"/>
              <p:nvPr/>
            </p:nvSpPr>
            <p:spPr>
              <a:xfrm>
                <a:off x="9107500" y="3226640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6C1B79C2-59B7-43A3-8988-763EB4C61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7500" y="3226640"/>
                <a:ext cx="44916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D4627B2B-2BA0-4B56-ACF9-1754E4F98D9E}"/>
                  </a:ext>
                </a:extLst>
              </p:cNvPr>
              <p:cNvSpPr txBox="1"/>
              <p:nvPr/>
            </p:nvSpPr>
            <p:spPr>
              <a:xfrm>
                <a:off x="9630625" y="3846637"/>
                <a:ext cx="2660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D4627B2B-2BA0-4B56-ACF9-1754E4F98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625" y="3846637"/>
                <a:ext cx="266098" cy="184666"/>
              </a:xfrm>
              <a:prstGeom prst="rect">
                <a:avLst/>
              </a:prstGeom>
              <a:blipFill>
                <a:blip r:embed="rId21"/>
                <a:stretch>
                  <a:fillRect l="-1395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D25CF5B-6AD0-450D-96B7-F615304DE65C}"/>
                  </a:ext>
                </a:extLst>
              </p:cNvPr>
              <p:cNvSpPr txBox="1"/>
              <p:nvPr/>
            </p:nvSpPr>
            <p:spPr>
              <a:xfrm>
                <a:off x="9921471" y="3228507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0D25CF5B-6AD0-450D-96B7-F615304DE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471" y="3228507"/>
                <a:ext cx="44916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CBAE07C-C6E0-469C-BB64-747AEE9CBC8E}"/>
                  </a:ext>
                </a:extLst>
              </p:cNvPr>
              <p:cNvSpPr txBox="1"/>
              <p:nvPr/>
            </p:nvSpPr>
            <p:spPr>
              <a:xfrm>
                <a:off x="10442609" y="3846637"/>
                <a:ext cx="26609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CBAE07C-C6E0-469C-BB64-747AEE9C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2609" y="3846637"/>
                <a:ext cx="266098" cy="184666"/>
              </a:xfrm>
              <a:prstGeom prst="rect">
                <a:avLst/>
              </a:prstGeom>
              <a:blipFill>
                <a:blip r:embed="rId23"/>
                <a:stretch>
                  <a:fillRect l="-13636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90F9A48C-6E14-4C33-A159-7FA7057DA1C3}"/>
              </a:ext>
            </a:extLst>
          </p:cNvPr>
          <p:cNvCxnSpPr>
            <a:stCxn id="205" idx="2"/>
            <a:endCxn id="213" idx="0"/>
          </p:cNvCxnSpPr>
          <p:nvPr/>
        </p:nvCxnSpPr>
        <p:spPr>
          <a:xfrm flipH="1">
            <a:off x="7856264" y="4311744"/>
            <a:ext cx="623059" cy="46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243F7F32-C695-4ED9-9470-E632FAD5F48F}"/>
              </a:ext>
            </a:extLst>
          </p:cNvPr>
          <p:cNvCxnSpPr>
            <a:cxnSpLocks/>
            <a:stCxn id="198" idx="4"/>
            <a:endCxn id="217" idx="0"/>
          </p:cNvCxnSpPr>
          <p:nvPr/>
        </p:nvCxnSpPr>
        <p:spPr>
          <a:xfrm>
            <a:off x="8471346" y="4315869"/>
            <a:ext cx="184481" cy="46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9A3F6E4C-833F-4478-B407-CADA6E475741}"/>
              </a:ext>
            </a:extLst>
          </p:cNvPr>
          <p:cNvCxnSpPr>
            <a:stCxn id="200" idx="4"/>
            <a:endCxn id="218" idx="0"/>
          </p:cNvCxnSpPr>
          <p:nvPr/>
        </p:nvCxnSpPr>
        <p:spPr>
          <a:xfrm flipH="1">
            <a:off x="8859562" y="4327891"/>
            <a:ext cx="477690" cy="44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98D426FB-FD89-4CEE-A814-66C5596080E3}"/>
              </a:ext>
            </a:extLst>
          </p:cNvPr>
          <p:cNvCxnSpPr>
            <a:stCxn id="206" idx="2"/>
            <a:endCxn id="225" idx="0"/>
          </p:cNvCxnSpPr>
          <p:nvPr/>
        </p:nvCxnSpPr>
        <p:spPr>
          <a:xfrm>
            <a:off x="9342818" y="4318766"/>
            <a:ext cx="118582" cy="45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0D262293-B2FC-4107-9DA1-9A8AEB7A513B}"/>
              </a:ext>
            </a:extLst>
          </p:cNvPr>
          <p:cNvCxnSpPr>
            <a:stCxn id="207" idx="2"/>
            <a:endCxn id="226" idx="0"/>
          </p:cNvCxnSpPr>
          <p:nvPr/>
        </p:nvCxnSpPr>
        <p:spPr>
          <a:xfrm flipH="1">
            <a:off x="9672500" y="4322219"/>
            <a:ext cx="483175" cy="45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0911AE6A-6316-4EA2-9DD2-83FB7525E677}"/>
              </a:ext>
            </a:extLst>
          </p:cNvPr>
          <p:cNvCxnSpPr>
            <a:stCxn id="207" idx="2"/>
            <a:endCxn id="232" idx="0"/>
          </p:cNvCxnSpPr>
          <p:nvPr/>
        </p:nvCxnSpPr>
        <p:spPr>
          <a:xfrm>
            <a:off x="10155675" y="4322219"/>
            <a:ext cx="693622" cy="45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椭圆 254">
            <a:extLst>
              <a:ext uri="{FF2B5EF4-FFF2-40B4-BE49-F238E27FC236}">
                <a16:creationId xmlns:a16="http://schemas.microsoft.com/office/drawing/2014/main" id="{2688EA54-7600-4264-B5C4-601A2061DA2F}"/>
              </a:ext>
            </a:extLst>
          </p:cNvPr>
          <p:cNvSpPr/>
          <p:nvPr/>
        </p:nvSpPr>
        <p:spPr>
          <a:xfrm>
            <a:off x="7694932" y="4544426"/>
            <a:ext cx="1086385" cy="825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5A0D8919-63BF-432B-B7E6-D40F037CFA8F}"/>
              </a:ext>
            </a:extLst>
          </p:cNvPr>
          <p:cNvCxnSpPr>
            <a:cxnSpLocks/>
            <a:endCxn id="255" idx="2"/>
          </p:cNvCxnSpPr>
          <p:nvPr/>
        </p:nvCxnSpPr>
        <p:spPr>
          <a:xfrm>
            <a:off x="6786151" y="4957170"/>
            <a:ext cx="9087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文本框 256">
            <a:extLst>
              <a:ext uri="{FF2B5EF4-FFF2-40B4-BE49-F238E27FC236}">
                <a16:creationId xmlns:a16="http://schemas.microsoft.com/office/drawing/2014/main" id="{B02F8387-8A8A-4FD6-905C-A37A18AF0D0D}"/>
              </a:ext>
            </a:extLst>
          </p:cNvPr>
          <p:cNvSpPr txBox="1"/>
          <p:nvPr/>
        </p:nvSpPr>
        <p:spPr>
          <a:xfrm>
            <a:off x="6096000" y="47725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GMM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58" name="Rectangle 50">
            <a:extLst>
              <a:ext uri="{FF2B5EF4-FFF2-40B4-BE49-F238E27FC236}">
                <a16:creationId xmlns:a16="http://schemas.microsoft.com/office/drawing/2014/main" id="{60563D1C-A3DF-4081-B1DC-15DCC4937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786" y="5195417"/>
            <a:ext cx="552638" cy="41844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9" name="Freeform 51">
            <a:extLst>
              <a:ext uri="{FF2B5EF4-FFF2-40B4-BE49-F238E27FC236}">
                <a16:creationId xmlns:a16="http://schemas.microsoft.com/office/drawing/2014/main" id="{EFE37AAA-CA81-45B2-812F-2A25FE9DBFED}"/>
              </a:ext>
            </a:extLst>
          </p:cNvPr>
          <p:cNvSpPr>
            <a:spLocks/>
          </p:cNvSpPr>
          <p:nvPr/>
        </p:nvSpPr>
        <p:spPr bwMode="auto">
          <a:xfrm>
            <a:off x="6190786" y="5253019"/>
            <a:ext cx="418935" cy="359948"/>
          </a:xfrm>
          <a:custGeom>
            <a:avLst/>
            <a:gdLst>
              <a:gd name="T0" fmla="*/ 0 w 188"/>
              <a:gd name="T1" fmla="*/ 183 h 183"/>
              <a:gd name="T2" fmla="*/ 44 w 188"/>
              <a:gd name="T3" fmla="*/ 107 h 183"/>
              <a:gd name="T4" fmla="*/ 72 w 188"/>
              <a:gd name="T5" fmla="*/ 23 h 183"/>
              <a:gd name="T6" fmla="*/ 100 w 188"/>
              <a:gd name="T7" fmla="*/ 11 h 183"/>
              <a:gd name="T8" fmla="*/ 128 w 188"/>
              <a:gd name="T9" fmla="*/ 91 h 183"/>
              <a:gd name="T10" fmla="*/ 188 w 188"/>
              <a:gd name="T11" fmla="*/ 179 h 1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8"/>
              <a:gd name="T19" fmla="*/ 0 h 183"/>
              <a:gd name="T20" fmla="*/ 188 w 188"/>
              <a:gd name="T21" fmla="*/ 183 h 1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8" h="183">
                <a:moveTo>
                  <a:pt x="0" y="183"/>
                </a:moveTo>
                <a:cubicBezTo>
                  <a:pt x="16" y="158"/>
                  <a:pt x="32" y="134"/>
                  <a:pt x="44" y="107"/>
                </a:cubicBezTo>
                <a:cubicBezTo>
                  <a:pt x="56" y="80"/>
                  <a:pt x="63" y="39"/>
                  <a:pt x="72" y="23"/>
                </a:cubicBezTo>
                <a:cubicBezTo>
                  <a:pt x="81" y="7"/>
                  <a:pt x="91" y="0"/>
                  <a:pt x="100" y="11"/>
                </a:cubicBezTo>
                <a:cubicBezTo>
                  <a:pt x="109" y="22"/>
                  <a:pt x="113" y="63"/>
                  <a:pt x="128" y="91"/>
                </a:cubicBezTo>
                <a:cubicBezTo>
                  <a:pt x="143" y="119"/>
                  <a:pt x="165" y="149"/>
                  <a:pt x="188" y="179"/>
                </a:cubicBezTo>
              </a:path>
            </a:pathLst>
          </a:cu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60" name="Freeform 51">
            <a:extLst>
              <a:ext uri="{FF2B5EF4-FFF2-40B4-BE49-F238E27FC236}">
                <a16:creationId xmlns:a16="http://schemas.microsoft.com/office/drawing/2014/main" id="{526CD8EA-035F-4DE2-A7AF-8E8F6E9AC46B}"/>
              </a:ext>
            </a:extLst>
          </p:cNvPr>
          <p:cNvSpPr>
            <a:spLocks/>
          </p:cNvSpPr>
          <p:nvPr/>
        </p:nvSpPr>
        <p:spPr bwMode="auto">
          <a:xfrm>
            <a:off x="6424985" y="5245591"/>
            <a:ext cx="330521" cy="359948"/>
          </a:xfrm>
          <a:custGeom>
            <a:avLst/>
            <a:gdLst>
              <a:gd name="T0" fmla="*/ 0 w 188"/>
              <a:gd name="T1" fmla="*/ 183 h 183"/>
              <a:gd name="T2" fmla="*/ 44 w 188"/>
              <a:gd name="T3" fmla="*/ 107 h 183"/>
              <a:gd name="T4" fmla="*/ 72 w 188"/>
              <a:gd name="T5" fmla="*/ 23 h 183"/>
              <a:gd name="T6" fmla="*/ 100 w 188"/>
              <a:gd name="T7" fmla="*/ 11 h 183"/>
              <a:gd name="T8" fmla="*/ 128 w 188"/>
              <a:gd name="T9" fmla="*/ 91 h 183"/>
              <a:gd name="T10" fmla="*/ 188 w 188"/>
              <a:gd name="T11" fmla="*/ 179 h 1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8"/>
              <a:gd name="T19" fmla="*/ 0 h 183"/>
              <a:gd name="T20" fmla="*/ 188 w 188"/>
              <a:gd name="T21" fmla="*/ 183 h 1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8" h="183">
                <a:moveTo>
                  <a:pt x="0" y="183"/>
                </a:moveTo>
                <a:cubicBezTo>
                  <a:pt x="16" y="158"/>
                  <a:pt x="32" y="134"/>
                  <a:pt x="44" y="107"/>
                </a:cubicBezTo>
                <a:cubicBezTo>
                  <a:pt x="56" y="80"/>
                  <a:pt x="63" y="39"/>
                  <a:pt x="72" y="23"/>
                </a:cubicBezTo>
                <a:cubicBezTo>
                  <a:pt x="81" y="7"/>
                  <a:pt x="91" y="0"/>
                  <a:pt x="100" y="11"/>
                </a:cubicBezTo>
                <a:cubicBezTo>
                  <a:pt x="109" y="22"/>
                  <a:pt x="113" y="63"/>
                  <a:pt x="128" y="91"/>
                </a:cubicBezTo>
                <a:cubicBezTo>
                  <a:pt x="143" y="119"/>
                  <a:pt x="165" y="149"/>
                  <a:pt x="188" y="179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72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7" grpId="0"/>
      <p:bldP spid="258" grpId="0" animBg="1"/>
      <p:bldP spid="259" grpId="0" animBg="1"/>
      <p:bldP spid="2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FA333-341D-4098-B1A5-9E1982F2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GMM-HMM</a:t>
            </a:r>
            <a:endParaRPr lang="zh-CN" altLang="en-US" dirty="0"/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BE3A69F0-EE2C-4174-B350-DB9AA812F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006" y="1919663"/>
            <a:ext cx="5245100" cy="3994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&lt;BEGINHMM&gt;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&lt;NUMSTATES&gt; 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&lt;STATE&gt; 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0.1 0.2 0.3 0.8 0.4 0.4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1.0 2.0 0.5 1.0 3.0 0.8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&lt;STATE&gt; 3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0.3 0.2 0.4 0.7 0.5 0.6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2.0 3.0 4.0 1.5 1.0 2.5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&lt;STATE&gt; 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0.2 0.2 0.4 0.9 0.7 0.8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0.5 3.0 2.0 3.0 2.0 0.5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&lt;TRANSP&gt; 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0.0 1.0 0.0 0.0 0.0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0.0 0.6 0.4 0.0 0.0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0.0 0.0 0.5 0.5 0.0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0.0 0.0 0.6 0.4 0.0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0.0 0.0 0.0 0.0 0.0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&lt;ENDHMM&gt;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E3FD25F-3CF7-4150-A42C-5A9F27B52791}"/>
              </a:ext>
            </a:extLst>
          </p:cNvPr>
          <p:cNvCxnSpPr>
            <a:cxnSpLocks/>
          </p:cNvCxnSpPr>
          <p:nvPr/>
        </p:nvCxnSpPr>
        <p:spPr>
          <a:xfrm flipV="1">
            <a:off x="1669266" y="3499167"/>
            <a:ext cx="161244" cy="35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8">
            <a:extLst>
              <a:ext uri="{FF2B5EF4-FFF2-40B4-BE49-F238E27FC236}">
                <a16:creationId xmlns:a16="http://schemas.microsoft.com/office/drawing/2014/main" id="{1FB370B6-685F-493F-A6B7-53776DE26B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6520" y="3031204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82F83FB-37ED-4741-8F3D-685570710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258" y="2515391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EA97DAB-8A7F-4A6A-9703-3B05DC11BB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2389" y="3043225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0" name="Line 11">
            <a:extLst>
              <a:ext uri="{FF2B5EF4-FFF2-40B4-BE49-F238E27FC236}">
                <a16:creationId xmlns:a16="http://schemas.microsoft.com/office/drawing/2014/main" id="{58043781-C372-440B-B235-EB6E8C0E826F}"/>
              </a:ext>
            </a:extLst>
          </p:cNvPr>
          <p:cNvCxnSpPr/>
          <p:nvPr/>
        </p:nvCxnSpPr>
        <p:spPr bwMode="auto">
          <a:xfrm flipV="1">
            <a:off x="1984920" y="2689234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Oval 8">
            <a:extLst>
              <a:ext uri="{FF2B5EF4-FFF2-40B4-BE49-F238E27FC236}">
                <a16:creationId xmlns:a16="http://schemas.microsoft.com/office/drawing/2014/main" id="{FEAF201C-BB32-4CFB-881D-39713AC698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3644" y="3056602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8E94C6A2-3D44-4CC3-B15B-C83999AA1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6359" y="3055688"/>
            <a:ext cx="467980" cy="46796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78E48B03-7677-4341-83CD-D3556DF330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546" y="3048179"/>
            <a:ext cx="467980" cy="46796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Box 53">
            <a:extLst>
              <a:ext uri="{FF2B5EF4-FFF2-40B4-BE49-F238E27FC236}">
                <a16:creationId xmlns:a16="http://schemas.microsoft.com/office/drawing/2014/main" id="{A0EE33A6-2D6A-4432-8EC6-148B5A95DFDB}"/>
              </a:ext>
            </a:extLst>
          </p:cNvPr>
          <p:cNvSpPr txBox="1"/>
          <p:nvPr/>
        </p:nvSpPr>
        <p:spPr>
          <a:xfrm>
            <a:off x="1654258" y="3031192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54">
            <a:extLst>
              <a:ext uri="{FF2B5EF4-FFF2-40B4-BE49-F238E27FC236}">
                <a16:creationId xmlns:a16="http://schemas.microsoft.com/office/drawing/2014/main" id="{F6D54227-9BB1-4FE1-B42C-0A23881440F8}"/>
              </a:ext>
            </a:extLst>
          </p:cNvPr>
          <p:cNvSpPr txBox="1"/>
          <p:nvPr/>
        </p:nvSpPr>
        <p:spPr>
          <a:xfrm>
            <a:off x="2525412" y="3047270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55">
            <a:extLst>
              <a:ext uri="{FF2B5EF4-FFF2-40B4-BE49-F238E27FC236}">
                <a16:creationId xmlns:a16="http://schemas.microsoft.com/office/drawing/2014/main" id="{E77FC765-BDC1-4588-BF64-3C0676275511}"/>
              </a:ext>
            </a:extLst>
          </p:cNvPr>
          <p:cNvSpPr txBox="1"/>
          <p:nvPr/>
        </p:nvSpPr>
        <p:spPr>
          <a:xfrm>
            <a:off x="3352651" y="3066545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57">
            <a:extLst>
              <a:ext uri="{FF2B5EF4-FFF2-40B4-BE49-F238E27FC236}">
                <a16:creationId xmlns:a16="http://schemas.microsoft.com/office/drawing/2014/main" id="{01952293-772F-4915-80C7-AF3B8C54CCB0}"/>
              </a:ext>
            </a:extLst>
          </p:cNvPr>
          <p:cNvSpPr txBox="1"/>
          <p:nvPr/>
        </p:nvSpPr>
        <p:spPr>
          <a:xfrm>
            <a:off x="4158572" y="3062904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23A8FEAA-61EB-4233-A2B7-DD3637F17B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620" y="2528631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19" name="Line 11">
            <a:extLst>
              <a:ext uri="{FF2B5EF4-FFF2-40B4-BE49-F238E27FC236}">
                <a16:creationId xmlns:a16="http://schemas.microsoft.com/office/drawing/2014/main" id="{9039C35D-A9C6-4D77-A079-440A504655E3}"/>
              </a:ext>
            </a:extLst>
          </p:cNvPr>
          <p:cNvCxnSpPr/>
          <p:nvPr/>
        </p:nvCxnSpPr>
        <p:spPr bwMode="auto">
          <a:xfrm flipV="1">
            <a:off x="2872108" y="2701195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9">
            <a:extLst>
              <a:ext uri="{FF2B5EF4-FFF2-40B4-BE49-F238E27FC236}">
                <a16:creationId xmlns:a16="http://schemas.microsoft.com/office/drawing/2014/main" id="{A993428F-581D-4F15-A9E0-8E2F90F0D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8917" y="2542266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21" name="Line 11">
            <a:extLst>
              <a:ext uri="{FF2B5EF4-FFF2-40B4-BE49-F238E27FC236}">
                <a16:creationId xmlns:a16="http://schemas.microsoft.com/office/drawing/2014/main" id="{D48346E8-F162-42DB-9CB2-A51595264F77}"/>
              </a:ext>
            </a:extLst>
          </p:cNvPr>
          <p:cNvCxnSpPr/>
          <p:nvPr/>
        </p:nvCxnSpPr>
        <p:spPr bwMode="auto">
          <a:xfrm flipV="1">
            <a:off x="3685929" y="2717584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DB496B2-7A1E-4C13-B766-F98C28969A3D}"/>
              </a:ext>
            </a:extLst>
          </p:cNvPr>
          <p:cNvSpPr/>
          <p:nvPr/>
        </p:nvSpPr>
        <p:spPr>
          <a:xfrm>
            <a:off x="1157339" y="4559583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BEBBAC2-C1E3-4E4B-AD29-634021872742}"/>
              </a:ext>
            </a:extLst>
          </p:cNvPr>
          <p:cNvSpPr/>
          <p:nvPr/>
        </p:nvSpPr>
        <p:spPr>
          <a:xfrm>
            <a:off x="1357763" y="4557641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D2C22D-7F29-499E-88C8-638F5F4D56FD}"/>
              </a:ext>
            </a:extLst>
          </p:cNvPr>
          <p:cNvSpPr/>
          <p:nvPr/>
        </p:nvSpPr>
        <p:spPr>
          <a:xfrm>
            <a:off x="1550049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A95CE86-31A3-44ED-9843-BC176D1DD1C8}"/>
              </a:ext>
            </a:extLst>
          </p:cNvPr>
          <p:cNvSpPr/>
          <p:nvPr/>
        </p:nvSpPr>
        <p:spPr>
          <a:xfrm>
            <a:off x="175102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6FB533C-413F-4AD1-9D5A-BB4507F003A6}"/>
              </a:ext>
            </a:extLst>
          </p:cNvPr>
          <p:cNvSpPr/>
          <p:nvPr/>
        </p:nvSpPr>
        <p:spPr>
          <a:xfrm>
            <a:off x="195686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703C92D-75CC-4C48-9656-1919F02841F2}"/>
              </a:ext>
            </a:extLst>
          </p:cNvPr>
          <p:cNvSpPr/>
          <p:nvPr/>
        </p:nvSpPr>
        <p:spPr>
          <a:xfrm>
            <a:off x="216059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4B7CFF8-9578-44E6-9E42-63C7DA1F2181}"/>
              </a:ext>
            </a:extLst>
          </p:cNvPr>
          <p:cNvSpPr/>
          <p:nvPr/>
        </p:nvSpPr>
        <p:spPr>
          <a:xfrm>
            <a:off x="2360905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680E58-70CB-4CAC-9B3F-4A6236B3EA81}"/>
              </a:ext>
            </a:extLst>
          </p:cNvPr>
          <p:cNvSpPr/>
          <p:nvPr/>
        </p:nvSpPr>
        <p:spPr>
          <a:xfrm>
            <a:off x="2561217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81">
                <a:extLst>
                  <a:ext uri="{FF2B5EF4-FFF2-40B4-BE49-F238E27FC236}">
                    <a16:creationId xmlns:a16="http://schemas.microsoft.com/office/drawing/2014/main" id="{726D7F63-21D3-46B5-969E-C1649108C197}"/>
                  </a:ext>
                </a:extLst>
              </p:cNvPr>
              <p:cNvSpPr txBox="1"/>
              <p:nvPr/>
            </p:nvSpPr>
            <p:spPr>
              <a:xfrm>
                <a:off x="1049998" y="5026411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81">
                <a:extLst>
                  <a:ext uri="{FF2B5EF4-FFF2-40B4-BE49-F238E27FC236}">
                    <a16:creationId xmlns:a16="http://schemas.microsoft.com/office/drawing/2014/main" id="{726D7F63-21D3-46B5-969E-C1649108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98" y="5026411"/>
                <a:ext cx="255271" cy="299720"/>
              </a:xfrm>
              <a:prstGeom prst="rect">
                <a:avLst/>
              </a:prstGeom>
              <a:blipFill>
                <a:blip r:embed="rId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82">
                <a:extLst>
                  <a:ext uri="{FF2B5EF4-FFF2-40B4-BE49-F238E27FC236}">
                    <a16:creationId xmlns:a16="http://schemas.microsoft.com/office/drawing/2014/main" id="{3B595712-A5CA-4ADC-B0E6-CAE95B2F7833}"/>
                  </a:ext>
                </a:extLst>
              </p:cNvPr>
              <p:cNvSpPr txBox="1"/>
              <p:nvPr/>
            </p:nvSpPr>
            <p:spPr>
              <a:xfrm>
                <a:off x="1247909" y="5033842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82">
                <a:extLst>
                  <a:ext uri="{FF2B5EF4-FFF2-40B4-BE49-F238E27FC236}">
                    <a16:creationId xmlns:a16="http://schemas.microsoft.com/office/drawing/2014/main" id="{3B595712-A5CA-4ADC-B0E6-CAE95B2F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9" y="5033842"/>
                <a:ext cx="255271" cy="299720"/>
              </a:xfrm>
              <a:prstGeom prst="rect">
                <a:avLst/>
              </a:prstGeom>
              <a:blipFill>
                <a:blip r:embed="rId5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83">
                <a:extLst>
                  <a:ext uri="{FF2B5EF4-FFF2-40B4-BE49-F238E27FC236}">
                    <a16:creationId xmlns:a16="http://schemas.microsoft.com/office/drawing/2014/main" id="{FD013A76-933C-4638-8176-7782CE636A52}"/>
                  </a:ext>
                </a:extLst>
              </p:cNvPr>
              <p:cNvSpPr txBox="1"/>
              <p:nvPr/>
            </p:nvSpPr>
            <p:spPr>
              <a:xfrm>
                <a:off x="1443532" y="5034403"/>
                <a:ext cx="255906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83">
                <a:extLst>
                  <a:ext uri="{FF2B5EF4-FFF2-40B4-BE49-F238E27FC236}">
                    <a16:creationId xmlns:a16="http://schemas.microsoft.com/office/drawing/2014/main" id="{FD013A76-933C-4638-8176-7782CE63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32" y="5034403"/>
                <a:ext cx="255906" cy="299720"/>
              </a:xfrm>
              <a:prstGeom prst="rect">
                <a:avLst/>
              </a:prstGeom>
              <a:blipFill>
                <a:blip r:embed="rId6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84">
                <a:extLst>
                  <a:ext uri="{FF2B5EF4-FFF2-40B4-BE49-F238E27FC236}">
                    <a16:creationId xmlns:a16="http://schemas.microsoft.com/office/drawing/2014/main" id="{3A41EA4B-4897-43A8-B6B3-142FF5803F4C}"/>
                  </a:ext>
                </a:extLst>
              </p:cNvPr>
              <p:cNvSpPr txBox="1"/>
              <p:nvPr/>
            </p:nvSpPr>
            <p:spPr>
              <a:xfrm>
                <a:off x="1638527" y="5033842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84">
                <a:extLst>
                  <a:ext uri="{FF2B5EF4-FFF2-40B4-BE49-F238E27FC236}">
                    <a16:creationId xmlns:a16="http://schemas.microsoft.com/office/drawing/2014/main" id="{3A41EA4B-4897-43A8-B6B3-142FF580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27" y="5033842"/>
                <a:ext cx="255271" cy="299720"/>
              </a:xfrm>
              <a:prstGeom prst="rect">
                <a:avLst/>
              </a:prstGeom>
              <a:blipFill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0A79CA0E-333B-4274-8C4C-29F521FF0936}"/>
              </a:ext>
            </a:extLst>
          </p:cNvPr>
          <p:cNvSpPr/>
          <p:nvPr/>
        </p:nvSpPr>
        <p:spPr>
          <a:xfrm>
            <a:off x="2762406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83E69F2-F1FC-4F8A-8D16-0D8592582458}"/>
              </a:ext>
            </a:extLst>
          </p:cNvPr>
          <p:cNvSpPr/>
          <p:nvPr/>
        </p:nvSpPr>
        <p:spPr>
          <a:xfrm>
            <a:off x="2973497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44EC940-563C-4A98-8405-924D3CE50998}"/>
              </a:ext>
            </a:extLst>
          </p:cNvPr>
          <p:cNvSpPr/>
          <p:nvPr/>
        </p:nvSpPr>
        <p:spPr>
          <a:xfrm>
            <a:off x="315973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113120D-3EBD-4EB9-A9E2-721B5F787CD4}"/>
              </a:ext>
            </a:extLst>
          </p:cNvPr>
          <p:cNvSpPr/>
          <p:nvPr/>
        </p:nvSpPr>
        <p:spPr>
          <a:xfrm>
            <a:off x="3352651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3A7FE21-DC50-47C7-9919-D1B238A0CA83}"/>
              </a:ext>
            </a:extLst>
          </p:cNvPr>
          <p:cNvSpPr/>
          <p:nvPr/>
        </p:nvSpPr>
        <p:spPr>
          <a:xfrm>
            <a:off x="354556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77CF1C3-20E4-4A36-958D-108C37B8CD49}"/>
              </a:ext>
            </a:extLst>
          </p:cNvPr>
          <p:cNvSpPr/>
          <p:nvPr/>
        </p:nvSpPr>
        <p:spPr>
          <a:xfrm>
            <a:off x="3743573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0690BC-8CEF-4244-A0C8-DCA828ED3616}"/>
              </a:ext>
            </a:extLst>
          </p:cNvPr>
          <p:cNvSpPr/>
          <p:nvPr/>
        </p:nvSpPr>
        <p:spPr>
          <a:xfrm>
            <a:off x="395344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7D3E3D2-792A-4ABF-8181-A63656F46953}"/>
              </a:ext>
            </a:extLst>
          </p:cNvPr>
          <p:cNvSpPr/>
          <p:nvPr/>
        </p:nvSpPr>
        <p:spPr>
          <a:xfrm>
            <a:off x="415024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93">
                <a:extLst>
                  <a:ext uri="{FF2B5EF4-FFF2-40B4-BE49-F238E27FC236}">
                    <a16:creationId xmlns:a16="http://schemas.microsoft.com/office/drawing/2014/main" id="{B9ABCB38-F58D-4F46-8913-10DC061EC6D5}"/>
                  </a:ext>
                </a:extLst>
              </p:cNvPr>
              <p:cNvSpPr txBox="1"/>
              <p:nvPr/>
            </p:nvSpPr>
            <p:spPr>
              <a:xfrm>
                <a:off x="4065776" y="5023920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93">
                <a:extLst>
                  <a:ext uri="{FF2B5EF4-FFF2-40B4-BE49-F238E27FC236}">
                    <a16:creationId xmlns:a16="http://schemas.microsoft.com/office/drawing/2014/main" id="{B9ABCB38-F58D-4F46-8913-10DC061E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76" y="5023920"/>
                <a:ext cx="255271" cy="299720"/>
              </a:xfrm>
              <a:prstGeom prst="rect">
                <a:avLst/>
              </a:prstGeom>
              <a:blipFill>
                <a:blip r:embed="rId8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94">
                <a:extLst>
                  <a:ext uri="{FF2B5EF4-FFF2-40B4-BE49-F238E27FC236}">
                    <a16:creationId xmlns:a16="http://schemas.microsoft.com/office/drawing/2014/main" id="{1287C0EE-B427-4D85-AC4A-3BA782D1C4AD}"/>
                  </a:ext>
                </a:extLst>
              </p:cNvPr>
              <p:cNvSpPr txBox="1"/>
              <p:nvPr/>
            </p:nvSpPr>
            <p:spPr>
              <a:xfrm>
                <a:off x="1868779" y="5043765"/>
                <a:ext cx="694692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⋯⋯⋯</m:t>
                      </m:r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94">
                <a:extLst>
                  <a:ext uri="{FF2B5EF4-FFF2-40B4-BE49-F238E27FC236}">
                    <a16:creationId xmlns:a16="http://schemas.microsoft.com/office/drawing/2014/main" id="{1287C0EE-B427-4D85-AC4A-3BA782D1C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79" y="5043765"/>
                <a:ext cx="694692" cy="299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0481D6C-B6D8-40F5-9DD9-3488D50B05AE}"/>
              </a:ext>
            </a:extLst>
          </p:cNvPr>
          <p:cNvCxnSpPr/>
          <p:nvPr/>
        </p:nvCxnSpPr>
        <p:spPr>
          <a:xfrm>
            <a:off x="1859019" y="5443259"/>
            <a:ext cx="178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96">
            <a:extLst>
              <a:ext uri="{FF2B5EF4-FFF2-40B4-BE49-F238E27FC236}">
                <a16:creationId xmlns:a16="http://schemas.microsoft.com/office/drawing/2014/main" id="{E2FABC3F-D47A-422A-9426-CE6D93470D75}"/>
              </a:ext>
            </a:extLst>
          </p:cNvPr>
          <p:cNvSpPr txBox="1"/>
          <p:nvPr/>
        </p:nvSpPr>
        <p:spPr>
          <a:xfrm>
            <a:off x="2677718" y="5185092"/>
            <a:ext cx="232411" cy="29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ACE2961-98E2-406C-8724-2C1F6FB057BD}"/>
              </a:ext>
            </a:extLst>
          </p:cNvPr>
          <p:cNvCxnSpPr>
            <a:cxnSpLocks/>
          </p:cNvCxnSpPr>
          <p:nvPr/>
        </p:nvCxnSpPr>
        <p:spPr>
          <a:xfrm>
            <a:off x="2064128" y="3274756"/>
            <a:ext cx="39547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75A5367-C683-4B7C-9678-86221BC99F68}"/>
              </a:ext>
            </a:extLst>
          </p:cNvPr>
          <p:cNvCxnSpPr>
            <a:cxnSpLocks/>
          </p:cNvCxnSpPr>
          <p:nvPr/>
        </p:nvCxnSpPr>
        <p:spPr>
          <a:xfrm>
            <a:off x="2935731" y="3287131"/>
            <a:ext cx="344842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2079473-C74C-4BC6-9566-A1CB727F68D2}"/>
              </a:ext>
            </a:extLst>
          </p:cNvPr>
          <p:cNvCxnSpPr>
            <a:cxnSpLocks/>
          </p:cNvCxnSpPr>
          <p:nvPr/>
        </p:nvCxnSpPr>
        <p:spPr>
          <a:xfrm>
            <a:off x="3751624" y="3290584"/>
            <a:ext cx="350204" cy="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53">
            <a:extLst>
              <a:ext uri="{FF2B5EF4-FFF2-40B4-BE49-F238E27FC236}">
                <a16:creationId xmlns:a16="http://schemas.microsoft.com/office/drawing/2014/main" id="{93159872-A342-4A54-A56A-057E481F5035}"/>
              </a:ext>
            </a:extLst>
          </p:cNvPr>
          <p:cNvSpPr txBox="1"/>
          <p:nvPr/>
        </p:nvSpPr>
        <p:spPr>
          <a:xfrm>
            <a:off x="818563" y="3066490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A3011CE-3B95-4376-8611-59989B3133B8}"/>
              </a:ext>
            </a:extLst>
          </p:cNvPr>
          <p:cNvCxnSpPr>
            <a:cxnSpLocks/>
          </p:cNvCxnSpPr>
          <p:nvPr/>
        </p:nvCxnSpPr>
        <p:spPr>
          <a:xfrm>
            <a:off x="1196231" y="3274756"/>
            <a:ext cx="39547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102">
                <a:extLst>
                  <a:ext uri="{FF2B5EF4-FFF2-40B4-BE49-F238E27FC236}">
                    <a16:creationId xmlns:a16="http://schemas.microsoft.com/office/drawing/2014/main" id="{274EE032-3555-4F18-9AF1-241DB228620C}"/>
                  </a:ext>
                </a:extLst>
              </p:cNvPr>
              <p:cNvSpPr txBox="1"/>
              <p:nvPr/>
            </p:nvSpPr>
            <p:spPr>
              <a:xfrm>
                <a:off x="1135358" y="2993062"/>
                <a:ext cx="396223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文本框 102">
                <a:extLst>
                  <a:ext uri="{FF2B5EF4-FFF2-40B4-BE49-F238E27FC236}">
                    <a16:creationId xmlns:a16="http://schemas.microsoft.com/office/drawing/2014/main" id="{274EE032-3555-4F18-9AF1-241DB2286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58" y="2993062"/>
                <a:ext cx="396223" cy="269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103">
                <a:extLst>
                  <a:ext uri="{FF2B5EF4-FFF2-40B4-BE49-F238E27FC236}">
                    <a16:creationId xmlns:a16="http://schemas.microsoft.com/office/drawing/2014/main" id="{CE903564-75B2-4983-9C27-984BB8AB64C9}"/>
                  </a:ext>
                </a:extLst>
              </p:cNvPr>
              <p:cNvSpPr txBox="1"/>
              <p:nvPr/>
            </p:nvSpPr>
            <p:spPr>
              <a:xfrm>
                <a:off x="1609513" y="226792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103">
                <a:extLst>
                  <a:ext uri="{FF2B5EF4-FFF2-40B4-BE49-F238E27FC236}">
                    <a16:creationId xmlns:a16="http://schemas.microsoft.com/office/drawing/2014/main" id="{CE903564-75B2-4983-9C27-984BB8AB6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513" y="2267924"/>
                <a:ext cx="399398" cy="2698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104">
                <a:extLst>
                  <a:ext uri="{FF2B5EF4-FFF2-40B4-BE49-F238E27FC236}">
                    <a16:creationId xmlns:a16="http://schemas.microsoft.com/office/drawing/2014/main" id="{BA7989BF-8D68-4B2C-8189-D70149721F40}"/>
                  </a:ext>
                </a:extLst>
              </p:cNvPr>
              <p:cNvSpPr txBox="1"/>
              <p:nvPr/>
            </p:nvSpPr>
            <p:spPr>
              <a:xfrm>
                <a:off x="2043153" y="3006115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文本框 104">
                <a:extLst>
                  <a:ext uri="{FF2B5EF4-FFF2-40B4-BE49-F238E27FC236}">
                    <a16:creationId xmlns:a16="http://schemas.microsoft.com/office/drawing/2014/main" id="{BA7989BF-8D68-4B2C-8189-D70149721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53" y="3006115"/>
                <a:ext cx="399398" cy="2698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105">
                <a:extLst>
                  <a:ext uri="{FF2B5EF4-FFF2-40B4-BE49-F238E27FC236}">
                    <a16:creationId xmlns:a16="http://schemas.microsoft.com/office/drawing/2014/main" id="{B58F1BD4-3914-4B8C-B5AB-541AE33094E0}"/>
                  </a:ext>
                </a:extLst>
              </p:cNvPr>
              <p:cNvSpPr txBox="1"/>
              <p:nvPr/>
            </p:nvSpPr>
            <p:spPr>
              <a:xfrm>
                <a:off x="2467875" y="226792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105">
                <a:extLst>
                  <a:ext uri="{FF2B5EF4-FFF2-40B4-BE49-F238E27FC236}">
                    <a16:creationId xmlns:a16="http://schemas.microsoft.com/office/drawing/2014/main" id="{B58F1BD4-3914-4B8C-B5AB-541AE330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75" y="2267924"/>
                <a:ext cx="399398" cy="2698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106">
                <a:extLst>
                  <a:ext uri="{FF2B5EF4-FFF2-40B4-BE49-F238E27FC236}">
                    <a16:creationId xmlns:a16="http://schemas.microsoft.com/office/drawing/2014/main" id="{CAB6C83E-5BF8-4862-96AB-7FA10CB870E0}"/>
                  </a:ext>
                </a:extLst>
              </p:cNvPr>
              <p:cNvSpPr txBox="1"/>
              <p:nvPr/>
            </p:nvSpPr>
            <p:spPr>
              <a:xfrm>
                <a:off x="2874630" y="3012159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文本框 106">
                <a:extLst>
                  <a:ext uri="{FF2B5EF4-FFF2-40B4-BE49-F238E27FC236}">
                    <a16:creationId xmlns:a16="http://schemas.microsoft.com/office/drawing/2014/main" id="{CAB6C83E-5BF8-4862-96AB-7FA10CB87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30" y="3012159"/>
                <a:ext cx="399398" cy="2698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107">
                <a:extLst>
                  <a:ext uri="{FF2B5EF4-FFF2-40B4-BE49-F238E27FC236}">
                    <a16:creationId xmlns:a16="http://schemas.microsoft.com/office/drawing/2014/main" id="{425F1922-C463-49FB-B40F-912BDF60B8D6}"/>
                  </a:ext>
                </a:extLst>
              </p:cNvPr>
              <p:cNvSpPr txBox="1"/>
              <p:nvPr/>
            </p:nvSpPr>
            <p:spPr>
              <a:xfrm>
                <a:off x="3281773" y="225647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6" name="文本框 107">
                <a:extLst>
                  <a:ext uri="{FF2B5EF4-FFF2-40B4-BE49-F238E27FC236}">
                    <a16:creationId xmlns:a16="http://schemas.microsoft.com/office/drawing/2014/main" id="{425F1922-C463-49FB-B40F-912BDF60B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73" y="2256474"/>
                <a:ext cx="399398" cy="2698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108">
                <a:extLst>
                  <a:ext uri="{FF2B5EF4-FFF2-40B4-BE49-F238E27FC236}">
                    <a16:creationId xmlns:a16="http://schemas.microsoft.com/office/drawing/2014/main" id="{41A94062-4AF6-487B-B904-CD7359D85541}"/>
                  </a:ext>
                </a:extLst>
              </p:cNvPr>
              <p:cNvSpPr txBox="1"/>
              <p:nvPr/>
            </p:nvSpPr>
            <p:spPr>
              <a:xfrm>
                <a:off x="3712417" y="3012159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文本框 108">
                <a:extLst>
                  <a:ext uri="{FF2B5EF4-FFF2-40B4-BE49-F238E27FC236}">
                    <a16:creationId xmlns:a16="http://schemas.microsoft.com/office/drawing/2014/main" id="{41A94062-4AF6-487B-B904-CD7359D85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17" y="3012159"/>
                <a:ext cx="399398" cy="2698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27B44F51-ACD2-4225-AAAE-AF1A7F43C6F2}"/>
              </a:ext>
            </a:extLst>
          </p:cNvPr>
          <p:cNvGrpSpPr/>
          <p:nvPr/>
        </p:nvGrpSpPr>
        <p:grpSpPr>
          <a:xfrm>
            <a:off x="1392959" y="3858242"/>
            <a:ext cx="552614" cy="418416"/>
            <a:chOff x="656441" y="1601893"/>
            <a:chExt cx="552638" cy="418449"/>
          </a:xfrm>
        </p:grpSpPr>
        <p:sp>
          <p:nvSpPr>
            <p:cNvPr id="73" name="Rectangle 50">
              <a:extLst>
                <a:ext uri="{FF2B5EF4-FFF2-40B4-BE49-F238E27FC236}">
                  <a16:creationId xmlns:a16="http://schemas.microsoft.com/office/drawing/2014/main" id="{80B340D1-EA6A-4844-96DC-92B7005B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41" y="1601893"/>
              <a:ext cx="552638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51">
              <a:extLst>
                <a:ext uri="{FF2B5EF4-FFF2-40B4-BE49-F238E27FC236}">
                  <a16:creationId xmlns:a16="http://schemas.microsoft.com/office/drawing/2014/main" id="{626B84E4-3162-402A-BEBB-F59E0D85F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411" y="1660394"/>
              <a:ext cx="418935" cy="359948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FE1EE994-86DC-48B2-A2F9-74384469C7C4}"/>
              </a:ext>
            </a:extLst>
          </p:cNvPr>
          <p:cNvGrpSpPr/>
          <p:nvPr/>
        </p:nvGrpSpPr>
        <p:grpSpPr>
          <a:xfrm>
            <a:off x="2422303" y="3841066"/>
            <a:ext cx="552615" cy="418416"/>
            <a:chOff x="1685829" y="1584715"/>
            <a:chExt cx="552639" cy="418449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8089A9E0-626A-4DC3-8D0E-FC424D2A3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829" y="1584715"/>
              <a:ext cx="552639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D3E0473A-6936-4952-8C55-FF8C0220C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7655" y="1753385"/>
              <a:ext cx="330521" cy="248539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5A82B659-1B41-4A1E-8BA1-DA626331A4D0}"/>
              </a:ext>
            </a:extLst>
          </p:cNvPr>
          <p:cNvGrpSpPr/>
          <p:nvPr/>
        </p:nvGrpSpPr>
        <p:grpSpPr>
          <a:xfrm>
            <a:off x="3451647" y="3842278"/>
            <a:ext cx="564697" cy="418416"/>
            <a:chOff x="2715217" y="1585927"/>
            <a:chExt cx="564721" cy="418449"/>
          </a:xfrm>
        </p:grpSpPr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B74C4C7E-F3BF-408C-B54B-5D622067E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217" y="1585927"/>
              <a:ext cx="552638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3DC4E8F2-8CEA-4877-9E57-EC1FE16C8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1753" y="1601893"/>
              <a:ext cx="548185" cy="401243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6B76F44-5AB4-4AD7-A6E1-CC1C8DD59B58}"/>
              </a:ext>
            </a:extLst>
          </p:cNvPr>
          <p:cNvCxnSpPr/>
          <p:nvPr/>
        </p:nvCxnSpPr>
        <p:spPr>
          <a:xfrm flipH="1">
            <a:off x="2698610" y="3509532"/>
            <a:ext cx="3155" cy="331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EA3BA8A-2F84-453F-8442-D67D726EC1D4}"/>
              </a:ext>
            </a:extLst>
          </p:cNvPr>
          <p:cNvCxnSpPr/>
          <p:nvPr/>
        </p:nvCxnSpPr>
        <p:spPr>
          <a:xfrm>
            <a:off x="3535266" y="3534527"/>
            <a:ext cx="192688" cy="307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C03A952-3B73-459E-A776-F872DBC5B8F5}"/>
              </a:ext>
            </a:extLst>
          </p:cNvPr>
          <p:cNvCxnSpPr/>
          <p:nvPr/>
        </p:nvCxnSpPr>
        <p:spPr>
          <a:xfrm flipH="1">
            <a:off x="1211337" y="4276659"/>
            <a:ext cx="457929" cy="28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8819930-BF0A-4816-B0F1-7BD8E6AAB92D}"/>
              </a:ext>
            </a:extLst>
          </p:cNvPr>
          <p:cNvCxnSpPr/>
          <p:nvPr/>
        </p:nvCxnSpPr>
        <p:spPr>
          <a:xfrm>
            <a:off x="1669266" y="4276659"/>
            <a:ext cx="135755" cy="27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5EC266F-FFF5-472B-9A26-F6060DEAC1C0}"/>
              </a:ext>
            </a:extLst>
          </p:cNvPr>
          <p:cNvCxnSpPr/>
          <p:nvPr/>
        </p:nvCxnSpPr>
        <p:spPr>
          <a:xfrm flipH="1">
            <a:off x="2010865" y="4259482"/>
            <a:ext cx="687745" cy="29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B467F6A-F049-4882-83E0-57118757FD44}"/>
              </a:ext>
            </a:extLst>
          </p:cNvPr>
          <p:cNvCxnSpPr/>
          <p:nvPr/>
        </p:nvCxnSpPr>
        <p:spPr>
          <a:xfrm>
            <a:off x="2698610" y="4259482"/>
            <a:ext cx="328885" cy="29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56841E0-5FC8-4F2A-A2BF-E4E3C6B62CF9}"/>
              </a:ext>
            </a:extLst>
          </p:cNvPr>
          <p:cNvCxnSpPr/>
          <p:nvPr/>
        </p:nvCxnSpPr>
        <p:spPr>
          <a:xfrm flipH="1">
            <a:off x="3213732" y="4260694"/>
            <a:ext cx="514222" cy="2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5C1C34A-19FC-4615-A556-3D705380F450}"/>
              </a:ext>
            </a:extLst>
          </p:cNvPr>
          <p:cNvCxnSpPr/>
          <p:nvPr/>
        </p:nvCxnSpPr>
        <p:spPr>
          <a:xfrm>
            <a:off x="3727954" y="4260694"/>
            <a:ext cx="476288" cy="2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E524B804-F0DE-4323-B43A-81034764BBDC}"/>
              </a:ext>
            </a:extLst>
          </p:cNvPr>
          <p:cNvSpPr txBox="1"/>
          <p:nvPr/>
        </p:nvSpPr>
        <p:spPr>
          <a:xfrm>
            <a:off x="1569045" y="1488537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每个发射状态</a:t>
            </a:r>
            <a:r>
              <a:rPr lang="en-US" altLang="zh-CN" dirty="0"/>
              <a:t>1</a:t>
            </a:r>
            <a:r>
              <a:rPr lang="zh-CN" altLang="en-US" dirty="0"/>
              <a:t>个高斯</a:t>
            </a:r>
          </a:p>
        </p:txBody>
      </p:sp>
    </p:spTree>
    <p:extLst>
      <p:ext uri="{BB962C8B-B14F-4D97-AF65-F5344CB8AC3E}">
        <p14:creationId xmlns:p14="http://schemas.microsoft.com/office/powerpoint/2010/main" val="3628000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7076D-3BE6-4807-A599-6112A9D3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GMM-HMM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E971C8C-4A80-4EDA-BD79-D3A033219562}"/>
              </a:ext>
            </a:extLst>
          </p:cNvPr>
          <p:cNvCxnSpPr>
            <a:cxnSpLocks/>
          </p:cNvCxnSpPr>
          <p:nvPr/>
        </p:nvCxnSpPr>
        <p:spPr>
          <a:xfrm flipV="1">
            <a:off x="1669881" y="3483066"/>
            <a:ext cx="161244" cy="35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D47FEDD-EDDF-4893-BA91-2DCEEA6D69BF}"/>
              </a:ext>
            </a:extLst>
          </p:cNvPr>
          <p:cNvGrpSpPr/>
          <p:nvPr/>
        </p:nvGrpSpPr>
        <p:grpSpPr>
          <a:xfrm>
            <a:off x="1393574" y="3842073"/>
            <a:ext cx="564696" cy="418337"/>
            <a:chOff x="656441" y="1601893"/>
            <a:chExt cx="564720" cy="418449"/>
          </a:xfrm>
        </p:grpSpPr>
        <p:sp>
          <p:nvSpPr>
            <p:cNvPr id="80" name="Rectangle 50">
              <a:extLst>
                <a:ext uri="{FF2B5EF4-FFF2-40B4-BE49-F238E27FC236}">
                  <a16:creationId xmlns:a16="http://schemas.microsoft.com/office/drawing/2014/main" id="{0707C481-DBA6-4A1A-9D1F-8683A8B53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441" y="1601893"/>
              <a:ext cx="552638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51">
              <a:extLst>
                <a:ext uri="{FF2B5EF4-FFF2-40B4-BE49-F238E27FC236}">
                  <a16:creationId xmlns:a16="http://schemas.microsoft.com/office/drawing/2014/main" id="{0F9C7A89-FE4A-4D19-B8F8-A06F74523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441" y="1659495"/>
              <a:ext cx="418935" cy="359948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51">
              <a:extLst>
                <a:ext uri="{FF2B5EF4-FFF2-40B4-BE49-F238E27FC236}">
                  <a16:creationId xmlns:a16="http://schemas.microsoft.com/office/drawing/2014/main" id="{059185CF-AD9B-46D9-83BD-DE5B2904E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640" y="1652067"/>
              <a:ext cx="330521" cy="359948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74294B7-BA3A-430E-A0B0-57FA8C23884A}"/>
              </a:ext>
            </a:extLst>
          </p:cNvPr>
          <p:cNvGrpSpPr/>
          <p:nvPr/>
        </p:nvGrpSpPr>
        <p:grpSpPr>
          <a:xfrm>
            <a:off x="2422918" y="3824899"/>
            <a:ext cx="564696" cy="418337"/>
            <a:chOff x="1685829" y="1584715"/>
            <a:chExt cx="564720" cy="418449"/>
          </a:xfrm>
        </p:grpSpPr>
        <p:sp>
          <p:nvSpPr>
            <p:cNvPr id="77" name="Rectangle 50">
              <a:extLst>
                <a:ext uri="{FF2B5EF4-FFF2-40B4-BE49-F238E27FC236}">
                  <a16:creationId xmlns:a16="http://schemas.microsoft.com/office/drawing/2014/main" id="{24002619-017D-447C-9873-C10433D6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829" y="1584715"/>
              <a:ext cx="552638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51">
              <a:extLst>
                <a:ext uri="{FF2B5EF4-FFF2-40B4-BE49-F238E27FC236}">
                  <a16:creationId xmlns:a16="http://schemas.microsoft.com/office/drawing/2014/main" id="{C46D967E-2E84-4C00-99C4-5A8F2DD9E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830" y="1642317"/>
              <a:ext cx="330522" cy="359948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D222AD3F-23C5-457E-A28A-4A6011F3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028" y="1753385"/>
              <a:ext cx="330521" cy="248539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97CCE12-AC7D-49FF-A844-E61362C8046F}"/>
              </a:ext>
            </a:extLst>
          </p:cNvPr>
          <p:cNvGrpSpPr/>
          <p:nvPr/>
        </p:nvGrpSpPr>
        <p:grpSpPr>
          <a:xfrm>
            <a:off x="3452262" y="3826111"/>
            <a:ext cx="564696" cy="418337"/>
            <a:chOff x="2715217" y="1585927"/>
            <a:chExt cx="564720" cy="418449"/>
          </a:xfrm>
        </p:grpSpPr>
        <p:sp>
          <p:nvSpPr>
            <p:cNvPr id="74" name="Rectangle 50">
              <a:extLst>
                <a:ext uri="{FF2B5EF4-FFF2-40B4-BE49-F238E27FC236}">
                  <a16:creationId xmlns:a16="http://schemas.microsoft.com/office/drawing/2014/main" id="{76EA635F-883B-41C4-8A0C-1210AF4DF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217" y="1585927"/>
              <a:ext cx="552638" cy="41844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B26D768-1CBE-4B2C-80F7-2C5CDF17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5217" y="1643529"/>
              <a:ext cx="435355" cy="359948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1">
              <a:extLst>
                <a:ext uri="{FF2B5EF4-FFF2-40B4-BE49-F238E27FC236}">
                  <a16:creationId xmlns:a16="http://schemas.microsoft.com/office/drawing/2014/main" id="{17CA2FF2-2D87-4933-B636-2E8AAE7D7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582" y="1601893"/>
              <a:ext cx="435355" cy="401243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C18AA2D-681C-46DD-A80B-82E9AFAE31CA}"/>
              </a:ext>
            </a:extLst>
          </p:cNvPr>
          <p:cNvCxnSpPr/>
          <p:nvPr/>
        </p:nvCxnSpPr>
        <p:spPr>
          <a:xfrm flipH="1">
            <a:off x="2699225" y="3493429"/>
            <a:ext cx="3155" cy="3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5E31F9F-710F-48B4-98AE-A23E8D583156}"/>
              </a:ext>
            </a:extLst>
          </p:cNvPr>
          <p:cNvCxnSpPr/>
          <p:nvPr/>
        </p:nvCxnSpPr>
        <p:spPr>
          <a:xfrm>
            <a:off x="3535881" y="3518418"/>
            <a:ext cx="192688" cy="307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5A0FADC3-5694-42FB-A7F1-26BAB4F8AB08}"/>
              </a:ext>
            </a:extLst>
          </p:cNvPr>
          <p:cNvGrpSpPr/>
          <p:nvPr/>
        </p:nvGrpSpPr>
        <p:grpSpPr>
          <a:xfrm>
            <a:off x="1414070" y="3849715"/>
            <a:ext cx="2590167" cy="411480"/>
            <a:chOff x="0" y="0"/>
            <a:chExt cx="2590585" cy="411496"/>
          </a:xfrm>
        </p:grpSpPr>
        <p:sp>
          <p:nvSpPr>
            <p:cNvPr id="6" name="Freeform 51">
              <a:extLst>
                <a:ext uri="{FF2B5EF4-FFF2-40B4-BE49-F238E27FC236}">
                  <a16:creationId xmlns:a16="http://schemas.microsoft.com/office/drawing/2014/main" id="{40FA4C3D-053F-4CD0-B24B-301EC5E8E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2086"/>
              <a:ext cx="531905" cy="359410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1">
              <a:extLst>
                <a:ext uri="{FF2B5EF4-FFF2-40B4-BE49-F238E27FC236}">
                  <a16:creationId xmlns:a16="http://schemas.microsoft.com/office/drawing/2014/main" id="{82AA6A57-644A-463D-A1B6-8214C9F30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020" y="34724"/>
              <a:ext cx="330200" cy="359410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51">
              <a:extLst>
                <a:ext uri="{FF2B5EF4-FFF2-40B4-BE49-F238E27FC236}">
                  <a16:creationId xmlns:a16="http://schemas.microsoft.com/office/drawing/2014/main" id="{4AF1C359-B40B-469E-AF2A-675F9C602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997" y="144684"/>
              <a:ext cx="554248" cy="248285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1">
              <a:extLst>
                <a:ext uri="{FF2B5EF4-FFF2-40B4-BE49-F238E27FC236}">
                  <a16:creationId xmlns:a16="http://schemas.microsoft.com/office/drawing/2014/main" id="{8A8C2C24-D232-40D0-85B5-6D5ED6C7F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040" y="40512"/>
              <a:ext cx="414545" cy="359410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>
              <a:extLst>
                <a:ext uri="{FF2B5EF4-FFF2-40B4-BE49-F238E27FC236}">
                  <a16:creationId xmlns:a16="http://schemas.microsoft.com/office/drawing/2014/main" id="{6F75B52A-89B0-4B16-86AF-389D6FE2F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8719" y="0"/>
              <a:ext cx="532435" cy="400685"/>
            </a:xfrm>
            <a:custGeom>
              <a:avLst/>
              <a:gdLst>
                <a:gd name="T0" fmla="*/ 0 w 188"/>
                <a:gd name="T1" fmla="*/ 183 h 183"/>
                <a:gd name="T2" fmla="*/ 44 w 188"/>
                <a:gd name="T3" fmla="*/ 107 h 183"/>
                <a:gd name="T4" fmla="*/ 72 w 188"/>
                <a:gd name="T5" fmla="*/ 23 h 183"/>
                <a:gd name="T6" fmla="*/ 100 w 188"/>
                <a:gd name="T7" fmla="*/ 11 h 183"/>
                <a:gd name="T8" fmla="*/ 128 w 188"/>
                <a:gd name="T9" fmla="*/ 91 h 183"/>
                <a:gd name="T10" fmla="*/ 188 w 188"/>
                <a:gd name="T11" fmla="*/ 179 h 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8"/>
                <a:gd name="T19" fmla="*/ 0 h 183"/>
                <a:gd name="T20" fmla="*/ 188 w 188"/>
                <a:gd name="T21" fmla="*/ 183 h 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8" h="183">
                  <a:moveTo>
                    <a:pt x="0" y="183"/>
                  </a:moveTo>
                  <a:cubicBezTo>
                    <a:pt x="16" y="158"/>
                    <a:pt x="32" y="134"/>
                    <a:pt x="44" y="107"/>
                  </a:cubicBezTo>
                  <a:cubicBezTo>
                    <a:pt x="56" y="80"/>
                    <a:pt x="63" y="39"/>
                    <a:pt x="72" y="23"/>
                  </a:cubicBezTo>
                  <a:cubicBezTo>
                    <a:pt x="81" y="7"/>
                    <a:pt x="91" y="0"/>
                    <a:pt x="100" y="11"/>
                  </a:cubicBezTo>
                  <a:cubicBezTo>
                    <a:pt x="109" y="22"/>
                    <a:pt x="113" y="63"/>
                    <a:pt x="128" y="91"/>
                  </a:cubicBezTo>
                  <a:cubicBezTo>
                    <a:pt x="143" y="119"/>
                    <a:pt x="165" y="149"/>
                    <a:pt x="188" y="17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Freeform 51">
            <a:extLst>
              <a:ext uri="{FF2B5EF4-FFF2-40B4-BE49-F238E27FC236}">
                <a16:creationId xmlns:a16="http://schemas.microsoft.com/office/drawing/2014/main" id="{9F653558-587F-4BC0-99A9-A86C9264FBD3}"/>
              </a:ext>
            </a:extLst>
          </p:cNvPr>
          <p:cNvSpPr>
            <a:spLocks/>
          </p:cNvSpPr>
          <p:nvPr/>
        </p:nvSpPr>
        <p:spPr bwMode="auto">
          <a:xfrm>
            <a:off x="1397103" y="3858287"/>
            <a:ext cx="330507" cy="407538"/>
          </a:xfrm>
          <a:custGeom>
            <a:avLst/>
            <a:gdLst>
              <a:gd name="T0" fmla="*/ 0 w 188"/>
              <a:gd name="T1" fmla="*/ 183 h 183"/>
              <a:gd name="T2" fmla="*/ 44 w 188"/>
              <a:gd name="T3" fmla="*/ 107 h 183"/>
              <a:gd name="T4" fmla="*/ 72 w 188"/>
              <a:gd name="T5" fmla="*/ 23 h 183"/>
              <a:gd name="T6" fmla="*/ 100 w 188"/>
              <a:gd name="T7" fmla="*/ 11 h 183"/>
              <a:gd name="T8" fmla="*/ 128 w 188"/>
              <a:gd name="T9" fmla="*/ 91 h 183"/>
              <a:gd name="T10" fmla="*/ 188 w 188"/>
              <a:gd name="T11" fmla="*/ 179 h 1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8"/>
              <a:gd name="T19" fmla="*/ 0 h 183"/>
              <a:gd name="T20" fmla="*/ 188 w 188"/>
              <a:gd name="T21" fmla="*/ 183 h 18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8" h="183">
                <a:moveTo>
                  <a:pt x="0" y="183"/>
                </a:moveTo>
                <a:cubicBezTo>
                  <a:pt x="16" y="158"/>
                  <a:pt x="32" y="134"/>
                  <a:pt x="44" y="107"/>
                </a:cubicBezTo>
                <a:cubicBezTo>
                  <a:pt x="56" y="80"/>
                  <a:pt x="63" y="39"/>
                  <a:pt x="72" y="23"/>
                </a:cubicBezTo>
                <a:cubicBezTo>
                  <a:pt x="81" y="7"/>
                  <a:pt x="91" y="0"/>
                  <a:pt x="100" y="11"/>
                </a:cubicBezTo>
                <a:cubicBezTo>
                  <a:pt x="109" y="22"/>
                  <a:pt x="113" y="63"/>
                  <a:pt x="128" y="91"/>
                </a:cubicBezTo>
                <a:cubicBezTo>
                  <a:pt x="143" y="119"/>
                  <a:pt x="165" y="149"/>
                  <a:pt x="188" y="179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6" name="文本框 2">
            <a:extLst>
              <a:ext uri="{FF2B5EF4-FFF2-40B4-BE49-F238E27FC236}">
                <a16:creationId xmlns:a16="http://schemas.microsoft.com/office/drawing/2014/main" id="{697FD0A7-0721-429C-9184-FC060F70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707" y="1961174"/>
            <a:ext cx="5219700" cy="3727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&lt;STATE&gt; 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&lt;NUMMIXES&gt; 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&lt;MIXTURE&gt; 1 0.2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0.1 0.2 0.3 0.8 0.4 0.4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1.0 2.0 0.5 1.0 3.0 0.8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&lt;MIXTURE&gt; 2 0.3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0.1 0.2 0.3 0.8 0.4 0.4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1.0 2.0 0.5 1.0 3.0 0.8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&lt;MIXTURE&gt; 3 0.3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0.1 0.2 0.3 0.8 0.4 0.4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1.0 2.0 0.5 1.0 3.0 0.8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050" kern="22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&lt;MIXTURE&gt; 4 0.2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&lt;MEAN&gt;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0.1 0.2 0.3 0.8 0.4 0.4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&lt;VARIANCE&gt; 6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152400" indent="133350" algn="just">
              <a:spcAft>
                <a:spcPts val="0"/>
              </a:spcAft>
            </a:pPr>
            <a:r>
              <a:rPr lang="en-US" sz="1050" kern="100">
                <a:effectLst/>
                <a:latin typeface="Calibri" panose="020F0502020204030204" pitchFamily="34" charset="0"/>
                <a:ea typeface="华文楷体" panose="02010600040101010101" pitchFamily="2" charset="-122"/>
                <a:cs typeface="Times New Roman" panose="02020603050405020304" pitchFamily="18" charset="0"/>
              </a:rPr>
              <a:t>1.0 2.0 0.5 1.0 3.0 0.8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Oval 8">
            <a:extLst>
              <a:ext uri="{FF2B5EF4-FFF2-40B4-BE49-F238E27FC236}">
                <a16:creationId xmlns:a16="http://schemas.microsoft.com/office/drawing/2014/main" id="{333A49A0-E3DE-40EC-80CA-5BFB0B3627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96520" y="3031204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" name="Oval 9">
            <a:extLst>
              <a:ext uri="{FF2B5EF4-FFF2-40B4-BE49-F238E27FC236}">
                <a16:creationId xmlns:a16="http://schemas.microsoft.com/office/drawing/2014/main" id="{CF2CD9FE-7ADE-49C4-A013-6D7A7C7241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4258" y="2515391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0" name="Oval 8">
            <a:extLst>
              <a:ext uri="{FF2B5EF4-FFF2-40B4-BE49-F238E27FC236}">
                <a16:creationId xmlns:a16="http://schemas.microsoft.com/office/drawing/2014/main" id="{7A8CE8BD-A87A-4BE5-A97C-6FD299F39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2389" y="3043225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1" name="Line 11">
            <a:extLst>
              <a:ext uri="{FF2B5EF4-FFF2-40B4-BE49-F238E27FC236}">
                <a16:creationId xmlns:a16="http://schemas.microsoft.com/office/drawing/2014/main" id="{AC8DE344-D737-4E03-9905-5F596CFA2E3B}"/>
              </a:ext>
            </a:extLst>
          </p:cNvPr>
          <p:cNvCxnSpPr/>
          <p:nvPr/>
        </p:nvCxnSpPr>
        <p:spPr bwMode="auto">
          <a:xfrm flipV="1">
            <a:off x="1984920" y="2689234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2" name="Oval 8">
            <a:extLst>
              <a:ext uri="{FF2B5EF4-FFF2-40B4-BE49-F238E27FC236}">
                <a16:creationId xmlns:a16="http://schemas.microsoft.com/office/drawing/2014/main" id="{4099DA3A-B4F6-4F63-8479-9B1057191E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3644" y="3056602"/>
            <a:ext cx="467980" cy="46796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Oval 8">
            <a:extLst>
              <a:ext uri="{FF2B5EF4-FFF2-40B4-BE49-F238E27FC236}">
                <a16:creationId xmlns:a16="http://schemas.microsoft.com/office/drawing/2014/main" id="{181CFA69-B338-40B0-9F27-9A283AAD6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6359" y="3055688"/>
            <a:ext cx="467980" cy="46796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8">
            <a:extLst>
              <a:ext uri="{FF2B5EF4-FFF2-40B4-BE49-F238E27FC236}">
                <a16:creationId xmlns:a16="http://schemas.microsoft.com/office/drawing/2014/main" id="{FE156DF7-1DE0-42EA-A358-02A187175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6546" y="3048179"/>
            <a:ext cx="467980" cy="467964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TextBox 53">
            <a:extLst>
              <a:ext uri="{FF2B5EF4-FFF2-40B4-BE49-F238E27FC236}">
                <a16:creationId xmlns:a16="http://schemas.microsoft.com/office/drawing/2014/main" id="{F75B9D47-7399-4902-97DF-3221DEC9F415}"/>
              </a:ext>
            </a:extLst>
          </p:cNvPr>
          <p:cNvSpPr txBox="1"/>
          <p:nvPr/>
        </p:nvSpPr>
        <p:spPr>
          <a:xfrm>
            <a:off x="1654258" y="3031192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TextBox 54">
            <a:extLst>
              <a:ext uri="{FF2B5EF4-FFF2-40B4-BE49-F238E27FC236}">
                <a16:creationId xmlns:a16="http://schemas.microsoft.com/office/drawing/2014/main" id="{8383A27C-841E-4C43-AA45-D23B8DFE0E90}"/>
              </a:ext>
            </a:extLst>
          </p:cNvPr>
          <p:cNvSpPr txBox="1"/>
          <p:nvPr/>
        </p:nvSpPr>
        <p:spPr>
          <a:xfrm>
            <a:off x="2525412" y="3047270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TextBox 55">
            <a:extLst>
              <a:ext uri="{FF2B5EF4-FFF2-40B4-BE49-F238E27FC236}">
                <a16:creationId xmlns:a16="http://schemas.microsoft.com/office/drawing/2014/main" id="{06EE1436-F843-4E95-81BD-7D1A1ACEE1FE}"/>
              </a:ext>
            </a:extLst>
          </p:cNvPr>
          <p:cNvSpPr txBox="1"/>
          <p:nvPr/>
        </p:nvSpPr>
        <p:spPr>
          <a:xfrm>
            <a:off x="3352651" y="3066545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TextBox 57">
            <a:extLst>
              <a:ext uri="{FF2B5EF4-FFF2-40B4-BE49-F238E27FC236}">
                <a16:creationId xmlns:a16="http://schemas.microsoft.com/office/drawing/2014/main" id="{C35F643F-1978-41DB-80EB-CE68EEB5E9BF}"/>
              </a:ext>
            </a:extLst>
          </p:cNvPr>
          <p:cNvSpPr txBox="1"/>
          <p:nvPr/>
        </p:nvSpPr>
        <p:spPr>
          <a:xfrm>
            <a:off x="4158572" y="3062904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Oval 9">
            <a:extLst>
              <a:ext uri="{FF2B5EF4-FFF2-40B4-BE49-F238E27FC236}">
                <a16:creationId xmlns:a16="http://schemas.microsoft.com/office/drawing/2014/main" id="{3504CDA9-C287-4B55-B50E-9C1A440F5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33620" y="2528631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100" name="Line 11">
            <a:extLst>
              <a:ext uri="{FF2B5EF4-FFF2-40B4-BE49-F238E27FC236}">
                <a16:creationId xmlns:a16="http://schemas.microsoft.com/office/drawing/2014/main" id="{87AFF702-BAA2-4199-8C60-BAABA9B6747F}"/>
              </a:ext>
            </a:extLst>
          </p:cNvPr>
          <p:cNvCxnSpPr/>
          <p:nvPr/>
        </p:nvCxnSpPr>
        <p:spPr bwMode="auto">
          <a:xfrm flipV="1">
            <a:off x="2872108" y="2701195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1" name="Oval 9">
            <a:extLst>
              <a:ext uri="{FF2B5EF4-FFF2-40B4-BE49-F238E27FC236}">
                <a16:creationId xmlns:a16="http://schemas.microsoft.com/office/drawing/2014/main" id="{1FCB793C-769F-42C2-9280-7E4871F986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48917" y="2542266"/>
            <a:ext cx="336782" cy="507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/>
          </a:p>
        </p:txBody>
      </p:sp>
      <p:cxnSp>
        <p:nvCxnSpPr>
          <p:cNvPr id="102" name="Line 11">
            <a:extLst>
              <a:ext uri="{FF2B5EF4-FFF2-40B4-BE49-F238E27FC236}">
                <a16:creationId xmlns:a16="http://schemas.microsoft.com/office/drawing/2014/main" id="{0D705751-7DA3-419C-8CBC-A5B157999225}"/>
              </a:ext>
            </a:extLst>
          </p:cNvPr>
          <p:cNvCxnSpPr/>
          <p:nvPr/>
        </p:nvCxnSpPr>
        <p:spPr bwMode="auto">
          <a:xfrm flipV="1">
            <a:off x="3685929" y="2717584"/>
            <a:ext cx="0" cy="11564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FC2A7E12-E502-48A8-A0B3-E0DFAA71407F}"/>
              </a:ext>
            </a:extLst>
          </p:cNvPr>
          <p:cNvCxnSpPr>
            <a:cxnSpLocks/>
          </p:cNvCxnSpPr>
          <p:nvPr/>
        </p:nvCxnSpPr>
        <p:spPr>
          <a:xfrm>
            <a:off x="2064128" y="3274756"/>
            <a:ext cx="39547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05E776C-AA60-455A-883E-DD4EE8626735}"/>
              </a:ext>
            </a:extLst>
          </p:cNvPr>
          <p:cNvCxnSpPr>
            <a:cxnSpLocks/>
          </p:cNvCxnSpPr>
          <p:nvPr/>
        </p:nvCxnSpPr>
        <p:spPr>
          <a:xfrm>
            <a:off x="2935731" y="3287131"/>
            <a:ext cx="344842" cy="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5CB57894-6828-4699-BE80-DF7F233613A0}"/>
              </a:ext>
            </a:extLst>
          </p:cNvPr>
          <p:cNvCxnSpPr>
            <a:cxnSpLocks/>
          </p:cNvCxnSpPr>
          <p:nvPr/>
        </p:nvCxnSpPr>
        <p:spPr>
          <a:xfrm>
            <a:off x="3751624" y="3290584"/>
            <a:ext cx="350204" cy="6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53">
            <a:extLst>
              <a:ext uri="{FF2B5EF4-FFF2-40B4-BE49-F238E27FC236}">
                <a16:creationId xmlns:a16="http://schemas.microsoft.com/office/drawing/2014/main" id="{1F295436-9361-4EB1-86CF-D2571A576CBA}"/>
              </a:ext>
            </a:extLst>
          </p:cNvPr>
          <p:cNvSpPr txBox="1"/>
          <p:nvPr/>
        </p:nvSpPr>
        <p:spPr>
          <a:xfrm>
            <a:off x="818563" y="3066490"/>
            <a:ext cx="346076" cy="46799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800" i="1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1800" i="1" kern="1200" baseline="-2500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8B9AA7A0-C733-4E20-80B7-04B69CAC58A6}"/>
              </a:ext>
            </a:extLst>
          </p:cNvPr>
          <p:cNvCxnSpPr>
            <a:cxnSpLocks/>
          </p:cNvCxnSpPr>
          <p:nvPr/>
        </p:nvCxnSpPr>
        <p:spPr>
          <a:xfrm>
            <a:off x="1196231" y="3274756"/>
            <a:ext cx="395478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2">
                <a:extLst>
                  <a:ext uri="{FF2B5EF4-FFF2-40B4-BE49-F238E27FC236}">
                    <a16:creationId xmlns:a16="http://schemas.microsoft.com/office/drawing/2014/main" id="{D1923D2A-13D7-45A5-A578-6C39785485C8}"/>
                  </a:ext>
                </a:extLst>
              </p:cNvPr>
              <p:cNvSpPr txBox="1"/>
              <p:nvPr/>
            </p:nvSpPr>
            <p:spPr>
              <a:xfrm>
                <a:off x="1135358" y="2993062"/>
                <a:ext cx="396223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文本框 102">
                <a:extLst>
                  <a:ext uri="{FF2B5EF4-FFF2-40B4-BE49-F238E27FC236}">
                    <a16:creationId xmlns:a16="http://schemas.microsoft.com/office/drawing/2014/main" id="{D1923D2A-13D7-45A5-A578-6C3978548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58" y="2993062"/>
                <a:ext cx="396223" cy="269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3">
                <a:extLst>
                  <a:ext uri="{FF2B5EF4-FFF2-40B4-BE49-F238E27FC236}">
                    <a16:creationId xmlns:a16="http://schemas.microsoft.com/office/drawing/2014/main" id="{9811A88E-0E87-4E98-8431-E7226506FB5E}"/>
                  </a:ext>
                </a:extLst>
              </p:cNvPr>
              <p:cNvSpPr txBox="1"/>
              <p:nvPr/>
            </p:nvSpPr>
            <p:spPr>
              <a:xfrm>
                <a:off x="1609513" y="226792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文本框 103">
                <a:extLst>
                  <a:ext uri="{FF2B5EF4-FFF2-40B4-BE49-F238E27FC236}">
                    <a16:creationId xmlns:a16="http://schemas.microsoft.com/office/drawing/2014/main" id="{9811A88E-0E87-4E98-8431-E7226506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513" y="2267924"/>
                <a:ext cx="399398" cy="269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4">
                <a:extLst>
                  <a:ext uri="{FF2B5EF4-FFF2-40B4-BE49-F238E27FC236}">
                    <a16:creationId xmlns:a16="http://schemas.microsoft.com/office/drawing/2014/main" id="{2BCBAABC-D7B8-4837-A1C7-C1C480ABC197}"/>
                  </a:ext>
                </a:extLst>
              </p:cNvPr>
              <p:cNvSpPr txBox="1"/>
              <p:nvPr/>
            </p:nvSpPr>
            <p:spPr>
              <a:xfrm>
                <a:off x="2043153" y="3006115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文本框 104">
                <a:extLst>
                  <a:ext uri="{FF2B5EF4-FFF2-40B4-BE49-F238E27FC236}">
                    <a16:creationId xmlns:a16="http://schemas.microsoft.com/office/drawing/2014/main" id="{2BCBAABC-D7B8-4837-A1C7-C1C480AB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53" y="3006115"/>
                <a:ext cx="399398" cy="269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05">
                <a:extLst>
                  <a:ext uri="{FF2B5EF4-FFF2-40B4-BE49-F238E27FC236}">
                    <a16:creationId xmlns:a16="http://schemas.microsoft.com/office/drawing/2014/main" id="{3AC056EA-3A2E-488F-BDC2-C8AFFBE3125E}"/>
                  </a:ext>
                </a:extLst>
              </p:cNvPr>
              <p:cNvSpPr txBox="1"/>
              <p:nvPr/>
            </p:nvSpPr>
            <p:spPr>
              <a:xfrm>
                <a:off x="2467875" y="226792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文本框 105">
                <a:extLst>
                  <a:ext uri="{FF2B5EF4-FFF2-40B4-BE49-F238E27FC236}">
                    <a16:creationId xmlns:a16="http://schemas.microsoft.com/office/drawing/2014/main" id="{3AC056EA-3A2E-488F-BDC2-C8AFFBE31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875" y="2267924"/>
                <a:ext cx="399398" cy="269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06">
                <a:extLst>
                  <a:ext uri="{FF2B5EF4-FFF2-40B4-BE49-F238E27FC236}">
                    <a16:creationId xmlns:a16="http://schemas.microsoft.com/office/drawing/2014/main" id="{5035CCA4-9EFE-422B-B682-884A7E3D21F2}"/>
                  </a:ext>
                </a:extLst>
              </p:cNvPr>
              <p:cNvSpPr txBox="1"/>
              <p:nvPr/>
            </p:nvSpPr>
            <p:spPr>
              <a:xfrm>
                <a:off x="2874630" y="3012159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文本框 106">
                <a:extLst>
                  <a:ext uri="{FF2B5EF4-FFF2-40B4-BE49-F238E27FC236}">
                    <a16:creationId xmlns:a16="http://schemas.microsoft.com/office/drawing/2014/main" id="{5035CCA4-9EFE-422B-B682-884A7E3D2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30" y="3012159"/>
                <a:ext cx="399398" cy="2698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07">
                <a:extLst>
                  <a:ext uri="{FF2B5EF4-FFF2-40B4-BE49-F238E27FC236}">
                    <a16:creationId xmlns:a16="http://schemas.microsoft.com/office/drawing/2014/main" id="{2FF656D1-1C21-4165-9E95-C2CA6D5ABF54}"/>
                  </a:ext>
                </a:extLst>
              </p:cNvPr>
              <p:cNvSpPr txBox="1"/>
              <p:nvPr/>
            </p:nvSpPr>
            <p:spPr>
              <a:xfrm>
                <a:off x="3281773" y="2256474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文本框 107">
                <a:extLst>
                  <a:ext uri="{FF2B5EF4-FFF2-40B4-BE49-F238E27FC236}">
                    <a16:creationId xmlns:a16="http://schemas.microsoft.com/office/drawing/2014/main" id="{2FF656D1-1C21-4165-9E95-C2CA6D5AB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73" y="2256474"/>
                <a:ext cx="399398" cy="2698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08">
                <a:extLst>
                  <a:ext uri="{FF2B5EF4-FFF2-40B4-BE49-F238E27FC236}">
                    <a16:creationId xmlns:a16="http://schemas.microsoft.com/office/drawing/2014/main" id="{4A3A0E72-CD4A-46DA-8295-3476AE5142CB}"/>
                  </a:ext>
                </a:extLst>
              </p:cNvPr>
              <p:cNvSpPr txBox="1"/>
              <p:nvPr/>
            </p:nvSpPr>
            <p:spPr>
              <a:xfrm>
                <a:off x="3712417" y="3012159"/>
                <a:ext cx="399398" cy="269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45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文本框 108">
                <a:extLst>
                  <a:ext uri="{FF2B5EF4-FFF2-40B4-BE49-F238E27FC236}">
                    <a16:creationId xmlns:a16="http://schemas.microsoft.com/office/drawing/2014/main" id="{4A3A0E72-CD4A-46DA-8295-3476AE514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17" y="3012159"/>
                <a:ext cx="399398" cy="2698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矩形 144">
            <a:extLst>
              <a:ext uri="{FF2B5EF4-FFF2-40B4-BE49-F238E27FC236}">
                <a16:creationId xmlns:a16="http://schemas.microsoft.com/office/drawing/2014/main" id="{C0B2338C-5724-444E-A9B8-2379C71D33DC}"/>
              </a:ext>
            </a:extLst>
          </p:cNvPr>
          <p:cNvSpPr/>
          <p:nvPr/>
        </p:nvSpPr>
        <p:spPr>
          <a:xfrm>
            <a:off x="1157339" y="4559583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6771CF6-2588-474E-B202-9BF52C06AA16}"/>
              </a:ext>
            </a:extLst>
          </p:cNvPr>
          <p:cNvSpPr/>
          <p:nvPr/>
        </p:nvSpPr>
        <p:spPr>
          <a:xfrm>
            <a:off x="1357763" y="4557641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234094A-FEDB-4B88-9C5A-5FF8574D05CD}"/>
              </a:ext>
            </a:extLst>
          </p:cNvPr>
          <p:cNvSpPr/>
          <p:nvPr/>
        </p:nvSpPr>
        <p:spPr>
          <a:xfrm>
            <a:off x="1550049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A612310-C722-4CC2-A2A4-F0F2A4C6089F}"/>
              </a:ext>
            </a:extLst>
          </p:cNvPr>
          <p:cNvSpPr/>
          <p:nvPr/>
        </p:nvSpPr>
        <p:spPr>
          <a:xfrm>
            <a:off x="175102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1B164B0-3EA2-47C5-A18C-D5AF236AA41D}"/>
              </a:ext>
            </a:extLst>
          </p:cNvPr>
          <p:cNvSpPr/>
          <p:nvPr/>
        </p:nvSpPr>
        <p:spPr>
          <a:xfrm>
            <a:off x="195686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36818DE9-73BA-47C3-86DD-EAF73D966924}"/>
              </a:ext>
            </a:extLst>
          </p:cNvPr>
          <p:cNvSpPr/>
          <p:nvPr/>
        </p:nvSpPr>
        <p:spPr>
          <a:xfrm>
            <a:off x="216059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6932251-BAB8-4264-8533-B3FF9CA9C5AD}"/>
              </a:ext>
            </a:extLst>
          </p:cNvPr>
          <p:cNvSpPr/>
          <p:nvPr/>
        </p:nvSpPr>
        <p:spPr>
          <a:xfrm>
            <a:off x="2360905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16AC0A2F-1B66-48D8-BDED-6593C21DE795}"/>
              </a:ext>
            </a:extLst>
          </p:cNvPr>
          <p:cNvSpPr/>
          <p:nvPr/>
        </p:nvSpPr>
        <p:spPr>
          <a:xfrm>
            <a:off x="2561217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81">
                <a:extLst>
                  <a:ext uri="{FF2B5EF4-FFF2-40B4-BE49-F238E27FC236}">
                    <a16:creationId xmlns:a16="http://schemas.microsoft.com/office/drawing/2014/main" id="{7649587A-7AA0-491D-9CC7-345F1C30BCDD}"/>
                  </a:ext>
                </a:extLst>
              </p:cNvPr>
              <p:cNvSpPr txBox="1"/>
              <p:nvPr/>
            </p:nvSpPr>
            <p:spPr>
              <a:xfrm>
                <a:off x="1049998" y="5026411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3" name="文本框 81">
                <a:extLst>
                  <a:ext uri="{FF2B5EF4-FFF2-40B4-BE49-F238E27FC236}">
                    <a16:creationId xmlns:a16="http://schemas.microsoft.com/office/drawing/2014/main" id="{7649587A-7AA0-491D-9CC7-345F1C30B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98" y="5026411"/>
                <a:ext cx="255271" cy="299720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82">
                <a:extLst>
                  <a:ext uri="{FF2B5EF4-FFF2-40B4-BE49-F238E27FC236}">
                    <a16:creationId xmlns:a16="http://schemas.microsoft.com/office/drawing/2014/main" id="{63778683-F619-4DB8-9BE4-48C81FE6138E}"/>
                  </a:ext>
                </a:extLst>
              </p:cNvPr>
              <p:cNvSpPr txBox="1"/>
              <p:nvPr/>
            </p:nvSpPr>
            <p:spPr>
              <a:xfrm>
                <a:off x="1247909" y="5033842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4" name="文本框 82">
                <a:extLst>
                  <a:ext uri="{FF2B5EF4-FFF2-40B4-BE49-F238E27FC236}">
                    <a16:creationId xmlns:a16="http://schemas.microsoft.com/office/drawing/2014/main" id="{63778683-F619-4DB8-9BE4-48C81FE61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9" y="5033842"/>
                <a:ext cx="255271" cy="299720"/>
              </a:xfrm>
              <a:prstGeom prst="rect">
                <a:avLst/>
              </a:prstGeom>
              <a:blipFill>
                <a:blip r:embed="rId12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83">
                <a:extLst>
                  <a:ext uri="{FF2B5EF4-FFF2-40B4-BE49-F238E27FC236}">
                    <a16:creationId xmlns:a16="http://schemas.microsoft.com/office/drawing/2014/main" id="{3A0C4895-EAF7-4800-8934-403BFAD65F00}"/>
                  </a:ext>
                </a:extLst>
              </p:cNvPr>
              <p:cNvSpPr txBox="1"/>
              <p:nvPr/>
            </p:nvSpPr>
            <p:spPr>
              <a:xfrm>
                <a:off x="1443532" y="5034403"/>
                <a:ext cx="255906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5" name="文本框 83">
                <a:extLst>
                  <a:ext uri="{FF2B5EF4-FFF2-40B4-BE49-F238E27FC236}">
                    <a16:creationId xmlns:a16="http://schemas.microsoft.com/office/drawing/2014/main" id="{3A0C4895-EAF7-4800-8934-403BFAD65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32" y="5034403"/>
                <a:ext cx="255906" cy="299720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84">
                <a:extLst>
                  <a:ext uri="{FF2B5EF4-FFF2-40B4-BE49-F238E27FC236}">
                    <a16:creationId xmlns:a16="http://schemas.microsoft.com/office/drawing/2014/main" id="{4B627D17-1B83-4D07-9A04-D5F2C2B26EDD}"/>
                  </a:ext>
                </a:extLst>
              </p:cNvPr>
              <p:cNvSpPr txBox="1"/>
              <p:nvPr/>
            </p:nvSpPr>
            <p:spPr>
              <a:xfrm>
                <a:off x="1638527" y="5033842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6" name="文本框 84">
                <a:extLst>
                  <a:ext uri="{FF2B5EF4-FFF2-40B4-BE49-F238E27FC236}">
                    <a16:creationId xmlns:a16="http://schemas.microsoft.com/office/drawing/2014/main" id="{4B627D17-1B83-4D07-9A04-D5F2C2B2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527" y="5033842"/>
                <a:ext cx="255271" cy="299720"/>
              </a:xfrm>
              <a:prstGeom prst="rect">
                <a:avLst/>
              </a:prstGeom>
              <a:blipFill>
                <a:blip r:embed="rId14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矩形 156">
            <a:extLst>
              <a:ext uri="{FF2B5EF4-FFF2-40B4-BE49-F238E27FC236}">
                <a16:creationId xmlns:a16="http://schemas.microsoft.com/office/drawing/2014/main" id="{7BD49800-78C8-497C-8AA0-E39C183B631D}"/>
              </a:ext>
            </a:extLst>
          </p:cNvPr>
          <p:cNvSpPr/>
          <p:nvPr/>
        </p:nvSpPr>
        <p:spPr>
          <a:xfrm>
            <a:off x="2762406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628AFCA-6E1D-4195-8496-0527A2E65B7C}"/>
              </a:ext>
            </a:extLst>
          </p:cNvPr>
          <p:cNvSpPr/>
          <p:nvPr/>
        </p:nvSpPr>
        <p:spPr>
          <a:xfrm>
            <a:off x="2973497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F1856A6-92D2-499D-9BC4-B4419F801675}"/>
              </a:ext>
            </a:extLst>
          </p:cNvPr>
          <p:cNvSpPr/>
          <p:nvPr/>
        </p:nvSpPr>
        <p:spPr>
          <a:xfrm>
            <a:off x="315973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B577BF70-57D0-4C82-A5E1-4B9243E9408C}"/>
              </a:ext>
            </a:extLst>
          </p:cNvPr>
          <p:cNvSpPr/>
          <p:nvPr/>
        </p:nvSpPr>
        <p:spPr>
          <a:xfrm>
            <a:off x="3352651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A0F37356-C6AE-4627-B85D-8581527F83CE}"/>
              </a:ext>
            </a:extLst>
          </p:cNvPr>
          <p:cNvSpPr/>
          <p:nvPr/>
        </p:nvSpPr>
        <p:spPr>
          <a:xfrm>
            <a:off x="354556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DC59DFF-4049-4B30-87F9-53E5BA9CB701}"/>
              </a:ext>
            </a:extLst>
          </p:cNvPr>
          <p:cNvSpPr/>
          <p:nvPr/>
        </p:nvSpPr>
        <p:spPr>
          <a:xfrm>
            <a:off x="3743573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8F0F525E-E2F1-41F1-AC0C-683CE4A59482}"/>
              </a:ext>
            </a:extLst>
          </p:cNvPr>
          <p:cNvSpPr/>
          <p:nvPr/>
        </p:nvSpPr>
        <p:spPr>
          <a:xfrm>
            <a:off x="3953448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1919D8F-47F8-4B63-9661-1EF16C969D9E}"/>
              </a:ext>
            </a:extLst>
          </p:cNvPr>
          <p:cNvSpPr/>
          <p:nvPr/>
        </p:nvSpPr>
        <p:spPr>
          <a:xfrm>
            <a:off x="4150244" y="4556406"/>
            <a:ext cx="107995" cy="4679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93">
                <a:extLst>
                  <a:ext uri="{FF2B5EF4-FFF2-40B4-BE49-F238E27FC236}">
                    <a16:creationId xmlns:a16="http://schemas.microsoft.com/office/drawing/2014/main" id="{11CCB0A3-B6DC-4E5E-B572-4D661359F028}"/>
                  </a:ext>
                </a:extLst>
              </p:cNvPr>
              <p:cNvSpPr txBox="1"/>
              <p:nvPr/>
            </p:nvSpPr>
            <p:spPr>
              <a:xfrm>
                <a:off x="4065776" y="5023920"/>
                <a:ext cx="255271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5" name="文本框 93">
                <a:extLst>
                  <a:ext uri="{FF2B5EF4-FFF2-40B4-BE49-F238E27FC236}">
                    <a16:creationId xmlns:a16="http://schemas.microsoft.com/office/drawing/2014/main" id="{11CCB0A3-B6DC-4E5E-B572-4D661359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76" y="5023920"/>
                <a:ext cx="255271" cy="299720"/>
              </a:xfrm>
              <a:prstGeom prst="rect">
                <a:avLst/>
              </a:prstGeom>
              <a:blipFill>
                <a:blip r:embed="rId15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94">
                <a:extLst>
                  <a:ext uri="{FF2B5EF4-FFF2-40B4-BE49-F238E27FC236}">
                    <a16:creationId xmlns:a16="http://schemas.microsoft.com/office/drawing/2014/main" id="{8E6CE535-AF3E-4CDA-B52D-A691FDE461B0}"/>
                  </a:ext>
                </a:extLst>
              </p:cNvPr>
              <p:cNvSpPr txBox="1"/>
              <p:nvPr/>
            </p:nvSpPr>
            <p:spPr>
              <a:xfrm>
                <a:off x="1868779" y="5043765"/>
                <a:ext cx="694692" cy="299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kern="12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⋯⋯⋯</m:t>
                      </m:r>
                    </m:oMath>
                  </m:oMathPara>
                </a14:m>
                <a:endParaRPr lang="zh-CN" sz="1200" kern="100">
                  <a:effectLst/>
                  <a:latin typeface="Calibri" panose="020F0502020204030204" pitchFamily="34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6" name="文本框 94">
                <a:extLst>
                  <a:ext uri="{FF2B5EF4-FFF2-40B4-BE49-F238E27FC236}">
                    <a16:creationId xmlns:a16="http://schemas.microsoft.com/office/drawing/2014/main" id="{8E6CE535-AF3E-4CDA-B52D-A691FDE46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779" y="5043765"/>
                <a:ext cx="694692" cy="2997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70B46BC4-8913-47BB-9D43-C511F71239CD}"/>
              </a:ext>
            </a:extLst>
          </p:cNvPr>
          <p:cNvCxnSpPr/>
          <p:nvPr/>
        </p:nvCxnSpPr>
        <p:spPr>
          <a:xfrm>
            <a:off x="1859019" y="5443259"/>
            <a:ext cx="1784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96">
            <a:extLst>
              <a:ext uri="{FF2B5EF4-FFF2-40B4-BE49-F238E27FC236}">
                <a16:creationId xmlns:a16="http://schemas.microsoft.com/office/drawing/2014/main" id="{970712D5-4613-40E3-8106-46781FB3A339}"/>
              </a:ext>
            </a:extLst>
          </p:cNvPr>
          <p:cNvSpPr txBox="1"/>
          <p:nvPr/>
        </p:nvSpPr>
        <p:spPr>
          <a:xfrm>
            <a:off x="2677718" y="5185092"/>
            <a:ext cx="232411" cy="295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i="1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endParaRPr lang="zh-CN" sz="1200" kern="100">
              <a:effectLst/>
              <a:latin typeface="Calibri" panose="020F0502020204030204" pitchFamily="34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5FDEF900-2C96-45C7-A94A-AA2FBA35FD3D}"/>
              </a:ext>
            </a:extLst>
          </p:cNvPr>
          <p:cNvCxnSpPr/>
          <p:nvPr/>
        </p:nvCxnSpPr>
        <p:spPr>
          <a:xfrm flipH="1">
            <a:off x="1211337" y="4276659"/>
            <a:ext cx="457929" cy="282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852F879B-39AC-4024-8E6F-1BADB6257F4B}"/>
              </a:ext>
            </a:extLst>
          </p:cNvPr>
          <p:cNvCxnSpPr/>
          <p:nvPr/>
        </p:nvCxnSpPr>
        <p:spPr>
          <a:xfrm>
            <a:off x="1669266" y="4276659"/>
            <a:ext cx="135755" cy="27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B98DE88A-AF2A-4AB9-8E54-14A7CEE48D85}"/>
              </a:ext>
            </a:extLst>
          </p:cNvPr>
          <p:cNvCxnSpPr/>
          <p:nvPr/>
        </p:nvCxnSpPr>
        <p:spPr>
          <a:xfrm flipH="1">
            <a:off x="2010865" y="4259482"/>
            <a:ext cx="687745" cy="29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29A5DCCB-FDAF-4447-9006-44DC960ACFDA}"/>
              </a:ext>
            </a:extLst>
          </p:cNvPr>
          <p:cNvCxnSpPr/>
          <p:nvPr/>
        </p:nvCxnSpPr>
        <p:spPr>
          <a:xfrm>
            <a:off x="2698610" y="4259482"/>
            <a:ext cx="328885" cy="296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B63C0A23-9E5A-480A-9565-5C288557501F}"/>
              </a:ext>
            </a:extLst>
          </p:cNvPr>
          <p:cNvCxnSpPr/>
          <p:nvPr/>
        </p:nvCxnSpPr>
        <p:spPr>
          <a:xfrm flipH="1">
            <a:off x="3213732" y="4260694"/>
            <a:ext cx="514222" cy="2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F0DFAA06-C5B3-4D97-8517-B9EE46FE1CC8}"/>
              </a:ext>
            </a:extLst>
          </p:cNvPr>
          <p:cNvCxnSpPr/>
          <p:nvPr/>
        </p:nvCxnSpPr>
        <p:spPr>
          <a:xfrm>
            <a:off x="3727954" y="4260694"/>
            <a:ext cx="476288" cy="295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9CA02463-45B1-46F7-8EE8-65BC2F8ECB2B}"/>
              </a:ext>
            </a:extLst>
          </p:cNvPr>
          <p:cNvSpPr txBox="1"/>
          <p:nvPr/>
        </p:nvSpPr>
        <p:spPr>
          <a:xfrm>
            <a:off x="1569045" y="1488537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每个发射状态</a:t>
            </a:r>
            <a:r>
              <a:rPr lang="en-US" altLang="zh-CN" dirty="0"/>
              <a:t>4</a:t>
            </a:r>
            <a:r>
              <a:rPr lang="zh-CN" altLang="en-US" dirty="0"/>
              <a:t>个高斯</a:t>
            </a:r>
          </a:p>
        </p:txBody>
      </p:sp>
    </p:spTree>
    <p:extLst>
      <p:ext uri="{BB962C8B-B14F-4D97-AF65-F5344CB8AC3E}">
        <p14:creationId xmlns:p14="http://schemas.microsoft.com/office/powerpoint/2010/main" val="3233290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B2548-ECFF-4F52-8866-87D0FA8E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</a:t>
            </a:r>
            <a:r>
              <a:rPr lang="zh-CN" altLang="en-US" dirty="0"/>
              <a:t>概率计算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D06E80-60C5-4974-B716-366815767946}"/>
              </a:ext>
            </a:extLst>
          </p:cNvPr>
          <p:cNvSpPr txBox="1"/>
          <p:nvPr/>
        </p:nvSpPr>
        <p:spPr>
          <a:xfrm>
            <a:off x="523541" y="2864604"/>
            <a:ext cx="121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输入特征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802DAE-7FB2-4866-85CD-AC750E2D3041}"/>
                  </a:ext>
                </a:extLst>
              </p:cNvPr>
              <p:cNvSpPr/>
              <p:nvPr/>
            </p:nvSpPr>
            <p:spPr>
              <a:xfrm>
                <a:off x="3627682" y="2089662"/>
                <a:ext cx="1574634" cy="574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400" dirty="0"/>
                  <a:t>均值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3,  7,  4</a:t>
                </a:r>
              </a:p>
              <a:p>
                <a:pPr algn="just"/>
                <a:r>
                  <a:rPr lang="zh-CN" altLang="en-US" sz="1400" dirty="0"/>
                  <a:t>方差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0.1,0.2,0.4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D802DAE-7FB2-4866-85CD-AC750E2D30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682" y="2089662"/>
                <a:ext cx="1574634" cy="574159"/>
              </a:xfrm>
              <a:prstGeom prst="rect">
                <a:avLst/>
              </a:prstGeom>
              <a:blipFill>
                <a:blip r:embed="rId5"/>
                <a:stretch>
                  <a:fillRect l="-769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0B8B913-C8CC-4D4F-9D8C-BBDADBC196E0}"/>
              </a:ext>
            </a:extLst>
          </p:cNvPr>
          <p:cNvSpPr/>
          <p:nvPr/>
        </p:nvSpPr>
        <p:spPr>
          <a:xfrm>
            <a:off x="1742972" y="3395253"/>
            <a:ext cx="900000" cy="900000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GMM</a:t>
            </a:r>
            <a:endParaRPr lang="zh-CN" altLang="en-US" sz="1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8ECEA2E-55AB-4A3D-9ED1-0BD89761C6C5}"/>
              </a:ext>
            </a:extLst>
          </p:cNvPr>
          <p:cNvCxnSpPr>
            <a:cxnSpLocks/>
            <a:stCxn id="6" idx="6"/>
            <a:endCxn id="5" idx="1"/>
          </p:cNvCxnSpPr>
          <p:nvPr/>
        </p:nvCxnSpPr>
        <p:spPr>
          <a:xfrm flipV="1">
            <a:off x="2642972" y="2376742"/>
            <a:ext cx="984710" cy="146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B77C21-DA7C-492A-9A7A-BFD63FAE771D}"/>
                  </a:ext>
                </a:extLst>
              </p:cNvPr>
              <p:cNvSpPr/>
              <p:nvPr/>
            </p:nvSpPr>
            <p:spPr>
              <a:xfrm>
                <a:off x="3627456" y="3088900"/>
                <a:ext cx="1574634" cy="574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400" dirty="0"/>
                  <a:t>均值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7, -2, -4</a:t>
                </a:r>
              </a:p>
              <a:p>
                <a:pPr algn="just"/>
                <a:r>
                  <a:rPr lang="zh-CN" altLang="en-US" sz="1400" dirty="0"/>
                  <a:t>方差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0.4,0.3,0.5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B77C21-DA7C-492A-9A7A-BFD63FAE7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6" y="3088900"/>
                <a:ext cx="1574634" cy="574159"/>
              </a:xfrm>
              <a:prstGeom prst="rect">
                <a:avLst/>
              </a:prstGeom>
              <a:blipFill>
                <a:blip r:embed="rId6"/>
                <a:stretch>
                  <a:fillRect l="-769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C6BEE1-480F-4BDE-B880-C6D8F374B370}"/>
                  </a:ext>
                </a:extLst>
              </p:cNvPr>
              <p:cNvSpPr/>
              <p:nvPr/>
            </p:nvSpPr>
            <p:spPr>
              <a:xfrm>
                <a:off x="3627456" y="4150217"/>
                <a:ext cx="1574633" cy="574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400" dirty="0"/>
                  <a:t>均值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1, 3, -5</a:t>
                </a:r>
              </a:p>
              <a:p>
                <a:pPr algn="just"/>
                <a:r>
                  <a:rPr lang="zh-CN" altLang="en-US" sz="1400" dirty="0"/>
                  <a:t>方差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0.2,0.3,0.6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C6BEE1-480F-4BDE-B880-C6D8F374B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6" y="4150217"/>
                <a:ext cx="1574633" cy="574159"/>
              </a:xfrm>
              <a:prstGeom prst="rect">
                <a:avLst/>
              </a:prstGeom>
              <a:blipFill>
                <a:blip r:embed="rId7"/>
                <a:stretch>
                  <a:fillRect l="-769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19A4D9-7F76-482E-9DF3-542C6062A2C6}"/>
                  </a:ext>
                </a:extLst>
              </p:cNvPr>
              <p:cNvSpPr/>
              <p:nvPr/>
            </p:nvSpPr>
            <p:spPr>
              <a:xfrm>
                <a:off x="3627457" y="5211534"/>
                <a:ext cx="1574632" cy="57415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zh-CN" altLang="en-US" sz="1400" dirty="0"/>
                  <a:t>均值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2, 4, 5</a:t>
                </a:r>
              </a:p>
              <a:p>
                <a:pPr algn="just"/>
                <a:r>
                  <a:rPr lang="zh-CN" altLang="en-US" sz="1400" dirty="0"/>
                  <a:t>方差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40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0.8,0.2,0.4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019A4D9-7F76-482E-9DF3-542C6062A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457" y="5211534"/>
                <a:ext cx="1574632" cy="574159"/>
              </a:xfrm>
              <a:prstGeom prst="rect">
                <a:avLst/>
              </a:prstGeom>
              <a:blipFill>
                <a:blip r:embed="rId8"/>
                <a:stretch>
                  <a:fillRect l="-769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512132-0E2C-493D-A7AC-52C57BC0BEBB}"/>
                  </a:ext>
                </a:extLst>
              </p:cNvPr>
              <p:cNvSpPr txBox="1"/>
              <p:nvPr/>
            </p:nvSpPr>
            <p:spPr>
              <a:xfrm>
                <a:off x="5602313" y="2077681"/>
                <a:ext cx="5841508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×0.2×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−1−3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−7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6−4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B512132-0E2C-493D-A7AC-52C57BC0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3" y="2077681"/>
                <a:ext cx="5841508" cy="580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980FA5-EF6B-4238-9BB8-4907C9A7BDD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202316" y="2376742"/>
            <a:ext cx="435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C75C326-17A0-4D86-B346-F9C91EDC1B5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2642972" y="3375980"/>
            <a:ext cx="984484" cy="4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D58E13-C027-44ED-9790-3652F2CA576C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642972" y="3845253"/>
            <a:ext cx="984484" cy="5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EEFC01-175E-464D-A5AB-594C5D4DFFBF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>
            <a:off x="2642972" y="3845253"/>
            <a:ext cx="984485" cy="1653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D201AB5-BE0E-4C74-95DF-81C162FFEC39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flipV="1">
            <a:off x="1296138" y="3845253"/>
            <a:ext cx="446834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16C0B355-AC79-4675-BF70-BFBE00B02AE5}"/>
              </a:ext>
            </a:extLst>
          </p:cNvPr>
          <p:cNvGraphicFramePr>
            <a:graphicFrameLocks noGrp="1"/>
          </p:cNvGraphicFramePr>
          <p:nvPr/>
        </p:nvGraphicFramePr>
        <p:xfrm>
          <a:off x="970377" y="3293275"/>
          <a:ext cx="325761" cy="1112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5761">
                  <a:extLst>
                    <a:ext uri="{9D8B030D-6E8A-4147-A177-3AD203B41FA5}">
                      <a16:colId xmlns:a16="http://schemas.microsoft.com/office/drawing/2014/main" val="395197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-1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85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2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43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6</a:t>
                      </a:r>
                      <a:endParaRPr lang="zh-CN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52985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26A258B8-3607-4AF6-85A6-414B46E969E1}"/>
              </a:ext>
            </a:extLst>
          </p:cNvPr>
          <p:cNvSpPr txBox="1"/>
          <p:nvPr/>
        </p:nvSpPr>
        <p:spPr>
          <a:xfrm>
            <a:off x="2986538" y="2702756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0.2</a:t>
            </a:r>
            <a:endParaRPr lang="zh-CN" altLang="en-US" sz="12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955F25-6DF6-4C9B-980F-D3EB1E44FC94}"/>
              </a:ext>
            </a:extLst>
          </p:cNvPr>
          <p:cNvSpPr txBox="1"/>
          <p:nvPr/>
        </p:nvSpPr>
        <p:spPr>
          <a:xfrm>
            <a:off x="2954608" y="3343254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0.4</a:t>
            </a:r>
            <a:endParaRPr lang="zh-CN" altLang="en-US" sz="12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06DEEF-B6DA-4244-849A-F8AA98D3F027}"/>
              </a:ext>
            </a:extLst>
          </p:cNvPr>
          <p:cNvSpPr txBox="1"/>
          <p:nvPr/>
        </p:nvSpPr>
        <p:spPr>
          <a:xfrm>
            <a:off x="2944295" y="3859235"/>
            <a:ext cx="381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0.3</a:t>
            </a:r>
            <a:endParaRPr lang="zh-CN" altLang="en-US" sz="1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4CA4ABF-E770-43CD-888D-D63A4DA3D715}"/>
              </a:ext>
            </a:extLst>
          </p:cNvPr>
          <p:cNvSpPr txBox="1"/>
          <p:nvPr/>
        </p:nvSpPr>
        <p:spPr>
          <a:xfrm>
            <a:off x="2986538" y="440579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0.1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34DE75B-7550-4489-86D8-61804186F356}"/>
                  </a:ext>
                </a:extLst>
              </p:cNvPr>
              <p:cNvSpPr txBox="1"/>
              <p:nvPr/>
            </p:nvSpPr>
            <p:spPr>
              <a:xfrm>
                <a:off x="5602313" y="3062797"/>
                <a:ext cx="5841508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34DE75B-7550-4489-86D8-61804186F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3" y="3062797"/>
                <a:ext cx="5841508" cy="5806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FA65-A667-4870-B73B-1A1FC88C693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202090" y="3375980"/>
            <a:ext cx="43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F19E6B-5EF1-4395-9FA0-7826D409C07A}"/>
                  </a:ext>
                </a:extLst>
              </p:cNvPr>
              <p:cNvSpPr txBox="1"/>
              <p:nvPr/>
            </p:nvSpPr>
            <p:spPr>
              <a:xfrm>
                <a:off x="5602313" y="4142072"/>
                <a:ext cx="5841508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0.6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2F19E6B-5EF1-4395-9FA0-7826D409C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313" y="4142072"/>
                <a:ext cx="5841508" cy="580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B586830-64D5-4D5A-A4CC-61DA10EFA17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02089" y="4432408"/>
            <a:ext cx="435230" cy="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0CC11D-FEE7-441E-B047-4D8F4B731F90}"/>
                  </a:ext>
                </a:extLst>
              </p:cNvPr>
              <p:cNvSpPr txBox="1"/>
              <p:nvPr/>
            </p:nvSpPr>
            <p:spPr>
              <a:xfrm>
                <a:off x="5672322" y="5205021"/>
                <a:ext cx="5771499" cy="580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−1−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  <m:r>
                                            <a:rPr lang="en-US" altLang="zh-CN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−5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D0CC11D-FEE7-441E-B047-4D8F4B731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322" y="5205021"/>
                <a:ext cx="5771499" cy="5806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8DACF97E-688E-4F8C-8913-7B9CB163358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02089" y="5498614"/>
            <a:ext cx="435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D72795-2582-4FE3-A948-59B1F589AC88}"/>
                  </a:ext>
                </a:extLst>
              </p:cNvPr>
              <p:cNvSpPr/>
              <p:nvPr/>
            </p:nvSpPr>
            <p:spPr>
              <a:xfrm>
                <a:off x="4365006" y="598091"/>
                <a:ext cx="6212277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(2</m:t>
                              </m:r>
                              <m:r>
                                <a:rPr lang="zh-CN" altLang="en-US" i="1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𝑑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𝐷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𝐷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𝜇</m:t>
                                      </m:r>
                                      <m:r>
                                        <a:rPr lang="en-US" altLang="zh-CN" i="1" baseline="-25000">
                                          <a:latin typeface="Cambria Math"/>
                                        </a:rPr>
                                        <m:t>𝑑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F0D72795-2582-4FE3-A948-59B1F589A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006" y="598091"/>
                <a:ext cx="6212277" cy="97661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730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9" grpId="0"/>
      <p:bldP spid="42" grpId="0"/>
      <p:bldP spid="44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F2CAB-9593-4FB5-B855-A7FB8CDA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5.5 GMM-HMM</a:t>
            </a:r>
            <a:r>
              <a:rPr lang="zh-CN" altLang="zh-CN" dirty="0"/>
              <a:t>的训练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41638-7B06-4CEA-AB46-7EC12466B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需要重估的参数</a:t>
            </a:r>
            <a:endParaRPr lang="en-US" altLang="zh-CN" dirty="0"/>
          </a:p>
          <a:p>
            <a:pPr lvl="1"/>
            <a:r>
              <a:rPr lang="zh-CN" altLang="zh-CN" dirty="0"/>
              <a:t>起始概率</a:t>
            </a:r>
          </a:p>
          <a:p>
            <a:pPr lvl="1"/>
            <a:r>
              <a:rPr lang="zh-CN" altLang="zh-CN" dirty="0"/>
              <a:t>转移概率</a:t>
            </a:r>
          </a:p>
          <a:p>
            <a:pPr lvl="1"/>
            <a:r>
              <a:rPr lang="zh-CN" altLang="zh-CN" dirty="0"/>
              <a:t>各状态中不同</a:t>
            </a:r>
            <a:r>
              <a:rPr lang="en-US" altLang="zh-CN" dirty="0"/>
              <a:t>pdf</a:t>
            </a:r>
            <a:r>
              <a:rPr lang="zh-CN" altLang="zh-CN" dirty="0"/>
              <a:t>的权重</a:t>
            </a:r>
          </a:p>
          <a:p>
            <a:pPr lvl="1"/>
            <a:r>
              <a:rPr lang="zh-CN" altLang="zh-CN" dirty="0"/>
              <a:t>各状态中不同</a:t>
            </a:r>
            <a:r>
              <a:rPr lang="en-US" altLang="zh-CN" dirty="0"/>
              <a:t>pdf</a:t>
            </a:r>
            <a:r>
              <a:rPr lang="zh-CN" altLang="zh-CN" dirty="0"/>
              <a:t>的均值和方差</a:t>
            </a:r>
          </a:p>
        </p:txBody>
      </p:sp>
    </p:spTree>
    <p:extLst>
      <p:ext uri="{BB962C8B-B14F-4D97-AF65-F5344CB8AC3E}">
        <p14:creationId xmlns:p14="http://schemas.microsoft.com/office/powerpoint/2010/main" val="2127694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C77A4-94E5-49BA-98D4-0850F7E9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GMM-HMM</a:t>
            </a:r>
            <a:r>
              <a:rPr lang="zh-CN" altLang="en-US" dirty="0"/>
              <a:t>参数重估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E84A0-72B1-4F15-9009-7735E8FC0D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515600" cy="4375214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zh-CN" altLang="en-US" dirty="0"/>
                  <a:t>若观察概率为</a:t>
                </a:r>
                <a:r>
                  <a:rPr lang="zh-CN" altLang="en-US" dirty="0">
                    <a:latin typeface="宋体" pitchFamily="2" charset="-122"/>
                  </a:rPr>
                  <a:t>混合高斯分布</a:t>
                </a:r>
                <a:r>
                  <a:rPr lang="zh-CN" altLang="en-US" dirty="0"/>
                  <a:t>形式，即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定义针对状态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的第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个高斯的统计量如下：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𝐨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b="0" i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𝐎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b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),                  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𝐎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),   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&gt;1.</m:t>
                                  </m:r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E84A0-72B1-4F15-9009-7735E8FC0D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515600" cy="4375214"/>
              </a:xfrm>
              <a:blipFill>
                <a:blip r:embed="rId2"/>
                <a:stretch>
                  <a:fillRect l="-754" t="-2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053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06FF1-C1B7-4CCE-91B8-E9188440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GMM-HMM</a:t>
            </a:r>
            <a:r>
              <a:rPr lang="zh-CN" altLang="en-US" dirty="0"/>
              <a:t>参数重估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234028-5CEB-49EC-A23B-F222EAA89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2774" y="1561846"/>
                <a:ext cx="10515600" cy="466725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p>
                                      </m:sSub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 algn="just">
                  <a:buNone/>
                </a:pPr>
                <a:endParaRPr lang="en-US" altLang="zh-CN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zh-CN" alt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pPr marL="0" indent="0" algn="just">
                  <a:buNone/>
                </a:pP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b="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)(</m:t>
                                  </m:r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𝐨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p>
                                  </m:sSub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 algn="just">
                  <a:buNone/>
                </a:pPr>
                <a:r>
                  <a:rPr lang="zh-CN" altLang="en-US" dirty="0">
                    <a:cs typeface="Times New Roman" panose="02020603050405020304" pitchFamily="18" charset="0"/>
                  </a:rPr>
                  <a:t>其中</a:t>
                </a:r>
                <a:r>
                  <a:rPr lang="en-US" altLang="zh-CN" i="1" dirty="0"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+mn-ea"/>
                  </a:rPr>
                  <a:t>为训练条数，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为第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latin typeface="+mn-ea"/>
                  </a:rPr>
                  <a:t>条语音在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时刻</m:t>
                    </m:r>
                  </m:oMath>
                </a14:m>
                <a:r>
                  <a:rPr lang="zh-CN" altLang="en-US" dirty="0">
                    <a:latin typeface="+mn-ea"/>
                  </a:rPr>
                  <a:t>从状态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latin typeface="+mn-ea"/>
                  </a:rPr>
                  <a:t>到状态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>
                    <a:latin typeface="+mn-ea"/>
                  </a:rPr>
                  <a:t>的统计量。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234028-5CEB-49EC-A23B-F222EAA89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774" y="1561846"/>
                <a:ext cx="10515600" cy="4667250"/>
              </a:xfrm>
              <a:blipFill>
                <a:blip r:embed="rId3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F5AC119-AFE9-4CB7-88C7-BFD60BDD1A72}"/>
              </a:ext>
            </a:extLst>
          </p:cNvPr>
          <p:cNvSpPr txBox="1"/>
          <p:nvPr/>
        </p:nvSpPr>
        <p:spPr>
          <a:xfrm>
            <a:off x="7697972" y="2204484"/>
            <a:ext cx="34662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四个参数的估计，均跟前向和后向概率关联，是一种</a:t>
            </a:r>
            <a:r>
              <a:rPr lang="zh-CN" altLang="zh-CN" sz="2000" dirty="0">
                <a:solidFill>
                  <a:srgbClr val="0070C0"/>
                </a:solidFill>
              </a:rPr>
              <a:t>软判决</a:t>
            </a:r>
            <a:r>
              <a:rPr lang="zh-CN" altLang="zh-CN" sz="2000" dirty="0"/>
              <a:t>，即分配到状态的观察值多少是用概率来调节的。</a:t>
            </a: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sz="2000" dirty="0"/>
              <a:t>这样的分配机制跟普通</a:t>
            </a:r>
            <a:r>
              <a:rPr lang="en-US" altLang="zh-CN" sz="2000" dirty="0"/>
              <a:t>HMM</a:t>
            </a:r>
            <a:r>
              <a:rPr lang="zh-CN" altLang="zh-CN" sz="2000" dirty="0"/>
              <a:t>的训练过程是类似的，即均为</a:t>
            </a:r>
            <a:r>
              <a:rPr lang="en-US" altLang="zh-CN" sz="2000" dirty="0">
                <a:solidFill>
                  <a:srgbClr val="0070C0"/>
                </a:solidFill>
              </a:rPr>
              <a:t>Baum-Welch</a:t>
            </a:r>
            <a:r>
              <a:rPr lang="zh-CN" altLang="zh-CN" sz="2000" dirty="0">
                <a:solidFill>
                  <a:srgbClr val="0070C0"/>
                </a:solidFill>
              </a:rPr>
              <a:t>算法</a:t>
            </a:r>
            <a:r>
              <a:rPr lang="zh-CN" altLang="zh-CN" sz="2000" dirty="0"/>
              <a:t>。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622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FD849-2175-4DD9-837B-F4D4A1AD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Viterbi</a:t>
            </a:r>
            <a:r>
              <a:rPr lang="zh-CN" altLang="en-US" dirty="0"/>
              <a:t>训练流程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9841BA4B-931A-4525-ADCD-9FF82B12C42F}"/>
              </a:ext>
            </a:extLst>
          </p:cNvPr>
          <p:cNvSpPr/>
          <p:nvPr/>
        </p:nvSpPr>
        <p:spPr>
          <a:xfrm>
            <a:off x="1049079" y="2812311"/>
            <a:ext cx="1240465" cy="8222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训练数据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E05058-EE18-4D0A-874E-2FA534BB90BB}"/>
              </a:ext>
            </a:extLst>
          </p:cNvPr>
          <p:cNvSpPr/>
          <p:nvPr/>
        </p:nvSpPr>
        <p:spPr>
          <a:xfrm>
            <a:off x="3558363" y="1920949"/>
            <a:ext cx="1538177" cy="3615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模型初始化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A5828F-EFDF-4F47-9C48-7AED6385DF5F}"/>
              </a:ext>
            </a:extLst>
          </p:cNvPr>
          <p:cNvSpPr/>
          <p:nvPr/>
        </p:nvSpPr>
        <p:spPr>
          <a:xfrm>
            <a:off x="3558363" y="2867246"/>
            <a:ext cx="1538177" cy="71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Viterbi</a:t>
            </a:r>
            <a:r>
              <a:rPr lang="zh-CN" altLang="en-US" sz="1400" dirty="0"/>
              <a:t>对齐求状态序列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BA3A1CB-B8CD-4518-9E51-D79C93ABF48D}"/>
              </a:ext>
            </a:extLst>
          </p:cNvPr>
          <p:cNvSpPr/>
          <p:nvPr/>
        </p:nvSpPr>
        <p:spPr>
          <a:xfrm>
            <a:off x="3558363" y="4160874"/>
            <a:ext cx="1538177" cy="71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根据对齐状态序列重新分配训练样本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79581D-9A14-47A8-9321-D9B65E728CB8}"/>
              </a:ext>
            </a:extLst>
          </p:cNvPr>
          <p:cNvSpPr/>
          <p:nvPr/>
        </p:nvSpPr>
        <p:spPr>
          <a:xfrm>
            <a:off x="3558362" y="5454502"/>
            <a:ext cx="1538177" cy="712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重估公式</a:t>
            </a: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A8B211C4-CDBA-4029-B68B-5BA7ADD77CF3}"/>
              </a:ext>
            </a:extLst>
          </p:cNvPr>
          <p:cNvSpPr/>
          <p:nvPr/>
        </p:nvSpPr>
        <p:spPr>
          <a:xfrm>
            <a:off x="5727405" y="3629246"/>
            <a:ext cx="1630325" cy="65921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是否收敛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AD5B836-05C1-401D-A198-EA8CEE1AEADF}"/>
              </a:ext>
            </a:extLst>
          </p:cNvPr>
          <p:cNvCxnSpPr>
            <a:stCxn id="4" idx="4"/>
            <a:endCxn id="5" idx="1"/>
          </p:cNvCxnSpPr>
          <p:nvPr/>
        </p:nvCxnSpPr>
        <p:spPr>
          <a:xfrm flipV="1">
            <a:off x="2289544" y="2101703"/>
            <a:ext cx="1268819" cy="11217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551F91F-BC81-4A00-B18E-777B30794982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2289544" y="3223437"/>
            <a:ext cx="1268819" cy="1293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170DB9-1C34-4B28-9A31-0708CFC4468C}"/>
              </a:ext>
            </a:extLst>
          </p:cNvPr>
          <p:cNvCxnSpPr>
            <a:stCxn id="4" idx="4"/>
            <a:endCxn id="6" idx="1"/>
          </p:cNvCxnSpPr>
          <p:nvPr/>
        </p:nvCxnSpPr>
        <p:spPr>
          <a:xfrm>
            <a:off x="2289544" y="3223437"/>
            <a:ext cx="1268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5411AF-783E-439C-BAFC-7A76573D83F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27452" y="2282456"/>
            <a:ext cx="0" cy="584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7565D6-11F5-4D49-9A47-881F268A0E3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327452" y="3579628"/>
            <a:ext cx="0" cy="581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1E7826-88FF-4B66-9291-C87B08C52841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4327451" y="4873256"/>
            <a:ext cx="1" cy="581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611BE73-D43F-41DE-95D6-E5E606F49009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5096539" y="4288465"/>
            <a:ext cx="1446029" cy="15222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BC72695-0A2E-414A-A668-B5E8E41B36D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4876745" y="1963423"/>
            <a:ext cx="1116529" cy="22151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0" name="圆柱体 29">
            <a:extLst>
              <a:ext uri="{FF2B5EF4-FFF2-40B4-BE49-F238E27FC236}">
                <a16:creationId xmlns:a16="http://schemas.microsoft.com/office/drawing/2014/main" id="{D95F1511-F78B-40B8-B8D7-8EA231E40806}"/>
              </a:ext>
            </a:extLst>
          </p:cNvPr>
          <p:cNvSpPr/>
          <p:nvPr/>
        </p:nvSpPr>
        <p:spPr>
          <a:xfrm>
            <a:off x="7460512" y="4649085"/>
            <a:ext cx="1240465" cy="82225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模型参数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4EF83F85-153E-46FF-828F-CEFAAFAFCCA5}"/>
              </a:ext>
            </a:extLst>
          </p:cNvPr>
          <p:cNvCxnSpPr>
            <a:stCxn id="9" idx="3"/>
            <a:endCxn id="30" idx="1"/>
          </p:cNvCxnSpPr>
          <p:nvPr/>
        </p:nvCxnSpPr>
        <p:spPr>
          <a:xfrm>
            <a:off x="7357730" y="3958856"/>
            <a:ext cx="723015" cy="6902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C82BD4A-1AE4-4907-A4E0-61A055CDDEF6}"/>
              </a:ext>
            </a:extLst>
          </p:cNvPr>
          <p:cNvSpPr txBox="1"/>
          <p:nvPr/>
        </p:nvSpPr>
        <p:spPr>
          <a:xfrm>
            <a:off x="6542567" y="307098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C38A752-BA3D-41D5-90EB-740D298750DE}"/>
              </a:ext>
            </a:extLst>
          </p:cNvPr>
          <p:cNvSpPr txBox="1"/>
          <p:nvPr/>
        </p:nvSpPr>
        <p:spPr>
          <a:xfrm>
            <a:off x="7583316" y="36487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098E940-B2FC-4FFD-99A0-62445A8998DF}"/>
              </a:ext>
            </a:extLst>
          </p:cNvPr>
          <p:cNvSpPr txBox="1"/>
          <p:nvPr/>
        </p:nvSpPr>
        <p:spPr>
          <a:xfrm>
            <a:off x="7697972" y="2204484"/>
            <a:ext cx="34662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/>
              <a:t>通过</a:t>
            </a:r>
            <a:r>
              <a:rPr lang="en-US" altLang="zh-CN" sz="2000" dirty="0"/>
              <a:t>Viterbi</a:t>
            </a:r>
            <a:r>
              <a:rPr lang="zh-CN" altLang="en-US" sz="2000" dirty="0"/>
              <a:t>对齐</a:t>
            </a:r>
            <a:r>
              <a:rPr lang="zh-CN" altLang="zh-CN" sz="2000" dirty="0"/>
              <a:t>，是一种</a:t>
            </a:r>
            <a:r>
              <a:rPr lang="zh-CN" altLang="en-US" sz="2000" dirty="0">
                <a:solidFill>
                  <a:srgbClr val="0070C0"/>
                </a:solidFill>
              </a:rPr>
              <a:t>硬</a:t>
            </a:r>
            <a:r>
              <a:rPr lang="zh-CN" altLang="zh-CN" sz="2000" dirty="0">
                <a:solidFill>
                  <a:srgbClr val="0070C0"/>
                </a:solidFill>
              </a:rPr>
              <a:t>判决</a:t>
            </a:r>
            <a:r>
              <a:rPr lang="zh-CN" altLang="zh-CN" sz="2000" dirty="0"/>
              <a:t>，即</a:t>
            </a:r>
            <a:r>
              <a:rPr lang="zh-CN" altLang="en-US" sz="2000" dirty="0"/>
              <a:t>每个观察值只跟一个状态对应</a:t>
            </a:r>
            <a:r>
              <a:rPr lang="zh-CN" altLang="zh-CN" sz="2000" dirty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6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9B7E00-9A20-4FB0-97EA-9922E04A6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zh-CN" dirty="0"/>
              <a:t>模型自适应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34742-CF4C-49E2-88D4-25F92FFA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自适应的必要性</a:t>
            </a:r>
          </a:p>
          <a:p>
            <a:pPr marL="742950" lvl="1" indent="-285750"/>
            <a:r>
              <a:rPr lang="zh-CN" altLang="en-US" sz="2800" dirty="0"/>
              <a:t>口音</a:t>
            </a:r>
          </a:p>
          <a:p>
            <a:pPr marL="742950" lvl="1" indent="-285750"/>
            <a:r>
              <a:rPr lang="zh-CN" altLang="en-US" sz="2800" dirty="0"/>
              <a:t>感冒...</a:t>
            </a:r>
          </a:p>
          <a:p>
            <a:endParaRPr lang="en-US" altLang="zh-CN" dirty="0"/>
          </a:p>
          <a:p>
            <a:r>
              <a:rPr lang="zh-CN" altLang="en-US" dirty="0"/>
              <a:t>经典的自适应算法：</a:t>
            </a:r>
            <a:endParaRPr lang="en-US" altLang="zh-CN" dirty="0"/>
          </a:p>
          <a:p>
            <a:pPr lvl="1"/>
            <a:r>
              <a:rPr lang="en-US" altLang="zh-CN" dirty="0"/>
              <a:t>1994</a:t>
            </a:r>
            <a:r>
              <a:rPr lang="zh-CN" altLang="en-US" dirty="0"/>
              <a:t>年提出的最大后验概率估计（</a:t>
            </a:r>
            <a:r>
              <a:rPr lang="en-US" altLang="zh-CN" dirty="0"/>
              <a:t>Maximum A Posteriori Estimation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MAP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1995</a:t>
            </a:r>
            <a:r>
              <a:rPr lang="zh-CN" altLang="en-US" dirty="0"/>
              <a:t>年提出的最大似然线性回归（</a:t>
            </a:r>
            <a:r>
              <a:rPr lang="en-US" altLang="zh-CN" dirty="0"/>
              <a:t>Maximum Likelihood Linear Regression</a:t>
            </a:r>
            <a:r>
              <a:rPr lang="zh-CN" altLang="en-US" dirty="0"/>
              <a:t>，</a:t>
            </a:r>
            <a:r>
              <a:rPr lang="en-US" altLang="zh-CN" b="1" dirty="0">
                <a:solidFill>
                  <a:srgbClr val="C00000"/>
                </a:solidFill>
              </a:rPr>
              <a:t>MLLR</a:t>
            </a:r>
            <a:r>
              <a:rPr lang="zh-CN" altLang="en-US" dirty="0"/>
              <a:t>）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7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C1880-E9FF-44EE-8DD9-FC0EEB96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zh-CN" dirty="0"/>
              <a:t>模型自适应</a:t>
            </a:r>
            <a:r>
              <a:rPr lang="en-US" altLang="zh-CN" dirty="0"/>
              <a:t>—MAP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3AD48F-CF22-45F1-9D58-858E855BF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288" y="1388424"/>
                <a:ext cx="1095685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MAP</a:t>
                </a:r>
                <a:r>
                  <a:rPr lang="zh-CN" altLang="en-US" dirty="0"/>
                  <a:t>算法</a:t>
                </a:r>
              </a:p>
              <a:p>
                <a:pPr marL="742950" lvl="1" indent="-285750"/>
                <a:r>
                  <a:rPr lang="zh-CN" altLang="en-US" sz="2800" dirty="0"/>
                  <a:t>本质上是重新训练一次，对原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800" dirty="0"/>
                  <a:t>矩阵进行微调</a:t>
                </a:r>
              </a:p>
              <a:p>
                <a:pPr marL="742950" lvl="1" indent="-285750"/>
                <a:r>
                  <a:rPr lang="zh-CN" altLang="en-US" sz="2800" dirty="0"/>
                  <a:t>特点：简单，对每个</a:t>
                </a:r>
                <a:r>
                  <a:rPr lang="en-US" altLang="zh-CN" sz="2800" dirty="0"/>
                  <a:t>HMM</a:t>
                </a:r>
                <a:r>
                  <a:rPr lang="zh-CN" altLang="en-US" sz="2800" dirty="0"/>
                  <a:t>单独自适应，只需一次发音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𝜀𝜆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,0≤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 sz="2800" dirty="0"/>
              </a:p>
              <a:p>
                <a:endParaRPr lang="en-US" altLang="zh-CN" dirty="0"/>
              </a:p>
              <a:p>
                <a:pPr lvl="1"/>
                <a:r>
                  <a:rPr lang="zh-CN" altLang="zh-CN" dirty="0"/>
                  <a:t>针对</a:t>
                </a:r>
                <a:r>
                  <a:rPr lang="en-US" altLang="zh-CN" dirty="0"/>
                  <a:t>GMM</a:t>
                </a:r>
                <a:r>
                  <a:rPr lang="zh-CN" altLang="zh-CN" dirty="0"/>
                  <a:t>的均值参数，基于原有均值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dirty="0"/>
                  <a:t>和自适应数据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dirty="0"/>
                  <a:t>，得到新的自适应均值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zh-CN" altLang="zh-CN" dirty="0"/>
                  <a:t>如下：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dirty="0"/>
                  <a:t>                       </a:t>
                </a:r>
              </a:p>
              <a:p>
                <a:pPr marL="457200" lvl="1" indent="0">
                  <a:buNone/>
                </a:pPr>
                <a:r>
                  <a:rPr lang="zh-CN" altLang="zh-CN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zh-CN" dirty="0"/>
                  <a:t>控制原有模型均值和自适应数据之间的平衡（一般取值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zh-CN" altLang="zh-CN" dirty="0"/>
                  <a:t>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是对应高斯在时刻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zh-CN" dirty="0"/>
                  <a:t>的统计量。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3AD48F-CF22-45F1-9D58-858E855BF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288" y="1388424"/>
                <a:ext cx="10956852" cy="4351338"/>
              </a:xfrm>
              <a:blipFill>
                <a:blip r:embed="rId2"/>
                <a:stretch>
                  <a:fillRect l="-1002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39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概率和：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联合概率：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概率的对称性：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贝叶斯</a:t>
                </a:r>
                <a:r>
                  <a:rPr lang="en-US" altLang="zh-CN" dirty="0"/>
                  <a:t>(Bayes)</a:t>
                </a:r>
                <a:r>
                  <a:rPr lang="zh-CN" altLang="en-US" dirty="0"/>
                  <a:t>定理：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812" t="-15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概率理论</a:t>
            </a:r>
          </a:p>
        </p:txBody>
      </p:sp>
    </p:spTree>
    <p:extLst>
      <p:ext uri="{BB962C8B-B14F-4D97-AF65-F5344CB8AC3E}">
        <p14:creationId xmlns:p14="http://schemas.microsoft.com/office/powerpoint/2010/main" val="890147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zh-CN" dirty="0"/>
              <a:t>模型自适应</a:t>
            </a:r>
            <a:r>
              <a:rPr lang="en-US" altLang="zh-CN" dirty="0"/>
              <a:t>—MLLR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/>
                  <a:t>MLLR</a:t>
                </a:r>
                <a:r>
                  <a:rPr lang="zh-CN" altLang="en-US" dirty="0"/>
                  <a:t>算法</a:t>
                </a:r>
              </a:p>
              <a:p>
                <a:pPr marL="742950" lvl="1" indent="-285750"/>
                <a:r>
                  <a:rPr lang="zh-CN" altLang="en-US" sz="2800" dirty="0"/>
                  <a:t>本质：将原模型的参数进行线性变换后再进行识别</a:t>
                </a:r>
              </a:p>
              <a:p>
                <a:pPr marL="742950" lvl="1" indent="-285750"/>
                <a:r>
                  <a:rPr lang="zh-CN" altLang="en-US" sz="2800" dirty="0"/>
                  <a:t>特点：少量语音可以对所有模型进行自适应，只要得到线性变换矩阵即可</a:t>
                </a:r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zh-CN" sz="2800" dirty="0"/>
              </a:p>
              <a:p>
                <a:pPr lvl="1"/>
                <a:r>
                  <a:rPr lang="zh-CN" altLang="zh-CN" dirty="0"/>
                  <a:t>假如声学特征是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/>
                  <a:t>维向量，则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/>
                  <a:t>维矩阵，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zh-CN" dirty="0"/>
                  <a:t>维向量。定义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𝒃𝑨</m:t>
                        </m:r>
                      </m:e>
                    </m:d>
                  </m:oMath>
                </a14:m>
                <a:r>
                  <a:rPr lang="zh-CN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zh-CN" dirty="0"/>
                  <a:t>，则有</a:t>
                </a:r>
                <a:endParaRPr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𝜼</m:t>
                    </m:r>
                  </m:oMath>
                </a14:m>
                <a:r>
                  <a:rPr lang="en-US" altLang="zh-CN" b="1" dirty="0"/>
                  <a:t>                        </a:t>
                </a:r>
              </a:p>
              <a:p>
                <a:pPr marL="457200" lvl="1" indent="0">
                  <a:buNone/>
                </a:pPr>
                <a:r>
                  <a:rPr lang="zh-CN" altLang="zh-CN" dirty="0"/>
                  <a:t>其中转换矩阵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zh-CN" altLang="zh-CN" dirty="0"/>
                  <a:t>采用自适应数据估计得到，并且可以由所有或部分高斯共用。</a:t>
                </a:r>
                <a:endParaRPr lang="zh-CN" altLang="en-US" sz="5000" dirty="0"/>
              </a:p>
            </p:txBody>
          </p:sp>
        </mc:Choice>
        <mc:Fallback xmlns="">
          <p:sp>
            <p:nvSpPr>
              <p:cNvPr id="6144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89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DBB92-FA59-4A0D-9B68-873714FC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5.7 </a:t>
            </a:r>
            <a:r>
              <a:rPr lang="zh-CN" altLang="en-US" dirty="0"/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26EFC-5877-43FC-9921-6E3886B0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重点讲解了</a:t>
            </a:r>
            <a:r>
              <a:rPr lang="en-US" altLang="zh-CN" dirty="0"/>
              <a:t>GMM</a:t>
            </a:r>
            <a:r>
              <a:rPr lang="zh-CN" altLang="zh-CN" dirty="0"/>
              <a:t>的定义，特别是与</a:t>
            </a:r>
            <a:r>
              <a:rPr lang="en-US" altLang="zh-CN" dirty="0"/>
              <a:t>HMM</a:t>
            </a:r>
            <a:r>
              <a:rPr lang="zh-CN" altLang="zh-CN" dirty="0"/>
              <a:t>的结合，用于特征序列的建模。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本章的难点在于输入的多维特征如何跟</a:t>
            </a:r>
            <a:r>
              <a:rPr lang="en-US" altLang="zh-CN" dirty="0"/>
              <a:t>HMM</a:t>
            </a:r>
            <a:r>
              <a:rPr lang="zh-CN" altLang="zh-CN" dirty="0"/>
              <a:t>的每个状态结合起来，并用该状态的</a:t>
            </a:r>
            <a:r>
              <a:rPr lang="en-US" altLang="zh-CN" dirty="0"/>
              <a:t>GMM</a:t>
            </a:r>
            <a:r>
              <a:rPr lang="zh-CN" altLang="zh-CN" dirty="0"/>
              <a:t>参数计算其观察概率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通过课程实践，加强对</a:t>
            </a:r>
            <a:r>
              <a:rPr lang="en-US" altLang="zh-CN" dirty="0"/>
              <a:t>GMM-HMM</a:t>
            </a:r>
            <a:r>
              <a:rPr lang="zh-CN" altLang="en-US" dirty="0"/>
              <a:t>的理解。</a:t>
            </a:r>
          </a:p>
        </p:txBody>
      </p:sp>
    </p:spTree>
    <p:extLst>
      <p:ext uri="{BB962C8B-B14F-4D97-AF65-F5344CB8AC3E}">
        <p14:creationId xmlns:p14="http://schemas.microsoft.com/office/powerpoint/2010/main" val="89747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概率密度</a:t>
            </a:r>
          </a:p>
        </p:txBody>
      </p:sp>
      <p:pic>
        <p:nvPicPr>
          <p:cNvPr id="18434" name="Picture 2" descr="C:\Users\HQY\AppData\Roaming\Tencent\Users\644015787\QQ\WinTemp\RichOle\7$K7PT_B3CRTMH{YB8YFPS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988841"/>
            <a:ext cx="55816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5801" y="6086435"/>
                <a:ext cx="387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概率密度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是积分函数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的导数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801" y="6086435"/>
                <a:ext cx="3879588" cy="369332"/>
              </a:xfrm>
              <a:prstGeom prst="rect">
                <a:avLst/>
              </a:prstGeom>
              <a:blipFill>
                <a:blip r:embed="rId5"/>
                <a:stretch>
                  <a:fillRect l="-1415" t="-8197" r="-94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6B93D3-8499-4365-AEF4-4EE5629B189E}"/>
                  </a:ext>
                </a:extLst>
              </p:cNvPr>
              <p:cNvSpPr txBox="1"/>
              <p:nvPr/>
            </p:nvSpPr>
            <p:spPr>
              <a:xfrm>
                <a:off x="3791744" y="1140567"/>
                <a:ext cx="3041538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86B93D3-8499-4365-AEF4-4EE5629B1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1140567"/>
                <a:ext cx="3041538" cy="7206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934A0-E1AE-4366-B0CB-7F0170E592BC}"/>
                  </a:ext>
                </a:extLst>
              </p:cNvPr>
              <p:cNvSpPr txBox="1"/>
              <p:nvPr/>
            </p:nvSpPr>
            <p:spPr>
              <a:xfrm>
                <a:off x="8328248" y="2969771"/>
                <a:ext cx="1832618" cy="12439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endParaRPr lang="en-US" altLang="zh-CN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934A0-E1AE-4366-B0CB-7F0170E59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2969771"/>
                <a:ext cx="1832618" cy="12439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757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连续变量的联合概率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3F3B8A4-A55E-4B39-AE3B-E93212A78EC1}"/>
                  </a:ext>
                </a:extLst>
              </p:cNvPr>
              <p:cNvSpPr txBox="1"/>
              <p:nvPr/>
            </p:nvSpPr>
            <p:spPr>
              <a:xfrm>
                <a:off x="3575721" y="1988840"/>
                <a:ext cx="3103029" cy="143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3F3B8A4-A55E-4B39-AE3B-E93212A78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1" y="1988840"/>
                <a:ext cx="3103029" cy="1430392"/>
              </a:xfrm>
              <a:prstGeom prst="rect">
                <a:avLst/>
              </a:prstGeom>
              <a:blipFill>
                <a:blip r:embed="rId4"/>
                <a:stretch>
                  <a:fillRect l="-589" b="-4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9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离散变量的期望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连续变量的期望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条件期望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期望</a:t>
            </a:r>
            <a:r>
              <a:rPr lang="en-US" altLang="zh-CN" dirty="0"/>
              <a:t>(Expectation)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488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的方差：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变量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的方差：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两个矢量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的方差</a:t>
                </a:r>
                <a:endParaRPr lang="en-US" altLang="zh-CN" dirty="0"/>
              </a:p>
              <a:p>
                <a:pPr marL="109537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方差</a:t>
            </a:r>
            <a:r>
              <a:rPr lang="en-US" altLang="zh-CN" dirty="0"/>
              <a:t>(Covariance)</a:t>
            </a:r>
            <a:endParaRPr lang="zh-CN" altLang="en-US" dirty="0"/>
          </a:p>
        </p:txBody>
      </p:sp>
      <p:sp>
        <p:nvSpPr>
          <p:cNvPr id="4" name="AutoShape 2" descr="C:\Users\HQY\AppData\Roaming\Tencent\Users\644015787\QQ\WinTemp\RichOle\2_MR6$GPPK~EAL[EY6{VM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3" descr="C:\Users\HQY\AppData\Roaming\Tencent\Users\644015787\QQ\WinTemp\RichOle\2_MR6$GPPK~EAL[EY6{VM.png"/>
          <p:cNvSpPr>
            <a:spLocks noChangeAspect="1" noChangeArrowheads="1"/>
          </p:cNvSpPr>
          <p:nvPr/>
        </p:nvSpPr>
        <p:spPr bwMode="auto">
          <a:xfrm>
            <a:off x="1676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C:\Users\HQY\AppData\Roaming\Tencent\Users\644015787\QQ\WinTemp\RichOle\2_MR6$GPPK~EAL[EY6{VM.png"/>
          <p:cNvSpPr>
            <a:spLocks noChangeAspect="1" noChangeArrowheads="1"/>
          </p:cNvSpPr>
          <p:nvPr/>
        </p:nvSpPr>
        <p:spPr bwMode="auto">
          <a:xfrm>
            <a:off x="1828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5" descr="C:\Users\HQY\AppData\Roaming\Tencent\Users\644015787\QQ\WinTemp\RichOle\2_MR6$GPPK~EAL[EY6{VM.png"/>
          <p:cNvSpPr>
            <a:spLocks noChangeAspect="1" noChangeArrowheads="1"/>
          </p:cNvSpPr>
          <p:nvPr/>
        </p:nvSpPr>
        <p:spPr bwMode="auto">
          <a:xfrm>
            <a:off x="1981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C:\Users\HQY\AppData\Roaming\Tencent\Users\644015787\QQ\WinTemp\RichOle\2_MR6$GPPK~EAL[EY6{VM.png"/>
          <p:cNvSpPr>
            <a:spLocks noChangeAspect="1" noChangeArrowheads="1"/>
          </p:cNvSpPr>
          <p:nvPr/>
        </p:nvSpPr>
        <p:spPr bwMode="auto">
          <a:xfrm>
            <a:off x="2133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93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伯努利分布</a:t>
            </a:r>
            <a:r>
              <a:rPr lang="en-US" altLang="zh-CN" dirty="0"/>
              <a:t>(Bernoulli distribution)</a:t>
            </a:r>
            <a:endParaRPr lang="zh-CN" altLang="en-US" dirty="0"/>
          </a:p>
        </p:txBody>
      </p:sp>
      <p:pic>
        <p:nvPicPr>
          <p:cNvPr id="7" name="Picture 4" descr="http://h.hiphotos.baidu.com/baike/c0%3Dbaike80%2C5%2C5%2C80%2C26/sign=1e0e60c270094b36cf9f13bfc2a517bc/d1160924ab18972bfba49ed7e0cd7b899e510a14.jpg">
            <a:extLst>
              <a:ext uri="{FF2B5EF4-FFF2-40B4-BE49-F238E27FC236}">
                <a16:creationId xmlns:a16="http://schemas.microsoft.com/office/drawing/2014/main" id="{56C6FD24-8E08-471B-8457-D1F2A3D6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356993"/>
            <a:ext cx="40767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D2F1ADD-37D3-4156-BAB5-D2187F42B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zh-CN" altLang="en-US" dirty="0"/>
                  <a:t>伯努利分布是一种离散分布，有两种可能的结果：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1</a:t>
                </a:r>
                <a:r>
                  <a:rPr lang="zh-CN" altLang="en-US" dirty="0"/>
                  <a:t>表示成功，出现的概率为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&lt;1 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0</a:t>
                </a:r>
                <a:r>
                  <a:rPr lang="zh-CN" altLang="en-US" dirty="0"/>
                  <a:t>表示失败，出现的概率为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5D2F1ADD-37D3-4156-BAB5-D2187F42B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965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25.6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9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7.2|29.6|16.6|3.6|3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1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2013</Words>
  <Application>Microsoft Office PowerPoint</Application>
  <PresentationFormat>宽屏</PresentationFormat>
  <Paragraphs>383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Gulim</vt:lpstr>
      <vt:lpstr>Lucida Sans Unicode (标题)</vt:lpstr>
      <vt:lpstr>等线</vt:lpstr>
      <vt:lpstr>等线 Light</vt:lpstr>
      <vt:lpstr>黑体</vt:lpstr>
      <vt:lpstr>宋体</vt:lpstr>
      <vt:lpstr>幼圆</vt:lpstr>
      <vt:lpstr>Arial</vt:lpstr>
      <vt:lpstr>Calibri</vt:lpstr>
      <vt:lpstr>Cambria Math</vt:lpstr>
      <vt:lpstr>Times New Roman</vt:lpstr>
      <vt:lpstr>Wingdings</vt:lpstr>
      <vt:lpstr>1_Office 主题​​</vt:lpstr>
      <vt:lpstr>Equation</vt:lpstr>
      <vt:lpstr>第5章 GMM-HMM</vt:lpstr>
      <vt:lpstr>纲要</vt:lpstr>
      <vt:lpstr>5.1 概率统计</vt:lpstr>
      <vt:lpstr>概率理论</vt:lpstr>
      <vt:lpstr>概率密度</vt:lpstr>
      <vt:lpstr>连续变量的联合概率</vt:lpstr>
      <vt:lpstr>期望(Expectation)</vt:lpstr>
      <vt:lpstr>方差(Covariance)</vt:lpstr>
      <vt:lpstr>伯努利分布(Bernoulli distribution)</vt:lpstr>
      <vt:lpstr>二项式分布(Binomial Distribution)</vt:lpstr>
      <vt:lpstr>更多数学分布</vt:lpstr>
      <vt:lpstr>5.2 高斯分布(Gaussian Distribution)</vt:lpstr>
      <vt:lpstr>高斯分布的期望和方差</vt:lpstr>
      <vt:lpstr>二维高斯分布</vt:lpstr>
      <vt:lpstr>D维高斯分布</vt:lpstr>
      <vt:lpstr>观察系列的概率计算</vt:lpstr>
      <vt:lpstr>对数概率</vt:lpstr>
      <vt:lpstr>最大似然(Maximum Likelihood, ML)估计</vt:lpstr>
      <vt:lpstr>5.3 高斯混合模型（GMM）</vt:lpstr>
      <vt:lpstr>高斯混合模型（GMM）</vt:lpstr>
      <vt:lpstr>高斯混合模型（GMM）</vt:lpstr>
      <vt:lpstr>GMM的初始化—K-means算法</vt:lpstr>
      <vt:lpstr>GMM的初始化—K-means算法</vt:lpstr>
      <vt:lpstr>GMM的似然函数</vt:lpstr>
      <vt:lpstr>对μ_k求最大似然函数</vt:lpstr>
      <vt:lpstr>对∑_k求最大似然函数</vt:lpstr>
      <vt:lpstr>对c_k求最大似然函数</vt:lpstr>
      <vt:lpstr>EM算法估计GMM参数</vt:lpstr>
      <vt:lpstr>HMM分类</vt:lpstr>
      <vt:lpstr>5.4 GMM-HMM</vt:lpstr>
      <vt:lpstr>GMM-HMM</vt:lpstr>
      <vt:lpstr>GMM-HMM</vt:lpstr>
      <vt:lpstr>GMM概率计算</vt:lpstr>
      <vt:lpstr>5.5 GMM-HMM的训练</vt:lpstr>
      <vt:lpstr>GMM-HMM参数重估</vt:lpstr>
      <vt:lpstr>GMM-HMM参数重估</vt:lpstr>
      <vt:lpstr>Viterbi训练流程</vt:lpstr>
      <vt:lpstr>5.6 模型自适应</vt:lpstr>
      <vt:lpstr>5.6 模型自适应—MAP</vt:lpstr>
      <vt:lpstr>5.6 模型自适应—MLLR</vt:lpstr>
      <vt:lpstr>5.7 本章小结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GMM-HMM</dc:title>
  <dc:creator>HQY</dc:creator>
  <cp:lastModifiedBy>HQY</cp:lastModifiedBy>
  <cp:revision>76</cp:revision>
  <dcterms:created xsi:type="dcterms:W3CDTF">2019-08-11T01:02:28Z</dcterms:created>
  <dcterms:modified xsi:type="dcterms:W3CDTF">2023-03-29T01:45:21Z</dcterms:modified>
</cp:coreProperties>
</file>