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433" r:id="rId3"/>
    <p:sldId id="367" r:id="rId4"/>
    <p:sldId id="527" r:id="rId5"/>
    <p:sldId id="418" r:id="rId6"/>
    <p:sldId id="528" r:id="rId7"/>
    <p:sldId id="529" r:id="rId8"/>
    <p:sldId id="420" r:id="rId9"/>
    <p:sldId id="422" r:id="rId10"/>
    <p:sldId id="374" r:id="rId11"/>
    <p:sldId id="400" r:id="rId12"/>
    <p:sldId id="376" r:id="rId13"/>
    <p:sldId id="423" r:id="rId14"/>
    <p:sldId id="424" r:id="rId15"/>
    <p:sldId id="425" r:id="rId16"/>
    <p:sldId id="426" r:id="rId17"/>
    <p:sldId id="383" r:id="rId18"/>
    <p:sldId id="384" r:id="rId19"/>
    <p:sldId id="385" r:id="rId20"/>
    <p:sldId id="387" r:id="rId21"/>
    <p:sldId id="388" r:id="rId22"/>
    <p:sldId id="389" r:id="rId23"/>
    <p:sldId id="390" r:id="rId24"/>
    <p:sldId id="391" r:id="rId25"/>
    <p:sldId id="392" r:id="rId26"/>
    <p:sldId id="393" r:id="rId27"/>
    <p:sldId id="394" r:id="rId28"/>
    <p:sldId id="395" r:id="rId29"/>
    <p:sldId id="396" r:id="rId30"/>
    <p:sldId id="397" r:id="rId31"/>
    <p:sldId id="398" r:id="rId32"/>
    <p:sldId id="399" r:id="rId33"/>
    <p:sldId id="368" r:id="rId34"/>
    <p:sldId id="402" r:id="rId35"/>
    <p:sldId id="403" r:id="rId36"/>
    <p:sldId id="404" r:id="rId37"/>
    <p:sldId id="405" r:id="rId38"/>
    <p:sldId id="406" r:id="rId39"/>
    <p:sldId id="407" r:id="rId40"/>
    <p:sldId id="408" r:id="rId41"/>
    <p:sldId id="409" r:id="rId42"/>
    <p:sldId id="410" r:id="rId43"/>
    <p:sldId id="411" r:id="rId44"/>
    <p:sldId id="412" r:id="rId45"/>
    <p:sldId id="413" r:id="rId46"/>
    <p:sldId id="414" r:id="rId47"/>
    <p:sldId id="530" r:id="rId48"/>
    <p:sldId id="531" r:id="rId49"/>
    <p:sldId id="532" r:id="rId50"/>
    <p:sldId id="525" r:id="rId51"/>
    <p:sldId id="533" r:id="rId52"/>
    <p:sldId id="257" r:id="rId53"/>
    <p:sldId id="261" r:id="rId54"/>
    <p:sldId id="258" r:id="rId55"/>
    <p:sldId id="262" r:id="rId56"/>
    <p:sldId id="263" r:id="rId57"/>
    <p:sldId id="264" r:id="rId58"/>
    <p:sldId id="276" r:id="rId59"/>
    <p:sldId id="268" r:id="rId60"/>
    <p:sldId id="265" r:id="rId61"/>
    <p:sldId id="266" r:id="rId62"/>
    <p:sldId id="275" r:id="rId63"/>
    <p:sldId id="434" r:id="rId64"/>
    <p:sldId id="272" r:id="rId65"/>
    <p:sldId id="273" r:id="rId66"/>
    <p:sldId id="267" r:id="rId67"/>
    <p:sldId id="269" r:id="rId68"/>
    <p:sldId id="437" r:id="rId69"/>
    <p:sldId id="438" r:id="rId70"/>
    <p:sldId id="439" r:id="rId71"/>
    <p:sldId id="271" r:id="rId72"/>
    <p:sldId id="440" r:id="rId73"/>
    <p:sldId id="274" r:id="rId74"/>
    <p:sldId id="526" r:id="rId75"/>
    <p:sldId id="358" r:id="rId7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2" autoAdjust="0"/>
    <p:restoredTop sz="94660"/>
  </p:normalViewPr>
  <p:slideViewPr>
    <p:cSldViewPr snapToGrid="0">
      <p:cViewPr varScale="1">
        <p:scale>
          <a:sx n="98" d="100"/>
          <a:sy n="98" d="100"/>
        </p:scale>
        <p:origin x="99" y="26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814DBC-ED56-4411-B8B3-8C1A721EA56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63C1C4B-7CB6-4284-88FE-4BECB2EC65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71519F4-07FF-49FE-AAF1-6BBD6FDCEDCF}"/>
              </a:ext>
            </a:extLst>
          </p:cNvPr>
          <p:cNvSpPr>
            <a:spLocks noGrp="1"/>
          </p:cNvSpPr>
          <p:nvPr>
            <p:ph type="dt" sz="half" idx="10"/>
          </p:nvPr>
        </p:nvSpPr>
        <p:spPr/>
        <p:txBody>
          <a:bodyPr/>
          <a:lstStyle/>
          <a:p>
            <a:fld id="{DDC5FC0F-E3DA-4ACE-ABAF-7B8B9B1BF0D4}" type="datetimeFigureOut">
              <a:rPr lang="zh-CN" altLang="en-US" smtClean="0"/>
              <a:t>2023/10/24</a:t>
            </a:fld>
            <a:endParaRPr lang="zh-CN" altLang="en-US"/>
          </a:p>
        </p:txBody>
      </p:sp>
      <p:sp>
        <p:nvSpPr>
          <p:cNvPr id="5" name="页脚占位符 4">
            <a:extLst>
              <a:ext uri="{FF2B5EF4-FFF2-40B4-BE49-F238E27FC236}">
                <a16:creationId xmlns:a16="http://schemas.microsoft.com/office/drawing/2014/main" id="{FE770001-B232-4CE9-A267-35AD9F036C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FF56EE-0692-4C56-BBBC-6483074ABD0B}"/>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2935517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0977E-98A3-4B9A-8408-D9918182788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35D4B15-4D5F-455E-858B-F64C4FD15B7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1E77C18-FAB1-4979-B1C0-06A8A604FD35}"/>
              </a:ext>
            </a:extLst>
          </p:cNvPr>
          <p:cNvSpPr>
            <a:spLocks noGrp="1"/>
          </p:cNvSpPr>
          <p:nvPr>
            <p:ph type="dt" sz="half" idx="10"/>
          </p:nvPr>
        </p:nvSpPr>
        <p:spPr/>
        <p:txBody>
          <a:bodyPr/>
          <a:lstStyle/>
          <a:p>
            <a:fld id="{DDC5FC0F-E3DA-4ACE-ABAF-7B8B9B1BF0D4}" type="datetimeFigureOut">
              <a:rPr lang="zh-CN" altLang="en-US" smtClean="0"/>
              <a:t>2023/10/24</a:t>
            </a:fld>
            <a:endParaRPr lang="zh-CN" altLang="en-US"/>
          </a:p>
        </p:txBody>
      </p:sp>
      <p:sp>
        <p:nvSpPr>
          <p:cNvPr id="5" name="页脚占位符 4">
            <a:extLst>
              <a:ext uri="{FF2B5EF4-FFF2-40B4-BE49-F238E27FC236}">
                <a16:creationId xmlns:a16="http://schemas.microsoft.com/office/drawing/2014/main" id="{8249168E-FFC1-4A98-BC72-AC748E9203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FEC141-0CD3-4BFF-A377-588484D40D2E}"/>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2362199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696E539-3BC8-4A27-9929-50D3DB0E044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48C8292-3065-4123-A920-E4316421A75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BA44622-0433-4973-ABEA-653EC735CFC3}"/>
              </a:ext>
            </a:extLst>
          </p:cNvPr>
          <p:cNvSpPr>
            <a:spLocks noGrp="1"/>
          </p:cNvSpPr>
          <p:nvPr>
            <p:ph type="dt" sz="half" idx="10"/>
          </p:nvPr>
        </p:nvSpPr>
        <p:spPr/>
        <p:txBody>
          <a:bodyPr/>
          <a:lstStyle/>
          <a:p>
            <a:fld id="{DDC5FC0F-E3DA-4ACE-ABAF-7B8B9B1BF0D4}" type="datetimeFigureOut">
              <a:rPr lang="zh-CN" altLang="en-US" smtClean="0"/>
              <a:t>2023/10/24</a:t>
            </a:fld>
            <a:endParaRPr lang="zh-CN" altLang="en-US"/>
          </a:p>
        </p:txBody>
      </p:sp>
      <p:sp>
        <p:nvSpPr>
          <p:cNvPr id="5" name="页脚占位符 4">
            <a:extLst>
              <a:ext uri="{FF2B5EF4-FFF2-40B4-BE49-F238E27FC236}">
                <a16:creationId xmlns:a16="http://schemas.microsoft.com/office/drawing/2014/main" id="{10E12834-EC97-4FBF-BDC2-CF43809235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CAF5F8-5855-4626-A18D-D005546169C5}"/>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1611164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t>2023/10/24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601982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11AED-1AD8-4181-91A3-0B876D5B83DB}"/>
              </a:ext>
            </a:extLst>
          </p:cNvPr>
          <p:cNvSpPr>
            <a:spLocks noGrp="1"/>
          </p:cNvSpPr>
          <p:nvPr>
            <p:ph type="title"/>
          </p:nvPr>
        </p:nvSpPr>
        <p:spPr>
          <a:xfrm>
            <a:off x="7088" y="21264"/>
            <a:ext cx="10515600" cy="1325563"/>
          </a:xfrm>
        </p:spPr>
        <p:txBody>
          <a:bodyPr/>
          <a:lstStyle>
            <a:lvl1pPr>
              <a:defRPr b="1"/>
            </a:lvl1pPr>
          </a:lstStyle>
          <a:p>
            <a:r>
              <a:rPr lang="zh-CN" altLang="en-US"/>
              <a:t>单击此处编辑母版标题样式</a:t>
            </a:r>
          </a:p>
        </p:txBody>
      </p:sp>
      <p:sp>
        <p:nvSpPr>
          <p:cNvPr id="3" name="内容占位符 2">
            <a:extLst>
              <a:ext uri="{FF2B5EF4-FFF2-40B4-BE49-F238E27FC236}">
                <a16:creationId xmlns:a16="http://schemas.microsoft.com/office/drawing/2014/main" id="{5574321E-6455-451B-BB2D-3FD01AD8837E}"/>
              </a:ext>
            </a:extLst>
          </p:cNvPr>
          <p:cNvSpPr>
            <a:spLocks noGrp="1"/>
          </p:cNvSpPr>
          <p:nvPr>
            <p:ph idx="1"/>
          </p:nvPr>
        </p:nvSpPr>
        <p:spPr>
          <a:xfrm>
            <a:off x="845288" y="1388424"/>
            <a:ext cx="10515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CF17D4-7B51-434B-8D4D-8A242D41ABBF}"/>
              </a:ext>
            </a:extLst>
          </p:cNvPr>
          <p:cNvSpPr>
            <a:spLocks noGrp="1"/>
          </p:cNvSpPr>
          <p:nvPr>
            <p:ph type="dt" sz="half" idx="10"/>
          </p:nvPr>
        </p:nvSpPr>
        <p:spPr/>
        <p:txBody>
          <a:bodyPr/>
          <a:lstStyle/>
          <a:p>
            <a:fld id="{DDC5FC0F-E3DA-4ACE-ABAF-7B8B9B1BF0D4}" type="datetimeFigureOut">
              <a:rPr lang="zh-CN" altLang="en-US" smtClean="0"/>
              <a:t>2023/10/24</a:t>
            </a:fld>
            <a:endParaRPr lang="zh-CN" altLang="en-US"/>
          </a:p>
        </p:txBody>
      </p:sp>
      <p:sp>
        <p:nvSpPr>
          <p:cNvPr id="5" name="页脚占位符 4">
            <a:extLst>
              <a:ext uri="{FF2B5EF4-FFF2-40B4-BE49-F238E27FC236}">
                <a16:creationId xmlns:a16="http://schemas.microsoft.com/office/drawing/2014/main" id="{0E7AF44B-2D52-4418-9645-61A04FBFD7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50E7B1-80B9-4BB2-92AF-35E9BC3FC382}"/>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1464707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D19E1-3B33-4B7D-A88D-97E43A3FB04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930E85E-6ABF-4C22-951F-8EBF3DF72F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EE6C6D9-B764-4A5D-8BD8-E7540B26AB58}"/>
              </a:ext>
            </a:extLst>
          </p:cNvPr>
          <p:cNvSpPr>
            <a:spLocks noGrp="1"/>
          </p:cNvSpPr>
          <p:nvPr>
            <p:ph type="dt" sz="half" idx="10"/>
          </p:nvPr>
        </p:nvSpPr>
        <p:spPr/>
        <p:txBody>
          <a:bodyPr/>
          <a:lstStyle/>
          <a:p>
            <a:fld id="{DDC5FC0F-E3DA-4ACE-ABAF-7B8B9B1BF0D4}" type="datetimeFigureOut">
              <a:rPr lang="zh-CN" altLang="en-US" smtClean="0"/>
              <a:t>2023/10/24</a:t>
            </a:fld>
            <a:endParaRPr lang="zh-CN" altLang="en-US"/>
          </a:p>
        </p:txBody>
      </p:sp>
      <p:sp>
        <p:nvSpPr>
          <p:cNvPr id="5" name="页脚占位符 4">
            <a:extLst>
              <a:ext uri="{FF2B5EF4-FFF2-40B4-BE49-F238E27FC236}">
                <a16:creationId xmlns:a16="http://schemas.microsoft.com/office/drawing/2014/main" id="{746D82AD-E252-452C-BE34-E670B3C4D2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AB4F5B-E433-4B14-B7A7-312A04C5BD9F}"/>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662424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642527-E912-4E20-AC8E-19F53489D7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9A03B07-6C57-4196-995B-BEF88E61F5C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80D5187-21CC-4AEE-B462-0EAABD264B7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9A2006D-34CC-4135-ABBA-842B1E438020}"/>
              </a:ext>
            </a:extLst>
          </p:cNvPr>
          <p:cNvSpPr>
            <a:spLocks noGrp="1"/>
          </p:cNvSpPr>
          <p:nvPr>
            <p:ph type="dt" sz="half" idx="10"/>
          </p:nvPr>
        </p:nvSpPr>
        <p:spPr/>
        <p:txBody>
          <a:bodyPr/>
          <a:lstStyle/>
          <a:p>
            <a:fld id="{DDC5FC0F-E3DA-4ACE-ABAF-7B8B9B1BF0D4}" type="datetimeFigureOut">
              <a:rPr lang="zh-CN" altLang="en-US" smtClean="0"/>
              <a:t>2023/10/24</a:t>
            </a:fld>
            <a:endParaRPr lang="zh-CN" altLang="en-US"/>
          </a:p>
        </p:txBody>
      </p:sp>
      <p:sp>
        <p:nvSpPr>
          <p:cNvPr id="6" name="页脚占位符 5">
            <a:extLst>
              <a:ext uri="{FF2B5EF4-FFF2-40B4-BE49-F238E27FC236}">
                <a16:creationId xmlns:a16="http://schemas.microsoft.com/office/drawing/2014/main" id="{7B9BFF0D-121B-4A94-91E3-6A526BD22A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179626C-F526-4B73-A9D0-A6067116AA78}"/>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1732662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125FA-8A3B-4C53-8A25-43EDC028490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6E769AB-7CB5-440B-8BD1-7D464178B9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94C845B-7017-4E93-99FC-345A419FD14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4E4C1C0-3BD8-4DA6-8DB6-014942838B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F7A12B3-7D2F-408B-84D9-7A5D4FE16F0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AADC44D-FE85-4FEF-B37E-FA486C21357D}"/>
              </a:ext>
            </a:extLst>
          </p:cNvPr>
          <p:cNvSpPr>
            <a:spLocks noGrp="1"/>
          </p:cNvSpPr>
          <p:nvPr>
            <p:ph type="dt" sz="half" idx="10"/>
          </p:nvPr>
        </p:nvSpPr>
        <p:spPr/>
        <p:txBody>
          <a:bodyPr/>
          <a:lstStyle/>
          <a:p>
            <a:fld id="{DDC5FC0F-E3DA-4ACE-ABAF-7B8B9B1BF0D4}" type="datetimeFigureOut">
              <a:rPr lang="zh-CN" altLang="en-US" smtClean="0"/>
              <a:t>2023/10/24</a:t>
            </a:fld>
            <a:endParaRPr lang="zh-CN" altLang="en-US"/>
          </a:p>
        </p:txBody>
      </p:sp>
      <p:sp>
        <p:nvSpPr>
          <p:cNvPr id="8" name="页脚占位符 7">
            <a:extLst>
              <a:ext uri="{FF2B5EF4-FFF2-40B4-BE49-F238E27FC236}">
                <a16:creationId xmlns:a16="http://schemas.microsoft.com/office/drawing/2014/main" id="{6B24025E-18C9-4530-947A-C2CCFA68109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BE81703-20A8-4367-85C4-F8EB414277B5}"/>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4152426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4A0ADB-E73E-48CA-B894-03897304158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99A04E0-FB8D-42F8-B60B-4740AE9F6FCE}"/>
              </a:ext>
            </a:extLst>
          </p:cNvPr>
          <p:cNvSpPr>
            <a:spLocks noGrp="1"/>
          </p:cNvSpPr>
          <p:nvPr>
            <p:ph type="dt" sz="half" idx="10"/>
          </p:nvPr>
        </p:nvSpPr>
        <p:spPr/>
        <p:txBody>
          <a:bodyPr/>
          <a:lstStyle/>
          <a:p>
            <a:fld id="{DDC5FC0F-E3DA-4ACE-ABAF-7B8B9B1BF0D4}" type="datetimeFigureOut">
              <a:rPr lang="zh-CN" altLang="en-US" smtClean="0"/>
              <a:t>2023/10/24</a:t>
            </a:fld>
            <a:endParaRPr lang="zh-CN" altLang="en-US"/>
          </a:p>
        </p:txBody>
      </p:sp>
      <p:sp>
        <p:nvSpPr>
          <p:cNvPr id="4" name="页脚占位符 3">
            <a:extLst>
              <a:ext uri="{FF2B5EF4-FFF2-40B4-BE49-F238E27FC236}">
                <a16:creationId xmlns:a16="http://schemas.microsoft.com/office/drawing/2014/main" id="{B5F55BB3-6FAD-417D-A7C5-C8C02C1BF56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FF84C40-DD03-4EC1-86F8-324EE9CDC6FB}"/>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2811572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3721050-23A3-4228-93C9-12BCBCE5CD45}"/>
              </a:ext>
            </a:extLst>
          </p:cNvPr>
          <p:cNvSpPr>
            <a:spLocks noGrp="1"/>
          </p:cNvSpPr>
          <p:nvPr>
            <p:ph type="dt" sz="half" idx="10"/>
          </p:nvPr>
        </p:nvSpPr>
        <p:spPr/>
        <p:txBody>
          <a:bodyPr/>
          <a:lstStyle/>
          <a:p>
            <a:fld id="{DDC5FC0F-E3DA-4ACE-ABAF-7B8B9B1BF0D4}" type="datetimeFigureOut">
              <a:rPr lang="zh-CN" altLang="en-US" smtClean="0"/>
              <a:t>2023/10/24</a:t>
            </a:fld>
            <a:endParaRPr lang="zh-CN" altLang="en-US"/>
          </a:p>
        </p:txBody>
      </p:sp>
      <p:sp>
        <p:nvSpPr>
          <p:cNvPr id="3" name="页脚占位符 2">
            <a:extLst>
              <a:ext uri="{FF2B5EF4-FFF2-40B4-BE49-F238E27FC236}">
                <a16:creationId xmlns:a16="http://schemas.microsoft.com/office/drawing/2014/main" id="{BE3B770A-1844-48FD-B908-5F3E6C5214F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4CE2424-23F3-487F-B52E-53502F7E84A0}"/>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1392065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7455C4-F785-4D5D-AA17-A0F073F77EB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DD720AD-7D09-437B-B3E9-58E64A0A99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95D5419-BDFE-4488-AC5C-A3F57684E0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2254BC9-257E-4CCB-82D5-4E75300A06C6}"/>
              </a:ext>
            </a:extLst>
          </p:cNvPr>
          <p:cNvSpPr>
            <a:spLocks noGrp="1"/>
          </p:cNvSpPr>
          <p:nvPr>
            <p:ph type="dt" sz="half" idx="10"/>
          </p:nvPr>
        </p:nvSpPr>
        <p:spPr/>
        <p:txBody>
          <a:bodyPr/>
          <a:lstStyle/>
          <a:p>
            <a:fld id="{DDC5FC0F-E3DA-4ACE-ABAF-7B8B9B1BF0D4}" type="datetimeFigureOut">
              <a:rPr lang="zh-CN" altLang="en-US" smtClean="0"/>
              <a:t>2023/10/24</a:t>
            </a:fld>
            <a:endParaRPr lang="zh-CN" altLang="en-US"/>
          </a:p>
        </p:txBody>
      </p:sp>
      <p:sp>
        <p:nvSpPr>
          <p:cNvPr id="6" name="页脚占位符 5">
            <a:extLst>
              <a:ext uri="{FF2B5EF4-FFF2-40B4-BE49-F238E27FC236}">
                <a16:creationId xmlns:a16="http://schemas.microsoft.com/office/drawing/2014/main" id="{CE62CCFC-7B4E-4296-8C92-F4217E54D19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1FEE5C-A7D9-4E59-991D-06333079C1E8}"/>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4145711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FE7928-5FD0-483C-9309-1C4F28491BF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BC37BBD-8888-420D-89F3-3441700AF9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D5AD9C5-99A4-4EBB-9B64-2DD01E1220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B00D02-3E9A-41DC-B92E-67CA2B4EB463}"/>
              </a:ext>
            </a:extLst>
          </p:cNvPr>
          <p:cNvSpPr>
            <a:spLocks noGrp="1"/>
          </p:cNvSpPr>
          <p:nvPr>
            <p:ph type="dt" sz="half" idx="10"/>
          </p:nvPr>
        </p:nvSpPr>
        <p:spPr/>
        <p:txBody>
          <a:bodyPr/>
          <a:lstStyle/>
          <a:p>
            <a:fld id="{DDC5FC0F-E3DA-4ACE-ABAF-7B8B9B1BF0D4}" type="datetimeFigureOut">
              <a:rPr lang="zh-CN" altLang="en-US" smtClean="0"/>
              <a:t>2023/10/24</a:t>
            </a:fld>
            <a:endParaRPr lang="zh-CN" altLang="en-US"/>
          </a:p>
        </p:txBody>
      </p:sp>
      <p:sp>
        <p:nvSpPr>
          <p:cNvPr id="6" name="页脚占位符 5">
            <a:extLst>
              <a:ext uri="{FF2B5EF4-FFF2-40B4-BE49-F238E27FC236}">
                <a16:creationId xmlns:a16="http://schemas.microsoft.com/office/drawing/2014/main" id="{C7F0AFF7-78F9-4E33-8F9B-779000B3A00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FE34DD7-E867-4019-B0E6-2F847D785CF1}"/>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3999947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BB1B141-6185-4DBF-8DA4-853C60F210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03A3BB7-BAF2-4D33-8772-0883355D9C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FF3A5B-5A43-465E-AA01-CE50F629B3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C5FC0F-E3DA-4ACE-ABAF-7B8B9B1BF0D4}" type="datetimeFigureOut">
              <a:rPr lang="zh-CN" altLang="en-US" smtClean="0"/>
              <a:t>2023/10/24</a:t>
            </a:fld>
            <a:endParaRPr lang="zh-CN" altLang="en-US"/>
          </a:p>
        </p:txBody>
      </p:sp>
      <p:sp>
        <p:nvSpPr>
          <p:cNvPr id="5" name="页脚占位符 4">
            <a:extLst>
              <a:ext uri="{FF2B5EF4-FFF2-40B4-BE49-F238E27FC236}">
                <a16:creationId xmlns:a16="http://schemas.microsoft.com/office/drawing/2014/main" id="{734E4A6F-415D-43AC-B2A6-931A15FBD0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3CBA424-1230-4ACE-9225-5EC7798CFD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C0B0B8-617C-4B3E-B6ED-55383C15EE86}" type="slidenum">
              <a:rPr lang="zh-CN" altLang="en-US" smtClean="0"/>
              <a:t>‹#›</a:t>
            </a:fld>
            <a:endParaRPr lang="zh-CN" altLang="en-US"/>
          </a:p>
        </p:txBody>
      </p:sp>
      <p:grpSp>
        <p:nvGrpSpPr>
          <p:cNvPr id="7" name="组合 6">
            <a:extLst>
              <a:ext uri="{FF2B5EF4-FFF2-40B4-BE49-F238E27FC236}">
                <a16:creationId xmlns:a16="http://schemas.microsoft.com/office/drawing/2014/main" id="{53CE108B-FB02-4119-A389-082CB88382E4}"/>
              </a:ext>
            </a:extLst>
          </p:cNvPr>
          <p:cNvGrpSpPr>
            <a:grpSpLocks noChangeAspect="1"/>
          </p:cNvGrpSpPr>
          <p:nvPr userDrawn="1"/>
        </p:nvGrpSpPr>
        <p:grpSpPr>
          <a:xfrm>
            <a:off x="11065497" y="58871"/>
            <a:ext cx="1065468" cy="900000"/>
            <a:chOff x="2992437" y="0"/>
            <a:chExt cx="2543175" cy="2148217"/>
          </a:xfrm>
          <a:solidFill>
            <a:schemeClr val="accent1"/>
          </a:solidFill>
        </p:grpSpPr>
        <p:grpSp>
          <p:nvGrpSpPr>
            <p:cNvPr id="8" name="组合 7">
              <a:extLst>
                <a:ext uri="{FF2B5EF4-FFF2-40B4-BE49-F238E27FC236}">
                  <a16:creationId xmlns:a16="http://schemas.microsoft.com/office/drawing/2014/main" id="{8BA414AF-B7D7-4D4A-AA52-213F0F56EFC6}"/>
                </a:ext>
              </a:extLst>
            </p:cNvPr>
            <p:cNvGrpSpPr/>
            <p:nvPr/>
          </p:nvGrpSpPr>
          <p:grpSpPr>
            <a:xfrm>
              <a:off x="2992437" y="1183017"/>
              <a:ext cx="2543175" cy="965200"/>
              <a:chOff x="3297238" y="2879725"/>
              <a:chExt cx="2543175" cy="965200"/>
            </a:xfrm>
            <a:grpFill/>
          </p:grpSpPr>
          <p:sp>
            <p:nvSpPr>
              <p:cNvPr id="20" name="Freeform 5">
                <a:extLst>
                  <a:ext uri="{FF2B5EF4-FFF2-40B4-BE49-F238E27FC236}">
                    <a16:creationId xmlns:a16="http://schemas.microsoft.com/office/drawing/2014/main" id="{C4BDEBB6-D616-4A5F-990D-32D6635F86AE}"/>
                  </a:ext>
                </a:extLst>
              </p:cNvPr>
              <p:cNvSpPr>
                <a:spLocks/>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1" name="Freeform 6">
                <a:extLst>
                  <a:ext uri="{FF2B5EF4-FFF2-40B4-BE49-F238E27FC236}">
                    <a16:creationId xmlns:a16="http://schemas.microsoft.com/office/drawing/2014/main" id="{7B49EA26-8E0F-4FE1-A7BB-AC7AA15E0053}"/>
                  </a:ext>
                </a:extLst>
              </p:cNvPr>
              <p:cNvSpPr>
                <a:spLocks/>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2" name="Freeform 7">
                <a:extLst>
                  <a:ext uri="{FF2B5EF4-FFF2-40B4-BE49-F238E27FC236}">
                    <a16:creationId xmlns:a16="http://schemas.microsoft.com/office/drawing/2014/main" id="{92D95D8F-8560-4F10-99EF-18A899BC374B}"/>
                  </a:ext>
                </a:extLst>
              </p:cNvPr>
              <p:cNvSpPr>
                <a:spLocks/>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3" name="Freeform 8">
                <a:extLst>
                  <a:ext uri="{FF2B5EF4-FFF2-40B4-BE49-F238E27FC236}">
                    <a16:creationId xmlns:a16="http://schemas.microsoft.com/office/drawing/2014/main" id="{CA10BAF8-9A2F-41CA-BEAB-323E8A8B6AB6}"/>
                  </a:ext>
                </a:extLst>
              </p:cNvPr>
              <p:cNvSpPr>
                <a:spLocks/>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4" name="Freeform 9">
                <a:extLst>
                  <a:ext uri="{FF2B5EF4-FFF2-40B4-BE49-F238E27FC236}">
                    <a16:creationId xmlns:a16="http://schemas.microsoft.com/office/drawing/2014/main" id="{D4AB73E9-4319-4CFA-8D30-DEE87EEA9689}"/>
                  </a:ext>
                </a:extLst>
              </p:cNvPr>
              <p:cNvSpPr>
                <a:spLocks/>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5" name="Freeform 10">
                <a:extLst>
                  <a:ext uri="{FF2B5EF4-FFF2-40B4-BE49-F238E27FC236}">
                    <a16:creationId xmlns:a16="http://schemas.microsoft.com/office/drawing/2014/main" id="{60B2148C-1895-4A6B-8BD9-4E031B7F5CCB}"/>
                  </a:ext>
                </a:extLst>
              </p:cNvPr>
              <p:cNvSpPr>
                <a:spLocks/>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6" name="Freeform 11">
                <a:extLst>
                  <a:ext uri="{FF2B5EF4-FFF2-40B4-BE49-F238E27FC236}">
                    <a16:creationId xmlns:a16="http://schemas.microsoft.com/office/drawing/2014/main" id="{F75EB945-3517-4BE0-982F-FA06624DB5A5}"/>
                  </a:ext>
                </a:extLst>
              </p:cNvPr>
              <p:cNvSpPr>
                <a:spLocks/>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7" name="Freeform 12">
                <a:extLst>
                  <a:ext uri="{FF2B5EF4-FFF2-40B4-BE49-F238E27FC236}">
                    <a16:creationId xmlns:a16="http://schemas.microsoft.com/office/drawing/2014/main" id="{A0AC47D0-FE8C-4C4D-A16E-2227827A9921}"/>
                  </a:ext>
                </a:extLst>
              </p:cNvPr>
              <p:cNvSpPr>
                <a:spLocks/>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8" name="Freeform 13">
                <a:extLst>
                  <a:ext uri="{FF2B5EF4-FFF2-40B4-BE49-F238E27FC236}">
                    <a16:creationId xmlns:a16="http://schemas.microsoft.com/office/drawing/2014/main" id="{46ABDEFD-CC08-4A19-A4DA-99ACEC54A52D}"/>
                  </a:ext>
                </a:extLst>
              </p:cNvPr>
              <p:cNvSpPr>
                <a:spLocks/>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9" name="Freeform 14">
                <a:extLst>
                  <a:ext uri="{FF2B5EF4-FFF2-40B4-BE49-F238E27FC236}">
                    <a16:creationId xmlns:a16="http://schemas.microsoft.com/office/drawing/2014/main" id="{EE3B9012-390B-46DA-8B53-E357364535E7}"/>
                  </a:ext>
                </a:extLst>
              </p:cNvPr>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grpSp>
        <p:grpSp>
          <p:nvGrpSpPr>
            <p:cNvPr id="9" name="组合 8">
              <a:extLst>
                <a:ext uri="{FF2B5EF4-FFF2-40B4-BE49-F238E27FC236}">
                  <a16:creationId xmlns:a16="http://schemas.microsoft.com/office/drawing/2014/main" id="{5787E554-EBB9-4F94-83F2-176499735A47}"/>
                </a:ext>
              </a:extLst>
            </p:cNvPr>
            <p:cNvGrpSpPr/>
            <p:nvPr/>
          </p:nvGrpSpPr>
          <p:grpSpPr>
            <a:xfrm>
              <a:off x="3763962" y="0"/>
              <a:ext cx="1069105" cy="1067923"/>
              <a:chOff x="3851276" y="1292225"/>
              <a:chExt cx="1435100" cy="1433513"/>
            </a:xfrm>
            <a:grpFill/>
          </p:grpSpPr>
          <p:sp>
            <p:nvSpPr>
              <p:cNvPr id="10" name="Freeform 15">
                <a:extLst>
                  <a:ext uri="{FF2B5EF4-FFF2-40B4-BE49-F238E27FC236}">
                    <a16:creationId xmlns:a16="http://schemas.microsoft.com/office/drawing/2014/main" id="{7DC60FC0-B380-41A1-9726-461C3500B495}"/>
                  </a:ext>
                </a:extLst>
              </p:cNvPr>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1" name="Freeform 16">
                <a:extLst>
                  <a:ext uri="{FF2B5EF4-FFF2-40B4-BE49-F238E27FC236}">
                    <a16:creationId xmlns:a16="http://schemas.microsoft.com/office/drawing/2014/main" id="{CC59790F-718D-4F4C-829A-F73D0695E03D}"/>
                  </a:ext>
                </a:extLst>
              </p:cNvPr>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2" name="Freeform 17">
                <a:extLst>
                  <a:ext uri="{FF2B5EF4-FFF2-40B4-BE49-F238E27FC236}">
                    <a16:creationId xmlns:a16="http://schemas.microsoft.com/office/drawing/2014/main" id="{6F9C92E0-90C4-4A02-B796-698C1E5F8AB9}"/>
                  </a:ext>
                </a:extLst>
              </p:cNvPr>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3" name="Freeform 18">
                <a:extLst>
                  <a:ext uri="{FF2B5EF4-FFF2-40B4-BE49-F238E27FC236}">
                    <a16:creationId xmlns:a16="http://schemas.microsoft.com/office/drawing/2014/main" id="{CBA95B0A-0A2E-4432-80FD-6B835F7EA185}"/>
                  </a:ext>
                </a:extLst>
              </p:cNvPr>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4" name="Freeform 19">
                <a:extLst>
                  <a:ext uri="{FF2B5EF4-FFF2-40B4-BE49-F238E27FC236}">
                    <a16:creationId xmlns:a16="http://schemas.microsoft.com/office/drawing/2014/main" id="{EF3162EC-4400-48E6-BDA4-EF176E0E5C1B}"/>
                  </a:ext>
                </a:extLst>
              </p:cNvPr>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5" name="Freeform 20">
                <a:extLst>
                  <a:ext uri="{FF2B5EF4-FFF2-40B4-BE49-F238E27FC236}">
                    <a16:creationId xmlns:a16="http://schemas.microsoft.com/office/drawing/2014/main" id="{C3A1E7F8-837B-4B40-9EA1-DB402D87EA1C}"/>
                  </a:ext>
                </a:extLst>
              </p:cNvPr>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6" name="Freeform 21">
                <a:extLst>
                  <a:ext uri="{FF2B5EF4-FFF2-40B4-BE49-F238E27FC236}">
                    <a16:creationId xmlns:a16="http://schemas.microsoft.com/office/drawing/2014/main" id="{1BE02E8A-AA1C-4C39-A09D-43A8F872241F}"/>
                  </a:ext>
                </a:extLst>
              </p:cNvPr>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7" name="Freeform 22">
                <a:extLst>
                  <a:ext uri="{FF2B5EF4-FFF2-40B4-BE49-F238E27FC236}">
                    <a16:creationId xmlns:a16="http://schemas.microsoft.com/office/drawing/2014/main" id="{196210A3-5CBC-45FA-AC77-F3F461315357}"/>
                  </a:ext>
                </a:extLst>
              </p:cNvPr>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8" name="Freeform 23">
                <a:extLst>
                  <a:ext uri="{FF2B5EF4-FFF2-40B4-BE49-F238E27FC236}">
                    <a16:creationId xmlns:a16="http://schemas.microsoft.com/office/drawing/2014/main" id="{9E6B466E-7D79-4546-A0A2-33F5F92FC814}"/>
                  </a:ext>
                </a:extLst>
              </p:cNvPr>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9" name="Freeform 24">
                <a:extLst>
                  <a:ext uri="{FF2B5EF4-FFF2-40B4-BE49-F238E27FC236}">
                    <a16:creationId xmlns:a16="http://schemas.microsoft.com/office/drawing/2014/main" id="{F75484A9-20C2-4B39-898A-2E2B1EE84033}"/>
                  </a:ext>
                </a:extLst>
              </p:cNvPr>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grpSp>
      </p:grpSp>
    </p:spTree>
    <p:extLst>
      <p:ext uri="{BB962C8B-B14F-4D97-AF65-F5344CB8AC3E}">
        <p14:creationId xmlns:p14="http://schemas.microsoft.com/office/powerpoint/2010/main" val="32343129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7"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7"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60.png"/><Relationship Id="rId7"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0.png"/><Relationship Id="rId10" Type="http://schemas.openxmlformats.org/officeDocument/2006/relationships/image" Target="../media/image80.png"/><Relationship Id="rId4" Type="http://schemas.openxmlformats.org/officeDocument/2006/relationships/image" Target="../media/image25.png"/><Relationship Id="rId9" Type="http://schemas.openxmlformats.org/officeDocument/2006/relationships/image" Target="../media/image70.png"/></Relationships>
</file>

<file path=ppt/slides/_rels/slide19.xml.rels><?xml version="1.0" encoding="UTF-8" standalone="yes"?>
<Relationships xmlns="http://schemas.openxmlformats.org/package/2006/relationships"><Relationship Id="rId8" Type="http://schemas.openxmlformats.org/officeDocument/2006/relationships/image" Target="../media/image60.png"/><Relationship Id="rId7"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0.png"/><Relationship Id="rId10" Type="http://schemas.openxmlformats.org/officeDocument/2006/relationships/image" Target="../media/image80.png"/><Relationship Id="rId4" Type="http://schemas.openxmlformats.org/officeDocument/2006/relationships/image" Target="../media/image25.png"/><Relationship Id="rId9" Type="http://schemas.openxmlformats.org/officeDocument/2006/relationships/image" Target="../media/image7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60.png"/><Relationship Id="rId7"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0.png"/><Relationship Id="rId10" Type="http://schemas.openxmlformats.org/officeDocument/2006/relationships/image" Target="../media/image80.png"/><Relationship Id="rId4" Type="http://schemas.openxmlformats.org/officeDocument/2006/relationships/image" Target="../media/image25.png"/><Relationship Id="rId9" Type="http://schemas.openxmlformats.org/officeDocument/2006/relationships/image" Target="../media/image70.png"/></Relationships>
</file>

<file path=ppt/slides/_rels/slide21.xml.rels><?xml version="1.0" encoding="UTF-8" standalone="yes"?>
<Relationships xmlns="http://schemas.openxmlformats.org/package/2006/relationships"><Relationship Id="rId8" Type="http://schemas.openxmlformats.org/officeDocument/2006/relationships/image" Target="../media/image60.png"/><Relationship Id="rId7"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0.png"/><Relationship Id="rId10" Type="http://schemas.openxmlformats.org/officeDocument/2006/relationships/image" Target="../media/image80.png"/><Relationship Id="rId4" Type="http://schemas.openxmlformats.org/officeDocument/2006/relationships/image" Target="../media/image25.png"/><Relationship Id="rId9" Type="http://schemas.openxmlformats.org/officeDocument/2006/relationships/image" Target="../media/image70.png"/></Relationships>
</file>

<file path=ppt/slides/_rels/slide22.xml.rels><?xml version="1.0" encoding="UTF-8" standalone="yes"?>
<Relationships xmlns="http://schemas.openxmlformats.org/package/2006/relationships"><Relationship Id="rId8" Type="http://schemas.openxmlformats.org/officeDocument/2006/relationships/image" Target="../media/image60.png"/><Relationship Id="rId7"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0.png"/><Relationship Id="rId10" Type="http://schemas.openxmlformats.org/officeDocument/2006/relationships/image" Target="../media/image80.png"/><Relationship Id="rId4" Type="http://schemas.openxmlformats.org/officeDocument/2006/relationships/image" Target="../media/image25.png"/><Relationship Id="rId9" Type="http://schemas.openxmlformats.org/officeDocument/2006/relationships/image" Target="../media/image70.png"/></Relationships>
</file>

<file path=ppt/slides/_rels/slide23.xml.rels><?xml version="1.0" encoding="UTF-8" standalone="yes"?>
<Relationships xmlns="http://schemas.openxmlformats.org/package/2006/relationships"><Relationship Id="rId8" Type="http://schemas.openxmlformats.org/officeDocument/2006/relationships/image" Target="../media/image60.png"/><Relationship Id="rId7"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0.png"/><Relationship Id="rId10" Type="http://schemas.openxmlformats.org/officeDocument/2006/relationships/image" Target="../media/image80.png"/><Relationship Id="rId4" Type="http://schemas.openxmlformats.org/officeDocument/2006/relationships/image" Target="../media/image25.png"/><Relationship Id="rId9" Type="http://schemas.openxmlformats.org/officeDocument/2006/relationships/image" Target="../media/image70.png"/></Relationships>
</file>

<file path=ppt/slides/_rels/slide24.xml.rels><?xml version="1.0" encoding="UTF-8" standalone="yes"?>
<Relationships xmlns="http://schemas.openxmlformats.org/package/2006/relationships"><Relationship Id="rId8" Type="http://schemas.openxmlformats.org/officeDocument/2006/relationships/image" Target="../media/image60.png"/><Relationship Id="rId7"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0.png"/><Relationship Id="rId10" Type="http://schemas.openxmlformats.org/officeDocument/2006/relationships/image" Target="../media/image80.png"/><Relationship Id="rId4" Type="http://schemas.openxmlformats.org/officeDocument/2006/relationships/image" Target="../media/image25.png"/><Relationship Id="rId9" Type="http://schemas.openxmlformats.org/officeDocument/2006/relationships/image" Target="../media/image70.png"/></Relationships>
</file>

<file path=ppt/slides/_rels/slide25.xml.rels><?xml version="1.0" encoding="UTF-8" standalone="yes"?>
<Relationships xmlns="http://schemas.openxmlformats.org/package/2006/relationships"><Relationship Id="rId8" Type="http://schemas.openxmlformats.org/officeDocument/2006/relationships/image" Target="../media/image60.png"/><Relationship Id="rId7"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0.png"/><Relationship Id="rId10" Type="http://schemas.openxmlformats.org/officeDocument/2006/relationships/image" Target="../media/image80.png"/><Relationship Id="rId4" Type="http://schemas.openxmlformats.org/officeDocument/2006/relationships/image" Target="../media/image25.png"/><Relationship Id="rId9" Type="http://schemas.openxmlformats.org/officeDocument/2006/relationships/image" Target="../media/image70.png"/></Relationships>
</file>

<file path=ppt/slides/_rels/slide26.xml.rels><?xml version="1.0" encoding="UTF-8" standalone="yes"?>
<Relationships xmlns="http://schemas.openxmlformats.org/package/2006/relationships"><Relationship Id="rId8" Type="http://schemas.openxmlformats.org/officeDocument/2006/relationships/image" Target="../media/image60.png"/><Relationship Id="rId7"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0.png"/><Relationship Id="rId10" Type="http://schemas.openxmlformats.org/officeDocument/2006/relationships/image" Target="../media/image80.png"/><Relationship Id="rId4" Type="http://schemas.openxmlformats.org/officeDocument/2006/relationships/image" Target="../media/image25.png"/><Relationship Id="rId9" Type="http://schemas.openxmlformats.org/officeDocument/2006/relationships/image" Target="../media/image70.png"/></Relationships>
</file>

<file path=ppt/slides/_rels/slide27.xml.rels><?xml version="1.0" encoding="UTF-8" standalone="yes"?>
<Relationships xmlns="http://schemas.openxmlformats.org/package/2006/relationships"><Relationship Id="rId8" Type="http://schemas.openxmlformats.org/officeDocument/2006/relationships/image" Target="../media/image60.png"/><Relationship Id="rId7"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0.png"/><Relationship Id="rId10" Type="http://schemas.openxmlformats.org/officeDocument/2006/relationships/image" Target="../media/image80.png"/><Relationship Id="rId4" Type="http://schemas.openxmlformats.org/officeDocument/2006/relationships/image" Target="../media/image25.png"/><Relationship Id="rId9" Type="http://schemas.openxmlformats.org/officeDocument/2006/relationships/image" Target="../media/image70.png"/></Relationships>
</file>

<file path=ppt/slides/_rels/slide28.xml.rels><?xml version="1.0" encoding="UTF-8" standalone="yes"?>
<Relationships xmlns="http://schemas.openxmlformats.org/package/2006/relationships"><Relationship Id="rId8" Type="http://schemas.openxmlformats.org/officeDocument/2006/relationships/image" Target="../media/image60.png"/><Relationship Id="rId7"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0.png"/><Relationship Id="rId10" Type="http://schemas.openxmlformats.org/officeDocument/2006/relationships/image" Target="../media/image80.png"/><Relationship Id="rId4" Type="http://schemas.openxmlformats.org/officeDocument/2006/relationships/image" Target="../media/image25.png"/><Relationship Id="rId9" Type="http://schemas.openxmlformats.org/officeDocument/2006/relationships/image" Target="../media/image70.png"/></Relationships>
</file>

<file path=ppt/slides/_rels/slide29.xml.rels><?xml version="1.0" encoding="UTF-8" standalone="yes"?>
<Relationships xmlns="http://schemas.openxmlformats.org/package/2006/relationships"><Relationship Id="rId8" Type="http://schemas.openxmlformats.org/officeDocument/2006/relationships/image" Target="../media/image60.png"/><Relationship Id="rId7"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0.png"/><Relationship Id="rId10" Type="http://schemas.openxmlformats.org/officeDocument/2006/relationships/image" Target="../media/image80.png"/><Relationship Id="rId4" Type="http://schemas.openxmlformats.org/officeDocument/2006/relationships/image" Target="../media/image25.png"/><Relationship Id="rId9" Type="http://schemas.openxmlformats.org/officeDocument/2006/relationships/image" Target="../media/image70.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0.png"/><Relationship Id="rId7"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0.png"/><Relationship Id="rId10" Type="http://schemas.openxmlformats.org/officeDocument/2006/relationships/image" Target="../media/image80.png"/><Relationship Id="rId4" Type="http://schemas.openxmlformats.org/officeDocument/2006/relationships/image" Target="../media/image25.png"/><Relationship Id="rId9" Type="http://schemas.openxmlformats.org/officeDocument/2006/relationships/image" Target="../media/image70.png"/></Relationships>
</file>

<file path=ppt/slides/_rels/slide31.xml.rels><?xml version="1.0" encoding="UTF-8" standalone="yes"?>
<Relationships xmlns="http://schemas.openxmlformats.org/package/2006/relationships"><Relationship Id="rId8" Type="http://schemas.openxmlformats.org/officeDocument/2006/relationships/image" Target="../media/image60.png"/><Relationship Id="rId7"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0.png"/><Relationship Id="rId10" Type="http://schemas.openxmlformats.org/officeDocument/2006/relationships/image" Target="../media/image80.png"/><Relationship Id="rId4" Type="http://schemas.openxmlformats.org/officeDocument/2006/relationships/image" Target="../media/image25.png"/><Relationship Id="rId9" Type="http://schemas.openxmlformats.org/officeDocument/2006/relationships/image" Target="../media/image70.png"/></Relationships>
</file>

<file path=ppt/slides/_rels/slide32.xml.rels><?xml version="1.0" encoding="UTF-8" standalone="yes"?>
<Relationships xmlns="http://schemas.openxmlformats.org/package/2006/relationships"><Relationship Id="rId8" Type="http://schemas.openxmlformats.org/officeDocument/2006/relationships/image" Target="../media/image20.png"/><Relationship Id="rId7"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9"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7" Type="http://schemas.openxmlformats.org/officeDocument/2006/relationships/image" Target="../media/image29.png"/><Relationship Id="rId1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4.png"/><Relationship Id="rId5" Type="http://schemas.openxmlformats.org/officeDocument/2006/relationships/image" Target="../media/image27.png"/><Relationship Id="rId10" Type="http://schemas.openxmlformats.org/officeDocument/2006/relationships/image" Target="../media/image33.png"/><Relationship Id="rId4" Type="http://schemas.openxmlformats.org/officeDocument/2006/relationships/image" Target="../media/image24.png"/><Relationship Id="rId9" Type="http://schemas.openxmlformats.org/officeDocument/2006/relationships/image" Target="../media/image32.png"/><Relationship Id="rId14" Type="http://schemas.openxmlformats.org/officeDocument/2006/relationships/image" Target="../media/image37.png"/></Relationships>
</file>

<file path=ppt/slides/_rels/slide36.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7" Type="http://schemas.openxmlformats.org/officeDocument/2006/relationships/image" Target="../media/image29.png"/><Relationship Id="rId1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4.png"/><Relationship Id="rId5" Type="http://schemas.openxmlformats.org/officeDocument/2006/relationships/image" Target="../media/image27.png"/><Relationship Id="rId10" Type="http://schemas.openxmlformats.org/officeDocument/2006/relationships/image" Target="../media/image33.png"/><Relationship Id="rId4" Type="http://schemas.openxmlformats.org/officeDocument/2006/relationships/image" Target="../media/image24.png"/><Relationship Id="rId9" Type="http://schemas.openxmlformats.org/officeDocument/2006/relationships/image" Target="../media/image32.png"/><Relationship Id="rId14" Type="http://schemas.openxmlformats.org/officeDocument/2006/relationships/image" Target="../media/image37.png"/></Relationships>
</file>

<file path=ppt/slides/_rels/slide37.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7" Type="http://schemas.openxmlformats.org/officeDocument/2006/relationships/image" Target="../media/image29.png"/><Relationship Id="rId1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4.png"/><Relationship Id="rId5" Type="http://schemas.openxmlformats.org/officeDocument/2006/relationships/image" Target="../media/image27.png"/><Relationship Id="rId10" Type="http://schemas.openxmlformats.org/officeDocument/2006/relationships/image" Target="../media/image33.png"/><Relationship Id="rId4" Type="http://schemas.openxmlformats.org/officeDocument/2006/relationships/image" Target="../media/image24.png"/><Relationship Id="rId9" Type="http://schemas.openxmlformats.org/officeDocument/2006/relationships/image" Target="../media/image32.png"/><Relationship Id="rId14" Type="http://schemas.openxmlformats.org/officeDocument/2006/relationships/image" Target="../media/image37.png"/></Relationships>
</file>

<file path=ppt/slides/_rels/slide38.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7" Type="http://schemas.openxmlformats.org/officeDocument/2006/relationships/image" Target="../media/image29.png"/><Relationship Id="rId1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4.png"/><Relationship Id="rId5" Type="http://schemas.openxmlformats.org/officeDocument/2006/relationships/image" Target="../media/image27.png"/><Relationship Id="rId10" Type="http://schemas.openxmlformats.org/officeDocument/2006/relationships/image" Target="../media/image33.png"/><Relationship Id="rId4" Type="http://schemas.openxmlformats.org/officeDocument/2006/relationships/image" Target="../media/image24.png"/><Relationship Id="rId9" Type="http://schemas.openxmlformats.org/officeDocument/2006/relationships/image" Target="../media/image32.png"/><Relationship Id="rId14" Type="http://schemas.openxmlformats.org/officeDocument/2006/relationships/image" Target="../media/image37.png"/></Relationships>
</file>

<file path=ppt/slides/_rels/slide39.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7" Type="http://schemas.openxmlformats.org/officeDocument/2006/relationships/image" Target="../media/image29.png"/><Relationship Id="rId1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4.png"/><Relationship Id="rId5" Type="http://schemas.openxmlformats.org/officeDocument/2006/relationships/image" Target="../media/image27.png"/><Relationship Id="rId10" Type="http://schemas.openxmlformats.org/officeDocument/2006/relationships/image" Target="../media/image33.png"/><Relationship Id="rId4" Type="http://schemas.openxmlformats.org/officeDocument/2006/relationships/image" Target="../media/image24.png"/><Relationship Id="rId9" Type="http://schemas.openxmlformats.org/officeDocument/2006/relationships/image" Target="../media/image32.png"/><Relationship Id="rId14"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7" Type="http://schemas.openxmlformats.org/officeDocument/2006/relationships/image" Target="../media/image29.png"/><Relationship Id="rId1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4.png"/><Relationship Id="rId5" Type="http://schemas.openxmlformats.org/officeDocument/2006/relationships/image" Target="../media/image27.png"/><Relationship Id="rId10" Type="http://schemas.openxmlformats.org/officeDocument/2006/relationships/image" Target="../media/image33.png"/><Relationship Id="rId4" Type="http://schemas.openxmlformats.org/officeDocument/2006/relationships/image" Target="../media/image24.png"/><Relationship Id="rId9" Type="http://schemas.openxmlformats.org/officeDocument/2006/relationships/image" Target="../media/image32.png"/><Relationship Id="rId14" Type="http://schemas.openxmlformats.org/officeDocument/2006/relationships/image" Target="../media/image37.png"/></Relationships>
</file>

<file path=ppt/slides/_rels/slide41.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7" Type="http://schemas.openxmlformats.org/officeDocument/2006/relationships/image" Target="../media/image29.png"/><Relationship Id="rId1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4.png"/><Relationship Id="rId5" Type="http://schemas.openxmlformats.org/officeDocument/2006/relationships/image" Target="../media/image27.png"/><Relationship Id="rId10" Type="http://schemas.openxmlformats.org/officeDocument/2006/relationships/image" Target="../media/image33.png"/><Relationship Id="rId4" Type="http://schemas.openxmlformats.org/officeDocument/2006/relationships/image" Target="../media/image24.png"/><Relationship Id="rId9" Type="http://schemas.openxmlformats.org/officeDocument/2006/relationships/image" Target="../media/image32.png"/><Relationship Id="rId14" Type="http://schemas.openxmlformats.org/officeDocument/2006/relationships/image" Target="../media/image37.png"/></Relationships>
</file>

<file path=ppt/slides/_rels/slide42.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7" Type="http://schemas.openxmlformats.org/officeDocument/2006/relationships/image" Target="../media/image41.png"/><Relationship Id="rId1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5.png"/><Relationship Id="rId5" Type="http://schemas.openxmlformats.org/officeDocument/2006/relationships/image" Target="../media/image38.png"/><Relationship Id="rId15" Type="http://schemas.openxmlformats.org/officeDocument/2006/relationships/image" Target="../media/image49.png"/><Relationship Id="rId10" Type="http://schemas.openxmlformats.org/officeDocument/2006/relationships/image" Target="../media/image44.png"/><Relationship Id="rId9" Type="http://schemas.openxmlformats.org/officeDocument/2006/relationships/image" Target="../media/image43.png"/><Relationship Id="rId14" Type="http://schemas.openxmlformats.org/officeDocument/2006/relationships/image" Target="../media/image48.png"/></Relationships>
</file>

<file path=ppt/slides/_rels/slide43.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7" Type="http://schemas.openxmlformats.org/officeDocument/2006/relationships/image" Target="../media/image41.png"/><Relationship Id="rId1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5.png"/><Relationship Id="rId5" Type="http://schemas.openxmlformats.org/officeDocument/2006/relationships/image" Target="../media/image38.png"/><Relationship Id="rId15" Type="http://schemas.openxmlformats.org/officeDocument/2006/relationships/image" Target="../media/image49.png"/><Relationship Id="rId10" Type="http://schemas.openxmlformats.org/officeDocument/2006/relationships/image" Target="../media/image44.png"/><Relationship Id="rId9" Type="http://schemas.openxmlformats.org/officeDocument/2006/relationships/image" Target="../media/image43.png"/><Relationship Id="rId14" Type="http://schemas.openxmlformats.org/officeDocument/2006/relationships/image" Target="../media/image48.png"/></Relationships>
</file>

<file path=ppt/slides/_rels/slide44.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7" Type="http://schemas.openxmlformats.org/officeDocument/2006/relationships/image" Target="../media/image41.png"/><Relationship Id="rId1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5.png"/><Relationship Id="rId5" Type="http://schemas.openxmlformats.org/officeDocument/2006/relationships/image" Target="../media/image38.png"/><Relationship Id="rId15" Type="http://schemas.openxmlformats.org/officeDocument/2006/relationships/image" Target="../media/image49.png"/><Relationship Id="rId10" Type="http://schemas.openxmlformats.org/officeDocument/2006/relationships/image" Target="../media/image44.png"/><Relationship Id="rId9" Type="http://schemas.openxmlformats.org/officeDocument/2006/relationships/image" Target="../media/image43.png"/><Relationship Id="rId14" Type="http://schemas.openxmlformats.org/officeDocument/2006/relationships/image" Target="../media/image48.png"/></Relationships>
</file>

<file path=ppt/slides/_rels/slide45.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7" Type="http://schemas.openxmlformats.org/officeDocument/2006/relationships/image" Target="../media/image41.png"/><Relationship Id="rId1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5.png"/><Relationship Id="rId5" Type="http://schemas.openxmlformats.org/officeDocument/2006/relationships/image" Target="../media/image38.png"/><Relationship Id="rId15" Type="http://schemas.openxmlformats.org/officeDocument/2006/relationships/image" Target="../media/image49.png"/><Relationship Id="rId10" Type="http://schemas.openxmlformats.org/officeDocument/2006/relationships/image" Target="../media/image44.png"/><Relationship Id="rId9" Type="http://schemas.openxmlformats.org/officeDocument/2006/relationships/image" Target="../media/image43.png"/><Relationship Id="rId14" Type="http://schemas.openxmlformats.org/officeDocument/2006/relationships/image" Target="../media/image48.png"/></Relationships>
</file>

<file path=ppt/slides/_rels/slide46.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7" Type="http://schemas.openxmlformats.org/officeDocument/2006/relationships/image" Target="../media/image41.png"/><Relationship Id="rId1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5.png"/><Relationship Id="rId5" Type="http://schemas.openxmlformats.org/officeDocument/2006/relationships/image" Target="../media/image38.png"/><Relationship Id="rId15" Type="http://schemas.openxmlformats.org/officeDocument/2006/relationships/image" Target="../media/image49.png"/><Relationship Id="rId10" Type="http://schemas.openxmlformats.org/officeDocument/2006/relationships/image" Target="../media/image44.png"/><Relationship Id="rId9" Type="http://schemas.openxmlformats.org/officeDocument/2006/relationships/image" Target="../media/image43.png"/><Relationship Id="rId14" Type="http://schemas.openxmlformats.org/officeDocument/2006/relationships/image" Target="../media/image48.png"/></Relationships>
</file>

<file path=ppt/slides/_rels/slide47.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7" Type="http://schemas.openxmlformats.org/officeDocument/2006/relationships/image" Target="../media/image41.png"/><Relationship Id="rId1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5.png"/><Relationship Id="rId5" Type="http://schemas.openxmlformats.org/officeDocument/2006/relationships/image" Target="../media/image38.png"/><Relationship Id="rId15" Type="http://schemas.openxmlformats.org/officeDocument/2006/relationships/image" Target="../media/image49.png"/><Relationship Id="rId10" Type="http://schemas.openxmlformats.org/officeDocument/2006/relationships/image" Target="../media/image44.png"/><Relationship Id="rId9" Type="http://schemas.openxmlformats.org/officeDocument/2006/relationships/image" Target="../media/image43.png"/><Relationship Id="rId14" Type="http://schemas.openxmlformats.org/officeDocument/2006/relationships/image" Target="../media/image48.png"/></Relationships>
</file>

<file path=ppt/slides/_rels/slide4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61.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54.png"/><Relationship Id="rId11" Type="http://schemas.openxmlformats.org/officeDocument/2006/relationships/image" Target="../media/image59.png"/><Relationship Id="rId5" Type="http://schemas.openxmlformats.org/officeDocument/2006/relationships/image" Target="../media/image53.png"/><Relationship Id="rId10" Type="http://schemas.openxmlformats.org/officeDocument/2006/relationships/image" Target="../media/image58.png"/><Relationship Id="rId4" Type="http://schemas.openxmlformats.org/officeDocument/2006/relationships/image" Target="../media/image52.png"/><Relationship Id="rId9" Type="http://schemas.openxmlformats.org/officeDocument/2006/relationships/image" Target="../media/image57.png"/></Relationships>
</file>

<file path=ppt/slides/_rels/slide49.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7" Type="http://schemas.openxmlformats.org/officeDocument/2006/relationships/image" Target="../media/image39.png"/><Relationship Id="rId12" Type="http://schemas.openxmlformats.org/officeDocument/2006/relationships/image" Target="../media/image45.png"/><Relationship Id="rId2" Type="http://schemas.openxmlformats.org/officeDocument/2006/relationships/slideLayout" Target="../slideLayouts/slideLayout2.xml"/><Relationship Id="rId16" Type="http://schemas.openxmlformats.org/officeDocument/2006/relationships/image" Target="../media/image49.png"/><Relationship Id="rId1" Type="http://schemas.openxmlformats.org/officeDocument/2006/relationships/tags" Target="../tags/tag4.xml"/><Relationship Id="rId6" Type="http://schemas.openxmlformats.org/officeDocument/2006/relationships/image" Target="../media/image38.png"/><Relationship Id="rId11" Type="http://schemas.openxmlformats.org/officeDocument/2006/relationships/image" Target="../media/image44.png"/><Relationship Id="rId15" Type="http://schemas.openxmlformats.org/officeDocument/2006/relationships/image" Target="../media/image48.png"/><Relationship Id="rId10" Type="http://schemas.openxmlformats.org/officeDocument/2006/relationships/image" Target="../media/image43.png"/><Relationship Id="rId9" Type="http://schemas.openxmlformats.org/officeDocument/2006/relationships/image" Target="../media/image42.png"/><Relationship Id="rId14" Type="http://schemas.openxmlformats.org/officeDocument/2006/relationships/image" Target="../media/image4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41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51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71.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0.png"/><Relationship Id="rId7" Type="http://schemas.openxmlformats.org/officeDocument/2006/relationships/image" Target="../media/image4.png"/><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6.png"/><Relationship Id="rId10" Type="http://schemas.openxmlformats.org/officeDocument/2006/relationships/image" Target="../media/image7.png"/><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DA082E-A82B-4855-AD99-EBBC07B31278}"/>
              </a:ext>
            </a:extLst>
          </p:cNvPr>
          <p:cNvSpPr>
            <a:spLocks noGrp="1"/>
          </p:cNvSpPr>
          <p:nvPr>
            <p:ph type="ctrTitle"/>
          </p:nvPr>
        </p:nvSpPr>
        <p:spPr/>
        <p:txBody>
          <a:bodyPr/>
          <a:lstStyle/>
          <a:p>
            <a:r>
              <a:rPr lang="zh-CN" altLang="en-US" b="1" dirty="0"/>
              <a:t>基于</a:t>
            </a:r>
            <a:r>
              <a:rPr lang="en-US" altLang="zh-CN" b="1" dirty="0"/>
              <a:t>HMM</a:t>
            </a:r>
            <a:r>
              <a:rPr lang="zh-CN" altLang="en-US" b="1" dirty="0"/>
              <a:t>的语音识别</a:t>
            </a:r>
          </a:p>
        </p:txBody>
      </p:sp>
      <p:sp>
        <p:nvSpPr>
          <p:cNvPr id="6" name="副标题 2">
            <a:extLst>
              <a:ext uri="{FF2B5EF4-FFF2-40B4-BE49-F238E27FC236}">
                <a16:creationId xmlns:a16="http://schemas.microsoft.com/office/drawing/2014/main" id="{09D247EE-DD3E-41CA-A7B0-FAE5AE4FEFEC}"/>
              </a:ext>
            </a:extLst>
          </p:cNvPr>
          <p:cNvSpPr>
            <a:spLocks noGrp="1"/>
          </p:cNvSpPr>
          <p:nvPr>
            <p:ph type="subTitle" idx="1"/>
          </p:nvPr>
        </p:nvSpPr>
        <p:spPr/>
        <p:txBody>
          <a:bodyPr/>
          <a:lstStyle/>
          <a:p>
            <a:endParaRPr lang="en-US" altLang="zh-CN" dirty="0"/>
          </a:p>
          <a:p>
            <a:r>
              <a:rPr lang="zh-CN" altLang="en-US" dirty="0"/>
              <a:t>洪青阳</a:t>
            </a:r>
          </a:p>
        </p:txBody>
      </p:sp>
    </p:spTree>
    <p:extLst>
      <p:ext uri="{BB962C8B-B14F-4D97-AF65-F5344CB8AC3E}">
        <p14:creationId xmlns:p14="http://schemas.microsoft.com/office/powerpoint/2010/main" val="2024621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串接</a:t>
            </a:r>
            <a:r>
              <a:rPr lang="en-US" altLang="zh-CN" dirty="0"/>
              <a:t>HMM</a:t>
            </a:r>
            <a:r>
              <a:rPr lang="zh-CN" altLang="en-US" dirty="0"/>
              <a:t>的</a:t>
            </a:r>
            <a:r>
              <a:rPr lang="en-US" altLang="zh-CN" dirty="0"/>
              <a:t>Viterbi</a:t>
            </a:r>
            <a:r>
              <a:rPr lang="zh-CN" altLang="en-US" dirty="0"/>
              <a:t>识别</a:t>
            </a:r>
          </a:p>
        </p:txBody>
      </p:sp>
      <p:grpSp>
        <p:nvGrpSpPr>
          <p:cNvPr id="2" name="组合 1">
            <a:extLst>
              <a:ext uri="{FF2B5EF4-FFF2-40B4-BE49-F238E27FC236}">
                <a16:creationId xmlns:a16="http://schemas.microsoft.com/office/drawing/2014/main" id="{D2CB95AE-9DAC-4767-BA64-8F831C1AFE73}"/>
              </a:ext>
            </a:extLst>
          </p:cNvPr>
          <p:cNvGrpSpPr/>
          <p:nvPr/>
        </p:nvGrpSpPr>
        <p:grpSpPr>
          <a:xfrm>
            <a:off x="1847529" y="1124744"/>
            <a:ext cx="6429977" cy="4968551"/>
            <a:chOff x="1847529" y="1124744"/>
            <a:chExt cx="6429977" cy="4968551"/>
          </a:xfrm>
        </p:grpSpPr>
        <p:grpSp>
          <p:nvGrpSpPr>
            <p:cNvPr id="110" name="组合 109"/>
            <p:cNvGrpSpPr/>
            <p:nvPr/>
          </p:nvGrpSpPr>
          <p:grpSpPr>
            <a:xfrm rot="16200000">
              <a:off x="453678" y="3496574"/>
              <a:ext cx="4566637" cy="626806"/>
              <a:chOff x="721310" y="3638524"/>
              <a:chExt cx="4566637" cy="626806"/>
            </a:xfrm>
          </p:grpSpPr>
          <p:sp>
            <p:nvSpPr>
              <p:cNvPr id="26" name="Oval 8"/>
              <p:cNvSpPr>
                <a:spLocks noChangeArrowheads="1"/>
              </p:cNvSpPr>
              <p:nvPr/>
            </p:nvSpPr>
            <p:spPr bwMode="auto">
              <a:xfrm>
                <a:off x="1270265" y="4010415"/>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7" name="Oval 9"/>
              <p:cNvSpPr>
                <a:spLocks noChangeAspect="1" noChangeArrowheads="1"/>
              </p:cNvSpPr>
              <p:nvPr/>
            </p:nvSpPr>
            <p:spPr bwMode="auto">
              <a:xfrm>
                <a:off x="1270265" y="3638564"/>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9" name="Line 11"/>
              <p:cNvSpPr>
                <a:spLocks noChangeShapeType="1"/>
              </p:cNvSpPr>
              <p:nvPr/>
            </p:nvSpPr>
            <p:spPr bwMode="auto">
              <a:xfrm flipV="1">
                <a:off x="1509356" y="3782580"/>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4" name="Oval 8"/>
              <p:cNvSpPr>
                <a:spLocks noChangeArrowheads="1"/>
              </p:cNvSpPr>
              <p:nvPr/>
            </p:nvSpPr>
            <p:spPr bwMode="auto">
              <a:xfrm>
                <a:off x="1814430" y="4010375"/>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5" name="Oval 9"/>
              <p:cNvSpPr>
                <a:spLocks noChangeAspect="1" noChangeArrowheads="1"/>
              </p:cNvSpPr>
              <p:nvPr/>
            </p:nvSpPr>
            <p:spPr bwMode="auto">
              <a:xfrm>
                <a:off x="1814430" y="3638524"/>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7" name="Line 11"/>
              <p:cNvSpPr>
                <a:spLocks noChangeShapeType="1"/>
              </p:cNvSpPr>
              <p:nvPr/>
            </p:nvSpPr>
            <p:spPr bwMode="auto">
              <a:xfrm flipV="1">
                <a:off x="2053521" y="3782540"/>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8" name="Oval 8"/>
              <p:cNvSpPr>
                <a:spLocks noChangeArrowheads="1"/>
              </p:cNvSpPr>
              <p:nvPr/>
            </p:nvSpPr>
            <p:spPr bwMode="auto">
              <a:xfrm>
                <a:off x="2341157" y="4013330"/>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9" name="Oval 9"/>
              <p:cNvSpPr>
                <a:spLocks noChangeAspect="1" noChangeArrowheads="1"/>
              </p:cNvSpPr>
              <p:nvPr/>
            </p:nvSpPr>
            <p:spPr bwMode="auto">
              <a:xfrm>
                <a:off x="2339752" y="3641479"/>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1" name="Line 11"/>
              <p:cNvSpPr>
                <a:spLocks noChangeShapeType="1"/>
              </p:cNvSpPr>
              <p:nvPr/>
            </p:nvSpPr>
            <p:spPr bwMode="auto">
              <a:xfrm flipV="1">
                <a:off x="2578843" y="3785495"/>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4" name="Oval 8"/>
              <p:cNvSpPr>
                <a:spLocks noChangeArrowheads="1"/>
              </p:cNvSpPr>
              <p:nvPr/>
            </p:nvSpPr>
            <p:spPr bwMode="auto">
              <a:xfrm>
                <a:off x="2886340" y="400919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5" name="Oval 8"/>
              <p:cNvSpPr>
                <a:spLocks noChangeArrowheads="1"/>
              </p:cNvSpPr>
              <p:nvPr/>
            </p:nvSpPr>
            <p:spPr bwMode="auto">
              <a:xfrm>
                <a:off x="721310" y="400919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6" name="Line 10"/>
              <p:cNvSpPr>
                <a:spLocks noChangeShapeType="1"/>
              </p:cNvSpPr>
              <p:nvPr/>
            </p:nvSpPr>
            <p:spPr bwMode="auto">
              <a:xfrm>
                <a:off x="975733" y="4142581"/>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7" name="Oval 8"/>
              <p:cNvSpPr>
                <a:spLocks noChangeArrowheads="1"/>
              </p:cNvSpPr>
              <p:nvPr/>
            </p:nvSpPr>
            <p:spPr bwMode="auto">
              <a:xfrm>
                <a:off x="3419872" y="4010415"/>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8" name="Oval 9"/>
              <p:cNvSpPr>
                <a:spLocks noChangeAspect="1" noChangeArrowheads="1"/>
              </p:cNvSpPr>
              <p:nvPr/>
            </p:nvSpPr>
            <p:spPr bwMode="auto">
              <a:xfrm>
                <a:off x="3419872" y="3638564"/>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0" name="Line 11"/>
              <p:cNvSpPr>
                <a:spLocks noChangeShapeType="1"/>
              </p:cNvSpPr>
              <p:nvPr/>
            </p:nvSpPr>
            <p:spPr bwMode="auto">
              <a:xfrm flipV="1">
                <a:off x="3658963" y="3782580"/>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1" name="Oval 8"/>
              <p:cNvSpPr>
                <a:spLocks noChangeArrowheads="1"/>
              </p:cNvSpPr>
              <p:nvPr/>
            </p:nvSpPr>
            <p:spPr bwMode="auto">
              <a:xfrm>
                <a:off x="3966460" y="4010375"/>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2" name="Oval 9"/>
              <p:cNvSpPr>
                <a:spLocks noChangeAspect="1" noChangeArrowheads="1"/>
              </p:cNvSpPr>
              <p:nvPr/>
            </p:nvSpPr>
            <p:spPr bwMode="auto">
              <a:xfrm>
                <a:off x="3966460" y="3638524"/>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3" name="Line 11"/>
              <p:cNvSpPr>
                <a:spLocks noChangeShapeType="1"/>
              </p:cNvSpPr>
              <p:nvPr/>
            </p:nvSpPr>
            <p:spPr bwMode="auto">
              <a:xfrm flipV="1">
                <a:off x="4205551" y="3782540"/>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4" name="Oval 8"/>
              <p:cNvSpPr>
                <a:spLocks noChangeArrowheads="1"/>
              </p:cNvSpPr>
              <p:nvPr/>
            </p:nvSpPr>
            <p:spPr bwMode="auto">
              <a:xfrm>
                <a:off x="4501397" y="4013330"/>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5" name="Oval 9"/>
              <p:cNvSpPr>
                <a:spLocks noChangeAspect="1" noChangeArrowheads="1"/>
              </p:cNvSpPr>
              <p:nvPr/>
            </p:nvSpPr>
            <p:spPr bwMode="auto">
              <a:xfrm>
                <a:off x="4499992" y="3641479"/>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6" name="Line 11"/>
              <p:cNvSpPr>
                <a:spLocks noChangeShapeType="1"/>
              </p:cNvSpPr>
              <p:nvPr/>
            </p:nvSpPr>
            <p:spPr bwMode="auto">
              <a:xfrm flipV="1">
                <a:off x="4739083" y="3785495"/>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9" name="Oval 8"/>
              <p:cNvSpPr>
                <a:spLocks noChangeArrowheads="1"/>
              </p:cNvSpPr>
              <p:nvPr/>
            </p:nvSpPr>
            <p:spPr bwMode="auto">
              <a:xfrm>
                <a:off x="5035947" y="400919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3" name="Line 10"/>
              <p:cNvSpPr>
                <a:spLocks noChangeShapeType="1"/>
              </p:cNvSpPr>
              <p:nvPr/>
            </p:nvSpPr>
            <p:spPr bwMode="auto">
              <a:xfrm>
                <a:off x="1526430" y="414908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4" name="Line 10"/>
              <p:cNvSpPr>
                <a:spLocks noChangeShapeType="1"/>
              </p:cNvSpPr>
              <p:nvPr/>
            </p:nvSpPr>
            <p:spPr bwMode="auto">
              <a:xfrm>
                <a:off x="2062385" y="414908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5" name="Line 10"/>
              <p:cNvSpPr>
                <a:spLocks noChangeShapeType="1"/>
              </p:cNvSpPr>
              <p:nvPr/>
            </p:nvSpPr>
            <p:spPr bwMode="auto">
              <a:xfrm>
                <a:off x="2598340" y="414908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6" name="Line 10"/>
              <p:cNvSpPr>
                <a:spLocks noChangeShapeType="1"/>
              </p:cNvSpPr>
              <p:nvPr/>
            </p:nvSpPr>
            <p:spPr bwMode="auto">
              <a:xfrm>
                <a:off x="3131872" y="414908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7" name="Line 10"/>
              <p:cNvSpPr>
                <a:spLocks noChangeShapeType="1"/>
              </p:cNvSpPr>
              <p:nvPr/>
            </p:nvSpPr>
            <p:spPr bwMode="auto">
              <a:xfrm>
                <a:off x="3678460" y="414908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8" name="Line 10"/>
              <p:cNvSpPr>
                <a:spLocks noChangeShapeType="1"/>
              </p:cNvSpPr>
              <p:nvPr/>
            </p:nvSpPr>
            <p:spPr bwMode="auto">
              <a:xfrm>
                <a:off x="4222593" y="414908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9" name="Line 10"/>
              <p:cNvSpPr>
                <a:spLocks noChangeShapeType="1"/>
              </p:cNvSpPr>
              <p:nvPr/>
            </p:nvSpPr>
            <p:spPr bwMode="auto">
              <a:xfrm>
                <a:off x="4756157" y="414908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grpSp>
        <p:cxnSp>
          <p:nvCxnSpPr>
            <p:cNvPr id="112" name="直接连接符 111"/>
            <p:cNvCxnSpPr/>
            <p:nvPr/>
          </p:nvCxnSpPr>
          <p:spPr>
            <a:xfrm>
              <a:off x="3215680" y="5424795"/>
              <a:ext cx="504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3215680" y="4879793"/>
              <a:ext cx="504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3215680" y="4354471"/>
              <a:ext cx="504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3215680" y="3810306"/>
              <a:ext cx="504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3215680" y="3274351"/>
              <a:ext cx="504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3215680" y="2727763"/>
              <a:ext cx="504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3215680" y="2194231"/>
              <a:ext cx="504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V="1">
              <a:off x="3215680" y="1642026"/>
              <a:ext cx="5040000" cy="80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V="1">
              <a:off x="3546244" y="1652659"/>
              <a:ext cx="0" cy="3772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flipV="1">
              <a:off x="4079776" y="1662455"/>
              <a:ext cx="0" cy="3772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4583832" y="1673088"/>
              <a:ext cx="0" cy="3772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flipV="1">
              <a:off x="5119787" y="1673088"/>
              <a:ext cx="0" cy="3772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V="1">
              <a:off x="5634476" y="1652659"/>
              <a:ext cx="0" cy="3772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flipV="1">
              <a:off x="6157375" y="1662455"/>
              <a:ext cx="0" cy="3772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6693330" y="1673088"/>
              <a:ext cx="0" cy="3772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7208019" y="1673088"/>
              <a:ext cx="0" cy="3772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flipV="1">
              <a:off x="7730918" y="1628801"/>
              <a:ext cx="0" cy="3772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V="1">
              <a:off x="8256240" y="1639434"/>
              <a:ext cx="0" cy="3772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p:nvPr/>
          </p:nvCxnSpPr>
          <p:spPr>
            <a:xfrm flipV="1">
              <a:off x="3546244" y="4890427"/>
              <a:ext cx="533532" cy="544165"/>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3" name="直接箭头连接符 142"/>
            <p:cNvCxnSpPr/>
            <p:nvPr/>
          </p:nvCxnSpPr>
          <p:spPr>
            <a:xfrm flipV="1">
              <a:off x="4050300" y="4365105"/>
              <a:ext cx="533532" cy="544165"/>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4" name="直接箭头连接符 143"/>
            <p:cNvCxnSpPr/>
            <p:nvPr/>
          </p:nvCxnSpPr>
          <p:spPr>
            <a:xfrm flipV="1">
              <a:off x="4594465" y="3820940"/>
              <a:ext cx="533532" cy="544165"/>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5" name="直接箭头连接符 144"/>
            <p:cNvCxnSpPr/>
            <p:nvPr/>
          </p:nvCxnSpPr>
          <p:spPr>
            <a:xfrm flipV="1">
              <a:off x="5119787" y="2730187"/>
              <a:ext cx="533532" cy="544165"/>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p:nvPr/>
          </p:nvCxnSpPr>
          <p:spPr>
            <a:xfrm flipV="1">
              <a:off x="5634476" y="2204865"/>
              <a:ext cx="533532" cy="544165"/>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p:nvPr/>
          </p:nvCxnSpPr>
          <p:spPr>
            <a:xfrm flipV="1">
              <a:off x="4079776" y="4879794"/>
              <a:ext cx="533532" cy="544165"/>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0" name="直接箭头连接符 149"/>
            <p:cNvCxnSpPr/>
            <p:nvPr/>
          </p:nvCxnSpPr>
          <p:spPr>
            <a:xfrm flipV="1">
              <a:off x="4583832" y="4354472"/>
              <a:ext cx="533532" cy="544165"/>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p:nvPr/>
          </p:nvCxnSpPr>
          <p:spPr>
            <a:xfrm flipV="1">
              <a:off x="5117364" y="3820940"/>
              <a:ext cx="533532" cy="544165"/>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2" name="直接箭头连接符 151"/>
            <p:cNvCxnSpPr/>
            <p:nvPr/>
          </p:nvCxnSpPr>
          <p:spPr>
            <a:xfrm flipV="1">
              <a:off x="4586255" y="4879794"/>
              <a:ext cx="533532" cy="544165"/>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p:nvPr/>
          </p:nvCxnSpPr>
          <p:spPr>
            <a:xfrm flipV="1">
              <a:off x="5122210" y="4343839"/>
              <a:ext cx="533532" cy="544165"/>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4" name="直接箭头连接符 153"/>
            <p:cNvCxnSpPr/>
            <p:nvPr/>
          </p:nvCxnSpPr>
          <p:spPr>
            <a:xfrm flipV="1">
              <a:off x="5634476" y="3810307"/>
              <a:ext cx="533532" cy="544165"/>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5" name="直接箭头连接符 154"/>
            <p:cNvCxnSpPr/>
            <p:nvPr/>
          </p:nvCxnSpPr>
          <p:spPr>
            <a:xfrm flipV="1">
              <a:off x="5642686" y="2740820"/>
              <a:ext cx="533532" cy="544165"/>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56" name="直接箭头连接符 155"/>
            <p:cNvCxnSpPr/>
            <p:nvPr/>
          </p:nvCxnSpPr>
          <p:spPr>
            <a:xfrm flipV="1">
              <a:off x="6168008" y="2204865"/>
              <a:ext cx="533532" cy="544165"/>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57" name="直接箭头连接符 156"/>
            <p:cNvCxnSpPr/>
            <p:nvPr/>
          </p:nvCxnSpPr>
          <p:spPr>
            <a:xfrm flipV="1">
              <a:off x="6168008" y="2730187"/>
              <a:ext cx="533532" cy="544165"/>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58" name="直接箭头连接符 157"/>
            <p:cNvCxnSpPr/>
            <p:nvPr/>
          </p:nvCxnSpPr>
          <p:spPr>
            <a:xfrm flipV="1">
              <a:off x="6682697" y="2204865"/>
              <a:ext cx="533532" cy="544165"/>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p:nvPr/>
          </p:nvCxnSpPr>
          <p:spPr>
            <a:xfrm flipV="1">
              <a:off x="5119787" y="3279368"/>
              <a:ext cx="0" cy="520307"/>
            </a:xfrm>
            <a:prstGeom prst="straightConnector1">
              <a:avLst/>
            </a:prstGeom>
            <a:ln w="25400" cmpd="sng">
              <a:solidFill>
                <a:srgbClr val="7030A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61" name="直接箭头连接符 160"/>
            <p:cNvCxnSpPr/>
            <p:nvPr/>
          </p:nvCxnSpPr>
          <p:spPr>
            <a:xfrm flipV="1">
              <a:off x="5634476" y="3274352"/>
              <a:ext cx="0" cy="520307"/>
            </a:xfrm>
            <a:prstGeom prst="straightConnector1">
              <a:avLst/>
            </a:prstGeom>
            <a:ln w="25400" cmpd="sng">
              <a:solidFill>
                <a:srgbClr val="7030A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62" name="直接箭头连接符 161"/>
            <p:cNvCxnSpPr/>
            <p:nvPr/>
          </p:nvCxnSpPr>
          <p:spPr>
            <a:xfrm flipV="1">
              <a:off x="6161658" y="3268734"/>
              <a:ext cx="0" cy="520307"/>
            </a:xfrm>
            <a:prstGeom prst="straightConnector1">
              <a:avLst/>
            </a:prstGeom>
            <a:ln w="25400" cmpd="sng">
              <a:solidFill>
                <a:srgbClr val="7030A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63" name="直接箭头连接符 162"/>
            <p:cNvCxnSpPr/>
            <p:nvPr/>
          </p:nvCxnSpPr>
          <p:spPr>
            <a:xfrm flipV="1">
              <a:off x="3546244" y="5434592"/>
              <a:ext cx="533532"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flipV="1">
              <a:off x="4079776" y="5434591"/>
              <a:ext cx="533532"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p:nvPr/>
          </p:nvCxnSpPr>
          <p:spPr>
            <a:xfrm flipV="1">
              <a:off x="5111577" y="4869161"/>
              <a:ext cx="533532" cy="544165"/>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p:nvPr/>
          </p:nvCxnSpPr>
          <p:spPr>
            <a:xfrm flipV="1">
              <a:off x="5647532" y="4333206"/>
              <a:ext cx="533532" cy="544165"/>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p:nvPr/>
          </p:nvCxnSpPr>
          <p:spPr>
            <a:xfrm flipV="1">
              <a:off x="6159798" y="3799674"/>
              <a:ext cx="533532" cy="544165"/>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p:nvPr/>
          </p:nvCxnSpPr>
          <p:spPr>
            <a:xfrm flipV="1">
              <a:off x="4605098" y="5423958"/>
              <a:ext cx="533532"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p:nvPr/>
          </p:nvCxnSpPr>
          <p:spPr>
            <a:xfrm flipV="1">
              <a:off x="6703963" y="2730187"/>
              <a:ext cx="533532" cy="544165"/>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8" name="直接箭头连接符 177"/>
            <p:cNvCxnSpPr/>
            <p:nvPr/>
          </p:nvCxnSpPr>
          <p:spPr>
            <a:xfrm flipV="1">
              <a:off x="7218652" y="2204865"/>
              <a:ext cx="533532" cy="544165"/>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9" name="直接箭头连接符 178"/>
            <p:cNvCxnSpPr/>
            <p:nvPr/>
          </p:nvCxnSpPr>
          <p:spPr>
            <a:xfrm flipV="1">
              <a:off x="6691263" y="3268734"/>
              <a:ext cx="0" cy="520307"/>
            </a:xfrm>
            <a:prstGeom prst="straightConnector1">
              <a:avLst/>
            </a:prstGeom>
            <a:ln w="25400" cmpd="sng">
              <a:solidFill>
                <a:srgbClr val="7030A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80" name="直接箭头连接符 179"/>
            <p:cNvCxnSpPr/>
            <p:nvPr/>
          </p:nvCxnSpPr>
          <p:spPr>
            <a:xfrm>
              <a:off x="5109154" y="3275188"/>
              <a:ext cx="525322" cy="9796"/>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84" name="直接箭头连接符 183"/>
            <p:cNvCxnSpPr/>
            <p:nvPr/>
          </p:nvCxnSpPr>
          <p:spPr>
            <a:xfrm>
              <a:off x="5642686" y="3274351"/>
              <a:ext cx="525322" cy="9796"/>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85" name="直接箭头连接符 184"/>
            <p:cNvCxnSpPr/>
            <p:nvPr/>
          </p:nvCxnSpPr>
          <p:spPr>
            <a:xfrm>
              <a:off x="6178641" y="3284984"/>
              <a:ext cx="504056"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87" name="直接箭头连接符 186"/>
            <p:cNvCxnSpPr/>
            <p:nvPr/>
          </p:nvCxnSpPr>
          <p:spPr>
            <a:xfrm flipV="1">
              <a:off x="4575622" y="4365106"/>
              <a:ext cx="533532"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p:nvPr/>
          </p:nvCxnSpPr>
          <p:spPr>
            <a:xfrm flipV="1">
              <a:off x="5109154" y="4365105"/>
              <a:ext cx="533532"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p:nvPr/>
          </p:nvCxnSpPr>
          <p:spPr>
            <a:xfrm flipV="1">
              <a:off x="5634476" y="4365105"/>
              <a:ext cx="533532"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p:nvPr/>
          </p:nvCxnSpPr>
          <p:spPr>
            <a:xfrm>
              <a:off x="6157375" y="2195068"/>
              <a:ext cx="525322" cy="9796"/>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91" name="直接箭头连接符 190"/>
            <p:cNvCxnSpPr/>
            <p:nvPr/>
          </p:nvCxnSpPr>
          <p:spPr>
            <a:xfrm>
              <a:off x="6690907" y="2194231"/>
              <a:ext cx="525322" cy="9796"/>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92" name="直接箭头连接符 191"/>
            <p:cNvCxnSpPr/>
            <p:nvPr/>
          </p:nvCxnSpPr>
          <p:spPr>
            <a:xfrm>
              <a:off x="7226862" y="2204864"/>
              <a:ext cx="504056"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93" name="直接箭头连接符 192"/>
            <p:cNvCxnSpPr/>
            <p:nvPr/>
          </p:nvCxnSpPr>
          <p:spPr>
            <a:xfrm flipV="1">
              <a:off x="7743974" y="1650067"/>
              <a:ext cx="533532" cy="544165"/>
            </a:xfrm>
            <a:prstGeom prst="straightConnector1">
              <a:avLst/>
            </a:prstGeom>
            <a:ln w="25400" cmpd="sng">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99" name="直接箭头连接符 198"/>
            <p:cNvCxnSpPr/>
            <p:nvPr/>
          </p:nvCxnSpPr>
          <p:spPr>
            <a:xfrm>
              <a:off x="3582244" y="6061397"/>
              <a:ext cx="467343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9" name="TextBox 208"/>
            <p:cNvSpPr txBox="1"/>
            <p:nvPr/>
          </p:nvSpPr>
          <p:spPr>
            <a:xfrm>
              <a:off x="1855739" y="4787794"/>
              <a:ext cx="461665" cy="225383"/>
            </a:xfrm>
            <a:prstGeom prst="rect">
              <a:avLst/>
            </a:prstGeom>
            <a:noFill/>
          </p:spPr>
          <p:txBody>
            <a:bodyPr vert="vert270" wrap="none" rtlCol="0">
              <a:spAutoFit/>
            </a:bodyPr>
            <a:lstStyle/>
            <a:p>
              <a:r>
                <a:rPr lang="en-US" altLang="zh-CN" dirty="0"/>
                <a:t>b</a:t>
              </a:r>
              <a:endParaRPr lang="zh-CN" altLang="en-US" dirty="0"/>
            </a:p>
          </p:txBody>
        </p:sp>
        <p:sp>
          <p:nvSpPr>
            <p:cNvPr id="210" name="TextBox 209"/>
            <p:cNvSpPr txBox="1"/>
            <p:nvPr/>
          </p:nvSpPr>
          <p:spPr>
            <a:xfrm>
              <a:off x="1847529" y="2625854"/>
              <a:ext cx="461665" cy="207749"/>
            </a:xfrm>
            <a:prstGeom prst="rect">
              <a:avLst/>
            </a:prstGeom>
            <a:noFill/>
          </p:spPr>
          <p:txBody>
            <a:bodyPr vert="vert270" wrap="none" rtlCol="0">
              <a:spAutoFit/>
            </a:bodyPr>
            <a:lstStyle/>
            <a:p>
              <a:r>
                <a:rPr lang="en-US" altLang="zh-CN" dirty="0"/>
                <a:t>a</a:t>
              </a:r>
              <a:endParaRPr lang="zh-CN" altLang="en-US" dirty="0"/>
            </a:p>
          </p:txBody>
        </p:sp>
        <p:sp>
          <p:nvSpPr>
            <p:cNvPr id="211" name="TextBox 210"/>
            <p:cNvSpPr txBox="1"/>
            <p:nvPr/>
          </p:nvSpPr>
          <p:spPr>
            <a:xfrm>
              <a:off x="7349382" y="1124744"/>
              <a:ext cx="433132" cy="369332"/>
            </a:xfrm>
            <a:prstGeom prst="rect">
              <a:avLst/>
            </a:prstGeom>
            <a:noFill/>
          </p:spPr>
          <p:txBody>
            <a:bodyPr wrap="none" rtlCol="0">
              <a:spAutoFit/>
            </a:bodyPr>
            <a:lstStyle/>
            <a:p>
              <a:r>
                <a:rPr lang="en-US" altLang="zh-CN" dirty="0" err="1"/>
                <a:t>ba</a:t>
              </a:r>
              <a:endParaRPr lang="zh-CN" altLang="en-US" dirty="0"/>
            </a:p>
          </p:txBody>
        </p:sp>
        <p:cxnSp>
          <p:nvCxnSpPr>
            <p:cNvPr id="212" name="直接箭头连接符 211"/>
            <p:cNvCxnSpPr/>
            <p:nvPr/>
          </p:nvCxnSpPr>
          <p:spPr>
            <a:xfrm>
              <a:off x="7690818" y="1526659"/>
              <a:ext cx="319923" cy="387791"/>
            </a:xfrm>
            <a:prstGeom prst="straightConnector1">
              <a:avLst/>
            </a:prstGeom>
            <a:ln w="25400" cmpd="sng">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5" name="矩形 214"/>
                <p:cNvSpPr/>
                <p:nvPr/>
              </p:nvSpPr>
              <p:spPr>
                <a:xfrm>
                  <a:off x="3431704" y="5466490"/>
                  <a:ext cx="234000" cy="59585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m:t>
                            </m:r>
                          </m:sub>
                        </m:sSub>
                      </m:oMath>
                    </m:oMathPara>
                  </a14:m>
                  <a:endParaRPr lang="zh-CN" altLang="en-US" sz="1600" dirty="0"/>
                </a:p>
              </p:txBody>
            </p:sp>
          </mc:Choice>
          <mc:Fallback xmlns="">
            <p:sp>
              <p:nvSpPr>
                <p:cNvPr id="215" name="矩形 214"/>
                <p:cNvSpPr>
                  <a:spLocks noRot="1" noChangeAspect="1" noMove="1" noResize="1" noEditPoints="1" noAdjustHandles="1" noChangeArrowheads="1" noChangeShapeType="1" noTextEdit="1"/>
                </p:cNvSpPr>
                <p:nvPr/>
              </p:nvSpPr>
              <p:spPr>
                <a:xfrm>
                  <a:off x="3431704" y="5466490"/>
                  <a:ext cx="234000" cy="595858"/>
                </a:xfrm>
                <a:prstGeom prst="rect">
                  <a:avLst/>
                </a:prstGeom>
                <a:blipFill>
                  <a:blip r:embed="rId4"/>
                  <a:stretch>
                    <a:fillRect l="-23077" r="-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6" name="矩形 215"/>
                <p:cNvSpPr/>
                <p:nvPr/>
              </p:nvSpPr>
              <p:spPr>
                <a:xfrm>
                  <a:off x="3962776" y="5466490"/>
                  <a:ext cx="234000" cy="59585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2</m:t>
                            </m:r>
                          </m:sub>
                        </m:sSub>
                      </m:oMath>
                    </m:oMathPara>
                  </a14:m>
                  <a:endParaRPr lang="zh-CN" altLang="en-US" sz="1600" dirty="0"/>
                </a:p>
              </p:txBody>
            </p:sp>
          </mc:Choice>
          <mc:Fallback xmlns="">
            <p:sp>
              <p:nvSpPr>
                <p:cNvPr id="216" name="矩形 215"/>
                <p:cNvSpPr>
                  <a:spLocks noRot="1" noChangeAspect="1" noMove="1" noResize="1" noEditPoints="1" noAdjustHandles="1" noChangeArrowheads="1" noChangeShapeType="1" noTextEdit="1"/>
                </p:cNvSpPr>
                <p:nvPr/>
              </p:nvSpPr>
              <p:spPr>
                <a:xfrm>
                  <a:off x="3962776" y="5466490"/>
                  <a:ext cx="234000" cy="595858"/>
                </a:xfrm>
                <a:prstGeom prst="rect">
                  <a:avLst/>
                </a:prstGeom>
                <a:blipFill>
                  <a:blip r:embed="rId5"/>
                  <a:stretch>
                    <a:fillRect l="-25641" r="-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7" name="矩形 216"/>
                <p:cNvSpPr/>
                <p:nvPr/>
              </p:nvSpPr>
              <p:spPr>
                <a:xfrm>
                  <a:off x="4450890" y="5465539"/>
                  <a:ext cx="234000" cy="59585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3</m:t>
                            </m:r>
                          </m:sub>
                        </m:sSub>
                      </m:oMath>
                    </m:oMathPara>
                  </a14:m>
                  <a:endParaRPr lang="zh-CN" altLang="en-US" sz="1600" dirty="0"/>
                </a:p>
              </p:txBody>
            </p:sp>
          </mc:Choice>
          <mc:Fallback xmlns="">
            <p:sp>
              <p:nvSpPr>
                <p:cNvPr id="217" name="矩形 216"/>
                <p:cNvSpPr>
                  <a:spLocks noRot="1" noChangeAspect="1" noMove="1" noResize="1" noEditPoints="1" noAdjustHandles="1" noChangeArrowheads="1" noChangeShapeType="1" noTextEdit="1"/>
                </p:cNvSpPr>
                <p:nvPr/>
              </p:nvSpPr>
              <p:spPr>
                <a:xfrm>
                  <a:off x="4450890" y="5465539"/>
                  <a:ext cx="234000" cy="595858"/>
                </a:xfrm>
                <a:prstGeom prst="rect">
                  <a:avLst/>
                </a:prstGeom>
                <a:blipFill>
                  <a:blip r:embed="rId6"/>
                  <a:stretch>
                    <a:fillRect l="-25000" r="-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8" name="矩形 217"/>
                <p:cNvSpPr/>
                <p:nvPr/>
              </p:nvSpPr>
              <p:spPr>
                <a:xfrm>
                  <a:off x="5000364" y="5465539"/>
                  <a:ext cx="234000" cy="59585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4</m:t>
                            </m:r>
                          </m:sub>
                        </m:sSub>
                      </m:oMath>
                    </m:oMathPara>
                  </a14:m>
                  <a:endParaRPr lang="zh-CN" altLang="en-US" sz="1600" dirty="0"/>
                </a:p>
              </p:txBody>
            </p:sp>
          </mc:Choice>
          <mc:Fallback xmlns="">
            <p:sp>
              <p:nvSpPr>
                <p:cNvPr id="218" name="矩形 217"/>
                <p:cNvSpPr>
                  <a:spLocks noRot="1" noChangeAspect="1" noMove="1" noResize="1" noEditPoints="1" noAdjustHandles="1" noChangeArrowheads="1" noChangeShapeType="1" noTextEdit="1"/>
                </p:cNvSpPr>
                <p:nvPr/>
              </p:nvSpPr>
              <p:spPr>
                <a:xfrm>
                  <a:off x="5000364" y="5465539"/>
                  <a:ext cx="234000" cy="595858"/>
                </a:xfrm>
                <a:prstGeom prst="rect">
                  <a:avLst/>
                </a:prstGeom>
                <a:blipFill>
                  <a:blip r:embed="rId7"/>
                  <a:stretch>
                    <a:fillRect l="-22500" r="-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9" name="矩形 218"/>
                <p:cNvSpPr/>
                <p:nvPr/>
              </p:nvSpPr>
              <p:spPr>
                <a:xfrm>
                  <a:off x="5503548" y="5466490"/>
                  <a:ext cx="234000" cy="59585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5</m:t>
                            </m:r>
                          </m:sub>
                        </m:sSub>
                      </m:oMath>
                    </m:oMathPara>
                  </a14:m>
                  <a:endParaRPr lang="zh-CN" altLang="en-US" sz="1600" dirty="0"/>
                </a:p>
              </p:txBody>
            </p:sp>
          </mc:Choice>
          <mc:Fallback xmlns="">
            <p:sp>
              <p:nvSpPr>
                <p:cNvPr id="219" name="矩形 218"/>
                <p:cNvSpPr>
                  <a:spLocks noRot="1" noChangeAspect="1" noMove="1" noResize="1" noEditPoints="1" noAdjustHandles="1" noChangeArrowheads="1" noChangeShapeType="1" noTextEdit="1"/>
                </p:cNvSpPr>
                <p:nvPr/>
              </p:nvSpPr>
              <p:spPr>
                <a:xfrm>
                  <a:off x="5503548" y="5466490"/>
                  <a:ext cx="234000" cy="595858"/>
                </a:xfrm>
                <a:prstGeom prst="rect">
                  <a:avLst/>
                </a:prstGeom>
                <a:blipFill>
                  <a:blip r:embed="rId8"/>
                  <a:stretch>
                    <a:fillRect l="-25641" r="-1794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0" name="矩形 219"/>
                <p:cNvSpPr/>
                <p:nvPr/>
              </p:nvSpPr>
              <p:spPr>
                <a:xfrm>
                  <a:off x="6059218" y="5465539"/>
                  <a:ext cx="234000" cy="59585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6</m:t>
                            </m:r>
                          </m:sub>
                        </m:sSub>
                      </m:oMath>
                    </m:oMathPara>
                  </a14:m>
                  <a:endParaRPr lang="zh-CN" altLang="en-US" sz="1600" dirty="0"/>
                </a:p>
              </p:txBody>
            </p:sp>
          </mc:Choice>
          <mc:Fallback xmlns="">
            <p:sp>
              <p:nvSpPr>
                <p:cNvPr id="220" name="矩形 219"/>
                <p:cNvSpPr>
                  <a:spLocks noRot="1" noChangeAspect="1" noMove="1" noResize="1" noEditPoints="1" noAdjustHandles="1" noChangeArrowheads="1" noChangeShapeType="1" noTextEdit="1"/>
                </p:cNvSpPr>
                <p:nvPr/>
              </p:nvSpPr>
              <p:spPr>
                <a:xfrm>
                  <a:off x="6059218" y="5465539"/>
                  <a:ext cx="234000" cy="595858"/>
                </a:xfrm>
                <a:prstGeom prst="rect">
                  <a:avLst/>
                </a:prstGeom>
                <a:blipFill>
                  <a:blip r:embed="rId9"/>
                  <a:stretch>
                    <a:fillRect l="-25641" r="-15385"/>
                  </a:stretch>
                </a:blipFill>
              </p:spPr>
              <p:txBody>
                <a:bodyPr/>
                <a:lstStyle/>
                <a:p>
                  <a:r>
                    <a:rPr lang="zh-CN" altLang="en-US">
                      <a:noFill/>
                    </a:rPr>
                    <a:t> </a:t>
                  </a:r>
                </a:p>
              </p:txBody>
            </p:sp>
          </mc:Fallback>
        </mc:AlternateContent>
        <p:sp>
          <p:nvSpPr>
            <p:cNvPr id="221" name="矩形 220"/>
            <p:cNvSpPr/>
            <p:nvPr/>
          </p:nvSpPr>
          <p:spPr>
            <a:xfrm>
              <a:off x="6565697" y="5465539"/>
              <a:ext cx="234000" cy="59585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223" name="矩形 222"/>
            <p:cNvSpPr/>
            <p:nvPr/>
          </p:nvSpPr>
          <p:spPr>
            <a:xfrm>
              <a:off x="7086136" y="5465539"/>
              <a:ext cx="234000" cy="59585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mc:AlternateContent xmlns:mc="http://schemas.openxmlformats.org/markup-compatibility/2006" xmlns:a14="http://schemas.microsoft.com/office/drawing/2010/main">
          <mc:Choice Requires="a14">
            <p:sp>
              <p:nvSpPr>
                <p:cNvPr id="226" name="矩形 225"/>
                <p:cNvSpPr/>
                <p:nvPr/>
              </p:nvSpPr>
              <p:spPr>
                <a:xfrm>
                  <a:off x="7608168" y="5465539"/>
                  <a:ext cx="234000" cy="59585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𝑇</m:t>
                            </m:r>
                          </m:sub>
                        </m:sSub>
                      </m:oMath>
                    </m:oMathPara>
                  </a14:m>
                  <a:endParaRPr lang="zh-CN" altLang="en-US" sz="1600" dirty="0"/>
                </a:p>
              </p:txBody>
            </p:sp>
          </mc:Choice>
          <mc:Fallback xmlns="">
            <p:sp>
              <p:nvSpPr>
                <p:cNvPr id="226" name="矩形 225"/>
                <p:cNvSpPr>
                  <a:spLocks noRot="1" noChangeAspect="1" noMove="1" noResize="1" noEditPoints="1" noAdjustHandles="1" noChangeArrowheads="1" noChangeShapeType="1" noTextEdit="1"/>
                </p:cNvSpPr>
                <p:nvPr/>
              </p:nvSpPr>
              <p:spPr>
                <a:xfrm>
                  <a:off x="7608168" y="5465539"/>
                  <a:ext cx="234000" cy="595858"/>
                </a:xfrm>
                <a:prstGeom prst="rect">
                  <a:avLst/>
                </a:prstGeom>
                <a:blipFill>
                  <a:blip r:embed="rId10"/>
                  <a:stretch>
                    <a:fillRect l="-28205" r="-17949"/>
                  </a:stretch>
                </a:blipFill>
              </p:spPr>
              <p:txBody>
                <a:bodyPr/>
                <a:lstStyle/>
                <a:p>
                  <a:r>
                    <a:rPr lang="zh-CN" altLang="en-US">
                      <a:noFill/>
                    </a:rPr>
                    <a:t> </a:t>
                  </a:r>
                </a:p>
              </p:txBody>
            </p:sp>
          </mc:Fallback>
        </mc:AlternateContent>
        <p:cxnSp>
          <p:nvCxnSpPr>
            <p:cNvPr id="102" name="直接箭头连接符 101"/>
            <p:cNvCxnSpPr/>
            <p:nvPr/>
          </p:nvCxnSpPr>
          <p:spPr>
            <a:xfrm flipV="1">
              <a:off x="4079776" y="4875510"/>
              <a:ext cx="533532"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flipV="1">
              <a:off x="4613308" y="4875509"/>
              <a:ext cx="533532"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flipV="1">
              <a:off x="5138630" y="4875509"/>
              <a:ext cx="533532"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p:nvPr/>
          </p:nvCxnSpPr>
          <p:spPr>
            <a:xfrm>
              <a:off x="5644902" y="2722457"/>
              <a:ext cx="525322" cy="9796"/>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p:nvPr/>
          </p:nvCxnSpPr>
          <p:spPr>
            <a:xfrm>
              <a:off x="6178434" y="2721620"/>
              <a:ext cx="525322" cy="9796"/>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p:nvPr/>
          </p:nvCxnSpPr>
          <p:spPr>
            <a:xfrm>
              <a:off x="6714389" y="2732253"/>
              <a:ext cx="504056"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80560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串接</a:t>
            </a:r>
            <a:r>
              <a:rPr lang="en-US" altLang="zh-CN" dirty="0"/>
              <a:t>HMM</a:t>
            </a:r>
            <a:r>
              <a:rPr lang="zh-CN" altLang="en-US" dirty="0"/>
              <a:t>的</a:t>
            </a:r>
            <a:r>
              <a:rPr lang="en-US" altLang="zh-CN" dirty="0"/>
              <a:t>Viterbi</a:t>
            </a:r>
            <a:r>
              <a:rPr lang="zh-CN" altLang="en-US" dirty="0"/>
              <a:t>识别</a:t>
            </a:r>
          </a:p>
        </p:txBody>
      </p:sp>
      <p:grpSp>
        <p:nvGrpSpPr>
          <p:cNvPr id="6" name="组合 5">
            <a:extLst>
              <a:ext uri="{FF2B5EF4-FFF2-40B4-BE49-F238E27FC236}">
                <a16:creationId xmlns:a16="http://schemas.microsoft.com/office/drawing/2014/main" id="{21A5AAEF-891B-43B7-8D73-04CB037EB26A}"/>
              </a:ext>
            </a:extLst>
          </p:cNvPr>
          <p:cNvGrpSpPr/>
          <p:nvPr/>
        </p:nvGrpSpPr>
        <p:grpSpPr>
          <a:xfrm>
            <a:off x="1847529" y="1124744"/>
            <a:ext cx="6429977" cy="5634127"/>
            <a:chOff x="1847529" y="1124744"/>
            <a:chExt cx="6429977" cy="5634127"/>
          </a:xfrm>
        </p:grpSpPr>
        <p:grpSp>
          <p:nvGrpSpPr>
            <p:cNvPr id="110" name="组合 109"/>
            <p:cNvGrpSpPr/>
            <p:nvPr/>
          </p:nvGrpSpPr>
          <p:grpSpPr>
            <a:xfrm rot="16200000">
              <a:off x="453678" y="3496574"/>
              <a:ext cx="4566637" cy="626806"/>
              <a:chOff x="721310" y="3638524"/>
              <a:chExt cx="4566637" cy="626806"/>
            </a:xfrm>
          </p:grpSpPr>
          <p:sp>
            <p:nvSpPr>
              <p:cNvPr id="26" name="Oval 8"/>
              <p:cNvSpPr>
                <a:spLocks noChangeArrowheads="1"/>
              </p:cNvSpPr>
              <p:nvPr/>
            </p:nvSpPr>
            <p:spPr bwMode="auto">
              <a:xfrm>
                <a:off x="1270265" y="4010415"/>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7" name="Oval 9"/>
              <p:cNvSpPr>
                <a:spLocks noChangeAspect="1" noChangeArrowheads="1"/>
              </p:cNvSpPr>
              <p:nvPr/>
            </p:nvSpPr>
            <p:spPr bwMode="auto">
              <a:xfrm>
                <a:off x="1270265" y="3638564"/>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9" name="Line 11"/>
              <p:cNvSpPr>
                <a:spLocks noChangeShapeType="1"/>
              </p:cNvSpPr>
              <p:nvPr/>
            </p:nvSpPr>
            <p:spPr bwMode="auto">
              <a:xfrm flipV="1">
                <a:off x="1509356" y="3782580"/>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4" name="Oval 8"/>
              <p:cNvSpPr>
                <a:spLocks noChangeArrowheads="1"/>
              </p:cNvSpPr>
              <p:nvPr/>
            </p:nvSpPr>
            <p:spPr bwMode="auto">
              <a:xfrm>
                <a:off x="1814430" y="4010375"/>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5" name="Oval 9"/>
              <p:cNvSpPr>
                <a:spLocks noChangeAspect="1" noChangeArrowheads="1"/>
              </p:cNvSpPr>
              <p:nvPr/>
            </p:nvSpPr>
            <p:spPr bwMode="auto">
              <a:xfrm>
                <a:off x="1814430" y="3638524"/>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7" name="Line 11"/>
              <p:cNvSpPr>
                <a:spLocks noChangeShapeType="1"/>
              </p:cNvSpPr>
              <p:nvPr/>
            </p:nvSpPr>
            <p:spPr bwMode="auto">
              <a:xfrm flipV="1">
                <a:off x="2053521" y="3782540"/>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8" name="Oval 8"/>
              <p:cNvSpPr>
                <a:spLocks noChangeArrowheads="1"/>
              </p:cNvSpPr>
              <p:nvPr/>
            </p:nvSpPr>
            <p:spPr bwMode="auto">
              <a:xfrm>
                <a:off x="2341157" y="4013330"/>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9" name="Oval 9"/>
              <p:cNvSpPr>
                <a:spLocks noChangeAspect="1" noChangeArrowheads="1"/>
              </p:cNvSpPr>
              <p:nvPr/>
            </p:nvSpPr>
            <p:spPr bwMode="auto">
              <a:xfrm>
                <a:off x="2339752" y="3641479"/>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1" name="Line 11"/>
              <p:cNvSpPr>
                <a:spLocks noChangeShapeType="1"/>
              </p:cNvSpPr>
              <p:nvPr/>
            </p:nvSpPr>
            <p:spPr bwMode="auto">
              <a:xfrm flipV="1">
                <a:off x="2578843" y="3785495"/>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4" name="Oval 8"/>
              <p:cNvSpPr>
                <a:spLocks noChangeArrowheads="1"/>
              </p:cNvSpPr>
              <p:nvPr/>
            </p:nvSpPr>
            <p:spPr bwMode="auto">
              <a:xfrm>
                <a:off x="2886340" y="400919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5" name="Oval 8"/>
              <p:cNvSpPr>
                <a:spLocks noChangeArrowheads="1"/>
              </p:cNvSpPr>
              <p:nvPr/>
            </p:nvSpPr>
            <p:spPr bwMode="auto">
              <a:xfrm>
                <a:off x="721310" y="400919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6" name="Line 10"/>
              <p:cNvSpPr>
                <a:spLocks noChangeShapeType="1"/>
              </p:cNvSpPr>
              <p:nvPr/>
            </p:nvSpPr>
            <p:spPr bwMode="auto">
              <a:xfrm>
                <a:off x="975733" y="4142581"/>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7" name="Oval 8"/>
              <p:cNvSpPr>
                <a:spLocks noChangeArrowheads="1"/>
              </p:cNvSpPr>
              <p:nvPr/>
            </p:nvSpPr>
            <p:spPr bwMode="auto">
              <a:xfrm>
                <a:off x="3419872" y="4010415"/>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8" name="Oval 9"/>
              <p:cNvSpPr>
                <a:spLocks noChangeAspect="1" noChangeArrowheads="1"/>
              </p:cNvSpPr>
              <p:nvPr/>
            </p:nvSpPr>
            <p:spPr bwMode="auto">
              <a:xfrm>
                <a:off x="3419872" y="3638564"/>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0" name="Line 11"/>
              <p:cNvSpPr>
                <a:spLocks noChangeShapeType="1"/>
              </p:cNvSpPr>
              <p:nvPr/>
            </p:nvSpPr>
            <p:spPr bwMode="auto">
              <a:xfrm flipV="1">
                <a:off x="3658963" y="3782580"/>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1" name="Oval 8"/>
              <p:cNvSpPr>
                <a:spLocks noChangeArrowheads="1"/>
              </p:cNvSpPr>
              <p:nvPr/>
            </p:nvSpPr>
            <p:spPr bwMode="auto">
              <a:xfrm>
                <a:off x="3966460" y="4010375"/>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2" name="Oval 9"/>
              <p:cNvSpPr>
                <a:spLocks noChangeAspect="1" noChangeArrowheads="1"/>
              </p:cNvSpPr>
              <p:nvPr/>
            </p:nvSpPr>
            <p:spPr bwMode="auto">
              <a:xfrm>
                <a:off x="3966460" y="3638524"/>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3" name="Line 11"/>
              <p:cNvSpPr>
                <a:spLocks noChangeShapeType="1"/>
              </p:cNvSpPr>
              <p:nvPr/>
            </p:nvSpPr>
            <p:spPr bwMode="auto">
              <a:xfrm flipV="1">
                <a:off x="4205551" y="3782540"/>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4" name="Oval 8"/>
              <p:cNvSpPr>
                <a:spLocks noChangeArrowheads="1"/>
              </p:cNvSpPr>
              <p:nvPr/>
            </p:nvSpPr>
            <p:spPr bwMode="auto">
              <a:xfrm>
                <a:off x="4501397" y="4013330"/>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5" name="Oval 9"/>
              <p:cNvSpPr>
                <a:spLocks noChangeAspect="1" noChangeArrowheads="1"/>
              </p:cNvSpPr>
              <p:nvPr/>
            </p:nvSpPr>
            <p:spPr bwMode="auto">
              <a:xfrm>
                <a:off x="4499992" y="3641479"/>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6" name="Line 11"/>
              <p:cNvSpPr>
                <a:spLocks noChangeShapeType="1"/>
              </p:cNvSpPr>
              <p:nvPr/>
            </p:nvSpPr>
            <p:spPr bwMode="auto">
              <a:xfrm flipV="1">
                <a:off x="4739083" y="3785495"/>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9" name="Oval 8"/>
              <p:cNvSpPr>
                <a:spLocks noChangeArrowheads="1"/>
              </p:cNvSpPr>
              <p:nvPr/>
            </p:nvSpPr>
            <p:spPr bwMode="auto">
              <a:xfrm>
                <a:off x="5035947" y="400919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3" name="Line 10"/>
              <p:cNvSpPr>
                <a:spLocks noChangeShapeType="1"/>
              </p:cNvSpPr>
              <p:nvPr/>
            </p:nvSpPr>
            <p:spPr bwMode="auto">
              <a:xfrm>
                <a:off x="1526430" y="414908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4" name="Line 10"/>
              <p:cNvSpPr>
                <a:spLocks noChangeShapeType="1"/>
              </p:cNvSpPr>
              <p:nvPr/>
            </p:nvSpPr>
            <p:spPr bwMode="auto">
              <a:xfrm>
                <a:off x="2062385" y="414908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5" name="Line 10"/>
              <p:cNvSpPr>
                <a:spLocks noChangeShapeType="1"/>
              </p:cNvSpPr>
              <p:nvPr/>
            </p:nvSpPr>
            <p:spPr bwMode="auto">
              <a:xfrm>
                <a:off x="2598340" y="414908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6" name="Line 10"/>
              <p:cNvSpPr>
                <a:spLocks noChangeShapeType="1"/>
              </p:cNvSpPr>
              <p:nvPr/>
            </p:nvSpPr>
            <p:spPr bwMode="auto">
              <a:xfrm>
                <a:off x="3131872" y="414908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7" name="Line 10"/>
              <p:cNvSpPr>
                <a:spLocks noChangeShapeType="1"/>
              </p:cNvSpPr>
              <p:nvPr/>
            </p:nvSpPr>
            <p:spPr bwMode="auto">
              <a:xfrm>
                <a:off x="3678460" y="414908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8" name="Line 10"/>
              <p:cNvSpPr>
                <a:spLocks noChangeShapeType="1"/>
              </p:cNvSpPr>
              <p:nvPr/>
            </p:nvSpPr>
            <p:spPr bwMode="auto">
              <a:xfrm>
                <a:off x="4222593" y="414908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9" name="Line 10"/>
              <p:cNvSpPr>
                <a:spLocks noChangeShapeType="1"/>
              </p:cNvSpPr>
              <p:nvPr/>
            </p:nvSpPr>
            <p:spPr bwMode="auto">
              <a:xfrm>
                <a:off x="4756157" y="414908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grpSp>
        <p:cxnSp>
          <p:nvCxnSpPr>
            <p:cNvPr id="112" name="直接连接符 111"/>
            <p:cNvCxnSpPr/>
            <p:nvPr/>
          </p:nvCxnSpPr>
          <p:spPr>
            <a:xfrm>
              <a:off x="3215680" y="5424795"/>
              <a:ext cx="504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3215680" y="4879793"/>
              <a:ext cx="504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3215680" y="4354471"/>
              <a:ext cx="504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3215680" y="3810306"/>
              <a:ext cx="504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3215680" y="3274351"/>
              <a:ext cx="504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3215680" y="2727763"/>
              <a:ext cx="504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3215680" y="2194231"/>
              <a:ext cx="504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V="1">
              <a:off x="3215680" y="1642026"/>
              <a:ext cx="5040000" cy="80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V="1">
              <a:off x="3546244" y="1652659"/>
              <a:ext cx="0" cy="3772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flipV="1">
              <a:off x="4079776" y="1662455"/>
              <a:ext cx="0" cy="3772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4583832" y="1673088"/>
              <a:ext cx="0" cy="3772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flipV="1">
              <a:off x="5119787" y="1673088"/>
              <a:ext cx="0" cy="3772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V="1">
              <a:off x="5634476" y="1652659"/>
              <a:ext cx="0" cy="3772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flipV="1">
              <a:off x="6157375" y="1662455"/>
              <a:ext cx="0" cy="3772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6693330" y="1673088"/>
              <a:ext cx="0" cy="3772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7208019" y="1673088"/>
              <a:ext cx="0" cy="3772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flipV="1">
              <a:off x="7730918" y="1628801"/>
              <a:ext cx="0" cy="3772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V="1">
              <a:off x="8256240" y="1639434"/>
              <a:ext cx="0" cy="3772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p:nvPr/>
          </p:nvCxnSpPr>
          <p:spPr>
            <a:xfrm flipV="1">
              <a:off x="3546244" y="4890427"/>
              <a:ext cx="533532" cy="544165"/>
            </a:xfrm>
            <a:prstGeom prst="straightConnector1">
              <a:avLst/>
            </a:prstGeom>
            <a:ln w="38100" cmpd="sng">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43" name="直接箭头连接符 142"/>
            <p:cNvCxnSpPr/>
            <p:nvPr/>
          </p:nvCxnSpPr>
          <p:spPr>
            <a:xfrm flipV="1">
              <a:off x="4050300" y="4365105"/>
              <a:ext cx="533532" cy="544165"/>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4" name="直接箭头连接符 143"/>
            <p:cNvCxnSpPr/>
            <p:nvPr/>
          </p:nvCxnSpPr>
          <p:spPr>
            <a:xfrm flipV="1">
              <a:off x="4594465" y="3820940"/>
              <a:ext cx="533532" cy="544165"/>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5" name="直接箭头连接符 144"/>
            <p:cNvCxnSpPr/>
            <p:nvPr/>
          </p:nvCxnSpPr>
          <p:spPr>
            <a:xfrm flipV="1">
              <a:off x="5119787" y="2730187"/>
              <a:ext cx="533532" cy="544165"/>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p:nvPr/>
          </p:nvCxnSpPr>
          <p:spPr>
            <a:xfrm flipV="1">
              <a:off x="5634476" y="2204865"/>
              <a:ext cx="533532" cy="544165"/>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p:nvPr/>
          </p:nvCxnSpPr>
          <p:spPr>
            <a:xfrm flipV="1">
              <a:off x="4079776" y="4879794"/>
              <a:ext cx="533532" cy="544165"/>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0" name="直接箭头连接符 149"/>
            <p:cNvCxnSpPr/>
            <p:nvPr/>
          </p:nvCxnSpPr>
          <p:spPr>
            <a:xfrm flipV="1">
              <a:off x="4583832" y="4354472"/>
              <a:ext cx="533532" cy="544165"/>
            </a:xfrm>
            <a:prstGeom prst="straightConnector1">
              <a:avLst/>
            </a:prstGeom>
            <a:ln w="38100" cmpd="sng">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p:nvPr/>
          </p:nvCxnSpPr>
          <p:spPr>
            <a:xfrm flipV="1">
              <a:off x="5117364" y="3820940"/>
              <a:ext cx="533532" cy="544165"/>
            </a:xfrm>
            <a:prstGeom prst="straightConnector1">
              <a:avLst/>
            </a:prstGeom>
            <a:ln w="38100" cmpd="sng">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2" name="直接箭头连接符 151"/>
            <p:cNvCxnSpPr/>
            <p:nvPr/>
          </p:nvCxnSpPr>
          <p:spPr>
            <a:xfrm flipV="1">
              <a:off x="4586255" y="4879794"/>
              <a:ext cx="533532" cy="544165"/>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p:nvPr/>
          </p:nvCxnSpPr>
          <p:spPr>
            <a:xfrm flipV="1">
              <a:off x="5122210" y="4343839"/>
              <a:ext cx="533532" cy="544165"/>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4" name="直接箭头连接符 153"/>
            <p:cNvCxnSpPr/>
            <p:nvPr/>
          </p:nvCxnSpPr>
          <p:spPr>
            <a:xfrm flipV="1">
              <a:off x="5634476" y="3810307"/>
              <a:ext cx="533532" cy="544165"/>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5" name="直接箭头连接符 154"/>
            <p:cNvCxnSpPr/>
            <p:nvPr/>
          </p:nvCxnSpPr>
          <p:spPr>
            <a:xfrm flipV="1">
              <a:off x="5642686" y="2740820"/>
              <a:ext cx="533532" cy="544165"/>
            </a:xfrm>
            <a:prstGeom prst="straightConnector1">
              <a:avLst/>
            </a:prstGeom>
            <a:ln w="38100" cmpd="sng">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6" name="直接箭头连接符 155"/>
            <p:cNvCxnSpPr/>
            <p:nvPr/>
          </p:nvCxnSpPr>
          <p:spPr>
            <a:xfrm flipV="1">
              <a:off x="6168008" y="2204865"/>
              <a:ext cx="533532" cy="544165"/>
            </a:xfrm>
            <a:prstGeom prst="straightConnector1">
              <a:avLst/>
            </a:prstGeom>
            <a:ln w="38100" cmpd="sng">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7" name="直接箭头连接符 156"/>
            <p:cNvCxnSpPr/>
            <p:nvPr/>
          </p:nvCxnSpPr>
          <p:spPr>
            <a:xfrm flipV="1">
              <a:off x="6168008" y="2730187"/>
              <a:ext cx="533532" cy="544165"/>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58" name="直接箭头连接符 157"/>
            <p:cNvCxnSpPr/>
            <p:nvPr/>
          </p:nvCxnSpPr>
          <p:spPr>
            <a:xfrm flipV="1">
              <a:off x="6682697" y="2204865"/>
              <a:ext cx="533532" cy="544165"/>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p:nvPr/>
          </p:nvCxnSpPr>
          <p:spPr>
            <a:xfrm flipV="1">
              <a:off x="5119787" y="3279368"/>
              <a:ext cx="0" cy="520307"/>
            </a:xfrm>
            <a:prstGeom prst="straightConnector1">
              <a:avLst/>
            </a:prstGeom>
            <a:ln w="25400" cmpd="sng">
              <a:solidFill>
                <a:srgbClr val="7030A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61" name="直接箭头连接符 160"/>
            <p:cNvCxnSpPr/>
            <p:nvPr/>
          </p:nvCxnSpPr>
          <p:spPr>
            <a:xfrm flipV="1">
              <a:off x="5634476" y="3274352"/>
              <a:ext cx="0" cy="520307"/>
            </a:xfrm>
            <a:prstGeom prst="straightConnector1">
              <a:avLst/>
            </a:prstGeom>
            <a:ln w="38100" cmpd="sng">
              <a:solidFill>
                <a:srgbClr val="0070C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62" name="直接箭头连接符 161"/>
            <p:cNvCxnSpPr/>
            <p:nvPr/>
          </p:nvCxnSpPr>
          <p:spPr>
            <a:xfrm flipV="1">
              <a:off x="6161658" y="3268734"/>
              <a:ext cx="0" cy="520307"/>
            </a:xfrm>
            <a:prstGeom prst="straightConnector1">
              <a:avLst/>
            </a:prstGeom>
            <a:ln w="25400" cmpd="sng">
              <a:solidFill>
                <a:srgbClr val="7030A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63" name="直接箭头连接符 162"/>
            <p:cNvCxnSpPr/>
            <p:nvPr/>
          </p:nvCxnSpPr>
          <p:spPr>
            <a:xfrm flipV="1">
              <a:off x="3546244" y="5434592"/>
              <a:ext cx="533532"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flipV="1">
              <a:off x="4079776" y="5434591"/>
              <a:ext cx="533532"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p:nvPr/>
          </p:nvCxnSpPr>
          <p:spPr>
            <a:xfrm flipV="1">
              <a:off x="5111577" y="4869161"/>
              <a:ext cx="533532" cy="544165"/>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p:nvPr/>
          </p:nvCxnSpPr>
          <p:spPr>
            <a:xfrm flipV="1">
              <a:off x="5647532" y="4333206"/>
              <a:ext cx="533532" cy="544165"/>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p:nvPr/>
          </p:nvCxnSpPr>
          <p:spPr>
            <a:xfrm flipV="1">
              <a:off x="6159798" y="3799674"/>
              <a:ext cx="533532" cy="544165"/>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p:nvPr/>
          </p:nvCxnSpPr>
          <p:spPr>
            <a:xfrm flipV="1">
              <a:off x="4605098" y="5423958"/>
              <a:ext cx="533532"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p:nvPr/>
          </p:nvCxnSpPr>
          <p:spPr>
            <a:xfrm flipV="1">
              <a:off x="6703963" y="2730187"/>
              <a:ext cx="533532" cy="544165"/>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8" name="直接箭头连接符 177"/>
            <p:cNvCxnSpPr/>
            <p:nvPr/>
          </p:nvCxnSpPr>
          <p:spPr>
            <a:xfrm flipV="1">
              <a:off x="7218652" y="2204865"/>
              <a:ext cx="533532" cy="544165"/>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9" name="直接箭头连接符 178"/>
            <p:cNvCxnSpPr/>
            <p:nvPr/>
          </p:nvCxnSpPr>
          <p:spPr>
            <a:xfrm flipV="1">
              <a:off x="6691263" y="3268734"/>
              <a:ext cx="0" cy="520307"/>
            </a:xfrm>
            <a:prstGeom prst="straightConnector1">
              <a:avLst/>
            </a:prstGeom>
            <a:ln w="25400" cmpd="sng">
              <a:solidFill>
                <a:srgbClr val="7030A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80" name="直接箭头连接符 179"/>
            <p:cNvCxnSpPr/>
            <p:nvPr/>
          </p:nvCxnSpPr>
          <p:spPr>
            <a:xfrm>
              <a:off x="5109154" y="3275188"/>
              <a:ext cx="525322" cy="9796"/>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84" name="直接箭头连接符 183"/>
            <p:cNvCxnSpPr/>
            <p:nvPr/>
          </p:nvCxnSpPr>
          <p:spPr>
            <a:xfrm>
              <a:off x="5642686" y="3274351"/>
              <a:ext cx="525322" cy="9796"/>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85" name="直接箭头连接符 184"/>
            <p:cNvCxnSpPr/>
            <p:nvPr/>
          </p:nvCxnSpPr>
          <p:spPr>
            <a:xfrm>
              <a:off x="6178641" y="3284984"/>
              <a:ext cx="504056"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87" name="直接箭头连接符 186"/>
            <p:cNvCxnSpPr/>
            <p:nvPr/>
          </p:nvCxnSpPr>
          <p:spPr>
            <a:xfrm flipV="1">
              <a:off x="4575622" y="4365106"/>
              <a:ext cx="533532"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p:nvPr/>
          </p:nvCxnSpPr>
          <p:spPr>
            <a:xfrm flipV="1">
              <a:off x="5109154" y="4365105"/>
              <a:ext cx="533532"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p:nvPr/>
          </p:nvCxnSpPr>
          <p:spPr>
            <a:xfrm flipV="1">
              <a:off x="5634476" y="4365105"/>
              <a:ext cx="533532"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p:nvPr/>
          </p:nvCxnSpPr>
          <p:spPr>
            <a:xfrm>
              <a:off x="6157375" y="2195068"/>
              <a:ext cx="525322" cy="9796"/>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91" name="直接箭头连接符 190"/>
            <p:cNvCxnSpPr/>
            <p:nvPr/>
          </p:nvCxnSpPr>
          <p:spPr>
            <a:xfrm>
              <a:off x="6690907" y="2194231"/>
              <a:ext cx="525322" cy="9796"/>
            </a:xfrm>
            <a:prstGeom prst="straightConnector1">
              <a:avLst/>
            </a:prstGeom>
            <a:ln w="38100" cmpd="sng">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92" name="直接箭头连接符 191"/>
            <p:cNvCxnSpPr/>
            <p:nvPr/>
          </p:nvCxnSpPr>
          <p:spPr>
            <a:xfrm>
              <a:off x="7226862" y="2204864"/>
              <a:ext cx="504056" cy="0"/>
            </a:xfrm>
            <a:prstGeom prst="straightConnector1">
              <a:avLst/>
            </a:prstGeom>
            <a:ln w="38100" cmpd="sng">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93" name="直接箭头连接符 192"/>
            <p:cNvCxnSpPr/>
            <p:nvPr/>
          </p:nvCxnSpPr>
          <p:spPr>
            <a:xfrm flipV="1">
              <a:off x="7743974" y="1650067"/>
              <a:ext cx="533532" cy="544165"/>
            </a:xfrm>
            <a:prstGeom prst="straightConnector1">
              <a:avLst/>
            </a:prstGeom>
            <a:ln w="38100" cmpd="sng">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99" name="直接箭头连接符 198"/>
            <p:cNvCxnSpPr/>
            <p:nvPr/>
          </p:nvCxnSpPr>
          <p:spPr>
            <a:xfrm>
              <a:off x="3582244" y="6061397"/>
              <a:ext cx="467343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9" name="TextBox 208"/>
            <p:cNvSpPr txBox="1"/>
            <p:nvPr/>
          </p:nvSpPr>
          <p:spPr>
            <a:xfrm>
              <a:off x="1855739" y="4787794"/>
              <a:ext cx="461665" cy="225383"/>
            </a:xfrm>
            <a:prstGeom prst="rect">
              <a:avLst/>
            </a:prstGeom>
            <a:noFill/>
          </p:spPr>
          <p:txBody>
            <a:bodyPr vert="vert270" wrap="none" rtlCol="0">
              <a:spAutoFit/>
            </a:bodyPr>
            <a:lstStyle/>
            <a:p>
              <a:r>
                <a:rPr lang="en-US" altLang="zh-CN" dirty="0"/>
                <a:t>b</a:t>
              </a:r>
              <a:endParaRPr lang="zh-CN" altLang="en-US" dirty="0"/>
            </a:p>
          </p:txBody>
        </p:sp>
        <p:sp>
          <p:nvSpPr>
            <p:cNvPr id="210" name="TextBox 209"/>
            <p:cNvSpPr txBox="1"/>
            <p:nvPr/>
          </p:nvSpPr>
          <p:spPr>
            <a:xfrm>
              <a:off x="1847529" y="2625854"/>
              <a:ext cx="461665" cy="207749"/>
            </a:xfrm>
            <a:prstGeom prst="rect">
              <a:avLst/>
            </a:prstGeom>
            <a:noFill/>
          </p:spPr>
          <p:txBody>
            <a:bodyPr vert="vert270" wrap="none" rtlCol="0">
              <a:spAutoFit/>
            </a:bodyPr>
            <a:lstStyle/>
            <a:p>
              <a:r>
                <a:rPr lang="en-US" altLang="zh-CN" dirty="0"/>
                <a:t>a</a:t>
              </a:r>
              <a:endParaRPr lang="zh-CN" altLang="en-US" dirty="0"/>
            </a:p>
          </p:txBody>
        </p:sp>
        <p:sp>
          <p:nvSpPr>
            <p:cNvPr id="211" name="TextBox 210"/>
            <p:cNvSpPr txBox="1"/>
            <p:nvPr/>
          </p:nvSpPr>
          <p:spPr>
            <a:xfrm>
              <a:off x="7349382" y="1124744"/>
              <a:ext cx="433132" cy="369332"/>
            </a:xfrm>
            <a:prstGeom prst="rect">
              <a:avLst/>
            </a:prstGeom>
            <a:noFill/>
          </p:spPr>
          <p:txBody>
            <a:bodyPr wrap="none" rtlCol="0">
              <a:spAutoFit/>
            </a:bodyPr>
            <a:lstStyle/>
            <a:p>
              <a:r>
                <a:rPr lang="en-US" altLang="zh-CN" dirty="0" err="1"/>
                <a:t>ba</a:t>
              </a:r>
              <a:endParaRPr lang="zh-CN" altLang="en-US" dirty="0"/>
            </a:p>
          </p:txBody>
        </p:sp>
        <p:cxnSp>
          <p:nvCxnSpPr>
            <p:cNvPr id="212" name="直接箭头连接符 211"/>
            <p:cNvCxnSpPr/>
            <p:nvPr/>
          </p:nvCxnSpPr>
          <p:spPr>
            <a:xfrm>
              <a:off x="7690818" y="1526659"/>
              <a:ext cx="319923" cy="387791"/>
            </a:xfrm>
            <a:prstGeom prst="straightConnector1">
              <a:avLst/>
            </a:prstGeom>
            <a:ln w="25400" cmpd="sng">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5" name="矩形 214"/>
                <p:cNvSpPr/>
                <p:nvPr/>
              </p:nvSpPr>
              <p:spPr>
                <a:xfrm>
                  <a:off x="3431704" y="5466490"/>
                  <a:ext cx="234000" cy="59585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m:t>
                            </m:r>
                          </m:sub>
                        </m:sSub>
                      </m:oMath>
                    </m:oMathPara>
                  </a14:m>
                  <a:endParaRPr lang="zh-CN" altLang="en-US" sz="1600" dirty="0"/>
                </a:p>
              </p:txBody>
            </p:sp>
          </mc:Choice>
          <mc:Fallback xmlns="">
            <p:sp>
              <p:nvSpPr>
                <p:cNvPr id="215" name="矩形 214"/>
                <p:cNvSpPr>
                  <a:spLocks noRot="1" noChangeAspect="1" noMove="1" noResize="1" noEditPoints="1" noAdjustHandles="1" noChangeArrowheads="1" noChangeShapeType="1" noTextEdit="1"/>
                </p:cNvSpPr>
                <p:nvPr/>
              </p:nvSpPr>
              <p:spPr>
                <a:xfrm>
                  <a:off x="3431704" y="5466490"/>
                  <a:ext cx="234000" cy="595858"/>
                </a:xfrm>
                <a:prstGeom prst="rect">
                  <a:avLst/>
                </a:prstGeom>
                <a:blipFill>
                  <a:blip r:embed="rId4"/>
                  <a:stretch>
                    <a:fillRect l="-23077" r="-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6" name="矩形 215"/>
                <p:cNvSpPr/>
                <p:nvPr/>
              </p:nvSpPr>
              <p:spPr>
                <a:xfrm>
                  <a:off x="3962776" y="5466490"/>
                  <a:ext cx="234000" cy="59585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2</m:t>
                            </m:r>
                          </m:sub>
                        </m:sSub>
                      </m:oMath>
                    </m:oMathPara>
                  </a14:m>
                  <a:endParaRPr lang="zh-CN" altLang="en-US" sz="1600" dirty="0"/>
                </a:p>
              </p:txBody>
            </p:sp>
          </mc:Choice>
          <mc:Fallback xmlns="">
            <p:sp>
              <p:nvSpPr>
                <p:cNvPr id="216" name="矩形 215"/>
                <p:cNvSpPr>
                  <a:spLocks noRot="1" noChangeAspect="1" noMove="1" noResize="1" noEditPoints="1" noAdjustHandles="1" noChangeArrowheads="1" noChangeShapeType="1" noTextEdit="1"/>
                </p:cNvSpPr>
                <p:nvPr/>
              </p:nvSpPr>
              <p:spPr>
                <a:xfrm>
                  <a:off x="3962776" y="5466490"/>
                  <a:ext cx="234000" cy="595858"/>
                </a:xfrm>
                <a:prstGeom prst="rect">
                  <a:avLst/>
                </a:prstGeom>
                <a:blipFill>
                  <a:blip r:embed="rId5"/>
                  <a:stretch>
                    <a:fillRect l="-25641" r="-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7" name="矩形 216"/>
                <p:cNvSpPr/>
                <p:nvPr/>
              </p:nvSpPr>
              <p:spPr>
                <a:xfrm>
                  <a:off x="4450890" y="5465539"/>
                  <a:ext cx="234000" cy="59585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3</m:t>
                            </m:r>
                          </m:sub>
                        </m:sSub>
                      </m:oMath>
                    </m:oMathPara>
                  </a14:m>
                  <a:endParaRPr lang="zh-CN" altLang="en-US" sz="1600" dirty="0"/>
                </a:p>
              </p:txBody>
            </p:sp>
          </mc:Choice>
          <mc:Fallback xmlns="">
            <p:sp>
              <p:nvSpPr>
                <p:cNvPr id="217" name="矩形 216"/>
                <p:cNvSpPr>
                  <a:spLocks noRot="1" noChangeAspect="1" noMove="1" noResize="1" noEditPoints="1" noAdjustHandles="1" noChangeArrowheads="1" noChangeShapeType="1" noTextEdit="1"/>
                </p:cNvSpPr>
                <p:nvPr/>
              </p:nvSpPr>
              <p:spPr>
                <a:xfrm>
                  <a:off x="4450890" y="5465539"/>
                  <a:ext cx="234000" cy="595858"/>
                </a:xfrm>
                <a:prstGeom prst="rect">
                  <a:avLst/>
                </a:prstGeom>
                <a:blipFill>
                  <a:blip r:embed="rId6"/>
                  <a:stretch>
                    <a:fillRect l="-25000" r="-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8" name="矩形 217"/>
                <p:cNvSpPr/>
                <p:nvPr/>
              </p:nvSpPr>
              <p:spPr>
                <a:xfrm>
                  <a:off x="5000364" y="5465539"/>
                  <a:ext cx="234000" cy="59585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4</m:t>
                            </m:r>
                          </m:sub>
                        </m:sSub>
                      </m:oMath>
                    </m:oMathPara>
                  </a14:m>
                  <a:endParaRPr lang="zh-CN" altLang="en-US" sz="1600" dirty="0"/>
                </a:p>
              </p:txBody>
            </p:sp>
          </mc:Choice>
          <mc:Fallback xmlns="">
            <p:sp>
              <p:nvSpPr>
                <p:cNvPr id="218" name="矩形 217"/>
                <p:cNvSpPr>
                  <a:spLocks noRot="1" noChangeAspect="1" noMove="1" noResize="1" noEditPoints="1" noAdjustHandles="1" noChangeArrowheads="1" noChangeShapeType="1" noTextEdit="1"/>
                </p:cNvSpPr>
                <p:nvPr/>
              </p:nvSpPr>
              <p:spPr>
                <a:xfrm>
                  <a:off x="5000364" y="5465539"/>
                  <a:ext cx="234000" cy="595858"/>
                </a:xfrm>
                <a:prstGeom prst="rect">
                  <a:avLst/>
                </a:prstGeom>
                <a:blipFill>
                  <a:blip r:embed="rId7"/>
                  <a:stretch>
                    <a:fillRect l="-22500" r="-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9" name="矩形 218"/>
                <p:cNvSpPr/>
                <p:nvPr/>
              </p:nvSpPr>
              <p:spPr>
                <a:xfrm>
                  <a:off x="5503548" y="5466490"/>
                  <a:ext cx="234000" cy="59585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5</m:t>
                            </m:r>
                          </m:sub>
                        </m:sSub>
                      </m:oMath>
                    </m:oMathPara>
                  </a14:m>
                  <a:endParaRPr lang="zh-CN" altLang="en-US" sz="1600" dirty="0"/>
                </a:p>
              </p:txBody>
            </p:sp>
          </mc:Choice>
          <mc:Fallback xmlns="">
            <p:sp>
              <p:nvSpPr>
                <p:cNvPr id="219" name="矩形 218"/>
                <p:cNvSpPr>
                  <a:spLocks noRot="1" noChangeAspect="1" noMove="1" noResize="1" noEditPoints="1" noAdjustHandles="1" noChangeArrowheads="1" noChangeShapeType="1" noTextEdit="1"/>
                </p:cNvSpPr>
                <p:nvPr/>
              </p:nvSpPr>
              <p:spPr>
                <a:xfrm>
                  <a:off x="5503548" y="5466490"/>
                  <a:ext cx="234000" cy="595858"/>
                </a:xfrm>
                <a:prstGeom prst="rect">
                  <a:avLst/>
                </a:prstGeom>
                <a:blipFill>
                  <a:blip r:embed="rId8"/>
                  <a:stretch>
                    <a:fillRect l="-25641" r="-1794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0" name="矩形 219"/>
                <p:cNvSpPr/>
                <p:nvPr/>
              </p:nvSpPr>
              <p:spPr>
                <a:xfrm>
                  <a:off x="6059218" y="5465539"/>
                  <a:ext cx="234000" cy="59585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6</m:t>
                            </m:r>
                          </m:sub>
                        </m:sSub>
                      </m:oMath>
                    </m:oMathPara>
                  </a14:m>
                  <a:endParaRPr lang="zh-CN" altLang="en-US" sz="1600" dirty="0"/>
                </a:p>
              </p:txBody>
            </p:sp>
          </mc:Choice>
          <mc:Fallback xmlns="">
            <p:sp>
              <p:nvSpPr>
                <p:cNvPr id="220" name="矩形 219"/>
                <p:cNvSpPr>
                  <a:spLocks noRot="1" noChangeAspect="1" noMove="1" noResize="1" noEditPoints="1" noAdjustHandles="1" noChangeArrowheads="1" noChangeShapeType="1" noTextEdit="1"/>
                </p:cNvSpPr>
                <p:nvPr/>
              </p:nvSpPr>
              <p:spPr>
                <a:xfrm>
                  <a:off x="6059218" y="5465539"/>
                  <a:ext cx="234000" cy="595858"/>
                </a:xfrm>
                <a:prstGeom prst="rect">
                  <a:avLst/>
                </a:prstGeom>
                <a:blipFill>
                  <a:blip r:embed="rId9"/>
                  <a:stretch>
                    <a:fillRect l="-25641" r="-15385"/>
                  </a:stretch>
                </a:blipFill>
              </p:spPr>
              <p:txBody>
                <a:bodyPr/>
                <a:lstStyle/>
                <a:p>
                  <a:r>
                    <a:rPr lang="zh-CN" altLang="en-US">
                      <a:noFill/>
                    </a:rPr>
                    <a:t> </a:t>
                  </a:r>
                </a:p>
              </p:txBody>
            </p:sp>
          </mc:Fallback>
        </mc:AlternateContent>
        <p:sp>
          <p:nvSpPr>
            <p:cNvPr id="221" name="矩形 220"/>
            <p:cNvSpPr/>
            <p:nvPr/>
          </p:nvSpPr>
          <p:spPr>
            <a:xfrm>
              <a:off x="6565697" y="5465539"/>
              <a:ext cx="234000" cy="59585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223" name="矩形 222"/>
            <p:cNvSpPr/>
            <p:nvPr/>
          </p:nvSpPr>
          <p:spPr>
            <a:xfrm>
              <a:off x="7086136" y="5465539"/>
              <a:ext cx="234000" cy="59585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mc:AlternateContent xmlns:mc="http://schemas.openxmlformats.org/markup-compatibility/2006" xmlns:a14="http://schemas.microsoft.com/office/drawing/2010/main">
          <mc:Choice Requires="a14">
            <p:sp>
              <p:nvSpPr>
                <p:cNvPr id="226" name="矩形 225"/>
                <p:cNvSpPr/>
                <p:nvPr/>
              </p:nvSpPr>
              <p:spPr>
                <a:xfrm>
                  <a:off x="7608168" y="5465539"/>
                  <a:ext cx="234000" cy="59585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𝑇</m:t>
                            </m:r>
                          </m:sub>
                        </m:sSub>
                      </m:oMath>
                    </m:oMathPara>
                  </a14:m>
                  <a:endParaRPr lang="zh-CN" altLang="en-US" sz="1600" dirty="0"/>
                </a:p>
              </p:txBody>
            </p:sp>
          </mc:Choice>
          <mc:Fallback xmlns="">
            <p:sp>
              <p:nvSpPr>
                <p:cNvPr id="226" name="矩形 225"/>
                <p:cNvSpPr>
                  <a:spLocks noRot="1" noChangeAspect="1" noMove="1" noResize="1" noEditPoints="1" noAdjustHandles="1" noChangeArrowheads="1" noChangeShapeType="1" noTextEdit="1"/>
                </p:cNvSpPr>
                <p:nvPr/>
              </p:nvSpPr>
              <p:spPr>
                <a:xfrm>
                  <a:off x="7608168" y="5465539"/>
                  <a:ext cx="234000" cy="595858"/>
                </a:xfrm>
                <a:prstGeom prst="rect">
                  <a:avLst/>
                </a:prstGeom>
                <a:blipFill>
                  <a:blip r:embed="rId10"/>
                  <a:stretch>
                    <a:fillRect l="-28205" r="-17949"/>
                  </a:stretch>
                </a:blipFill>
              </p:spPr>
              <p:txBody>
                <a:bodyPr/>
                <a:lstStyle/>
                <a:p>
                  <a:r>
                    <a:rPr lang="zh-CN" altLang="en-US">
                      <a:noFill/>
                    </a:rPr>
                    <a:t> </a:t>
                  </a:r>
                </a:p>
              </p:txBody>
            </p:sp>
          </mc:Fallback>
        </mc:AlternateContent>
        <p:cxnSp>
          <p:nvCxnSpPr>
            <p:cNvPr id="102" name="直接箭头连接符 101"/>
            <p:cNvCxnSpPr/>
            <p:nvPr/>
          </p:nvCxnSpPr>
          <p:spPr>
            <a:xfrm flipV="1">
              <a:off x="4079776" y="4875510"/>
              <a:ext cx="533532" cy="1"/>
            </a:xfrm>
            <a:prstGeom prst="straightConnector1">
              <a:avLst/>
            </a:prstGeom>
            <a:ln w="38100" cmpd="sng">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flipV="1">
              <a:off x="4613308" y="4875509"/>
              <a:ext cx="533532"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flipV="1">
              <a:off x="5138630" y="4875509"/>
              <a:ext cx="533532"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p:nvPr/>
          </p:nvCxnSpPr>
          <p:spPr>
            <a:xfrm>
              <a:off x="5644902" y="2722457"/>
              <a:ext cx="525322" cy="9796"/>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p:nvPr/>
          </p:nvCxnSpPr>
          <p:spPr>
            <a:xfrm>
              <a:off x="6178434" y="2721620"/>
              <a:ext cx="525322" cy="9796"/>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p:nvPr/>
          </p:nvCxnSpPr>
          <p:spPr>
            <a:xfrm>
              <a:off x="6714389" y="2732253"/>
              <a:ext cx="504056"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 name="右大括号 1"/>
            <p:cNvSpPr/>
            <p:nvPr/>
          </p:nvSpPr>
          <p:spPr>
            <a:xfrm rot="5400000">
              <a:off x="4342436" y="5142455"/>
              <a:ext cx="381308" cy="22027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TextBox 3"/>
            <p:cNvSpPr txBox="1"/>
            <p:nvPr/>
          </p:nvSpPr>
          <p:spPr>
            <a:xfrm>
              <a:off x="4385234" y="6389538"/>
              <a:ext cx="317716" cy="369332"/>
            </a:xfrm>
            <a:prstGeom prst="rect">
              <a:avLst/>
            </a:prstGeom>
            <a:noFill/>
          </p:spPr>
          <p:txBody>
            <a:bodyPr wrap="none" rtlCol="0">
              <a:spAutoFit/>
            </a:bodyPr>
            <a:lstStyle/>
            <a:p>
              <a:r>
                <a:rPr lang="en-US" altLang="zh-CN" dirty="0"/>
                <a:t>b</a:t>
              </a:r>
              <a:endParaRPr lang="zh-CN" altLang="en-US" dirty="0"/>
            </a:p>
          </p:txBody>
        </p:sp>
        <p:sp>
          <p:nvSpPr>
            <p:cNvPr id="135" name="右大括号 134"/>
            <p:cNvSpPr/>
            <p:nvPr/>
          </p:nvSpPr>
          <p:spPr>
            <a:xfrm rot="5400000">
              <a:off x="6546888" y="5157195"/>
              <a:ext cx="381310" cy="217329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6" name="TextBox 135"/>
            <p:cNvSpPr txBox="1"/>
            <p:nvPr/>
          </p:nvSpPr>
          <p:spPr>
            <a:xfrm>
              <a:off x="6604425" y="6389539"/>
              <a:ext cx="300082" cy="369332"/>
            </a:xfrm>
            <a:prstGeom prst="rect">
              <a:avLst/>
            </a:prstGeom>
            <a:noFill/>
          </p:spPr>
          <p:txBody>
            <a:bodyPr wrap="none" rtlCol="0">
              <a:spAutoFit/>
            </a:bodyPr>
            <a:lstStyle/>
            <a:p>
              <a:r>
                <a:rPr lang="en-US" altLang="zh-CN" dirty="0"/>
                <a:t>a</a:t>
              </a:r>
              <a:endParaRPr lang="zh-CN" altLang="en-US" dirty="0"/>
            </a:p>
          </p:txBody>
        </p:sp>
      </p:grpSp>
    </p:spTree>
    <p:extLst>
      <p:ext uri="{BB962C8B-B14F-4D97-AF65-F5344CB8AC3E}">
        <p14:creationId xmlns:p14="http://schemas.microsoft.com/office/powerpoint/2010/main" val="202733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命令词识别</a:t>
            </a:r>
          </a:p>
        </p:txBody>
      </p:sp>
      <p:sp>
        <p:nvSpPr>
          <p:cNvPr id="5" name="矩形 4"/>
          <p:cNvSpPr/>
          <p:nvPr/>
        </p:nvSpPr>
        <p:spPr>
          <a:xfrm>
            <a:off x="4697492" y="1791260"/>
            <a:ext cx="1368152"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命令词</a:t>
            </a:r>
            <a:r>
              <a:rPr lang="en-US" altLang="zh-CN" dirty="0"/>
              <a:t>1</a:t>
            </a:r>
            <a:endParaRPr lang="zh-CN" altLang="en-US" dirty="0"/>
          </a:p>
        </p:txBody>
      </p:sp>
      <p:sp>
        <p:nvSpPr>
          <p:cNvPr id="6" name="矩形 5"/>
          <p:cNvSpPr/>
          <p:nvPr/>
        </p:nvSpPr>
        <p:spPr>
          <a:xfrm>
            <a:off x="4681725" y="2541037"/>
            <a:ext cx="1368152"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命令词</a:t>
            </a:r>
            <a:r>
              <a:rPr lang="en-US" altLang="zh-CN" dirty="0"/>
              <a:t>2</a:t>
            </a:r>
            <a:endParaRPr lang="zh-CN" altLang="en-US" dirty="0"/>
          </a:p>
        </p:txBody>
      </p:sp>
      <p:sp>
        <p:nvSpPr>
          <p:cNvPr id="7" name="矩形 6"/>
          <p:cNvSpPr/>
          <p:nvPr/>
        </p:nvSpPr>
        <p:spPr>
          <a:xfrm>
            <a:off x="4681725" y="3212976"/>
            <a:ext cx="1368152"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命令词</a:t>
            </a:r>
            <a:r>
              <a:rPr lang="en-US" altLang="zh-CN" dirty="0"/>
              <a:t>3</a:t>
            </a:r>
            <a:endParaRPr lang="zh-CN" altLang="en-US" dirty="0"/>
          </a:p>
        </p:txBody>
      </p:sp>
      <p:sp>
        <p:nvSpPr>
          <p:cNvPr id="8" name="矩形 7"/>
          <p:cNvSpPr/>
          <p:nvPr/>
        </p:nvSpPr>
        <p:spPr>
          <a:xfrm>
            <a:off x="4725942" y="5013176"/>
            <a:ext cx="1368152"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命令词</a:t>
            </a:r>
            <a:r>
              <a:rPr lang="en-US" altLang="zh-CN" dirty="0"/>
              <a:t>N</a:t>
            </a:r>
            <a:endParaRPr lang="zh-CN" altLang="en-US" dirty="0"/>
          </a:p>
        </p:txBody>
      </p:sp>
      <p:sp>
        <p:nvSpPr>
          <p:cNvPr id="9" name="矩形 8"/>
          <p:cNvSpPr/>
          <p:nvPr/>
        </p:nvSpPr>
        <p:spPr>
          <a:xfrm>
            <a:off x="2423592" y="3623758"/>
            <a:ext cx="1368152"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开始</a:t>
            </a:r>
          </a:p>
        </p:txBody>
      </p:sp>
      <p:sp>
        <p:nvSpPr>
          <p:cNvPr id="10" name="矩形 9"/>
          <p:cNvSpPr/>
          <p:nvPr/>
        </p:nvSpPr>
        <p:spPr>
          <a:xfrm>
            <a:off x="7032104" y="3645024"/>
            <a:ext cx="1368152"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结束</a:t>
            </a:r>
          </a:p>
        </p:txBody>
      </p:sp>
      <p:cxnSp>
        <p:nvCxnSpPr>
          <p:cNvPr id="11" name="直接箭头连接符 10"/>
          <p:cNvCxnSpPr>
            <a:stCxn id="9" idx="3"/>
            <a:endCxn id="5" idx="1"/>
          </p:cNvCxnSpPr>
          <p:nvPr/>
        </p:nvCxnSpPr>
        <p:spPr>
          <a:xfrm flipV="1">
            <a:off x="3791744" y="2007284"/>
            <a:ext cx="905748" cy="18324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9" idx="3"/>
            <a:endCxn id="6" idx="1"/>
          </p:cNvCxnSpPr>
          <p:nvPr/>
        </p:nvCxnSpPr>
        <p:spPr>
          <a:xfrm flipV="1">
            <a:off x="3791745" y="2757062"/>
            <a:ext cx="889981" cy="10827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9" idx="3"/>
            <a:endCxn id="7" idx="1"/>
          </p:cNvCxnSpPr>
          <p:nvPr/>
        </p:nvCxnSpPr>
        <p:spPr>
          <a:xfrm flipV="1">
            <a:off x="3791745" y="3429000"/>
            <a:ext cx="889981" cy="4107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9" idx="3"/>
            <a:endCxn id="8" idx="1"/>
          </p:cNvCxnSpPr>
          <p:nvPr/>
        </p:nvCxnSpPr>
        <p:spPr>
          <a:xfrm>
            <a:off x="3791744" y="3839782"/>
            <a:ext cx="934198" cy="13894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3"/>
            <a:endCxn id="10" idx="1"/>
          </p:cNvCxnSpPr>
          <p:nvPr/>
        </p:nvCxnSpPr>
        <p:spPr>
          <a:xfrm>
            <a:off x="6065644" y="2007284"/>
            <a:ext cx="966460" cy="18537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3"/>
            <a:endCxn id="10" idx="1"/>
          </p:cNvCxnSpPr>
          <p:nvPr/>
        </p:nvCxnSpPr>
        <p:spPr>
          <a:xfrm>
            <a:off x="6049878" y="2757062"/>
            <a:ext cx="982227" cy="11039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7" idx="3"/>
            <a:endCxn id="10" idx="1"/>
          </p:cNvCxnSpPr>
          <p:nvPr/>
        </p:nvCxnSpPr>
        <p:spPr>
          <a:xfrm>
            <a:off x="6049878" y="3429000"/>
            <a:ext cx="982227"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8" idx="3"/>
            <a:endCxn id="10" idx="1"/>
          </p:cNvCxnSpPr>
          <p:nvPr/>
        </p:nvCxnSpPr>
        <p:spPr>
          <a:xfrm flipV="1">
            <a:off x="6094094" y="3861048"/>
            <a:ext cx="938010" cy="1368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65801" y="3861048"/>
            <a:ext cx="0" cy="864096"/>
          </a:xfrm>
          <a:prstGeom prst="line">
            <a:avLst/>
          </a:prstGeom>
          <a:ln w="25400" cmpd="sng">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249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50E96F-3426-40B3-AE14-9BCC763BA4B1}"/>
              </a:ext>
            </a:extLst>
          </p:cNvPr>
          <p:cNvSpPr>
            <a:spLocks noGrp="1"/>
          </p:cNvSpPr>
          <p:nvPr>
            <p:ph type="title"/>
          </p:nvPr>
        </p:nvSpPr>
        <p:spPr/>
        <p:txBody>
          <a:bodyPr/>
          <a:lstStyle/>
          <a:p>
            <a:r>
              <a:rPr lang="zh-CN" altLang="en-US" dirty="0"/>
              <a:t>命令词</a:t>
            </a:r>
          </a:p>
        </p:txBody>
      </p:sp>
      <p:sp>
        <p:nvSpPr>
          <p:cNvPr id="3" name="内容占位符 2">
            <a:extLst>
              <a:ext uri="{FF2B5EF4-FFF2-40B4-BE49-F238E27FC236}">
                <a16:creationId xmlns:a16="http://schemas.microsoft.com/office/drawing/2014/main" id="{CC11B4EA-1FC7-4DF4-A098-752951CF341A}"/>
              </a:ext>
            </a:extLst>
          </p:cNvPr>
          <p:cNvSpPr>
            <a:spLocks noGrp="1"/>
          </p:cNvSpPr>
          <p:nvPr>
            <p:ph idx="1"/>
          </p:nvPr>
        </p:nvSpPr>
        <p:spPr>
          <a:xfrm>
            <a:off x="845288" y="1388424"/>
            <a:ext cx="10515600" cy="2304618"/>
          </a:xfrm>
        </p:spPr>
        <p:txBody>
          <a:bodyPr>
            <a:normAutofit/>
          </a:bodyPr>
          <a:lstStyle/>
          <a:p>
            <a:r>
              <a:rPr lang="zh-CN" altLang="en-US" sz="2400" dirty="0"/>
              <a:t>前进（</a:t>
            </a:r>
            <a:r>
              <a:rPr lang="en-US" altLang="zh-CN" sz="2400" dirty="0" err="1"/>
              <a:t>qian</a:t>
            </a:r>
            <a:r>
              <a:rPr lang="en-US" altLang="zh-CN" sz="2400" dirty="0"/>
              <a:t> </a:t>
            </a:r>
            <a:r>
              <a:rPr lang="en-US" altLang="zh-CN" sz="2400" dirty="0" err="1"/>
              <a:t>jin</a:t>
            </a:r>
            <a:r>
              <a:rPr lang="zh-CN" altLang="en-US" sz="2400" dirty="0"/>
              <a:t>）</a:t>
            </a:r>
            <a:endParaRPr lang="en-US" altLang="zh-CN" sz="2400" dirty="0"/>
          </a:p>
          <a:p>
            <a:r>
              <a:rPr lang="zh-CN" altLang="en-US" sz="2400" dirty="0"/>
              <a:t>后退（</a:t>
            </a:r>
            <a:r>
              <a:rPr lang="en-US" altLang="zh-CN" sz="2400" dirty="0" err="1"/>
              <a:t>hou</a:t>
            </a:r>
            <a:r>
              <a:rPr lang="en-US" altLang="zh-CN" sz="2400" dirty="0"/>
              <a:t> </a:t>
            </a:r>
            <a:r>
              <a:rPr lang="en-US" altLang="zh-CN" sz="2400" dirty="0" err="1"/>
              <a:t>tui</a:t>
            </a:r>
            <a:r>
              <a:rPr lang="zh-CN" altLang="en-US" sz="2400" dirty="0"/>
              <a:t>）</a:t>
            </a:r>
            <a:endParaRPr lang="en-US" altLang="zh-CN" sz="2400" dirty="0"/>
          </a:p>
          <a:p>
            <a:r>
              <a:rPr lang="zh-CN" altLang="en-US" sz="2400" dirty="0"/>
              <a:t>左转（</a:t>
            </a:r>
            <a:r>
              <a:rPr lang="en-US" altLang="zh-CN" sz="2400" dirty="0" err="1"/>
              <a:t>zou</a:t>
            </a:r>
            <a:r>
              <a:rPr lang="en-US" altLang="zh-CN" sz="2400" dirty="0"/>
              <a:t> </a:t>
            </a:r>
            <a:r>
              <a:rPr lang="en-US" altLang="zh-CN" sz="2400" dirty="0" err="1"/>
              <a:t>zhuan</a:t>
            </a:r>
            <a:r>
              <a:rPr lang="zh-CN" altLang="en-US" sz="2400" dirty="0"/>
              <a:t>）</a:t>
            </a:r>
            <a:endParaRPr lang="en-US" altLang="zh-CN" sz="2400" dirty="0"/>
          </a:p>
          <a:p>
            <a:r>
              <a:rPr lang="zh-CN" altLang="en-US" sz="2400" dirty="0"/>
              <a:t>右转（</a:t>
            </a:r>
            <a:r>
              <a:rPr lang="en-US" altLang="zh-CN" sz="2400" dirty="0"/>
              <a:t>you </a:t>
            </a:r>
            <a:r>
              <a:rPr lang="en-US" altLang="zh-CN" sz="2400" dirty="0" err="1"/>
              <a:t>zhuan</a:t>
            </a:r>
            <a:r>
              <a:rPr lang="zh-CN" altLang="en-US" sz="2400" dirty="0"/>
              <a:t>）</a:t>
            </a:r>
          </a:p>
        </p:txBody>
      </p:sp>
    </p:spTree>
    <p:extLst>
      <p:ext uri="{BB962C8B-B14F-4D97-AF65-F5344CB8AC3E}">
        <p14:creationId xmlns:p14="http://schemas.microsoft.com/office/powerpoint/2010/main" val="1101283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CDAD21-9534-46FA-9207-709CA8D7771D}"/>
              </a:ext>
            </a:extLst>
          </p:cNvPr>
          <p:cNvSpPr>
            <a:spLocks noGrp="1"/>
          </p:cNvSpPr>
          <p:nvPr>
            <p:ph type="title"/>
          </p:nvPr>
        </p:nvSpPr>
        <p:spPr/>
        <p:txBody>
          <a:bodyPr/>
          <a:lstStyle/>
          <a:p>
            <a:r>
              <a:rPr lang="zh-CN" altLang="en-US" dirty="0"/>
              <a:t>识别网络</a:t>
            </a:r>
          </a:p>
        </p:txBody>
      </p:sp>
      <p:sp>
        <p:nvSpPr>
          <p:cNvPr id="3" name="内容占位符 2">
            <a:extLst>
              <a:ext uri="{FF2B5EF4-FFF2-40B4-BE49-F238E27FC236}">
                <a16:creationId xmlns:a16="http://schemas.microsoft.com/office/drawing/2014/main" id="{8C7C7022-886E-4AF3-872A-C93304E32205}"/>
              </a:ext>
            </a:extLst>
          </p:cNvPr>
          <p:cNvSpPr>
            <a:spLocks noGrp="1"/>
          </p:cNvSpPr>
          <p:nvPr>
            <p:ph idx="1"/>
          </p:nvPr>
        </p:nvSpPr>
        <p:spPr/>
        <p:txBody>
          <a:bodyPr/>
          <a:lstStyle/>
          <a:p>
            <a:r>
              <a:rPr lang="zh-CN" altLang="en-US" dirty="0">
                <a:latin typeface="黑体" panose="02010609060101010101" pitchFamily="49" charset="-122"/>
                <a:ea typeface="黑体" panose="02010609060101010101" pitchFamily="49" charset="-122"/>
              </a:rPr>
              <a:t>将字、词转化为对应的发音序列</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增加</a:t>
            </a:r>
            <a:r>
              <a:rPr lang="zh-CN" altLang="en-US" dirty="0">
                <a:solidFill>
                  <a:srgbClr val="FF0000"/>
                </a:solidFill>
                <a:latin typeface="黑体" panose="02010609060101010101" pitchFamily="49" charset="-122"/>
                <a:ea typeface="黑体" panose="02010609060101010101" pitchFamily="49" charset="-122"/>
              </a:rPr>
              <a:t>静音</a:t>
            </a:r>
            <a:r>
              <a:rPr lang="en-US" altLang="zh-CN" dirty="0">
                <a:solidFill>
                  <a:srgbClr val="FF0000"/>
                </a:solidFill>
                <a:latin typeface="黑体" panose="02010609060101010101" pitchFamily="49" charset="-122"/>
                <a:ea typeface="黑体" panose="02010609060101010101" pitchFamily="49" charset="-122"/>
              </a:rPr>
              <a:t>(</a:t>
            </a:r>
            <a:r>
              <a:rPr lang="en-US" altLang="zh-CN" dirty="0" err="1">
                <a:solidFill>
                  <a:srgbClr val="FF0000"/>
                </a:solidFill>
                <a:latin typeface="黑体" panose="02010609060101010101" pitchFamily="49" charset="-122"/>
                <a:ea typeface="黑体" panose="02010609060101010101" pitchFamily="49" charset="-122"/>
              </a:rPr>
              <a:t>sil</a:t>
            </a:r>
            <a:r>
              <a:rPr lang="en-US" altLang="zh-CN" dirty="0">
                <a:solidFill>
                  <a:srgbClr val="FF0000"/>
                </a:solidFill>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和</a:t>
            </a:r>
            <a:r>
              <a:rPr lang="zh-CN" altLang="en-US" dirty="0">
                <a:solidFill>
                  <a:srgbClr val="FF0000"/>
                </a:solidFill>
                <a:latin typeface="黑体" panose="02010609060101010101" pitchFamily="49" charset="-122"/>
                <a:ea typeface="黑体" panose="02010609060101010101" pitchFamily="49" charset="-122"/>
              </a:rPr>
              <a:t>停顿</a:t>
            </a:r>
            <a:r>
              <a:rPr lang="en-US" altLang="zh-CN" dirty="0">
                <a:solidFill>
                  <a:srgbClr val="FF0000"/>
                </a:solidFill>
                <a:latin typeface="黑体" panose="02010609060101010101" pitchFamily="49" charset="-122"/>
                <a:ea typeface="黑体" panose="02010609060101010101" pitchFamily="49" charset="-122"/>
              </a:rPr>
              <a:t>(</a:t>
            </a:r>
            <a:r>
              <a:rPr lang="en-US" altLang="zh-CN" dirty="0" err="1">
                <a:solidFill>
                  <a:srgbClr val="FF0000"/>
                </a:solidFill>
                <a:latin typeface="黑体" panose="02010609060101010101" pitchFamily="49" charset="-122"/>
                <a:ea typeface="黑体" panose="02010609060101010101" pitchFamily="49" charset="-122"/>
              </a:rPr>
              <a:t>sp</a:t>
            </a:r>
            <a:r>
              <a:rPr lang="en-US" altLang="zh-CN" dirty="0">
                <a:solidFill>
                  <a:srgbClr val="FF0000"/>
                </a:solidFill>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节点，以适应语音前后的静音</a:t>
            </a:r>
          </a:p>
          <a:p>
            <a:endParaRPr lang="zh-CN" altLang="en-US" dirty="0"/>
          </a:p>
        </p:txBody>
      </p:sp>
      <p:grpSp>
        <p:nvGrpSpPr>
          <p:cNvPr id="4" name="组合 3">
            <a:extLst>
              <a:ext uri="{FF2B5EF4-FFF2-40B4-BE49-F238E27FC236}">
                <a16:creationId xmlns:a16="http://schemas.microsoft.com/office/drawing/2014/main" id="{00FDD7A2-0723-4AEB-86B1-C9379255C879}"/>
              </a:ext>
            </a:extLst>
          </p:cNvPr>
          <p:cNvGrpSpPr/>
          <p:nvPr/>
        </p:nvGrpSpPr>
        <p:grpSpPr>
          <a:xfrm>
            <a:off x="1413670" y="2932815"/>
            <a:ext cx="7588562" cy="3134832"/>
            <a:chOff x="683568" y="3429000"/>
            <a:chExt cx="7560768" cy="3240360"/>
          </a:xfrm>
        </p:grpSpPr>
        <p:sp>
          <p:nvSpPr>
            <p:cNvPr id="5" name="椭圆 4">
              <a:extLst>
                <a:ext uri="{FF2B5EF4-FFF2-40B4-BE49-F238E27FC236}">
                  <a16:creationId xmlns:a16="http://schemas.microsoft.com/office/drawing/2014/main" id="{E17A9454-9331-4D35-9B99-5C3D1123011C}"/>
                </a:ext>
              </a:extLst>
            </p:cNvPr>
            <p:cNvSpPr/>
            <p:nvPr/>
          </p:nvSpPr>
          <p:spPr>
            <a:xfrm>
              <a:off x="683568" y="4581128"/>
              <a:ext cx="648000" cy="648072"/>
            </a:xfrm>
            <a:prstGeom prst="ellipse">
              <a:avLst/>
            </a:prstGeom>
            <a:ln w="25400" cmpd="sng"/>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err="1">
                  <a:solidFill>
                    <a:srgbClr val="FF0000"/>
                  </a:solidFill>
                  <a:latin typeface="微软雅黑" panose="020B0503020204020204" pitchFamily="34" charset="-122"/>
                  <a:ea typeface="微软雅黑" panose="020B0503020204020204" pitchFamily="34" charset="-122"/>
                </a:rPr>
                <a:t>sil</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6" name="椭圆 5">
              <a:extLst>
                <a:ext uri="{FF2B5EF4-FFF2-40B4-BE49-F238E27FC236}">
                  <a16:creationId xmlns:a16="http://schemas.microsoft.com/office/drawing/2014/main" id="{AED5C4FF-DB20-4133-9CC0-9182D0FF3AA5}"/>
                </a:ext>
              </a:extLst>
            </p:cNvPr>
            <p:cNvSpPr/>
            <p:nvPr/>
          </p:nvSpPr>
          <p:spPr>
            <a:xfrm>
              <a:off x="1763688" y="3429000"/>
              <a:ext cx="648000" cy="648072"/>
            </a:xfrm>
            <a:prstGeom prst="ellipse">
              <a:avLst/>
            </a:prstGeom>
            <a:ln w="25400" cmpd="sng"/>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q</a:t>
              </a:r>
              <a:endParaRPr lang="zh-CN" altLang="en-US" sz="1200" dirty="0">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id="{1E2C4AE3-468A-4162-B79D-F372CF6007F8}"/>
                </a:ext>
              </a:extLst>
            </p:cNvPr>
            <p:cNvSpPr/>
            <p:nvPr/>
          </p:nvSpPr>
          <p:spPr>
            <a:xfrm>
              <a:off x="2699792" y="3429000"/>
              <a:ext cx="648000" cy="648072"/>
            </a:xfrm>
            <a:prstGeom prst="ellipse">
              <a:avLst/>
            </a:prstGeom>
            <a:ln w="25400" cmpd="sng"/>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err="1">
                  <a:latin typeface="微软雅黑" panose="020B0503020204020204" pitchFamily="34" charset="-122"/>
                  <a:ea typeface="微软雅黑" panose="020B0503020204020204" pitchFamily="34" charset="-122"/>
                </a:rPr>
                <a:t>ian</a:t>
              </a:r>
              <a:endParaRPr lang="zh-CN" altLang="en-US" sz="1200" dirty="0">
                <a:latin typeface="微软雅黑" panose="020B0503020204020204" pitchFamily="34" charset="-122"/>
                <a:ea typeface="微软雅黑" panose="020B0503020204020204" pitchFamily="34" charset="-122"/>
              </a:endParaRPr>
            </a:p>
          </p:txBody>
        </p:sp>
        <p:sp>
          <p:nvSpPr>
            <p:cNvPr id="8" name="椭圆 7">
              <a:extLst>
                <a:ext uri="{FF2B5EF4-FFF2-40B4-BE49-F238E27FC236}">
                  <a16:creationId xmlns:a16="http://schemas.microsoft.com/office/drawing/2014/main" id="{38F61110-28CF-4217-908B-BD57B080DA9D}"/>
                </a:ext>
              </a:extLst>
            </p:cNvPr>
            <p:cNvSpPr/>
            <p:nvPr/>
          </p:nvSpPr>
          <p:spPr>
            <a:xfrm>
              <a:off x="3635896" y="3429000"/>
              <a:ext cx="648000" cy="648072"/>
            </a:xfrm>
            <a:prstGeom prst="ellipse">
              <a:avLst/>
            </a:prstGeom>
            <a:ln w="25400" cmpd="sng"/>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err="1">
                  <a:solidFill>
                    <a:srgbClr val="FF0000"/>
                  </a:solidFill>
                  <a:latin typeface="微软雅黑" panose="020B0503020204020204" pitchFamily="34" charset="-122"/>
                  <a:ea typeface="微软雅黑" panose="020B0503020204020204" pitchFamily="34" charset="-122"/>
                </a:rPr>
                <a:t>sp</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9" name="椭圆 8">
              <a:extLst>
                <a:ext uri="{FF2B5EF4-FFF2-40B4-BE49-F238E27FC236}">
                  <a16:creationId xmlns:a16="http://schemas.microsoft.com/office/drawing/2014/main" id="{8B5F8808-20F3-49A2-8188-A3174DE79752}"/>
                </a:ext>
              </a:extLst>
            </p:cNvPr>
            <p:cNvSpPr/>
            <p:nvPr/>
          </p:nvSpPr>
          <p:spPr>
            <a:xfrm>
              <a:off x="4572072" y="3429000"/>
              <a:ext cx="648000" cy="648072"/>
            </a:xfrm>
            <a:prstGeom prst="ellipse">
              <a:avLst/>
            </a:prstGeom>
            <a:ln w="25400" cmpd="sng"/>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j</a:t>
              </a:r>
              <a:endParaRPr lang="zh-CN" altLang="en-US" sz="1200" dirty="0">
                <a:latin typeface="微软雅黑" panose="020B0503020204020204" pitchFamily="34" charset="-122"/>
                <a:ea typeface="微软雅黑" panose="020B0503020204020204" pitchFamily="34" charset="-122"/>
              </a:endParaRPr>
            </a:p>
          </p:txBody>
        </p:sp>
        <p:sp>
          <p:nvSpPr>
            <p:cNvPr id="10" name="椭圆 9">
              <a:extLst>
                <a:ext uri="{FF2B5EF4-FFF2-40B4-BE49-F238E27FC236}">
                  <a16:creationId xmlns:a16="http://schemas.microsoft.com/office/drawing/2014/main" id="{67895933-94C9-40AD-9195-2F6126D03EEE}"/>
                </a:ext>
              </a:extLst>
            </p:cNvPr>
            <p:cNvSpPr/>
            <p:nvPr/>
          </p:nvSpPr>
          <p:spPr>
            <a:xfrm>
              <a:off x="5508104" y="3429000"/>
              <a:ext cx="648000" cy="648072"/>
            </a:xfrm>
            <a:prstGeom prst="ellipse">
              <a:avLst/>
            </a:prstGeom>
            <a:ln w="25400" cmpd="sng"/>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in</a:t>
              </a:r>
              <a:endParaRPr lang="zh-CN" altLang="en-US" sz="1200" dirty="0">
                <a:latin typeface="微软雅黑" panose="020B0503020204020204" pitchFamily="34" charset="-122"/>
                <a:ea typeface="微软雅黑" panose="020B0503020204020204" pitchFamily="34" charset="-122"/>
              </a:endParaRPr>
            </a:p>
          </p:txBody>
        </p:sp>
        <p:sp>
          <p:nvSpPr>
            <p:cNvPr id="11" name="椭圆 10">
              <a:extLst>
                <a:ext uri="{FF2B5EF4-FFF2-40B4-BE49-F238E27FC236}">
                  <a16:creationId xmlns:a16="http://schemas.microsoft.com/office/drawing/2014/main" id="{49CFA211-0114-4F36-B5DC-FA2A8303E40A}"/>
                </a:ext>
              </a:extLst>
            </p:cNvPr>
            <p:cNvSpPr/>
            <p:nvPr/>
          </p:nvSpPr>
          <p:spPr>
            <a:xfrm>
              <a:off x="6441152" y="3429000"/>
              <a:ext cx="648000" cy="648072"/>
            </a:xfrm>
            <a:prstGeom prst="ellipse">
              <a:avLst/>
            </a:prstGeom>
            <a:ln w="25400" cmpd="sng"/>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err="1">
                  <a:solidFill>
                    <a:srgbClr val="FF0000"/>
                  </a:solidFill>
                  <a:latin typeface="微软雅黑" panose="020B0503020204020204" pitchFamily="34" charset="-122"/>
                  <a:ea typeface="微软雅黑" panose="020B0503020204020204" pitchFamily="34" charset="-122"/>
                </a:rPr>
                <a:t>sp</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12" name="椭圆 11">
              <a:extLst>
                <a:ext uri="{FF2B5EF4-FFF2-40B4-BE49-F238E27FC236}">
                  <a16:creationId xmlns:a16="http://schemas.microsoft.com/office/drawing/2014/main" id="{4FA1ACBD-EF62-402B-832D-F50DD6257A51}"/>
                </a:ext>
              </a:extLst>
            </p:cNvPr>
            <p:cNvSpPr/>
            <p:nvPr/>
          </p:nvSpPr>
          <p:spPr>
            <a:xfrm>
              <a:off x="7596336" y="4581128"/>
              <a:ext cx="648000" cy="648072"/>
            </a:xfrm>
            <a:prstGeom prst="ellipse">
              <a:avLst/>
            </a:prstGeom>
            <a:ln w="25400" cmpd="sng"/>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err="1">
                  <a:solidFill>
                    <a:srgbClr val="FF0000"/>
                  </a:solidFill>
                  <a:latin typeface="微软雅黑" panose="020B0503020204020204" pitchFamily="34" charset="-122"/>
                  <a:ea typeface="微软雅黑" panose="020B0503020204020204" pitchFamily="34" charset="-122"/>
                </a:rPr>
                <a:t>sil</a:t>
              </a:r>
              <a:endParaRPr lang="zh-CN" altLang="en-US" sz="1200" dirty="0">
                <a:solidFill>
                  <a:srgbClr val="FF0000"/>
                </a:solidFill>
                <a:latin typeface="微软雅黑" panose="020B0503020204020204" pitchFamily="34" charset="-122"/>
                <a:ea typeface="微软雅黑" panose="020B0503020204020204" pitchFamily="34" charset="-122"/>
              </a:endParaRPr>
            </a:p>
          </p:txBody>
        </p:sp>
        <p:cxnSp>
          <p:nvCxnSpPr>
            <p:cNvPr id="13" name="直接箭头连接符 12">
              <a:extLst>
                <a:ext uri="{FF2B5EF4-FFF2-40B4-BE49-F238E27FC236}">
                  <a16:creationId xmlns:a16="http://schemas.microsoft.com/office/drawing/2014/main" id="{0BA4F1E1-3B7E-4160-AFBD-01A0E8EE0D1F}"/>
                </a:ext>
              </a:extLst>
            </p:cNvPr>
            <p:cNvCxnSpPr>
              <a:stCxn id="6" idx="6"/>
              <a:endCxn id="7" idx="2"/>
            </p:cNvCxnSpPr>
            <p:nvPr/>
          </p:nvCxnSpPr>
          <p:spPr>
            <a:xfrm>
              <a:off x="2411688" y="3753036"/>
              <a:ext cx="288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2FB0F9F9-51A5-4CE5-8E13-8E59F42717D5}"/>
                </a:ext>
              </a:extLst>
            </p:cNvPr>
            <p:cNvCxnSpPr>
              <a:stCxn id="7" idx="6"/>
              <a:endCxn id="8" idx="2"/>
            </p:cNvCxnSpPr>
            <p:nvPr/>
          </p:nvCxnSpPr>
          <p:spPr>
            <a:xfrm>
              <a:off x="3347792" y="3753036"/>
              <a:ext cx="288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AF91035A-60F3-47CB-B275-18D7D9C39118}"/>
                </a:ext>
              </a:extLst>
            </p:cNvPr>
            <p:cNvCxnSpPr>
              <a:stCxn id="8" idx="6"/>
              <a:endCxn id="9" idx="2"/>
            </p:cNvCxnSpPr>
            <p:nvPr/>
          </p:nvCxnSpPr>
          <p:spPr>
            <a:xfrm>
              <a:off x="4283896" y="3753036"/>
              <a:ext cx="288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332C51B0-8047-40C2-A58C-72305A7077BA}"/>
                </a:ext>
              </a:extLst>
            </p:cNvPr>
            <p:cNvCxnSpPr>
              <a:stCxn id="9" idx="6"/>
              <a:endCxn id="10" idx="2"/>
            </p:cNvCxnSpPr>
            <p:nvPr/>
          </p:nvCxnSpPr>
          <p:spPr>
            <a:xfrm>
              <a:off x="5220072" y="3753036"/>
              <a:ext cx="288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C8452401-67DF-49A5-A593-6344AD931DB5}"/>
                </a:ext>
              </a:extLst>
            </p:cNvPr>
            <p:cNvCxnSpPr>
              <a:stCxn id="10" idx="6"/>
              <a:endCxn id="11" idx="2"/>
            </p:cNvCxnSpPr>
            <p:nvPr/>
          </p:nvCxnSpPr>
          <p:spPr>
            <a:xfrm>
              <a:off x="6156104" y="3753036"/>
              <a:ext cx="285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6B43048B-D02B-456B-80B0-71EDC193424C}"/>
                </a:ext>
              </a:extLst>
            </p:cNvPr>
            <p:cNvSpPr/>
            <p:nvPr/>
          </p:nvSpPr>
          <p:spPr>
            <a:xfrm>
              <a:off x="1766816" y="4257092"/>
              <a:ext cx="648000" cy="648072"/>
            </a:xfrm>
            <a:prstGeom prst="ellipse">
              <a:avLst/>
            </a:prstGeom>
            <a:ln w="25400" cmpd="sng"/>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t>
              </a:r>
              <a:endParaRPr lang="zh-CN" altLang="en-US" sz="1200" dirty="0">
                <a:latin typeface="微软雅黑" panose="020B0503020204020204" pitchFamily="34" charset="-122"/>
                <a:ea typeface="微软雅黑" panose="020B0503020204020204" pitchFamily="34" charset="-122"/>
              </a:endParaRPr>
            </a:p>
          </p:txBody>
        </p:sp>
        <p:sp>
          <p:nvSpPr>
            <p:cNvPr id="19" name="椭圆 18">
              <a:extLst>
                <a:ext uri="{FF2B5EF4-FFF2-40B4-BE49-F238E27FC236}">
                  <a16:creationId xmlns:a16="http://schemas.microsoft.com/office/drawing/2014/main" id="{A363EE2D-0EF0-4957-9B5B-F50C1146C703}"/>
                </a:ext>
              </a:extLst>
            </p:cNvPr>
            <p:cNvSpPr/>
            <p:nvPr/>
          </p:nvSpPr>
          <p:spPr>
            <a:xfrm>
              <a:off x="2702920" y="4257092"/>
              <a:ext cx="648000" cy="648072"/>
            </a:xfrm>
            <a:prstGeom prst="ellipse">
              <a:avLst/>
            </a:prstGeom>
            <a:ln w="25400" cmpd="sng"/>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err="1">
                  <a:latin typeface="微软雅黑" panose="020B0503020204020204" pitchFamily="34" charset="-122"/>
                  <a:ea typeface="微软雅黑" panose="020B0503020204020204" pitchFamily="34" charset="-122"/>
                </a:rPr>
                <a:t>ou</a:t>
              </a:r>
              <a:endParaRPr lang="zh-CN" altLang="en-US" sz="1200" dirty="0">
                <a:latin typeface="微软雅黑" panose="020B0503020204020204" pitchFamily="34" charset="-122"/>
                <a:ea typeface="微软雅黑" panose="020B0503020204020204" pitchFamily="34" charset="-122"/>
              </a:endParaRPr>
            </a:p>
          </p:txBody>
        </p:sp>
        <p:sp>
          <p:nvSpPr>
            <p:cNvPr id="20" name="椭圆 19">
              <a:extLst>
                <a:ext uri="{FF2B5EF4-FFF2-40B4-BE49-F238E27FC236}">
                  <a16:creationId xmlns:a16="http://schemas.microsoft.com/office/drawing/2014/main" id="{C77E063A-9B9F-42D8-9D50-D4BA1044075C}"/>
                </a:ext>
              </a:extLst>
            </p:cNvPr>
            <p:cNvSpPr/>
            <p:nvPr/>
          </p:nvSpPr>
          <p:spPr>
            <a:xfrm>
              <a:off x="3639024" y="4257092"/>
              <a:ext cx="648000" cy="648072"/>
            </a:xfrm>
            <a:prstGeom prst="ellipse">
              <a:avLst/>
            </a:prstGeom>
            <a:ln w="25400" cmpd="sng"/>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err="1">
                  <a:solidFill>
                    <a:srgbClr val="FF0000"/>
                  </a:solidFill>
                  <a:latin typeface="微软雅黑" panose="020B0503020204020204" pitchFamily="34" charset="-122"/>
                  <a:ea typeface="微软雅黑" panose="020B0503020204020204" pitchFamily="34" charset="-122"/>
                </a:rPr>
                <a:t>sp</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21" name="椭圆 20">
              <a:extLst>
                <a:ext uri="{FF2B5EF4-FFF2-40B4-BE49-F238E27FC236}">
                  <a16:creationId xmlns:a16="http://schemas.microsoft.com/office/drawing/2014/main" id="{73EF6808-72B6-434C-A1E9-E71D2A76FAC6}"/>
                </a:ext>
              </a:extLst>
            </p:cNvPr>
            <p:cNvSpPr/>
            <p:nvPr/>
          </p:nvSpPr>
          <p:spPr>
            <a:xfrm>
              <a:off x="4575200" y="4257092"/>
              <a:ext cx="648000" cy="648072"/>
            </a:xfrm>
            <a:prstGeom prst="ellipse">
              <a:avLst/>
            </a:prstGeom>
            <a:ln w="25400" cmpd="sng"/>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t</a:t>
              </a:r>
              <a:endParaRPr lang="zh-CN" altLang="en-US" sz="1200" dirty="0">
                <a:latin typeface="微软雅黑" panose="020B0503020204020204" pitchFamily="34" charset="-122"/>
                <a:ea typeface="微软雅黑" panose="020B0503020204020204" pitchFamily="34" charset="-122"/>
              </a:endParaRPr>
            </a:p>
          </p:txBody>
        </p:sp>
        <p:sp>
          <p:nvSpPr>
            <p:cNvPr id="22" name="椭圆 21">
              <a:extLst>
                <a:ext uri="{FF2B5EF4-FFF2-40B4-BE49-F238E27FC236}">
                  <a16:creationId xmlns:a16="http://schemas.microsoft.com/office/drawing/2014/main" id="{3E5E01C7-53C8-4789-BB02-8E6343570332}"/>
                </a:ext>
              </a:extLst>
            </p:cNvPr>
            <p:cNvSpPr/>
            <p:nvPr/>
          </p:nvSpPr>
          <p:spPr>
            <a:xfrm>
              <a:off x="5511232" y="4257092"/>
              <a:ext cx="648000" cy="648072"/>
            </a:xfrm>
            <a:prstGeom prst="ellipse">
              <a:avLst/>
            </a:prstGeom>
            <a:ln w="25400" cmpd="sng"/>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err="1">
                  <a:latin typeface="微软雅黑" panose="020B0503020204020204" pitchFamily="34" charset="-122"/>
                  <a:ea typeface="微软雅黑" panose="020B0503020204020204" pitchFamily="34" charset="-122"/>
                </a:rPr>
                <a:t>ui</a:t>
              </a:r>
              <a:endParaRPr lang="zh-CN" altLang="en-US" sz="1200" dirty="0">
                <a:latin typeface="微软雅黑" panose="020B0503020204020204" pitchFamily="34" charset="-122"/>
                <a:ea typeface="微软雅黑" panose="020B0503020204020204" pitchFamily="34" charset="-122"/>
              </a:endParaRPr>
            </a:p>
          </p:txBody>
        </p:sp>
        <p:sp>
          <p:nvSpPr>
            <p:cNvPr id="23" name="椭圆 22">
              <a:extLst>
                <a:ext uri="{FF2B5EF4-FFF2-40B4-BE49-F238E27FC236}">
                  <a16:creationId xmlns:a16="http://schemas.microsoft.com/office/drawing/2014/main" id="{0832D53D-B504-45D4-8F5A-14C8025FD765}"/>
                </a:ext>
              </a:extLst>
            </p:cNvPr>
            <p:cNvSpPr/>
            <p:nvPr/>
          </p:nvSpPr>
          <p:spPr>
            <a:xfrm>
              <a:off x="6444280" y="4257092"/>
              <a:ext cx="648000" cy="648072"/>
            </a:xfrm>
            <a:prstGeom prst="ellipse">
              <a:avLst/>
            </a:prstGeom>
            <a:ln w="25400" cmpd="sng"/>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err="1">
                  <a:solidFill>
                    <a:srgbClr val="FF0000"/>
                  </a:solidFill>
                  <a:latin typeface="微软雅黑" panose="020B0503020204020204" pitchFamily="34" charset="-122"/>
                  <a:ea typeface="微软雅黑" panose="020B0503020204020204" pitchFamily="34" charset="-122"/>
                </a:rPr>
                <a:t>sp</a:t>
              </a:r>
              <a:endParaRPr lang="zh-CN" altLang="en-US" sz="1200" dirty="0">
                <a:solidFill>
                  <a:srgbClr val="FF0000"/>
                </a:solidFill>
                <a:latin typeface="微软雅黑" panose="020B0503020204020204" pitchFamily="34" charset="-122"/>
                <a:ea typeface="微软雅黑" panose="020B0503020204020204" pitchFamily="34" charset="-122"/>
              </a:endParaRPr>
            </a:p>
          </p:txBody>
        </p:sp>
        <p:cxnSp>
          <p:nvCxnSpPr>
            <p:cNvPr id="24" name="直接箭头连接符 23">
              <a:extLst>
                <a:ext uri="{FF2B5EF4-FFF2-40B4-BE49-F238E27FC236}">
                  <a16:creationId xmlns:a16="http://schemas.microsoft.com/office/drawing/2014/main" id="{9CB8F2FE-4644-402F-9E4B-93ED2C77E2D5}"/>
                </a:ext>
              </a:extLst>
            </p:cNvPr>
            <p:cNvCxnSpPr>
              <a:stCxn id="18" idx="6"/>
              <a:endCxn id="19" idx="2"/>
            </p:cNvCxnSpPr>
            <p:nvPr/>
          </p:nvCxnSpPr>
          <p:spPr>
            <a:xfrm>
              <a:off x="2414816" y="4581128"/>
              <a:ext cx="288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ECF18350-CC4E-478D-BD33-4FB1598F3470}"/>
                </a:ext>
              </a:extLst>
            </p:cNvPr>
            <p:cNvCxnSpPr>
              <a:stCxn id="19" idx="6"/>
              <a:endCxn id="20" idx="2"/>
            </p:cNvCxnSpPr>
            <p:nvPr/>
          </p:nvCxnSpPr>
          <p:spPr>
            <a:xfrm>
              <a:off x="3350920" y="4581128"/>
              <a:ext cx="288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7313A2F5-FE4E-43C5-8B27-2AE2ED5A494C}"/>
                </a:ext>
              </a:extLst>
            </p:cNvPr>
            <p:cNvCxnSpPr>
              <a:stCxn id="20" idx="6"/>
              <a:endCxn id="21" idx="2"/>
            </p:cNvCxnSpPr>
            <p:nvPr/>
          </p:nvCxnSpPr>
          <p:spPr>
            <a:xfrm>
              <a:off x="4287024" y="4581128"/>
              <a:ext cx="288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7CC5222-3047-4AF3-8DE4-D4E46FE61004}"/>
                </a:ext>
              </a:extLst>
            </p:cNvPr>
            <p:cNvCxnSpPr>
              <a:stCxn id="21" idx="6"/>
              <a:endCxn id="22" idx="2"/>
            </p:cNvCxnSpPr>
            <p:nvPr/>
          </p:nvCxnSpPr>
          <p:spPr>
            <a:xfrm>
              <a:off x="5223200" y="4581128"/>
              <a:ext cx="288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55AF269B-5D23-4D9B-8345-75199564DA28}"/>
                </a:ext>
              </a:extLst>
            </p:cNvPr>
            <p:cNvCxnSpPr>
              <a:stCxn id="22" idx="6"/>
              <a:endCxn id="23" idx="2"/>
            </p:cNvCxnSpPr>
            <p:nvPr/>
          </p:nvCxnSpPr>
          <p:spPr>
            <a:xfrm>
              <a:off x="6159232" y="4581128"/>
              <a:ext cx="285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643F78B1-9DE1-4D0E-BC98-95D6E27DB516}"/>
                </a:ext>
              </a:extLst>
            </p:cNvPr>
            <p:cNvCxnSpPr>
              <a:stCxn id="5" idx="6"/>
              <a:endCxn id="6" idx="2"/>
            </p:cNvCxnSpPr>
            <p:nvPr/>
          </p:nvCxnSpPr>
          <p:spPr>
            <a:xfrm flipV="1">
              <a:off x="1331568" y="3753036"/>
              <a:ext cx="432120" cy="1152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4936A1FC-542F-4B3B-A66C-58B503D873B4}"/>
                </a:ext>
              </a:extLst>
            </p:cNvPr>
            <p:cNvCxnSpPr>
              <a:stCxn id="5" idx="6"/>
              <a:endCxn id="18" idx="2"/>
            </p:cNvCxnSpPr>
            <p:nvPr/>
          </p:nvCxnSpPr>
          <p:spPr>
            <a:xfrm flipV="1">
              <a:off x="1331568" y="4581128"/>
              <a:ext cx="435248" cy="3240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CB41C21F-3998-4309-9D6D-4B601C482D15}"/>
                </a:ext>
              </a:extLst>
            </p:cNvPr>
            <p:cNvCxnSpPr>
              <a:stCxn id="11" idx="6"/>
              <a:endCxn id="12" idx="2"/>
            </p:cNvCxnSpPr>
            <p:nvPr/>
          </p:nvCxnSpPr>
          <p:spPr>
            <a:xfrm>
              <a:off x="7089152" y="3753036"/>
              <a:ext cx="507184" cy="1152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F4D179A2-C95B-4D79-A5FC-AA299CFBE7AC}"/>
                </a:ext>
              </a:extLst>
            </p:cNvPr>
            <p:cNvCxnSpPr>
              <a:stCxn id="23" idx="6"/>
              <a:endCxn id="12" idx="2"/>
            </p:cNvCxnSpPr>
            <p:nvPr/>
          </p:nvCxnSpPr>
          <p:spPr>
            <a:xfrm>
              <a:off x="7092280" y="4581128"/>
              <a:ext cx="504056" cy="3240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椭圆 32">
              <a:extLst>
                <a:ext uri="{FF2B5EF4-FFF2-40B4-BE49-F238E27FC236}">
                  <a16:creationId xmlns:a16="http://schemas.microsoft.com/office/drawing/2014/main" id="{969B94BD-57E4-4D45-81C5-B9AF67811695}"/>
                </a:ext>
              </a:extLst>
            </p:cNvPr>
            <p:cNvSpPr/>
            <p:nvPr/>
          </p:nvSpPr>
          <p:spPr>
            <a:xfrm>
              <a:off x="1766888" y="5121188"/>
              <a:ext cx="648000" cy="648072"/>
            </a:xfrm>
            <a:prstGeom prst="ellipse">
              <a:avLst/>
            </a:prstGeom>
            <a:ln w="25400" cmpd="sng"/>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z</a:t>
              </a:r>
              <a:endParaRPr lang="zh-CN" altLang="en-US" sz="1200" dirty="0">
                <a:latin typeface="微软雅黑" panose="020B0503020204020204" pitchFamily="34" charset="-122"/>
                <a:ea typeface="微软雅黑" panose="020B0503020204020204" pitchFamily="34" charset="-122"/>
              </a:endParaRPr>
            </a:p>
          </p:txBody>
        </p:sp>
        <p:sp>
          <p:nvSpPr>
            <p:cNvPr id="34" name="椭圆 33">
              <a:extLst>
                <a:ext uri="{FF2B5EF4-FFF2-40B4-BE49-F238E27FC236}">
                  <a16:creationId xmlns:a16="http://schemas.microsoft.com/office/drawing/2014/main" id="{96C663AD-80A4-4F55-8972-21CD8D196D17}"/>
                </a:ext>
              </a:extLst>
            </p:cNvPr>
            <p:cNvSpPr/>
            <p:nvPr/>
          </p:nvSpPr>
          <p:spPr>
            <a:xfrm>
              <a:off x="2702992" y="5121188"/>
              <a:ext cx="648000" cy="648072"/>
            </a:xfrm>
            <a:prstGeom prst="ellipse">
              <a:avLst/>
            </a:prstGeom>
            <a:ln w="25400" cmpd="sng"/>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err="1">
                  <a:latin typeface="微软雅黑" panose="020B0503020204020204" pitchFamily="34" charset="-122"/>
                  <a:ea typeface="微软雅黑" panose="020B0503020204020204" pitchFamily="34" charset="-122"/>
                </a:rPr>
                <a:t>ou</a:t>
              </a:r>
              <a:endParaRPr lang="zh-CN" altLang="en-US" sz="1200" dirty="0">
                <a:latin typeface="微软雅黑" panose="020B0503020204020204" pitchFamily="34" charset="-122"/>
                <a:ea typeface="微软雅黑" panose="020B0503020204020204" pitchFamily="34" charset="-122"/>
              </a:endParaRPr>
            </a:p>
          </p:txBody>
        </p:sp>
        <p:sp>
          <p:nvSpPr>
            <p:cNvPr id="35" name="椭圆 34">
              <a:extLst>
                <a:ext uri="{FF2B5EF4-FFF2-40B4-BE49-F238E27FC236}">
                  <a16:creationId xmlns:a16="http://schemas.microsoft.com/office/drawing/2014/main" id="{112856B6-ACFF-4569-BD5F-93F8501B6171}"/>
                </a:ext>
              </a:extLst>
            </p:cNvPr>
            <p:cNvSpPr/>
            <p:nvPr/>
          </p:nvSpPr>
          <p:spPr>
            <a:xfrm>
              <a:off x="3639096" y="5121188"/>
              <a:ext cx="648000" cy="648072"/>
            </a:xfrm>
            <a:prstGeom prst="ellipse">
              <a:avLst/>
            </a:prstGeom>
            <a:ln w="25400" cmpd="sng"/>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err="1">
                  <a:solidFill>
                    <a:srgbClr val="FF0000"/>
                  </a:solidFill>
                  <a:latin typeface="微软雅黑" panose="020B0503020204020204" pitchFamily="34" charset="-122"/>
                  <a:ea typeface="微软雅黑" panose="020B0503020204020204" pitchFamily="34" charset="-122"/>
                </a:rPr>
                <a:t>sp</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36" name="椭圆 35">
              <a:extLst>
                <a:ext uri="{FF2B5EF4-FFF2-40B4-BE49-F238E27FC236}">
                  <a16:creationId xmlns:a16="http://schemas.microsoft.com/office/drawing/2014/main" id="{B181C8FE-9584-44CD-8ABD-2ADA5CBA8196}"/>
                </a:ext>
              </a:extLst>
            </p:cNvPr>
            <p:cNvSpPr/>
            <p:nvPr/>
          </p:nvSpPr>
          <p:spPr>
            <a:xfrm>
              <a:off x="4575272" y="5121188"/>
              <a:ext cx="648000" cy="648072"/>
            </a:xfrm>
            <a:prstGeom prst="ellipse">
              <a:avLst/>
            </a:prstGeom>
            <a:ln w="25400" cmpd="sng"/>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err="1">
                  <a:latin typeface="微软雅黑" panose="020B0503020204020204" pitchFamily="34" charset="-122"/>
                  <a:ea typeface="微软雅黑" panose="020B0503020204020204" pitchFamily="34" charset="-122"/>
                </a:rPr>
                <a:t>zh</a:t>
              </a:r>
              <a:endParaRPr lang="zh-CN" altLang="en-US" sz="1200" dirty="0">
                <a:latin typeface="微软雅黑" panose="020B0503020204020204" pitchFamily="34" charset="-122"/>
                <a:ea typeface="微软雅黑" panose="020B0503020204020204" pitchFamily="34" charset="-122"/>
              </a:endParaRPr>
            </a:p>
          </p:txBody>
        </p:sp>
        <p:sp>
          <p:nvSpPr>
            <p:cNvPr id="37" name="椭圆 36">
              <a:extLst>
                <a:ext uri="{FF2B5EF4-FFF2-40B4-BE49-F238E27FC236}">
                  <a16:creationId xmlns:a16="http://schemas.microsoft.com/office/drawing/2014/main" id="{F554EBF7-A596-4CC6-AEB0-D07C0A512630}"/>
                </a:ext>
              </a:extLst>
            </p:cNvPr>
            <p:cNvSpPr/>
            <p:nvPr/>
          </p:nvSpPr>
          <p:spPr>
            <a:xfrm>
              <a:off x="5511304" y="5121188"/>
              <a:ext cx="648000" cy="648072"/>
            </a:xfrm>
            <a:prstGeom prst="ellipse">
              <a:avLst/>
            </a:prstGeom>
            <a:ln w="25400" cmpd="sng"/>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err="1">
                  <a:latin typeface="微软雅黑" panose="020B0503020204020204" pitchFamily="34" charset="-122"/>
                  <a:ea typeface="微软雅黑" panose="020B0503020204020204" pitchFamily="34" charset="-122"/>
                </a:rPr>
                <a:t>uan</a:t>
              </a:r>
              <a:endParaRPr lang="zh-CN" altLang="en-US" sz="1200" dirty="0">
                <a:latin typeface="微软雅黑" panose="020B0503020204020204" pitchFamily="34" charset="-122"/>
                <a:ea typeface="微软雅黑" panose="020B0503020204020204" pitchFamily="34" charset="-122"/>
              </a:endParaRPr>
            </a:p>
          </p:txBody>
        </p:sp>
        <p:sp>
          <p:nvSpPr>
            <p:cNvPr id="38" name="椭圆 37">
              <a:extLst>
                <a:ext uri="{FF2B5EF4-FFF2-40B4-BE49-F238E27FC236}">
                  <a16:creationId xmlns:a16="http://schemas.microsoft.com/office/drawing/2014/main" id="{76886E4D-0382-49A5-A557-81969C04001A}"/>
                </a:ext>
              </a:extLst>
            </p:cNvPr>
            <p:cNvSpPr/>
            <p:nvPr/>
          </p:nvSpPr>
          <p:spPr>
            <a:xfrm>
              <a:off x="6444352" y="5121188"/>
              <a:ext cx="648000" cy="648072"/>
            </a:xfrm>
            <a:prstGeom prst="ellipse">
              <a:avLst/>
            </a:prstGeom>
            <a:ln w="25400" cmpd="sng"/>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err="1">
                  <a:solidFill>
                    <a:srgbClr val="FF0000"/>
                  </a:solidFill>
                  <a:latin typeface="微软雅黑" panose="020B0503020204020204" pitchFamily="34" charset="-122"/>
                  <a:ea typeface="微软雅黑" panose="020B0503020204020204" pitchFamily="34" charset="-122"/>
                </a:rPr>
                <a:t>sp</a:t>
              </a:r>
              <a:endParaRPr lang="zh-CN" altLang="en-US" sz="1200" dirty="0">
                <a:solidFill>
                  <a:srgbClr val="FF0000"/>
                </a:solidFill>
                <a:latin typeface="微软雅黑" panose="020B0503020204020204" pitchFamily="34" charset="-122"/>
                <a:ea typeface="微软雅黑" panose="020B0503020204020204" pitchFamily="34" charset="-122"/>
              </a:endParaRPr>
            </a:p>
          </p:txBody>
        </p:sp>
        <p:cxnSp>
          <p:nvCxnSpPr>
            <p:cNvPr id="39" name="直接箭头连接符 38">
              <a:extLst>
                <a:ext uri="{FF2B5EF4-FFF2-40B4-BE49-F238E27FC236}">
                  <a16:creationId xmlns:a16="http://schemas.microsoft.com/office/drawing/2014/main" id="{3C2075EF-665B-497A-9699-8AA097D198BF}"/>
                </a:ext>
              </a:extLst>
            </p:cNvPr>
            <p:cNvCxnSpPr>
              <a:stCxn id="33" idx="6"/>
              <a:endCxn id="34" idx="2"/>
            </p:cNvCxnSpPr>
            <p:nvPr/>
          </p:nvCxnSpPr>
          <p:spPr>
            <a:xfrm>
              <a:off x="2414888" y="5445224"/>
              <a:ext cx="288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CA7280A9-98B5-4A4B-B93E-D1C37685B45C}"/>
                </a:ext>
              </a:extLst>
            </p:cNvPr>
            <p:cNvCxnSpPr>
              <a:stCxn id="34" idx="6"/>
              <a:endCxn id="35" idx="2"/>
            </p:cNvCxnSpPr>
            <p:nvPr/>
          </p:nvCxnSpPr>
          <p:spPr>
            <a:xfrm>
              <a:off x="3350992" y="5445224"/>
              <a:ext cx="288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BD100967-E9D9-4FCB-96C8-838F962FE8B8}"/>
                </a:ext>
              </a:extLst>
            </p:cNvPr>
            <p:cNvCxnSpPr>
              <a:stCxn id="35" idx="6"/>
              <a:endCxn id="36" idx="2"/>
            </p:cNvCxnSpPr>
            <p:nvPr/>
          </p:nvCxnSpPr>
          <p:spPr>
            <a:xfrm>
              <a:off x="4287096" y="5445224"/>
              <a:ext cx="288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D7503357-BBEE-4751-8F1F-CE34581978CD}"/>
                </a:ext>
              </a:extLst>
            </p:cNvPr>
            <p:cNvCxnSpPr>
              <a:stCxn id="36" idx="6"/>
              <a:endCxn id="37" idx="2"/>
            </p:cNvCxnSpPr>
            <p:nvPr/>
          </p:nvCxnSpPr>
          <p:spPr>
            <a:xfrm>
              <a:off x="5223272" y="5445224"/>
              <a:ext cx="288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BEC7F331-49D8-49FF-A9D7-207D298FFCC1}"/>
                </a:ext>
              </a:extLst>
            </p:cNvPr>
            <p:cNvCxnSpPr>
              <a:stCxn id="37" idx="6"/>
              <a:endCxn id="38" idx="2"/>
            </p:cNvCxnSpPr>
            <p:nvPr/>
          </p:nvCxnSpPr>
          <p:spPr>
            <a:xfrm>
              <a:off x="6159304" y="5445224"/>
              <a:ext cx="285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5CA8393A-FCF8-4F9D-BDFE-D22059AA2CE0}"/>
                </a:ext>
              </a:extLst>
            </p:cNvPr>
            <p:cNvCxnSpPr>
              <a:stCxn id="5" idx="6"/>
              <a:endCxn id="33" idx="2"/>
            </p:cNvCxnSpPr>
            <p:nvPr/>
          </p:nvCxnSpPr>
          <p:spPr>
            <a:xfrm>
              <a:off x="1331568" y="4905164"/>
              <a:ext cx="435320" cy="540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8ED6CE49-17E0-42AA-B83F-D2278B431F9A}"/>
                </a:ext>
              </a:extLst>
            </p:cNvPr>
            <p:cNvCxnSpPr>
              <a:stCxn id="38" idx="6"/>
              <a:endCxn id="12" idx="2"/>
            </p:cNvCxnSpPr>
            <p:nvPr/>
          </p:nvCxnSpPr>
          <p:spPr>
            <a:xfrm flipV="1">
              <a:off x="7092352" y="4905164"/>
              <a:ext cx="503984" cy="540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椭圆 45">
              <a:extLst>
                <a:ext uri="{FF2B5EF4-FFF2-40B4-BE49-F238E27FC236}">
                  <a16:creationId xmlns:a16="http://schemas.microsoft.com/office/drawing/2014/main" id="{D0AFB43C-6EFE-4455-B39B-5F655CB03CC1}"/>
                </a:ext>
              </a:extLst>
            </p:cNvPr>
            <p:cNvSpPr/>
            <p:nvPr/>
          </p:nvSpPr>
          <p:spPr>
            <a:xfrm>
              <a:off x="1766816" y="6021288"/>
              <a:ext cx="648000" cy="648072"/>
            </a:xfrm>
            <a:prstGeom prst="ellipse">
              <a:avLst/>
            </a:prstGeom>
            <a:ln w="25400" cmpd="sng"/>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y</a:t>
              </a:r>
              <a:endParaRPr lang="zh-CN" altLang="en-US" sz="1200" dirty="0">
                <a:latin typeface="微软雅黑" panose="020B0503020204020204" pitchFamily="34" charset="-122"/>
                <a:ea typeface="微软雅黑" panose="020B0503020204020204" pitchFamily="34" charset="-122"/>
              </a:endParaRPr>
            </a:p>
          </p:txBody>
        </p:sp>
        <p:sp>
          <p:nvSpPr>
            <p:cNvPr id="47" name="椭圆 46">
              <a:extLst>
                <a:ext uri="{FF2B5EF4-FFF2-40B4-BE49-F238E27FC236}">
                  <a16:creationId xmlns:a16="http://schemas.microsoft.com/office/drawing/2014/main" id="{55B267AB-0313-4BEF-8813-74784999A4CC}"/>
                </a:ext>
              </a:extLst>
            </p:cNvPr>
            <p:cNvSpPr/>
            <p:nvPr/>
          </p:nvSpPr>
          <p:spPr>
            <a:xfrm>
              <a:off x="2702920" y="6021288"/>
              <a:ext cx="648000" cy="648072"/>
            </a:xfrm>
            <a:prstGeom prst="ellipse">
              <a:avLst/>
            </a:prstGeom>
            <a:ln w="25400" cmpd="sng"/>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err="1">
                  <a:latin typeface="微软雅黑" panose="020B0503020204020204" pitchFamily="34" charset="-122"/>
                  <a:ea typeface="微软雅黑" panose="020B0503020204020204" pitchFamily="34" charset="-122"/>
                </a:rPr>
                <a:t>ou</a:t>
              </a:r>
              <a:endParaRPr lang="zh-CN" altLang="en-US" sz="1200" dirty="0">
                <a:latin typeface="微软雅黑" panose="020B0503020204020204" pitchFamily="34" charset="-122"/>
                <a:ea typeface="微软雅黑" panose="020B0503020204020204" pitchFamily="34" charset="-122"/>
              </a:endParaRPr>
            </a:p>
          </p:txBody>
        </p:sp>
        <p:sp>
          <p:nvSpPr>
            <p:cNvPr id="48" name="椭圆 47">
              <a:extLst>
                <a:ext uri="{FF2B5EF4-FFF2-40B4-BE49-F238E27FC236}">
                  <a16:creationId xmlns:a16="http://schemas.microsoft.com/office/drawing/2014/main" id="{5F302A2E-8E4A-422D-8DA4-2B810438109A}"/>
                </a:ext>
              </a:extLst>
            </p:cNvPr>
            <p:cNvSpPr/>
            <p:nvPr/>
          </p:nvSpPr>
          <p:spPr>
            <a:xfrm>
              <a:off x="3639024" y="6021288"/>
              <a:ext cx="648000" cy="648072"/>
            </a:xfrm>
            <a:prstGeom prst="ellipse">
              <a:avLst/>
            </a:prstGeom>
            <a:ln w="25400" cmpd="sng"/>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err="1">
                  <a:solidFill>
                    <a:srgbClr val="FF0000"/>
                  </a:solidFill>
                  <a:latin typeface="微软雅黑" panose="020B0503020204020204" pitchFamily="34" charset="-122"/>
                  <a:ea typeface="微软雅黑" panose="020B0503020204020204" pitchFamily="34" charset="-122"/>
                </a:rPr>
                <a:t>sp</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49" name="椭圆 48">
              <a:extLst>
                <a:ext uri="{FF2B5EF4-FFF2-40B4-BE49-F238E27FC236}">
                  <a16:creationId xmlns:a16="http://schemas.microsoft.com/office/drawing/2014/main" id="{A3A31BA3-8BA1-4626-B910-4C6B7A56BDB8}"/>
                </a:ext>
              </a:extLst>
            </p:cNvPr>
            <p:cNvSpPr/>
            <p:nvPr/>
          </p:nvSpPr>
          <p:spPr>
            <a:xfrm>
              <a:off x="4575200" y="6021288"/>
              <a:ext cx="648000" cy="648072"/>
            </a:xfrm>
            <a:prstGeom prst="ellipse">
              <a:avLst/>
            </a:prstGeom>
            <a:ln w="25400" cmpd="sng"/>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err="1">
                  <a:latin typeface="微软雅黑" panose="020B0503020204020204" pitchFamily="34" charset="-122"/>
                  <a:ea typeface="微软雅黑" panose="020B0503020204020204" pitchFamily="34" charset="-122"/>
                </a:rPr>
                <a:t>zh</a:t>
              </a:r>
              <a:endParaRPr lang="zh-CN" altLang="en-US" sz="1200" dirty="0">
                <a:latin typeface="微软雅黑" panose="020B0503020204020204" pitchFamily="34" charset="-122"/>
                <a:ea typeface="微软雅黑" panose="020B0503020204020204" pitchFamily="34" charset="-122"/>
              </a:endParaRPr>
            </a:p>
          </p:txBody>
        </p:sp>
        <p:sp>
          <p:nvSpPr>
            <p:cNvPr id="50" name="椭圆 49">
              <a:extLst>
                <a:ext uri="{FF2B5EF4-FFF2-40B4-BE49-F238E27FC236}">
                  <a16:creationId xmlns:a16="http://schemas.microsoft.com/office/drawing/2014/main" id="{AD5D07E3-BBFA-4762-80CC-988F13CBF5FB}"/>
                </a:ext>
              </a:extLst>
            </p:cNvPr>
            <p:cNvSpPr/>
            <p:nvPr/>
          </p:nvSpPr>
          <p:spPr>
            <a:xfrm>
              <a:off x="5511232" y="6021288"/>
              <a:ext cx="648000" cy="648072"/>
            </a:xfrm>
            <a:prstGeom prst="ellipse">
              <a:avLst/>
            </a:prstGeom>
            <a:ln w="25400" cmpd="sng"/>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err="1">
                  <a:latin typeface="微软雅黑" panose="020B0503020204020204" pitchFamily="34" charset="-122"/>
                  <a:ea typeface="微软雅黑" panose="020B0503020204020204" pitchFamily="34" charset="-122"/>
                </a:rPr>
                <a:t>uan</a:t>
              </a:r>
              <a:endParaRPr lang="zh-CN" altLang="en-US" sz="1200" dirty="0">
                <a:latin typeface="微软雅黑" panose="020B0503020204020204" pitchFamily="34" charset="-122"/>
                <a:ea typeface="微软雅黑" panose="020B0503020204020204" pitchFamily="34" charset="-122"/>
              </a:endParaRPr>
            </a:p>
          </p:txBody>
        </p:sp>
        <p:sp>
          <p:nvSpPr>
            <p:cNvPr id="51" name="椭圆 50">
              <a:extLst>
                <a:ext uri="{FF2B5EF4-FFF2-40B4-BE49-F238E27FC236}">
                  <a16:creationId xmlns:a16="http://schemas.microsoft.com/office/drawing/2014/main" id="{1675387A-E4E9-4539-80AD-928541738BC1}"/>
                </a:ext>
              </a:extLst>
            </p:cNvPr>
            <p:cNvSpPr/>
            <p:nvPr/>
          </p:nvSpPr>
          <p:spPr>
            <a:xfrm>
              <a:off x="6444280" y="6021288"/>
              <a:ext cx="648000" cy="648072"/>
            </a:xfrm>
            <a:prstGeom prst="ellipse">
              <a:avLst/>
            </a:prstGeom>
            <a:ln w="25400" cmpd="sng"/>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err="1">
                  <a:solidFill>
                    <a:srgbClr val="FF0000"/>
                  </a:solidFill>
                  <a:latin typeface="微软雅黑" panose="020B0503020204020204" pitchFamily="34" charset="-122"/>
                  <a:ea typeface="微软雅黑" panose="020B0503020204020204" pitchFamily="34" charset="-122"/>
                </a:rPr>
                <a:t>sp</a:t>
              </a:r>
              <a:endParaRPr lang="zh-CN" altLang="en-US" sz="1200" dirty="0">
                <a:solidFill>
                  <a:srgbClr val="FF0000"/>
                </a:solidFill>
                <a:latin typeface="微软雅黑" panose="020B0503020204020204" pitchFamily="34" charset="-122"/>
                <a:ea typeface="微软雅黑" panose="020B0503020204020204" pitchFamily="34" charset="-122"/>
              </a:endParaRPr>
            </a:p>
          </p:txBody>
        </p:sp>
        <p:cxnSp>
          <p:nvCxnSpPr>
            <p:cNvPr id="52" name="直接箭头连接符 51">
              <a:extLst>
                <a:ext uri="{FF2B5EF4-FFF2-40B4-BE49-F238E27FC236}">
                  <a16:creationId xmlns:a16="http://schemas.microsoft.com/office/drawing/2014/main" id="{DDCFF863-DA0B-479B-ABC5-581A897A1A51}"/>
                </a:ext>
              </a:extLst>
            </p:cNvPr>
            <p:cNvCxnSpPr>
              <a:stCxn id="46" idx="6"/>
              <a:endCxn id="47" idx="2"/>
            </p:cNvCxnSpPr>
            <p:nvPr/>
          </p:nvCxnSpPr>
          <p:spPr>
            <a:xfrm>
              <a:off x="2414816" y="6345324"/>
              <a:ext cx="288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E559BA5A-E460-4388-A88D-D62A1A5F0983}"/>
                </a:ext>
              </a:extLst>
            </p:cNvPr>
            <p:cNvCxnSpPr>
              <a:stCxn id="47" idx="6"/>
              <a:endCxn id="48" idx="2"/>
            </p:cNvCxnSpPr>
            <p:nvPr/>
          </p:nvCxnSpPr>
          <p:spPr>
            <a:xfrm>
              <a:off x="3350920" y="6345324"/>
              <a:ext cx="288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0F5AE991-6066-4F1E-B6E1-0E8871AB2050}"/>
                </a:ext>
              </a:extLst>
            </p:cNvPr>
            <p:cNvCxnSpPr>
              <a:stCxn id="48" idx="6"/>
              <a:endCxn id="49" idx="2"/>
            </p:cNvCxnSpPr>
            <p:nvPr/>
          </p:nvCxnSpPr>
          <p:spPr>
            <a:xfrm>
              <a:off x="4287024" y="6345324"/>
              <a:ext cx="288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D2A81511-5FCC-4D6D-805C-3A4606B2B9B3}"/>
                </a:ext>
              </a:extLst>
            </p:cNvPr>
            <p:cNvCxnSpPr>
              <a:stCxn id="49" idx="6"/>
              <a:endCxn id="50" idx="2"/>
            </p:cNvCxnSpPr>
            <p:nvPr/>
          </p:nvCxnSpPr>
          <p:spPr>
            <a:xfrm>
              <a:off x="5223200" y="6345324"/>
              <a:ext cx="288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9108DBFE-DAF6-4B23-9BF0-8533AEB6A30C}"/>
                </a:ext>
              </a:extLst>
            </p:cNvPr>
            <p:cNvCxnSpPr>
              <a:stCxn id="50" idx="6"/>
              <a:endCxn id="51" idx="2"/>
            </p:cNvCxnSpPr>
            <p:nvPr/>
          </p:nvCxnSpPr>
          <p:spPr>
            <a:xfrm>
              <a:off x="6159232" y="6345324"/>
              <a:ext cx="285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EA2F8437-126E-4A43-B760-2345C6F912CC}"/>
                </a:ext>
              </a:extLst>
            </p:cNvPr>
            <p:cNvCxnSpPr>
              <a:stCxn id="5" idx="6"/>
              <a:endCxn id="46" idx="2"/>
            </p:cNvCxnSpPr>
            <p:nvPr/>
          </p:nvCxnSpPr>
          <p:spPr>
            <a:xfrm>
              <a:off x="1331568" y="4905164"/>
              <a:ext cx="435248" cy="144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7DAF6529-9A35-43E0-8A85-C10E0B2C79F0}"/>
                </a:ext>
              </a:extLst>
            </p:cNvPr>
            <p:cNvCxnSpPr>
              <a:stCxn id="51" idx="6"/>
              <a:endCxn id="12" idx="2"/>
            </p:cNvCxnSpPr>
            <p:nvPr/>
          </p:nvCxnSpPr>
          <p:spPr>
            <a:xfrm flipV="1">
              <a:off x="7092280" y="4905164"/>
              <a:ext cx="504056" cy="144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161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60212C-79C8-43CF-B8D6-DFC263B2DFAE}"/>
              </a:ext>
            </a:extLst>
          </p:cNvPr>
          <p:cNvSpPr>
            <a:spLocks noGrp="1"/>
          </p:cNvSpPr>
          <p:nvPr>
            <p:ph type="title"/>
          </p:nvPr>
        </p:nvSpPr>
        <p:spPr/>
        <p:txBody>
          <a:bodyPr/>
          <a:lstStyle/>
          <a:p>
            <a:r>
              <a:rPr lang="zh-CN" altLang="en-US" dirty="0"/>
              <a:t>对应的</a:t>
            </a:r>
            <a:r>
              <a:rPr lang="en-US" altLang="zh-CN" dirty="0"/>
              <a:t>HMM</a:t>
            </a:r>
            <a:r>
              <a:rPr lang="zh-CN" altLang="en-US" dirty="0"/>
              <a:t>网络</a:t>
            </a:r>
          </a:p>
        </p:txBody>
      </p:sp>
      <p:grpSp>
        <p:nvGrpSpPr>
          <p:cNvPr id="242" name="组合 241">
            <a:extLst>
              <a:ext uri="{FF2B5EF4-FFF2-40B4-BE49-F238E27FC236}">
                <a16:creationId xmlns:a16="http://schemas.microsoft.com/office/drawing/2014/main" id="{4C536950-CFD5-4614-952E-07192F46B971}"/>
              </a:ext>
            </a:extLst>
          </p:cNvPr>
          <p:cNvGrpSpPr/>
          <p:nvPr/>
        </p:nvGrpSpPr>
        <p:grpSpPr>
          <a:xfrm>
            <a:off x="838200" y="1889599"/>
            <a:ext cx="8712968" cy="3545505"/>
            <a:chOff x="838200" y="1889599"/>
            <a:chExt cx="8712968" cy="3545505"/>
          </a:xfrm>
        </p:grpSpPr>
        <p:grpSp>
          <p:nvGrpSpPr>
            <p:cNvPr id="4" name="组合 3">
              <a:extLst>
                <a:ext uri="{FF2B5EF4-FFF2-40B4-BE49-F238E27FC236}">
                  <a16:creationId xmlns:a16="http://schemas.microsoft.com/office/drawing/2014/main" id="{E0FDE644-C0CD-45E0-9D4E-BFC9ACF9B8D0}"/>
                </a:ext>
              </a:extLst>
            </p:cNvPr>
            <p:cNvGrpSpPr/>
            <p:nvPr/>
          </p:nvGrpSpPr>
          <p:grpSpPr>
            <a:xfrm>
              <a:off x="2632658" y="2277229"/>
              <a:ext cx="5046302" cy="421571"/>
              <a:chOff x="1901962" y="2359357"/>
              <a:chExt cx="5046302" cy="421571"/>
            </a:xfrm>
          </p:grpSpPr>
          <p:sp>
            <p:nvSpPr>
              <p:cNvPr id="5" name="Oval 8">
                <a:extLst>
                  <a:ext uri="{FF2B5EF4-FFF2-40B4-BE49-F238E27FC236}">
                    <a16:creationId xmlns:a16="http://schemas.microsoft.com/office/drawing/2014/main" id="{D16C20F9-76AD-47E3-9EED-4B0344E3389F}"/>
                  </a:ext>
                </a:extLst>
              </p:cNvPr>
              <p:cNvSpPr>
                <a:spLocks noChangeArrowheads="1"/>
              </p:cNvSpPr>
              <p:nvPr/>
            </p:nvSpPr>
            <p:spPr bwMode="auto">
              <a:xfrm>
                <a:off x="2253293" y="2606817"/>
                <a:ext cx="161280" cy="16128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 name="Oval 9">
                <a:extLst>
                  <a:ext uri="{FF2B5EF4-FFF2-40B4-BE49-F238E27FC236}">
                    <a16:creationId xmlns:a16="http://schemas.microsoft.com/office/drawing/2014/main" id="{BF82CB79-9CF5-4823-95CE-E509729C3D99}"/>
                  </a:ext>
                </a:extLst>
              </p:cNvPr>
              <p:cNvSpPr>
                <a:spLocks noChangeAspect="1" noChangeArrowheads="1"/>
              </p:cNvSpPr>
              <p:nvPr/>
            </p:nvSpPr>
            <p:spPr bwMode="auto">
              <a:xfrm>
                <a:off x="2253293" y="2368833"/>
                <a:ext cx="153018" cy="230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 name="Line 11">
                <a:extLst>
                  <a:ext uri="{FF2B5EF4-FFF2-40B4-BE49-F238E27FC236}">
                    <a16:creationId xmlns:a16="http://schemas.microsoft.com/office/drawing/2014/main" id="{900FE871-AC0D-4198-B6FC-C0BBBF08BFA1}"/>
                  </a:ext>
                </a:extLst>
              </p:cNvPr>
              <p:cNvSpPr>
                <a:spLocks noChangeShapeType="1"/>
              </p:cNvSpPr>
              <p:nvPr/>
            </p:nvSpPr>
            <p:spPr bwMode="auto">
              <a:xfrm flipV="1">
                <a:off x="2406311" y="2461003"/>
                <a:ext cx="0" cy="740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 name="Oval 8">
                <a:extLst>
                  <a:ext uri="{FF2B5EF4-FFF2-40B4-BE49-F238E27FC236}">
                    <a16:creationId xmlns:a16="http://schemas.microsoft.com/office/drawing/2014/main" id="{4A2A90FA-50C8-4C95-859B-4C8369B8C496}"/>
                  </a:ext>
                </a:extLst>
              </p:cNvPr>
              <p:cNvSpPr>
                <a:spLocks noChangeArrowheads="1"/>
              </p:cNvSpPr>
              <p:nvPr/>
            </p:nvSpPr>
            <p:spPr bwMode="auto">
              <a:xfrm>
                <a:off x="2601559" y="2606792"/>
                <a:ext cx="161280" cy="16128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 name="Oval 9">
                <a:extLst>
                  <a:ext uri="{FF2B5EF4-FFF2-40B4-BE49-F238E27FC236}">
                    <a16:creationId xmlns:a16="http://schemas.microsoft.com/office/drawing/2014/main" id="{6B339BD0-1D3A-400B-8F7E-1574EAD8FF41}"/>
                  </a:ext>
                </a:extLst>
              </p:cNvPr>
              <p:cNvSpPr>
                <a:spLocks noChangeAspect="1" noChangeArrowheads="1"/>
              </p:cNvSpPr>
              <p:nvPr/>
            </p:nvSpPr>
            <p:spPr bwMode="auto">
              <a:xfrm>
                <a:off x="2601559" y="2368807"/>
                <a:ext cx="153018" cy="230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 name="Line 11">
                <a:extLst>
                  <a:ext uri="{FF2B5EF4-FFF2-40B4-BE49-F238E27FC236}">
                    <a16:creationId xmlns:a16="http://schemas.microsoft.com/office/drawing/2014/main" id="{8AA90F20-21FD-48B8-A44C-2EA17489A52D}"/>
                  </a:ext>
                </a:extLst>
              </p:cNvPr>
              <p:cNvSpPr>
                <a:spLocks noChangeShapeType="1"/>
              </p:cNvSpPr>
              <p:nvPr/>
            </p:nvSpPr>
            <p:spPr bwMode="auto">
              <a:xfrm flipV="1">
                <a:off x="2754577" y="2460977"/>
                <a:ext cx="0" cy="740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 name="Oval 8">
                <a:extLst>
                  <a:ext uri="{FF2B5EF4-FFF2-40B4-BE49-F238E27FC236}">
                    <a16:creationId xmlns:a16="http://schemas.microsoft.com/office/drawing/2014/main" id="{C79D49AD-A647-46EA-82AC-14EB851416B4}"/>
                  </a:ext>
                </a:extLst>
              </p:cNvPr>
              <p:cNvSpPr>
                <a:spLocks noChangeArrowheads="1"/>
              </p:cNvSpPr>
              <p:nvPr/>
            </p:nvSpPr>
            <p:spPr bwMode="auto">
              <a:xfrm>
                <a:off x="2938664" y="2608683"/>
                <a:ext cx="161280" cy="16128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 name="Oval 9">
                <a:extLst>
                  <a:ext uri="{FF2B5EF4-FFF2-40B4-BE49-F238E27FC236}">
                    <a16:creationId xmlns:a16="http://schemas.microsoft.com/office/drawing/2014/main" id="{193162CF-B24D-4E0B-85A0-FDD6F9649EAA}"/>
                  </a:ext>
                </a:extLst>
              </p:cNvPr>
              <p:cNvSpPr>
                <a:spLocks noChangeAspect="1" noChangeArrowheads="1"/>
              </p:cNvSpPr>
              <p:nvPr/>
            </p:nvSpPr>
            <p:spPr bwMode="auto">
              <a:xfrm>
                <a:off x="2937765" y="2370698"/>
                <a:ext cx="153018" cy="230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 name="Line 11">
                <a:extLst>
                  <a:ext uri="{FF2B5EF4-FFF2-40B4-BE49-F238E27FC236}">
                    <a16:creationId xmlns:a16="http://schemas.microsoft.com/office/drawing/2014/main" id="{1BA41D97-875D-4760-800A-614AA10827AD}"/>
                  </a:ext>
                </a:extLst>
              </p:cNvPr>
              <p:cNvSpPr>
                <a:spLocks noChangeShapeType="1"/>
              </p:cNvSpPr>
              <p:nvPr/>
            </p:nvSpPr>
            <p:spPr bwMode="auto">
              <a:xfrm flipV="1">
                <a:off x="3090783" y="2462869"/>
                <a:ext cx="0" cy="740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 name="Oval 8">
                <a:extLst>
                  <a:ext uri="{FF2B5EF4-FFF2-40B4-BE49-F238E27FC236}">
                    <a16:creationId xmlns:a16="http://schemas.microsoft.com/office/drawing/2014/main" id="{8F06A9F7-9078-4C09-A181-2839AF61A802}"/>
                  </a:ext>
                </a:extLst>
              </p:cNvPr>
              <p:cNvSpPr>
                <a:spLocks noChangeArrowheads="1"/>
              </p:cNvSpPr>
              <p:nvPr/>
            </p:nvSpPr>
            <p:spPr bwMode="auto">
              <a:xfrm>
                <a:off x="3287581" y="2619648"/>
                <a:ext cx="161280" cy="16128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 name="Oval 8">
                <a:extLst>
                  <a:ext uri="{FF2B5EF4-FFF2-40B4-BE49-F238E27FC236}">
                    <a16:creationId xmlns:a16="http://schemas.microsoft.com/office/drawing/2014/main" id="{C1F5AB68-F1B0-4D1F-A0A9-F77992EE1812}"/>
                  </a:ext>
                </a:extLst>
              </p:cNvPr>
              <p:cNvSpPr>
                <a:spLocks noChangeArrowheads="1"/>
              </p:cNvSpPr>
              <p:nvPr/>
            </p:nvSpPr>
            <p:spPr bwMode="auto">
              <a:xfrm>
                <a:off x="1901962" y="2606038"/>
                <a:ext cx="161280" cy="16128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 name="Line 10">
                <a:extLst>
                  <a:ext uri="{FF2B5EF4-FFF2-40B4-BE49-F238E27FC236}">
                    <a16:creationId xmlns:a16="http://schemas.microsoft.com/office/drawing/2014/main" id="{93230DF8-7F25-453D-ABEE-95BB9D341338}"/>
                  </a:ext>
                </a:extLst>
              </p:cNvPr>
              <p:cNvSpPr>
                <a:spLocks noChangeShapeType="1"/>
              </p:cNvSpPr>
              <p:nvPr/>
            </p:nvSpPr>
            <p:spPr bwMode="auto">
              <a:xfrm>
                <a:off x="2064793" y="2691404"/>
                <a:ext cx="184320" cy="40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 name="Oval 8">
                <a:extLst>
                  <a:ext uri="{FF2B5EF4-FFF2-40B4-BE49-F238E27FC236}">
                    <a16:creationId xmlns:a16="http://schemas.microsoft.com/office/drawing/2014/main" id="{12159A4B-2179-4D47-9B8E-A458F0B8271C}"/>
                  </a:ext>
                </a:extLst>
              </p:cNvPr>
              <p:cNvSpPr>
                <a:spLocks noChangeArrowheads="1"/>
              </p:cNvSpPr>
              <p:nvPr/>
            </p:nvSpPr>
            <p:spPr bwMode="auto">
              <a:xfrm>
                <a:off x="3978437" y="2606817"/>
                <a:ext cx="161280" cy="16128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 name="Oval 9">
                <a:extLst>
                  <a:ext uri="{FF2B5EF4-FFF2-40B4-BE49-F238E27FC236}">
                    <a16:creationId xmlns:a16="http://schemas.microsoft.com/office/drawing/2014/main" id="{B4D914B7-A5E8-4479-ADC2-F19FE83E785D}"/>
                  </a:ext>
                </a:extLst>
              </p:cNvPr>
              <p:cNvSpPr>
                <a:spLocks noChangeAspect="1" noChangeArrowheads="1"/>
              </p:cNvSpPr>
              <p:nvPr/>
            </p:nvSpPr>
            <p:spPr bwMode="auto">
              <a:xfrm>
                <a:off x="3978437" y="2368833"/>
                <a:ext cx="153018" cy="230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9" name="Line 11">
                <a:extLst>
                  <a:ext uri="{FF2B5EF4-FFF2-40B4-BE49-F238E27FC236}">
                    <a16:creationId xmlns:a16="http://schemas.microsoft.com/office/drawing/2014/main" id="{C6FAA8F6-FE32-4C53-A61E-C804132950E3}"/>
                  </a:ext>
                </a:extLst>
              </p:cNvPr>
              <p:cNvSpPr>
                <a:spLocks noChangeShapeType="1"/>
              </p:cNvSpPr>
              <p:nvPr/>
            </p:nvSpPr>
            <p:spPr bwMode="auto">
              <a:xfrm flipV="1">
                <a:off x="4131455" y="2461003"/>
                <a:ext cx="0" cy="740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0" name="Oval 8">
                <a:extLst>
                  <a:ext uri="{FF2B5EF4-FFF2-40B4-BE49-F238E27FC236}">
                    <a16:creationId xmlns:a16="http://schemas.microsoft.com/office/drawing/2014/main" id="{1CD84C36-EF88-4EC9-98F0-6147490E2A97}"/>
                  </a:ext>
                </a:extLst>
              </p:cNvPr>
              <p:cNvSpPr>
                <a:spLocks noChangeArrowheads="1"/>
              </p:cNvSpPr>
              <p:nvPr/>
            </p:nvSpPr>
            <p:spPr bwMode="auto">
              <a:xfrm>
                <a:off x="4328253" y="2606792"/>
                <a:ext cx="161280" cy="16128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1" name="Oval 9">
                <a:extLst>
                  <a:ext uri="{FF2B5EF4-FFF2-40B4-BE49-F238E27FC236}">
                    <a16:creationId xmlns:a16="http://schemas.microsoft.com/office/drawing/2014/main" id="{9D531EF5-D8E0-4A21-AC27-CE005EE9B315}"/>
                  </a:ext>
                </a:extLst>
              </p:cNvPr>
              <p:cNvSpPr>
                <a:spLocks noChangeAspect="1" noChangeArrowheads="1"/>
              </p:cNvSpPr>
              <p:nvPr/>
            </p:nvSpPr>
            <p:spPr bwMode="auto">
              <a:xfrm>
                <a:off x="4328253" y="2368807"/>
                <a:ext cx="153018" cy="230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2" name="Line 11">
                <a:extLst>
                  <a:ext uri="{FF2B5EF4-FFF2-40B4-BE49-F238E27FC236}">
                    <a16:creationId xmlns:a16="http://schemas.microsoft.com/office/drawing/2014/main" id="{5250FBDB-696B-42BF-BAF8-AFA443F91766}"/>
                  </a:ext>
                </a:extLst>
              </p:cNvPr>
              <p:cNvSpPr>
                <a:spLocks noChangeShapeType="1"/>
              </p:cNvSpPr>
              <p:nvPr/>
            </p:nvSpPr>
            <p:spPr bwMode="auto">
              <a:xfrm flipV="1">
                <a:off x="4481272" y="2460977"/>
                <a:ext cx="0" cy="740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3" name="Oval 8">
                <a:extLst>
                  <a:ext uri="{FF2B5EF4-FFF2-40B4-BE49-F238E27FC236}">
                    <a16:creationId xmlns:a16="http://schemas.microsoft.com/office/drawing/2014/main" id="{BD2AB4E4-D6C4-4510-B175-06E0FDD4A85E}"/>
                  </a:ext>
                </a:extLst>
              </p:cNvPr>
              <p:cNvSpPr>
                <a:spLocks noChangeArrowheads="1"/>
              </p:cNvSpPr>
              <p:nvPr/>
            </p:nvSpPr>
            <p:spPr bwMode="auto">
              <a:xfrm>
                <a:off x="4670613" y="2608683"/>
                <a:ext cx="161280" cy="16128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4" name="Oval 9">
                <a:extLst>
                  <a:ext uri="{FF2B5EF4-FFF2-40B4-BE49-F238E27FC236}">
                    <a16:creationId xmlns:a16="http://schemas.microsoft.com/office/drawing/2014/main" id="{ACD87F3C-8994-4580-9640-DFBEDC9A343A}"/>
                  </a:ext>
                </a:extLst>
              </p:cNvPr>
              <p:cNvSpPr>
                <a:spLocks noChangeAspect="1" noChangeArrowheads="1"/>
              </p:cNvSpPr>
              <p:nvPr/>
            </p:nvSpPr>
            <p:spPr bwMode="auto">
              <a:xfrm>
                <a:off x="4669714" y="2370698"/>
                <a:ext cx="153018" cy="230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5" name="Line 11">
                <a:extLst>
                  <a:ext uri="{FF2B5EF4-FFF2-40B4-BE49-F238E27FC236}">
                    <a16:creationId xmlns:a16="http://schemas.microsoft.com/office/drawing/2014/main" id="{70B1E620-60D7-4945-83FE-AAA4A0CDD6D8}"/>
                  </a:ext>
                </a:extLst>
              </p:cNvPr>
              <p:cNvSpPr>
                <a:spLocks noChangeShapeType="1"/>
              </p:cNvSpPr>
              <p:nvPr/>
            </p:nvSpPr>
            <p:spPr bwMode="auto">
              <a:xfrm flipV="1">
                <a:off x="4822732" y="2462869"/>
                <a:ext cx="0" cy="740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6" name="Oval 8">
                <a:extLst>
                  <a:ext uri="{FF2B5EF4-FFF2-40B4-BE49-F238E27FC236}">
                    <a16:creationId xmlns:a16="http://schemas.microsoft.com/office/drawing/2014/main" id="{35944BC2-A1BA-47A8-8C80-A088F7DD57F3}"/>
                  </a:ext>
                </a:extLst>
              </p:cNvPr>
              <p:cNvSpPr>
                <a:spLocks noChangeArrowheads="1"/>
              </p:cNvSpPr>
              <p:nvPr/>
            </p:nvSpPr>
            <p:spPr bwMode="auto">
              <a:xfrm>
                <a:off x="5012725" y="2606038"/>
                <a:ext cx="161280" cy="16128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7" name="Line 10">
                <a:extLst>
                  <a:ext uri="{FF2B5EF4-FFF2-40B4-BE49-F238E27FC236}">
                    <a16:creationId xmlns:a16="http://schemas.microsoft.com/office/drawing/2014/main" id="{8C626AFA-2F53-4E32-ADD5-0D488A50D867}"/>
                  </a:ext>
                </a:extLst>
              </p:cNvPr>
              <p:cNvSpPr>
                <a:spLocks noChangeShapeType="1"/>
              </p:cNvSpPr>
              <p:nvPr/>
            </p:nvSpPr>
            <p:spPr bwMode="auto">
              <a:xfrm>
                <a:off x="2417239" y="2695563"/>
                <a:ext cx="184320" cy="40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8" name="Line 10">
                <a:extLst>
                  <a:ext uri="{FF2B5EF4-FFF2-40B4-BE49-F238E27FC236}">
                    <a16:creationId xmlns:a16="http://schemas.microsoft.com/office/drawing/2014/main" id="{7C416C19-1A9F-41BD-B229-847F297A656A}"/>
                  </a:ext>
                </a:extLst>
              </p:cNvPr>
              <p:cNvSpPr>
                <a:spLocks noChangeShapeType="1"/>
              </p:cNvSpPr>
              <p:nvPr/>
            </p:nvSpPr>
            <p:spPr bwMode="auto">
              <a:xfrm>
                <a:off x="2760250" y="2695563"/>
                <a:ext cx="184320" cy="40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9" name="Line 10">
                <a:extLst>
                  <a:ext uri="{FF2B5EF4-FFF2-40B4-BE49-F238E27FC236}">
                    <a16:creationId xmlns:a16="http://schemas.microsoft.com/office/drawing/2014/main" id="{267005B9-DAED-4F73-A8BB-4E7F9E2BB4AF}"/>
                  </a:ext>
                </a:extLst>
              </p:cNvPr>
              <p:cNvSpPr>
                <a:spLocks noChangeShapeType="1"/>
              </p:cNvSpPr>
              <p:nvPr/>
            </p:nvSpPr>
            <p:spPr bwMode="auto">
              <a:xfrm>
                <a:off x="3103261" y="2695563"/>
                <a:ext cx="184320" cy="40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0" name="Line 10">
                <a:extLst>
                  <a:ext uri="{FF2B5EF4-FFF2-40B4-BE49-F238E27FC236}">
                    <a16:creationId xmlns:a16="http://schemas.microsoft.com/office/drawing/2014/main" id="{DCA37E70-7EA7-4CCC-BBA6-200DA3FF453E}"/>
                  </a:ext>
                </a:extLst>
              </p:cNvPr>
              <p:cNvSpPr>
                <a:spLocks noChangeShapeType="1"/>
              </p:cNvSpPr>
              <p:nvPr/>
            </p:nvSpPr>
            <p:spPr bwMode="auto">
              <a:xfrm>
                <a:off x="3794117" y="2695563"/>
                <a:ext cx="184320" cy="40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 name="Line 10">
                <a:extLst>
                  <a:ext uri="{FF2B5EF4-FFF2-40B4-BE49-F238E27FC236}">
                    <a16:creationId xmlns:a16="http://schemas.microsoft.com/office/drawing/2014/main" id="{2F412BBE-12D0-45AA-A2BA-074FDF2E54E1}"/>
                  </a:ext>
                </a:extLst>
              </p:cNvPr>
              <p:cNvSpPr>
                <a:spLocks noChangeShapeType="1"/>
              </p:cNvSpPr>
              <p:nvPr/>
            </p:nvSpPr>
            <p:spPr bwMode="auto">
              <a:xfrm>
                <a:off x="4143934" y="2695563"/>
                <a:ext cx="184320" cy="40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 name="Line 10">
                <a:extLst>
                  <a:ext uri="{FF2B5EF4-FFF2-40B4-BE49-F238E27FC236}">
                    <a16:creationId xmlns:a16="http://schemas.microsoft.com/office/drawing/2014/main" id="{43B85AB0-B5A9-4781-BC58-5B33400CF3D4}"/>
                  </a:ext>
                </a:extLst>
              </p:cNvPr>
              <p:cNvSpPr>
                <a:spLocks noChangeShapeType="1"/>
              </p:cNvSpPr>
              <p:nvPr/>
            </p:nvSpPr>
            <p:spPr bwMode="auto">
              <a:xfrm>
                <a:off x="4492179" y="2695563"/>
                <a:ext cx="184320" cy="40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3" name="Line 10">
                <a:extLst>
                  <a:ext uri="{FF2B5EF4-FFF2-40B4-BE49-F238E27FC236}">
                    <a16:creationId xmlns:a16="http://schemas.microsoft.com/office/drawing/2014/main" id="{62CF38DA-5B56-499B-B2A6-C8F1025E34CA}"/>
                  </a:ext>
                </a:extLst>
              </p:cNvPr>
              <p:cNvSpPr>
                <a:spLocks noChangeShapeType="1"/>
              </p:cNvSpPr>
              <p:nvPr/>
            </p:nvSpPr>
            <p:spPr bwMode="auto">
              <a:xfrm>
                <a:off x="4833660" y="2695563"/>
                <a:ext cx="184320" cy="40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4" name="Oval 8">
                <a:extLst>
                  <a:ext uri="{FF2B5EF4-FFF2-40B4-BE49-F238E27FC236}">
                    <a16:creationId xmlns:a16="http://schemas.microsoft.com/office/drawing/2014/main" id="{36405FF4-A6DF-4E24-87FE-24AC048BF170}"/>
                  </a:ext>
                </a:extLst>
              </p:cNvPr>
              <p:cNvSpPr>
                <a:spLocks noChangeArrowheads="1"/>
              </p:cNvSpPr>
              <p:nvPr/>
            </p:nvSpPr>
            <p:spPr bwMode="auto">
              <a:xfrm>
                <a:off x="3630172" y="2619648"/>
                <a:ext cx="161280" cy="16128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6" name="Oval 8">
                <a:extLst>
                  <a:ext uri="{FF2B5EF4-FFF2-40B4-BE49-F238E27FC236}">
                    <a16:creationId xmlns:a16="http://schemas.microsoft.com/office/drawing/2014/main" id="{A25C093D-8ECF-4E21-9096-79AB0A7CFC63}"/>
                  </a:ext>
                </a:extLst>
              </p:cNvPr>
              <p:cNvSpPr>
                <a:spLocks noChangeArrowheads="1"/>
              </p:cNvSpPr>
              <p:nvPr/>
            </p:nvSpPr>
            <p:spPr bwMode="auto">
              <a:xfrm>
                <a:off x="5752696" y="2597367"/>
                <a:ext cx="161280" cy="16128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7" name="Oval 9">
                <a:extLst>
                  <a:ext uri="{FF2B5EF4-FFF2-40B4-BE49-F238E27FC236}">
                    <a16:creationId xmlns:a16="http://schemas.microsoft.com/office/drawing/2014/main" id="{4BA46713-30DB-4382-B010-27C364329AEA}"/>
                  </a:ext>
                </a:extLst>
              </p:cNvPr>
              <p:cNvSpPr>
                <a:spLocks noChangeAspect="1" noChangeArrowheads="1"/>
              </p:cNvSpPr>
              <p:nvPr/>
            </p:nvSpPr>
            <p:spPr bwMode="auto">
              <a:xfrm>
                <a:off x="5752696" y="2359383"/>
                <a:ext cx="153018" cy="230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8" name="Line 11">
                <a:extLst>
                  <a:ext uri="{FF2B5EF4-FFF2-40B4-BE49-F238E27FC236}">
                    <a16:creationId xmlns:a16="http://schemas.microsoft.com/office/drawing/2014/main" id="{3677C3F9-20A8-4F71-B17C-2309BA61F455}"/>
                  </a:ext>
                </a:extLst>
              </p:cNvPr>
              <p:cNvSpPr>
                <a:spLocks noChangeShapeType="1"/>
              </p:cNvSpPr>
              <p:nvPr/>
            </p:nvSpPr>
            <p:spPr bwMode="auto">
              <a:xfrm flipV="1">
                <a:off x="5905714" y="2451553"/>
                <a:ext cx="0" cy="740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9" name="Oval 8">
                <a:extLst>
                  <a:ext uri="{FF2B5EF4-FFF2-40B4-BE49-F238E27FC236}">
                    <a16:creationId xmlns:a16="http://schemas.microsoft.com/office/drawing/2014/main" id="{F5CFC1A7-7F7C-4947-84FD-26936A395B01}"/>
                  </a:ext>
                </a:extLst>
              </p:cNvPr>
              <p:cNvSpPr>
                <a:spLocks noChangeArrowheads="1"/>
              </p:cNvSpPr>
              <p:nvPr/>
            </p:nvSpPr>
            <p:spPr bwMode="auto">
              <a:xfrm>
                <a:off x="6102512" y="2597342"/>
                <a:ext cx="161280" cy="16128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0" name="Oval 9">
                <a:extLst>
                  <a:ext uri="{FF2B5EF4-FFF2-40B4-BE49-F238E27FC236}">
                    <a16:creationId xmlns:a16="http://schemas.microsoft.com/office/drawing/2014/main" id="{5EC62866-0B87-4DD7-95A0-74CC0F5ABEF9}"/>
                  </a:ext>
                </a:extLst>
              </p:cNvPr>
              <p:cNvSpPr>
                <a:spLocks noChangeAspect="1" noChangeArrowheads="1"/>
              </p:cNvSpPr>
              <p:nvPr/>
            </p:nvSpPr>
            <p:spPr bwMode="auto">
              <a:xfrm>
                <a:off x="6102512" y="2359357"/>
                <a:ext cx="153018" cy="230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1" name="Line 11">
                <a:extLst>
                  <a:ext uri="{FF2B5EF4-FFF2-40B4-BE49-F238E27FC236}">
                    <a16:creationId xmlns:a16="http://schemas.microsoft.com/office/drawing/2014/main" id="{AE016F63-588E-49AB-B848-97D805BEE117}"/>
                  </a:ext>
                </a:extLst>
              </p:cNvPr>
              <p:cNvSpPr>
                <a:spLocks noChangeShapeType="1"/>
              </p:cNvSpPr>
              <p:nvPr/>
            </p:nvSpPr>
            <p:spPr bwMode="auto">
              <a:xfrm flipV="1">
                <a:off x="6255531" y="2451527"/>
                <a:ext cx="0" cy="740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2" name="Oval 8">
                <a:extLst>
                  <a:ext uri="{FF2B5EF4-FFF2-40B4-BE49-F238E27FC236}">
                    <a16:creationId xmlns:a16="http://schemas.microsoft.com/office/drawing/2014/main" id="{AF81255A-1FE8-477F-8A0C-24B400701404}"/>
                  </a:ext>
                </a:extLst>
              </p:cNvPr>
              <p:cNvSpPr>
                <a:spLocks noChangeArrowheads="1"/>
              </p:cNvSpPr>
              <p:nvPr/>
            </p:nvSpPr>
            <p:spPr bwMode="auto">
              <a:xfrm>
                <a:off x="6444872" y="2599233"/>
                <a:ext cx="161280" cy="16128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3" name="Oval 9">
                <a:extLst>
                  <a:ext uri="{FF2B5EF4-FFF2-40B4-BE49-F238E27FC236}">
                    <a16:creationId xmlns:a16="http://schemas.microsoft.com/office/drawing/2014/main" id="{72530A01-BFF8-46CE-B18B-E81486A56AF5}"/>
                  </a:ext>
                </a:extLst>
              </p:cNvPr>
              <p:cNvSpPr>
                <a:spLocks noChangeAspect="1" noChangeArrowheads="1"/>
              </p:cNvSpPr>
              <p:nvPr/>
            </p:nvSpPr>
            <p:spPr bwMode="auto">
              <a:xfrm>
                <a:off x="6443973" y="2361248"/>
                <a:ext cx="153018" cy="230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4" name="Line 11">
                <a:extLst>
                  <a:ext uri="{FF2B5EF4-FFF2-40B4-BE49-F238E27FC236}">
                    <a16:creationId xmlns:a16="http://schemas.microsoft.com/office/drawing/2014/main" id="{BDCDCAC7-F039-4C39-AAD3-8D7E77DA350F}"/>
                  </a:ext>
                </a:extLst>
              </p:cNvPr>
              <p:cNvSpPr>
                <a:spLocks noChangeShapeType="1"/>
              </p:cNvSpPr>
              <p:nvPr/>
            </p:nvSpPr>
            <p:spPr bwMode="auto">
              <a:xfrm flipV="1">
                <a:off x="6596991" y="2453418"/>
                <a:ext cx="0" cy="740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5" name="Oval 8">
                <a:extLst>
                  <a:ext uri="{FF2B5EF4-FFF2-40B4-BE49-F238E27FC236}">
                    <a16:creationId xmlns:a16="http://schemas.microsoft.com/office/drawing/2014/main" id="{58F1EACB-D87D-41C5-9916-2C43889356F0}"/>
                  </a:ext>
                </a:extLst>
              </p:cNvPr>
              <p:cNvSpPr>
                <a:spLocks noChangeArrowheads="1"/>
              </p:cNvSpPr>
              <p:nvPr/>
            </p:nvSpPr>
            <p:spPr bwMode="auto">
              <a:xfrm>
                <a:off x="6786984" y="2596588"/>
                <a:ext cx="161280" cy="16128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6" name="Line 10">
                <a:extLst>
                  <a:ext uri="{FF2B5EF4-FFF2-40B4-BE49-F238E27FC236}">
                    <a16:creationId xmlns:a16="http://schemas.microsoft.com/office/drawing/2014/main" id="{3FE7D692-D137-48DC-B709-9CCF5F38BD65}"/>
                  </a:ext>
                </a:extLst>
              </p:cNvPr>
              <p:cNvSpPr>
                <a:spLocks noChangeShapeType="1"/>
              </p:cNvSpPr>
              <p:nvPr/>
            </p:nvSpPr>
            <p:spPr bwMode="auto">
              <a:xfrm>
                <a:off x="5568376" y="2686113"/>
                <a:ext cx="184320" cy="40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7" name="Line 10">
                <a:extLst>
                  <a:ext uri="{FF2B5EF4-FFF2-40B4-BE49-F238E27FC236}">
                    <a16:creationId xmlns:a16="http://schemas.microsoft.com/office/drawing/2014/main" id="{F83DF586-5DC2-4A12-B416-001EAAA8BB55}"/>
                  </a:ext>
                </a:extLst>
              </p:cNvPr>
              <p:cNvSpPr>
                <a:spLocks noChangeShapeType="1"/>
              </p:cNvSpPr>
              <p:nvPr/>
            </p:nvSpPr>
            <p:spPr bwMode="auto">
              <a:xfrm>
                <a:off x="5918192" y="2686113"/>
                <a:ext cx="184320" cy="40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8" name="Line 10">
                <a:extLst>
                  <a:ext uri="{FF2B5EF4-FFF2-40B4-BE49-F238E27FC236}">
                    <a16:creationId xmlns:a16="http://schemas.microsoft.com/office/drawing/2014/main" id="{2A34976A-E09F-486D-8D04-6C3A47819F1E}"/>
                  </a:ext>
                </a:extLst>
              </p:cNvPr>
              <p:cNvSpPr>
                <a:spLocks noChangeShapeType="1"/>
              </p:cNvSpPr>
              <p:nvPr/>
            </p:nvSpPr>
            <p:spPr bwMode="auto">
              <a:xfrm>
                <a:off x="6266438" y="2686113"/>
                <a:ext cx="184320" cy="40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9" name="Line 10">
                <a:extLst>
                  <a:ext uri="{FF2B5EF4-FFF2-40B4-BE49-F238E27FC236}">
                    <a16:creationId xmlns:a16="http://schemas.microsoft.com/office/drawing/2014/main" id="{3AF013C8-AF4A-4373-9F0F-FE500F96B5CD}"/>
                  </a:ext>
                </a:extLst>
              </p:cNvPr>
              <p:cNvSpPr>
                <a:spLocks noChangeShapeType="1"/>
              </p:cNvSpPr>
              <p:nvPr/>
            </p:nvSpPr>
            <p:spPr bwMode="auto">
              <a:xfrm>
                <a:off x="6607918" y="2686113"/>
                <a:ext cx="184320" cy="40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0" name="Oval 8">
                <a:extLst>
                  <a:ext uri="{FF2B5EF4-FFF2-40B4-BE49-F238E27FC236}">
                    <a16:creationId xmlns:a16="http://schemas.microsoft.com/office/drawing/2014/main" id="{CD44BB8B-A6A3-4768-89D4-75D8156857EC}"/>
                  </a:ext>
                </a:extLst>
              </p:cNvPr>
              <p:cNvSpPr>
                <a:spLocks noChangeArrowheads="1"/>
              </p:cNvSpPr>
              <p:nvPr/>
            </p:nvSpPr>
            <p:spPr bwMode="auto">
              <a:xfrm>
                <a:off x="5404431" y="2610198"/>
                <a:ext cx="161280" cy="16128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51" name="直接连接符 50">
                <a:extLst>
                  <a:ext uri="{FF2B5EF4-FFF2-40B4-BE49-F238E27FC236}">
                    <a16:creationId xmlns:a16="http://schemas.microsoft.com/office/drawing/2014/main" id="{E0375768-A93C-4937-B176-87119210B428}"/>
                  </a:ext>
                </a:extLst>
              </p:cNvPr>
              <p:cNvCxnSpPr>
                <a:stCxn id="26" idx="6"/>
                <a:endCxn id="50" idx="2"/>
              </p:cNvCxnSpPr>
              <p:nvPr/>
            </p:nvCxnSpPr>
            <p:spPr>
              <a:xfrm>
                <a:off x="5174005" y="2686678"/>
                <a:ext cx="230426" cy="416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52" name="组合 51">
              <a:extLst>
                <a:ext uri="{FF2B5EF4-FFF2-40B4-BE49-F238E27FC236}">
                  <a16:creationId xmlns:a16="http://schemas.microsoft.com/office/drawing/2014/main" id="{DA595E87-239A-4F15-A444-6117E81F89D2}"/>
                </a:ext>
              </a:extLst>
            </p:cNvPr>
            <p:cNvGrpSpPr/>
            <p:nvPr/>
          </p:nvGrpSpPr>
          <p:grpSpPr>
            <a:xfrm>
              <a:off x="2632658" y="3170942"/>
              <a:ext cx="5046302" cy="421571"/>
              <a:chOff x="755576" y="2060848"/>
              <a:chExt cx="7884848" cy="658705"/>
            </a:xfrm>
          </p:grpSpPr>
          <p:sp>
            <p:nvSpPr>
              <p:cNvPr id="53" name="Oval 8">
                <a:extLst>
                  <a:ext uri="{FF2B5EF4-FFF2-40B4-BE49-F238E27FC236}">
                    <a16:creationId xmlns:a16="http://schemas.microsoft.com/office/drawing/2014/main" id="{2EBE1FD6-CF3D-42F5-9A73-D350F931B9C8}"/>
                  </a:ext>
                </a:extLst>
              </p:cNvPr>
              <p:cNvSpPr>
                <a:spLocks noChangeArrowheads="1"/>
              </p:cNvSpPr>
              <p:nvPr/>
            </p:nvSpPr>
            <p:spPr bwMode="auto">
              <a:xfrm>
                <a:off x="1304531" y="2447505"/>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4" name="Oval 9">
                <a:extLst>
                  <a:ext uri="{FF2B5EF4-FFF2-40B4-BE49-F238E27FC236}">
                    <a16:creationId xmlns:a16="http://schemas.microsoft.com/office/drawing/2014/main" id="{64780529-EB39-41E4-99AB-BA8444FDDFA9}"/>
                  </a:ext>
                </a:extLst>
              </p:cNvPr>
              <p:cNvSpPr>
                <a:spLocks noChangeAspect="1" noChangeArrowheads="1"/>
              </p:cNvSpPr>
              <p:nvPr/>
            </p:nvSpPr>
            <p:spPr bwMode="auto">
              <a:xfrm>
                <a:off x="1304531" y="2075654"/>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5" name="Line 11">
                <a:extLst>
                  <a:ext uri="{FF2B5EF4-FFF2-40B4-BE49-F238E27FC236}">
                    <a16:creationId xmlns:a16="http://schemas.microsoft.com/office/drawing/2014/main" id="{65F570B6-E0AE-437C-80A0-07CA80D04901}"/>
                  </a:ext>
                </a:extLst>
              </p:cNvPr>
              <p:cNvSpPr>
                <a:spLocks noChangeShapeType="1"/>
              </p:cNvSpPr>
              <p:nvPr/>
            </p:nvSpPr>
            <p:spPr bwMode="auto">
              <a:xfrm flipV="1">
                <a:off x="1543622" y="2219670"/>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6" name="Oval 8">
                <a:extLst>
                  <a:ext uri="{FF2B5EF4-FFF2-40B4-BE49-F238E27FC236}">
                    <a16:creationId xmlns:a16="http://schemas.microsoft.com/office/drawing/2014/main" id="{48CB2BB1-B71D-4928-9B55-27A450428252}"/>
                  </a:ext>
                </a:extLst>
              </p:cNvPr>
              <p:cNvSpPr>
                <a:spLocks noChangeArrowheads="1"/>
              </p:cNvSpPr>
              <p:nvPr/>
            </p:nvSpPr>
            <p:spPr bwMode="auto">
              <a:xfrm>
                <a:off x="1848696" y="2447465"/>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7" name="Oval 9">
                <a:extLst>
                  <a:ext uri="{FF2B5EF4-FFF2-40B4-BE49-F238E27FC236}">
                    <a16:creationId xmlns:a16="http://schemas.microsoft.com/office/drawing/2014/main" id="{0A57CD27-4C43-48F5-BED5-0F2DF97FC60E}"/>
                  </a:ext>
                </a:extLst>
              </p:cNvPr>
              <p:cNvSpPr>
                <a:spLocks noChangeAspect="1" noChangeArrowheads="1"/>
              </p:cNvSpPr>
              <p:nvPr/>
            </p:nvSpPr>
            <p:spPr bwMode="auto">
              <a:xfrm>
                <a:off x="1848696" y="2075614"/>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8" name="Line 11">
                <a:extLst>
                  <a:ext uri="{FF2B5EF4-FFF2-40B4-BE49-F238E27FC236}">
                    <a16:creationId xmlns:a16="http://schemas.microsoft.com/office/drawing/2014/main" id="{8A58BD4D-163F-4A93-962E-1F3859E65178}"/>
                  </a:ext>
                </a:extLst>
              </p:cNvPr>
              <p:cNvSpPr>
                <a:spLocks noChangeShapeType="1"/>
              </p:cNvSpPr>
              <p:nvPr/>
            </p:nvSpPr>
            <p:spPr bwMode="auto">
              <a:xfrm flipV="1">
                <a:off x="2087787" y="2219630"/>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9" name="Oval 8">
                <a:extLst>
                  <a:ext uri="{FF2B5EF4-FFF2-40B4-BE49-F238E27FC236}">
                    <a16:creationId xmlns:a16="http://schemas.microsoft.com/office/drawing/2014/main" id="{1FF7A52F-8702-45FC-AB98-3A9B1C8B8282}"/>
                  </a:ext>
                </a:extLst>
              </p:cNvPr>
              <p:cNvSpPr>
                <a:spLocks noChangeArrowheads="1"/>
              </p:cNvSpPr>
              <p:nvPr/>
            </p:nvSpPr>
            <p:spPr bwMode="auto">
              <a:xfrm>
                <a:off x="2375423" y="2450420"/>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0" name="Oval 9">
                <a:extLst>
                  <a:ext uri="{FF2B5EF4-FFF2-40B4-BE49-F238E27FC236}">
                    <a16:creationId xmlns:a16="http://schemas.microsoft.com/office/drawing/2014/main" id="{6280DEC4-C0D3-40D2-AD8A-47BE26F215ED}"/>
                  </a:ext>
                </a:extLst>
              </p:cNvPr>
              <p:cNvSpPr>
                <a:spLocks noChangeAspect="1" noChangeArrowheads="1"/>
              </p:cNvSpPr>
              <p:nvPr/>
            </p:nvSpPr>
            <p:spPr bwMode="auto">
              <a:xfrm>
                <a:off x="2374018" y="2078569"/>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1" name="Line 11">
                <a:extLst>
                  <a:ext uri="{FF2B5EF4-FFF2-40B4-BE49-F238E27FC236}">
                    <a16:creationId xmlns:a16="http://schemas.microsoft.com/office/drawing/2014/main" id="{818E7A91-765D-4BAA-9B2D-3932E7505B17}"/>
                  </a:ext>
                </a:extLst>
              </p:cNvPr>
              <p:cNvSpPr>
                <a:spLocks noChangeShapeType="1"/>
              </p:cNvSpPr>
              <p:nvPr/>
            </p:nvSpPr>
            <p:spPr bwMode="auto">
              <a:xfrm flipV="1">
                <a:off x="2613109" y="2222585"/>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2" name="Oval 8">
                <a:extLst>
                  <a:ext uri="{FF2B5EF4-FFF2-40B4-BE49-F238E27FC236}">
                    <a16:creationId xmlns:a16="http://schemas.microsoft.com/office/drawing/2014/main" id="{B6608D2F-3FD7-4E18-B08F-42C533FD7337}"/>
                  </a:ext>
                </a:extLst>
              </p:cNvPr>
              <p:cNvSpPr>
                <a:spLocks noChangeArrowheads="1"/>
              </p:cNvSpPr>
              <p:nvPr/>
            </p:nvSpPr>
            <p:spPr bwMode="auto">
              <a:xfrm>
                <a:off x="2920606" y="2467553"/>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3" name="Oval 8">
                <a:extLst>
                  <a:ext uri="{FF2B5EF4-FFF2-40B4-BE49-F238E27FC236}">
                    <a16:creationId xmlns:a16="http://schemas.microsoft.com/office/drawing/2014/main" id="{B7B52F3A-63AF-40E4-AC21-6F73493EC448}"/>
                  </a:ext>
                </a:extLst>
              </p:cNvPr>
              <p:cNvSpPr>
                <a:spLocks noChangeArrowheads="1"/>
              </p:cNvSpPr>
              <p:nvPr/>
            </p:nvSpPr>
            <p:spPr bwMode="auto">
              <a:xfrm>
                <a:off x="755576" y="244628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4" name="Line 10">
                <a:extLst>
                  <a:ext uri="{FF2B5EF4-FFF2-40B4-BE49-F238E27FC236}">
                    <a16:creationId xmlns:a16="http://schemas.microsoft.com/office/drawing/2014/main" id="{FEB8D552-2C56-4DD5-8E7E-1741C5BEB2CC}"/>
                  </a:ext>
                </a:extLst>
              </p:cNvPr>
              <p:cNvSpPr>
                <a:spLocks noChangeShapeType="1"/>
              </p:cNvSpPr>
              <p:nvPr/>
            </p:nvSpPr>
            <p:spPr bwMode="auto">
              <a:xfrm>
                <a:off x="1009999" y="2579671"/>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5" name="Oval 8">
                <a:extLst>
                  <a:ext uri="{FF2B5EF4-FFF2-40B4-BE49-F238E27FC236}">
                    <a16:creationId xmlns:a16="http://schemas.microsoft.com/office/drawing/2014/main" id="{419EF171-E4B9-4C7F-B1DB-1AACFED11915}"/>
                  </a:ext>
                </a:extLst>
              </p:cNvPr>
              <p:cNvSpPr>
                <a:spLocks noChangeArrowheads="1"/>
              </p:cNvSpPr>
              <p:nvPr/>
            </p:nvSpPr>
            <p:spPr bwMode="auto">
              <a:xfrm>
                <a:off x="4000069" y="2447505"/>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6" name="Oval 9">
                <a:extLst>
                  <a:ext uri="{FF2B5EF4-FFF2-40B4-BE49-F238E27FC236}">
                    <a16:creationId xmlns:a16="http://schemas.microsoft.com/office/drawing/2014/main" id="{5DA0671C-E703-42AC-B83A-85A5E860ED96}"/>
                  </a:ext>
                </a:extLst>
              </p:cNvPr>
              <p:cNvSpPr>
                <a:spLocks noChangeAspect="1" noChangeArrowheads="1"/>
              </p:cNvSpPr>
              <p:nvPr/>
            </p:nvSpPr>
            <p:spPr bwMode="auto">
              <a:xfrm>
                <a:off x="4000069" y="2075654"/>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7" name="Line 11">
                <a:extLst>
                  <a:ext uri="{FF2B5EF4-FFF2-40B4-BE49-F238E27FC236}">
                    <a16:creationId xmlns:a16="http://schemas.microsoft.com/office/drawing/2014/main" id="{FBBD8CD5-9470-48FB-B4D7-65019EB43755}"/>
                  </a:ext>
                </a:extLst>
              </p:cNvPr>
              <p:cNvSpPr>
                <a:spLocks noChangeShapeType="1"/>
              </p:cNvSpPr>
              <p:nvPr/>
            </p:nvSpPr>
            <p:spPr bwMode="auto">
              <a:xfrm flipV="1">
                <a:off x="4239160" y="2219670"/>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8" name="Oval 8">
                <a:extLst>
                  <a:ext uri="{FF2B5EF4-FFF2-40B4-BE49-F238E27FC236}">
                    <a16:creationId xmlns:a16="http://schemas.microsoft.com/office/drawing/2014/main" id="{5E1BFE68-5826-4B3A-B444-35B92B4A86DD}"/>
                  </a:ext>
                </a:extLst>
              </p:cNvPr>
              <p:cNvSpPr>
                <a:spLocks noChangeArrowheads="1"/>
              </p:cNvSpPr>
              <p:nvPr/>
            </p:nvSpPr>
            <p:spPr bwMode="auto">
              <a:xfrm>
                <a:off x="4546657" y="2447465"/>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9" name="Oval 9">
                <a:extLst>
                  <a:ext uri="{FF2B5EF4-FFF2-40B4-BE49-F238E27FC236}">
                    <a16:creationId xmlns:a16="http://schemas.microsoft.com/office/drawing/2014/main" id="{D3480DC7-0C12-4201-8A7B-54637CE8B291}"/>
                  </a:ext>
                </a:extLst>
              </p:cNvPr>
              <p:cNvSpPr>
                <a:spLocks noChangeAspect="1" noChangeArrowheads="1"/>
              </p:cNvSpPr>
              <p:nvPr/>
            </p:nvSpPr>
            <p:spPr bwMode="auto">
              <a:xfrm>
                <a:off x="4546657" y="2075614"/>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0" name="Line 11">
                <a:extLst>
                  <a:ext uri="{FF2B5EF4-FFF2-40B4-BE49-F238E27FC236}">
                    <a16:creationId xmlns:a16="http://schemas.microsoft.com/office/drawing/2014/main" id="{D7C508E4-E892-4CDB-B481-84E984BDD65E}"/>
                  </a:ext>
                </a:extLst>
              </p:cNvPr>
              <p:cNvSpPr>
                <a:spLocks noChangeShapeType="1"/>
              </p:cNvSpPr>
              <p:nvPr/>
            </p:nvSpPr>
            <p:spPr bwMode="auto">
              <a:xfrm flipV="1">
                <a:off x="4785748" y="2219630"/>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1" name="Oval 8">
                <a:extLst>
                  <a:ext uri="{FF2B5EF4-FFF2-40B4-BE49-F238E27FC236}">
                    <a16:creationId xmlns:a16="http://schemas.microsoft.com/office/drawing/2014/main" id="{83A9C19D-9421-49F8-825F-B114CE95A871}"/>
                  </a:ext>
                </a:extLst>
              </p:cNvPr>
              <p:cNvSpPr>
                <a:spLocks noChangeArrowheads="1"/>
              </p:cNvSpPr>
              <p:nvPr/>
            </p:nvSpPr>
            <p:spPr bwMode="auto">
              <a:xfrm>
                <a:off x="5081594" y="2450420"/>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2" name="Oval 9">
                <a:extLst>
                  <a:ext uri="{FF2B5EF4-FFF2-40B4-BE49-F238E27FC236}">
                    <a16:creationId xmlns:a16="http://schemas.microsoft.com/office/drawing/2014/main" id="{5214D362-4F27-45CD-8AB6-22E86B6C6B9D}"/>
                  </a:ext>
                </a:extLst>
              </p:cNvPr>
              <p:cNvSpPr>
                <a:spLocks noChangeAspect="1" noChangeArrowheads="1"/>
              </p:cNvSpPr>
              <p:nvPr/>
            </p:nvSpPr>
            <p:spPr bwMode="auto">
              <a:xfrm>
                <a:off x="5080189" y="2078569"/>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3" name="Line 11">
                <a:extLst>
                  <a:ext uri="{FF2B5EF4-FFF2-40B4-BE49-F238E27FC236}">
                    <a16:creationId xmlns:a16="http://schemas.microsoft.com/office/drawing/2014/main" id="{ED9FCE92-5EDA-4D8E-B1A7-61B0CF551F2C}"/>
                  </a:ext>
                </a:extLst>
              </p:cNvPr>
              <p:cNvSpPr>
                <a:spLocks noChangeShapeType="1"/>
              </p:cNvSpPr>
              <p:nvPr/>
            </p:nvSpPr>
            <p:spPr bwMode="auto">
              <a:xfrm flipV="1">
                <a:off x="5319280" y="2222585"/>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4" name="Oval 8">
                <a:extLst>
                  <a:ext uri="{FF2B5EF4-FFF2-40B4-BE49-F238E27FC236}">
                    <a16:creationId xmlns:a16="http://schemas.microsoft.com/office/drawing/2014/main" id="{E2E3ECDC-403E-4082-ACC4-18646DE58C41}"/>
                  </a:ext>
                </a:extLst>
              </p:cNvPr>
              <p:cNvSpPr>
                <a:spLocks noChangeArrowheads="1"/>
              </p:cNvSpPr>
              <p:nvPr/>
            </p:nvSpPr>
            <p:spPr bwMode="auto">
              <a:xfrm>
                <a:off x="5616144" y="244628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5" name="Line 10">
                <a:extLst>
                  <a:ext uri="{FF2B5EF4-FFF2-40B4-BE49-F238E27FC236}">
                    <a16:creationId xmlns:a16="http://schemas.microsoft.com/office/drawing/2014/main" id="{BA5F77FD-CA54-4038-891D-92661C8B982B}"/>
                  </a:ext>
                </a:extLst>
              </p:cNvPr>
              <p:cNvSpPr>
                <a:spLocks noChangeShapeType="1"/>
              </p:cNvSpPr>
              <p:nvPr/>
            </p:nvSpPr>
            <p:spPr bwMode="auto">
              <a:xfrm>
                <a:off x="1560696" y="258617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6" name="Line 10">
                <a:extLst>
                  <a:ext uri="{FF2B5EF4-FFF2-40B4-BE49-F238E27FC236}">
                    <a16:creationId xmlns:a16="http://schemas.microsoft.com/office/drawing/2014/main" id="{E74D81B8-36DE-4E94-BF26-83D069793457}"/>
                  </a:ext>
                </a:extLst>
              </p:cNvPr>
              <p:cNvSpPr>
                <a:spLocks noChangeShapeType="1"/>
              </p:cNvSpPr>
              <p:nvPr/>
            </p:nvSpPr>
            <p:spPr bwMode="auto">
              <a:xfrm>
                <a:off x="2096651" y="258617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7" name="Line 10">
                <a:extLst>
                  <a:ext uri="{FF2B5EF4-FFF2-40B4-BE49-F238E27FC236}">
                    <a16:creationId xmlns:a16="http://schemas.microsoft.com/office/drawing/2014/main" id="{DC13C528-FBA7-4389-9C5E-F9CFA11548BB}"/>
                  </a:ext>
                </a:extLst>
              </p:cNvPr>
              <p:cNvSpPr>
                <a:spLocks noChangeShapeType="1"/>
              </p:cNvSpPr>
              <p:nvPr/>
            </p:nvSpPr>
            <p:spPr bwMode="auto">
              <a:xfrm>
                <a:off x="2632606" y="258617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8" name="Line 10">
                <a:extLst>
                  <a:ext uri="{FF2B5EF4-FFF2-40B4-BE49-F238E27FC236}">
                    <a16:creationId xmlns:a16="http://schemas.microsoft.com/office/drawing/2014/main" id="{E30FB58D-0769-4EF0-812C-BE31B89B7B9F}"/>
                  </a:ext>
                </a:extLst>
              </p:cNvPr>
              <p:cNvSpPr>
                <a:spLocks noChangeShapeType="1"/>
              </p:cNvSpPr>
              <p:nvPr/>
            </p:nvSpPr>
            <p:spPr bwMode="auto">
              <a:xfrm>
                <a:off x="3712069" y="258617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9" name="Line 10">
                <a:extLst>
                  <a:ext uri="{FF2B5EF4-FFF2-40B4-BE49-F238E27FC236}">
                    <a16:creationId xmlns:a16="http://schemas.microsoft.com/office/drawing/2014/main" id="{66AA4CCC-CE50-4F06-8028-1009ADD00489}"/>
                  </a:ext>
                </a:extLst>
              </p:cNvPr>
              <p:cNvSpPr>
                <a:spLocks noChangeShapeType="1"/>
              </p:cNvSpPr>
              <p:nvPr/>
            </p:nvSpPr>
            <p:spPr bwMode="auto">
              <a:xfrm>
                <a:off x="4258657" y="258617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0" name="Line 10">
                <a:extLst>
                  <a:ext uri="{FF2B5EF4-FFF2-40B4-BE49-F238E27FC236}">
                    <a16:creationId xmlns:a16="http://schemas.microsoft.com/office/drawing/2014/main" id="{202D61CA-4C5C-49E2-919B-75987F6B7EC8}"/>
                  </a:ext>
                </a:extLst>
              </p:cNvPr>
              <p:cNvSpPr>
                <a:spLocks noChangeShapeType="1"/>
              </p:cNvSpPr>
              <p:nvPr/>
            </p:nvSpPr>
            <p:spPr bwMode="auto">
              <a:xfrm>
                <a:off x="4802790" y="258617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1" name="Line 10">
                <a:extLst>
                  <a:ext uri="{FF2B5EF4-FFF2-40B4-BE49-F238E27FC236}">
                    <a16:creationId xmlns:a16="http://schemas.microsoft.com/office/drawing/2014/main" id="{B03B2CDD-C33C-402A-9BC6-39FA05C38411}"/>
                  </a:ext>
                </a:extLst>
              </p:cNvPr>
              <p:cNvSpPr>
                <a:spLocks noChangeShapeType="1"/>
              </p:cNvSpPr>
              <p:nvPr/>
            </p:nvSpPr>
            <p:spPr bwMode="auto">
              <a:xfrm>
                <a:off x="5336354" y="258617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2" name="Oval 8">
                <a:extLst>
                  <a:ext uri="{FF2B5EF4-FFF2-40B4-BE49-F238E27FC236}">
                    <a16:creationId xmlns:a16="http://schemas.microsoft.com/office/drawing/2014/main" id="{D9F72261-7DDD-4CCA-880C-405D48493B39}"/>
                  </a:ext>
                </a:extLst>
              </p:cNvPr>
              <p:cNvSpPr>
                <a:spLocks noChangeArrowheads="1"/>
              </p:cNvSpPr>
              <p:nvPr/>
            </p:nvSpPr>
            <p:spPr bwMode="auto">
              <a:xfrm>
                <a:off x="3455904" y="2467553"/>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4" name="Oval 8">
                <a:extLst>
                  <a:ext uri="{FF2B5EF4-FFF2-40B4-BE49-F238E27FC236}">
                    <a16:creationId xmlns:a16="http://schemas.microsoft.com/office/drawing/2014/main" id="{C166F033-F912-4434-8EE7-B6BE520CA023}"/>
                  </a:ext>
                </a:extLst>
              </p:cNvPr>
              <p:cNvSpPr>
                <a:spLocks noChangeArrowheads="1"/>
              </p:cNvSpPr>
              <p:nvPr/>
            </p:nvSpPr>
            <p:spPr bwMode="auto">
              <a:xfrm>
                <a:off x="6772349" y="2432739"/>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5" name="Oval 9">
                <a:extLst>
                  <a:ext uri="{FF2B5EF4-FFF2-40B4-BE49-F238E27FC236}">
                    <a16:creationId xmlns:a16="http://schemas.microsoft.com/office/drawing/2014/main" id="{141F6761-A220-4584-A83C-E1C145352F7E}"/>
                  </a:ext>
                </a:extLst>
              </p:cNvPr>
              <p:cNvSpPr>
                <a:spLocks noChangeAspect="1" noChangeArrowheads="1"/>
              </p:cNvSpPr>
              <p:nvPr/>
            </p:nvSpPr>
            <p:spPr bwMode="auto">
              <a:xfrm>
                <a:off x="6772349" y="2060888"/>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6" name="Line 11">
                <a:extLst>
                  <a:ext uri="{FF2B5EF4-FFF2-40B4-BE49-F238E27FC236}">
                    <a16:creationId xmlns:a16="http://schemas.microsoft.com/office/drawing/2014/main" id="{BDC301A0-ED50-4626-87E2-F425BC592C33}"/>
                  </a:ext>
                </a:extLst>
              </p:cNvPr>
              <p:cNvSpPr>
                <a:spLocks noChangeShapeType="1"/>
              </p:cNvSpPr>
              <p:nvPr/>
            </p:nvSpPr>
            <p:spPr bwMode="auto">
              <a:xfrm flipV="1">
                <a:off x="7011440" y="2204904"/>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7" name="Oval 8">
                <a:extLst>
                  <a:ext uri="{FF2B5EF4-FFF2-40B4-BE49-F238E27FC236}">
                    <a16:creationId xmlns:a16="http://schemas.microsoft.com/office/drawing/2014/main" id="{436C0457-03BA-4FF1-9932-DCC7AF681F3C}"/>
                  </a:ext>
                </a:extLst>
              </p:cNvPr>
              <p:cNvSpPr>
                <a:spLocks noChangeArrowheads="1"/>
              </p:cNvSpPr>
              <p:nvPr/>
            </p:nvSpPr>
            <p:spPr bwMode="auto">
              <a:xfrm>
                <a:off x="7318937" y="2432699"/>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8" name="Oval 9">
                <a:extLst>
                  <a:ext uri="{FF2B5EF4-FFF2-40B4-BE49-F238E27FC236}">
                    <a16:creationId xmlns:a16="http://schemas.microsoft.com/office/drawing/2014/main" id="{5818693D-D807-4DC9-95C6-31ADEA192DB9}"/>
                  </a:ext>
                </a:extLst>
              </p:cNvPr>
              <p:cNvSpPr>
                <a:spLocks noChangeAspect="1" noChangeArrowheads="1"/>
              </p:cNvSpPr>
              <p:nvPr/>
            </p:nvSpPr>
            <p:spPr bwMode="auto">
              <a:xfrm>
                <a:off x="7318937" y="2060848"/>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9" name="Line 11">
                <a:extLst>
                  <a:ext uri="{FF2B5EF4-FFF2-40B4-BE49-F238E27FC236}">
                    <a16:creationId xmlns:a16="http://schemas.microsoft.com/office/drawing/2014/main" id="{D48F382E-00CC-425D-A5A6-CD0B50677511}"/>
                  </a:ext>
                </a:extLst>
              </p:cNvPr>
              <p:cNvSpPr>
                <a:spLocks noChangeShapeType="1"/>
              </p:cNvSpPr>
              <p:nvPr/>
            </p:nvSpPr>
            <p:spPr bwMode="auto">
              <a:xfrm flipV="1">
                <a:off x="7558028" y="2204864"/>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0" name="Oval 8">
                <a:extLst>
                  <a:ext uri="{FF2B5EF4-FFF2-40B4-BE49-F238E27FC236}">
                    <a16:creationId xmlns:a16="http://schemas.microsoft.com/office/drawing/2014/main" id="{2F4E11EE-E711-4DEB-A7C1-2F9170CA723B}"/>
                  </a:ext>
                </a:extLst>
              </p:cNvPr>
              <p:cNvSpPr>
                <a:spLocks noChangeArrowheads="1"/>
              </p:cNvSpPr>
              <p:nvPr/>
            </p:nvSpPr>
            <p:spPr bwMode="auto">
              <a:xfrm>
                <a:off x="7853874" y="2435654"/>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1" name="Oval 9">
                <a:extLst>
                  <a:ext uri="{FF2B5EF4-FFF2-40B4-BE49-F238E27FC236}">
                    <a16:creationId xmlns:a16="http://schemas.microsoft.com/office/drawing/2014/main" id="{6CDA9E2A-A908-421E-BD47-33B3CE1DA08B}"/>
                  </a:ext>
                </a:extLst>
              </p:cNvPr>
              <p:cNvSpPr>
                <a:spLocks noChangeAspect="1" noChangeArrowheads="1"/>
              </p:cNvSpPr>
              <p:nvPr/>
            </p:nvSpPr>
            <p:spPr bwMode="auto">
              <a:xfrm>
                <a:off x="7852469" y="2063803"/>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2" name="Line 11">
                <a:extLst>
                  <a:ext uri="{FF2B5EF4-FFF2-40B4-BE49-F238E27FC236}">
                    <a16:creationId xmlns:a16="http://schemas.microsoft.com/office/drawing/2014/main" id="{8D16451B-993B-400E-A30E-1A9D225C6884}"/>
                  </a:ext>
                </a:extLst>
              </p:cNvPr>
              <p:cNvSpPr>
                <a:spLocks noChangeShapeType="1"/>
              </p:cNvSpPr>
              <p:nvPr/>
            </p:nvSpPr>
            <p:spPr bwMode="auto">
              <a:xfrm flipV="1">
                <a:off x="8091560" y="2207819"/>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3" name="Oval 8">
                <a:extLst>
                  <a:ext uri="{FF2B5EF4-FFF2-40B4-BE49-F238E27FC236}">
                    <a16:creationId xmlns:a16="http://schemas.microsoft.com/office/drawing/2014/main" id="{EED12F1A-6B5E-450D-982E-FDB8C14D54E9}"/>
                  </a:ext>
                </a:extLst>
              </p:cNvPr>
              <p:cNvSpPr>
                <a:spLocks noChangeArrowheads="1"/>
              </p:cNvSpPr>
              <p:nvPr/>
            </p:nvSpPr>
            <p:spPr bwMode="auto">
              <a:xfrm>
                <a:off x="8388424" y="2431521"/>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4" name="Line 10">
                <a:extLst>
                  <a:ext uri="{FF2B5EF4-FFF2-40B4-BE49-F238E27FC236}">
                    <a16:creationId xmlns:a16="http://schemas.microsoft.com/office/drawing/2014/main" id="{14763A05-AC02-4628-8D08-0EF223667D42}"/>
                  </a:ext>
                </a:extLst>
              </p:cNvPr>
              <p:cNvSpPr>
                <a:spLocks noChangeShapeType="1"/>
              </p:cNvSpPr>
              <p:nvPr/>
            </p:nvSpPr>
            <p:spPr bwMode="auto">
              <a:xfrm>
                <a:off x="6484349" y="2571404"/>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5" name="Line 10">
                <a:extLst>
                  <a:ext uri="{FF2B5EF4-FFF2-40B4-BE49-F238E27FC236}">
                    <a16:creationId xmlns:a16="http://schemas.microsoft.com/office/drawing/2014/main" id="{88B295C1-4075-465F-8DA2-778E6DEFCE14}"/>
                  </a:ext>
                </a:extLst>
              </p:cNvPr>
              <p:cNvSpPr>
                <a:spLocks noChangeShapeType="1"/>
              </p:cNvSpPr>
              <p:nvPr/>
            </p:nvSpPr>
            <p:spPr bwMode="auto">
              <a:xfrm>
                <a:off x="7030937" y="2571404"/>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6" name="Line 10">
                <a:extLst>
                  <a:ext uri="{FF2B5EF4-FFF2-40B4-BE49-F238E27FC236}">
                    <a16:creationId xmlns:a16="http://schemas.microsoft.com/office/drawing/2014/main" id="{2A0DFE5A-A813-47CA-ACD5-4436862F9EA5}"/>
                  </a:ext>
                </a:extLst>
              </p:cNvPr>
              <p:cNvSpPr>
                <a:spLocks noChangeShapeType="1"/>
              </p:cNvSpPr>
              <p:nvPr/>
            </p:nvSpPr>
            <p:spPr bwMode="auto">
              <a:xfrm>
                <a:off x="7575070" y="2571404"/>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7" name="Line 10">
                <a:extLst>
                  <a:ext uri="{FF2B5EF4-FFF2-40B4-BE49-F238E27FC236}">
                    <a16:creationId xmlns:a16="http://schemas.microsoft.com/office/drawing/2014/main" id="{D6E5EB64-35AC-4D4F-BDC8-03441134F38E}"/>
                  </a:ext>
                </a:extLst>
              </p:cNvPr>
              <p:cNvSpPr>
                <a:spLocks noChangeShapeType="1"/>
              </p:cNvSpPr>
              <p:nvPr/>
            </p:nvSpPr>
            <p:spPr bwMode="auto">
              <a:xfrm>
                <a:off x="8108634" y="2571404"/>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8" name="Oval 8">
                <a:extLst>
                  <a:ext uri="{FF2B5EF4-FFF2-40B4-BE49-F238E27FC236}">
                    <a16:creationId xmlns:a16="http://schemas.microsoft.com/office/drawing/2014/main" id="{6D540A04-5069-4377-891F-A4DE6E2A7607}"/>
                  </a:ext>
                </a:extLst>
              </p:cNvPr>
              <p:cNvSpPr>
                <a:spLocks noChangeArrowheads="1"/>
              </p:cNvSpPr>
              <p:nvPr/>
            </p:nvSpPr>
            <p:spPr bwMode="auto">
              <a:xfrm>
                <a:off x="6228184" y="245278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99" name="直接连接符 98">
                <a:extLst>
                  <a:ext uri="{FF2B5EF4-FFF2-40B4-BE49-F238E27FC236}">
                    <a16:creationId xmlns:a16="http://schemas.microsoft.com/office/drawing/2014/main" id="{C9235FB7-D88B-429D-97D0-0675578A67A0}"/>
                  </a:ext>
                </a:extLst>
              </p:cNvPr>
              <p:cNvCxnSpPr>
                <a:stCxn id="74" idx="6"/>
                <a:endCxn id="98" idx="2"/>
              </p:cNvCxnSpPr>
              <p:nvPr/>
            </p:nvCxnSpPr>
            <p:spPr>
              <a:xfrm>
                <a:off x="5868144" y="2572287"/>
                <a:ext cx="360040" cy="650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100" name="组合 99">
              <a:extLst>
                <a:ext uri="{FF2B5EF4-FFF2-40B4-BE49-F238E27FC236}">
                  <a16:creationId xmlns:a16="http://schemas.microsoft.com/office/drawing/2014/main" id="{A12D04BF-3B9B-4D29-B8C0-B131F04E1B42}"/>
                </a:ext>
              </a:extLst>
            </p:cNvPr>
            <p:cNvGrpSpPr/>
            <p:nvPr/>
          </p:nvGrpSpPr>
          <p:grpSpPr>
            <a:xfrm>
              <a:off x="838200" y="3582823"/>
              <a:ext cx="1546899" cy="412121"/>
              <a:chOff x="107504" y="2944871"/>
              <a:chExt cx="1546899" cy="412121"/>
            </a:xfrm>
          </p:grpSpPr>
          <p:sp>
            <p:nvSpPr>
              <p:cNvPr id="101" name="Oval 8">
                <a:extLst>
                  <a:ext uri="{FF2B5EF4-FFF2-40B4-BE49-F238E27FC236}">
                    <a16:creationId xmlns:a16="http://schemas.microsoft.com/office/drawing/2014/main" id="{7ED344A7-157E-431C-9488-FA6F8A85F538}"/>
                  </a:ext>
                </a:extLst>
              </p:cNvPr>
              <p:cNvSpPr>
                <a:spLocks noChangeArrowheads="1"/>
              </p:cNvSpPr>
              <p:nvPr/>
            </p:nvSpPr>
            <p:spPr bwMode="auto">
              <a:xfrm>
                <a:off x="458835" y="3182881"/>
                <a:ext cx="161280" cy="16128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2" name="Oval 9">
                <a:extLst>
                  <a:ext uri="{FF2B5EF4-FFF2-40B4-BE49-F238E27FC236}">
                    <a16:creationId xmlns:a16="http://schemas.microsoft.com/office/drawing/2014/main" id="{1C44650D-1FDF-46E0-95DB-F166CA880E76}"/>
                  </a:ext>
                </a:extLst>
              </p:cNvPr>
              <p:cNvSpPr>
                <a:spLocks noChangeAspect="1" noChangeArrowheads="1"/>
              </p:cNvSpPr>
              <p:nvPr/>
            </p:nvSpPr>
            <p:spPr bwMode="auto">
              <a:xfrm>
                <a:off x="458835" y="2944897"/>
                <a:ext cx="153018" cy="230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3" name="Line 11">
                <a:extLst>
                  <a:ext uri="{FF2B5EF4-FFF2-40B4-BE49-F238E27FC236}">
                    <a16:creationId xmlns:a16="http://schemas.microsoft.com/office/drawing/2014/main" id="{DFBCD9EB-BC14-4D99-B8CD-8F35B15FAA8B}"/>
                  </a:ext>
                </a:extLst>
              </p:cNvPr>
              <p:cNvSpPr>
                <a:spLocks noChangeShapeType="1"/>
              </p:cNvSpPr>
              <p:nvPr/>
            </p:nvSpPr>
            <p:spPr bwMode="auto">
              <a:xfrm flipV="1">
                <a:off x="611853" y="3037067"/>
                <a:ext cx="0" cy="740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4" name="Oval 8">
                <a:extLst>
                  <a:ext uri="{FF2B5EF4-FFF2-40B4-BE49-F238E27FC236}">
                    <a16:creationId xmlns:a16="http://schemas.microsoft.com/office/drawing/2014/main" id="{A57BE250-D223-442B-8B33-4DC70BF4636D}"/>
                  </a:ext>
                </a:extLst>
              </p:cNvPr>
              <p:cNvSpPr>
                <a:spLocks noChangeArrowheads="1"/>
              </p:cNvSpPr>
              <p:nvPr/>
            </p:nvSpPr>
            <p:spPr bwMode="auto">
              <a:xfrm>
                <a:off x="807101" y="3182856"/>
                <a:ext cx="161280" cy="16128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5" name="Oval 9">
                <a:extLst>
                  <a:ext uri="{FF2B5EF4-FFF2-40B4-BE49-F238E27FC236}">
                    <a16:creationId xmlns:a16="http://schemas.microsoft.com/office/drawing/2014/main" id="{8DA39297-05D3-4CBF-A875-A094714C7042}"/>
                  </a:ext>
                </a:extLst>
              </p:cNvPr>
              <p:cNvSpPr>
                <a:spLocks noChangeAspect="1" noChangeArrowheads="1"/>
              </p:cNvSpPr>
              <p:nvPr/>
            </p:nvSpPr>
            <p:spPr bwMode="auto">
              <a:xfrm>
                <a:off x="807101" y="2944871"/>
                <a:ext cx="153018" cy="230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6" name="Line 11">
                <a:extLst>
                  <a:ext uri="{FF2B5EF4-FFF2-40B4-BE49-F238E27FC236}">
                    <a16:creationId xmlns:a16="http://schemas.microsoft.com/office/drawing/2014/main" id="{C1C08C6B-DBCD-4259-92CC-72345AB26B3D}"/>
                  </a:ext>
                </a:extLst>
              </p:cNvPr>
              <p:cNvSpPr>
                <a:spLocks noChangeShapeType="1"/>
              </p:cNvSpPr>
              <p:nvPr/>
            </p:nvSpPr>
            <p:spPr bwMode="auto">
              <a:xfrm flipV="1">
                <a:off x="960119" y="3037041"/>
                <a:ext cx="0" cy="740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7" name="Oval 8">
                <a:extLst>
                  <a:ext uri="{FF2B5EF4-FFF2-40B4-BE49-F238E27FC236}">
                    <a16:creationId xmlns:a16="http://schemas.microsoft.com/office/drawing/2014/main" id="{22894B80-4823-4CF1-8A72-EE6D1D5130E8}"/>
                  </a:ext>
                </a:extLst>
              </p:cNvPr>
              <p:cNvSpPr>
                <a:spLocks noChangeArrowheads="1"/>
              </p:cNvSpPr>
              <p:nvPr/>
            </p:nvSpPr>
            <p:spPr bwMode="auto">
              <a:xfrm>
                <a:off x="1144206" y="3184747"/>
                <a:ext cx="161280" cy="16128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8" name="Oval 9">
                <a:extLst>
                  <a:ext uri="{FF2B5EF4-FFF2-40B4-BE49-F238E27FC236}">
                    <a16:creationId xmlns:a16="http://schemas.microsoft.com/office/drawing/2014/main" id="{FDBEDFC0-978E-46BF-AEA8-F3BE3032D848}"/>
                  </a:ext>
                </a:extLst>
              </p:cNvPr>
              <p:cNvSpPr>
                <a:spLocks noChangeAspect="1" noChangeArrowheads="1"/>
              </p:cNvSpPr>
              <p:nvPr/>
            </p:nvSpPr>
            <p:spPr bwMode="auto">
              <a:xfrm>
                <a:off x="1143307" y="2946762"/>
                <a:ext cx="153018" cy="230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9" name="Line 11">
                <a:extLst>
                  <a:ext uri="{FF2B5EF4-FFF2-40B4-BE49-F238E27FC236}">
                    <a16:creationId xmlns:a16="http://schemas.microsoft.com/office/drawing/2014/main" id="{E5E7FAEE-EF24-4F5C-B170-5B36F3083997}"/>
                  </a:ext>
                </a:extLst>
              </p:cNvPr>
              <p:cNvSpPr>
                <a:spLocks noChangeShapeType="1"/>
              </p:cNvSpPr>
              <p:nvPr/>
            </p:nvSpPr>
            <p:spPr bwMode="auto">
              <a:xfrm flipV="1">
                <a:off x="1296325" y="3038933"/>
                <a:ext cx="0" cy="740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0" name="Oval 8">
                <a:extLst>
                  <a:ext uri="{FF2B5EF4-FFF2-40B4-BE49-F238E27FC236}">
                    <a16:creationId xmlns:a16="http://schemas.microsoft.com/office/drawing/2014/main" id="{5DE4EDA5-C82A-4D8B-85A4-0B9BDC6EEFED}"/>
                  </a:ext>
                </a:extLst>
              </p:cNvPr>
              <p:cNvSpPr>
                <a:spLocks noChangeArrowheads="1"/>
              </p:cNvSpPr>
              <p:nvPr/>
            </p:nvSpPr>
            <p:spPr bwMode="auto">
              <a:xfrm>
                <a:off x="1493123" y="3195712"/>
                <a:ext cx="161280" cy="16128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1" name="Oval 8">
                <a:extLst>
                  <a:ext uri="{FF2B5EF4-FFF2-40B4-BE49-F238E27FC236}">
                    <a16:creationId xmlns:a16="http://schemas.microsoft.com/office/drawing/2014/main" id="{B9F42323-CD97-40AB-879E-1F0D138EC855}"/>
                  </a:ext>
                </a:extLst>
              </p:cNvPr>
              <p:cNvSpPr>
                <a:spLocks noChangeArrowheads="1"/>
              </p:cNvSpPr>
              <p:nvPr/>
            </p:nvSpPr>
            <p:spPr bwMode="auto">
              <a:xfrm>
                <a:off x="107504" y="3182102"/>
                <a:ext cx="161280" cy="16128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2" name="Line 10">
                <a:extLst>
                  <a:ext uri="{FF2B5EF4-FFF2-40B4-BE49-F238E27FC236}">
                    <a16:creationId xmlns:a16="http://schemas.microsoft.com/office/drawing/2014/main" id="{AF7C16F3-E17C-47ED-BA97-2DD4B93A2CD4}"/>
                  </a:ext>
                </a:extLst>
              </p:cNvPr>
              <p:cNvSpPr>
                <a:spLocks noChangeShapeType="1"/>
              </p:cNvSpPr>
              <p:nvPr/>
            </p:nvSpPr>
            <p:spPr bwMode="auto">
              <a:xfrm>
                <a:off x="270335" y="3267468"/>
                <a:ext cx="184320" cy="40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3" name="Line 10">
                <a:extLst>
                  <a:ext uri="{FF2B5EF4-FFF2-40B4-BE49-F238E27FC236}">
                    <a16:creationId xmlns:a16="http://schemas.microsoft.com/office/drawing/2014/main" id="{B99B1A17-DE8C-41CE-894D-63DD8C14E342}"/>
                  </a:ext>
                </a:extLst>
              </p:cNvPr>
              <p:cNvSpPr>
                <a:spLocks noChangeShapeType="1"/>
              </p:cNvSpPr>
              <p:nvPr/>
            </p:nvSpPr>
            <p:spPr bwMode="auto">
              <a:xfrm>
                <a:off x="622781" y="3271627"/>
                <a:ext cx="184320" cy="40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4" name="Line 10">
                <a:extLst>
                  <a:ext uri="{FF2B5EF4-FFF2-40B4-BE49-F238E27FC236}">
                    <a16:creationId xmlns:a16="http://schemas.microsoft.com/office/drawing/2014/main" id="{029BD3D4-D118-4F47-B1D1-B2B07D429AF6}"/>
                  </a:ext>
                </a:extLst>
              </p:cNvPr>
              <p:cNvSpPr>
                <a:spLocks noChangeShapeType="1"/>
              </p:cNvSpPr>
              <p:nvPr/>
            </p:nvSpPr>
            <p:spPr bwMode="auto">
              <a:xfrm>
                <a:off x="965792" y="3271627"/>
                <a:ext cx="184320" cy="40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5" name="Line 10">
                <a:extLst>
                  <a:ext uri="{FF2B5EF4-FFF2-40B4-BE49-F238E27FC236}">
                    <a16:creationId xmlns:a16="http://schemas.microsoft.com/office/drawing/2014/main" id="{211B1655-0AC5-4586-B5FC-C4114D93DEF3}"/>
                  </a:ext>
                </a:extLst>
              </p:cNvPr>
              <p:cNvSpPr>
                <a:spLocks noChangeShapeType="1"/>
              </p:cNvSpPr>
              <p:nvPr/>
            </p:nvSpPr>
            <p:spPr bwMode="auto">
              <a:xfrm>
                <a:off x="1308803" y="3271627"/>
                <a:ext cx="184320" cy="40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grpSp>
        <p:grpSp>
          <p:nvGrpSpPr>
            <p:cNvPr id="116" name="组合 115">
              <a:extLst>
                <a:ext uri="{FF2B5EF4-FFF2-40B4-BE49-F238E27FC236}">
                  <a16:creationId xmlns:a16="http://schemas.microsoft.com/office/drawing/2014/main" id="{38DB8D6B-1F72-468F-9E15-912E9F82FB3C}"/>
                </a:ext>
              </a:extLst>
            </p:cNvPr>
            <p:cNvGrpSpPr/>
            <p:nvPr/>
          </p:nvGrpSpPr>
          <p:grpSpPr>
            <a:xfrm>
              <a:off x="8004269" y="3582823"/>
              <a:ext cx="1546899" cy="412121"/>
              <a:chOff x="7273573" y="2944871"/>
              <a:chExt cx="1546899" cy="412121"/>
            </a:xfrm>
          </p:grpSpPr>
          <p:sp>
            <p:nvSpPr>
              <p:cNvPr id="117" name="Oval 8">
                <a:extLst>
                  <a:ext uri="{FF2B5EF4-FFF2-40B4-BE49-F238E27FC236}">
                    <a16:creationId xmlns:a16="http://schemas.microsoft.com/office/drawing/2014/main" id="{9066BCD7-DB06-4A37-89B3-40565E4D974B}"/>
                  </a:ext>
                </a:extLst>
              </p:cNvPr>
              <p:cNvSpPr>
                <a:spLocks noChangeArrowheads="1"/>
              </p:cNvSpPr>
              <p:nvPr/>
            </p:nvSpPr>
            <p:spPr bwMode="auto">
              <a:xfrm>
                <a:off x="7624904" y="3182881"/>
                <a:ext cx="161280" cy="16128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8" name="Oval 9">
                <a:extLst>
                  <a:ext uri="{FF2B5EF4-FFF2-40B4-BE49-F238E27FC236}">
                    <a16:creationId xmlns:a16="http://schemas.microsoft.com/office/drawing/2014/main" id="{F63F6647-7B36-479C-A440-A18FB1DE7020}"/>
                  </a:ext>
                </a:extLst>
              </p:cNvPr>
              <p:cNvSpPr>
                <a:spLocks noChangeAspect="1" noChangeArrowheads="1"/>
              </p:cNvSpPr>
              <p:nvPr/>
            </p:nvSpPr>
            <p:spPr bwMode="auto">
              <a:xfrm>
                <a:off x="7624904" y="2944897"/>
                <a:ext cx="153018" cy="230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9" name="Line 11">
                <a:extLst>
                  <a:ext uri="{FF2B5EF4-FFF2-40B4-BE49-F238E27FC236}">
                    <a16:creationId xmlns:a16="http://schemas.microsoft.com/office/drawing/2014/main" id="{291D0DFE-B016-47EF-B014-1DC123665CCA}"/>
                  </a:ext>
                </a:extLst>
              </p:cNvPr>
              <p:cNvSpPr>
                <a:spLocks noChangeShapeType="1"/>
              </p:cNvSpPr>
              <p:nvPr/>
            </p:nvSpPr>
            <p:spPr bwMode="auto">
              <a:xfrm flipV="1">
                <a:off x="7777922" y="3037067"/>
                <a:ext cx="0" cy="740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0" name="Oval 8">
                <a:extLst>
                  <a:ext uri="{FF2B5EF4-FFF2-40B4-BE49-F238E27FC236}">
                    <a16:creationId xmlns:a16="http://schemas.microsoft.com/office/drawing/2014/main" id="{25D92443-E7ED-46ED-93F7-966773600C91}"/>
                  </a:ext>
                </a:extLst>
              </p:cNvPr>
              <p:cNvSpPr>
                <a:spLocks noChangeArrowheads="1"/>
              </p:cNvSpPr>
              <p:nvPr/>
            </p:nvSpPr>
            <p:spPr bwMode="auto">
              <a:xfrm>
                <a:off x="7973170" y="3182856"/>
                <a:ext cx="161280" cy="16128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1" name="Oval 9">
                <a:extLst>
                  <a:ext uri="{FF2B5EF4-FFF2-40B4-BE49-F238E27FC236}">
                    <a16:creationId xmlns:a16="http://schemas.microsoft.com/office/drawing/2014/main" id="{30078A85-5F47-4D12-99A0-E1514DF2FB9D}"/>
                  </a:ext>
                </a:extLst>
              </p:cNvPr>
              <p:cNvSpPr>
                <a:spLocks noChangeAspect="1" noChangeArrowheads="1"/>
              </p:cNvSpPr>
              <p:nvPr/>
            </p:nvSpPr>
            <p:spPr bwMode="auto">
              <a:xfrm>
                <a:off x="7973170" y="2944871"/>
                <a:ext cx="153018" cy="230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2" name="Line 11">
                <a:extLst>
                  <a:ext uri="{FF2B5EF4-FFF2-40B4-BE49-F238E27FC236}">
                    <a16:creationId xmlns:a16="http://schemas.microsoft.com/office/drawing/2014/main" id="{99A7D6D0-891F-4035-B248-E2E52187D3CE}"/>
                  </a:ext>
                </a:extLst>
              </p:cNvPr>
              <p:cNvSpPr>
                <a:spLocks noChangeShapeType="1"/>
              </p:cNvSpPr>
              <p:nvPr/>
            </p:nvSpPr>
            <p:spPr bwMode="auto">
              <a:xfrm flipV="1">
                <a:off x="8126188" y="3037041"/>
                <a:ext cx="0" cy="740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3" name="Oval 8">
                <a:extLst>
                  <a:ext uri="{FF2B5EF4-FFF2-40B4-BE49-F238E27FC236}">
                    <a16:creationId xmlns:a16="http://schemas.microsoft.com/office/drawing/2014/main" id="{4DB93764-2EEA-4452-9294-CCD652F53154}"/>
                  </a:ext>
                </a:extLst>
              </p:cNvPr>
              <p:cNvSpPr>
                <a:spLocks noChangeArrowheads="1"/>
              </p:cNvSpPr>
              <p:nvPr/>
            </p:nvSpPr>
            <p:spPr bwMode="auto">
              <a:xfrm>
                <a:off x="8310275" y="3184747"/>
                <a:ext cx="161280" cy="16128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4" name="Oval 9">
                <a:extLst>
                  <a:ext uri="{FF2B5EF4-FFF2-40B4-BE49-F238E27FC236}">
                    <a16:creationId xmlns:a16="http://schemas.microsoft.com/office/drawing/2014/main" id="{E63B11AE-8830-4205-9AC2-346FAA7E5471}"/>
                  </a:ext>
                </a:extLst>
              </p:cNvPr>
              <p:cNvSpPr>
                <a:spLocks noChangeAspect="1" noChangeArrowheads="1"/>
              </p:cNvSpPr>
              <p:nvPr/>
            </p:nvSpPr>
            <p:spPr bwMode="auto">
              <a:xfrm>
                <a:off x="8309376" y="2946762"/>
                <a:ext cx="153018" cy="230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5" name="Line 11">
                <a:extLst>
                  <a:ext uri="{FF2B5EF4-FFF2-40B4-BE49-F238E27FC236}">
                    <a16:creationId xmlns:a16="http://schemas.microsoft.com/office/drawing/2014/main" id="{D07E29AF-DA29-4067-8485-4DDF53A7ADA1}"/>
                  </a:ext>
                </a:extLst>
              </p:cNvPr>
              <p:cNvSpPr>
                <a:spLocks noChangeShapeType="1"/>
              </p:cNvSpPr>
              <p:nvPr/>
            </p:nvSpPr>
            <p:spPr bwMode="auto">
              <a:xfrm flipV="1">
                <a:off x="8462394" y="3038933"/>
                <a:ext cx="0" cy="740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6" name="Oval 8">
                <a:extLst>
                  <a:ext uri="{FF2B5EF4-FFF2-40B4-BE49-F238E27FC236}">
                    <a16:creationId xmlns:a16="http://schemas.microsoft.com/office/drawing/2014/main" id="{DDAB1F2A-36DB-494E-9FEA-8F63803D5011}"/>
                  </a:ext>
                </a:extLst>
              </p:cNvPr>
              <p:cNvSpPr>
                <a:spLocks noChangeArrowheads="1"/>
              </p:cNvSpPr>
              <p:nvPr/>
            </p:nvSpPr>
            <p:spPr bwMode="auto">
              <a:xfrm>
                <a:off x="8659192" y="3195712"/>
                <a:ext cx="161280" cy="16128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7" name="Oval 8">
                <a:extLst>
                  <a:ext uri="{FF2B5EF4-FFF2-40B4-BE49-F238E27FC236}">
                    <a16:creationId xmlns:a16="http://schemas.microsoft.com/office/drawing/2014/main" id="{6985A15E-04F5-4B15-8EE4-C15A68C567BB}"/>
                  </a:ext>
                </a:extLst>
              </p:cNvPr>
              <p:cNvSpPr>
                <a:spLocks noChangeArrowheads="1"/>
              </p:cNvSpPr>
              <p:nvPr/>
            </p:nvSpPr>
            <p:spPr bwMode="auto">
              <a:xfrm>
                <a:off x="7273573" y="3182102"/>
                <a:ext cx="161280" cy="16128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8" name="Line 10">
                <a:extLst>
                  <a:ext uri="{FF2B5EF4-FFF2-40B4-BE49-F238E27FC236}">
                    <a16:creationId xmlns:a16="http://schemas.microsoft.com/office/drawing/2014/main" id="{13CAA752-16D3-4173-A3CE-AED07B19E2C1}"/>
                  </a:ext>
                </a:extLst>
              </p:cNvPr>
              <p:cNvSpPr>
                <a:spLocks noChangeShapeType="1"/>
              </p:cNvSpPr>
              <p:nvPr/>
            </p:nvSpPr>
            <p:spPr bwMode="auto">
              <a:xfrm>
                <a:off x="7436404" y="3267468"/>
                <a:ext cx="184320" cy="40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9" name="Line 10">
                <a:extLst>
                  <a:ext uri="{FF2B5EF4-FFF2-40B4-BE49-F238E27FC236}">
                    <a16:creationId xmlns:a16="http://schemas.microsoft.com/office/drawing/2014/main" id="{5ADB764F-842D-4C74-99B0-8AEFAD047BD1}"/>
                  </a:ext>
                </a:extLst>
              </p:cNvPr>
              <p:cNvSpPr>
                <a:spLocks noChangeShapeType="1"/>
              </p:cNvSpPr>
              <p:nvPr/>
            </p:nvSpPr>
            <p:spPr bwMode="auto">
              <a:xfrm>
                <a:off x="7788850" y="3271627"/>
                <a:ext cx="184320" cy="40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0" name="Line 10">
                <a:extLst>
                  <a:ext uri="{FF2B5EF4-FFF2-40B4-BE49-F238E27FC236}">
                    <a16:creationId xmlns:a16="http://schemas.microsoft.com/office/drawing/2014/main" id="{D5B5E101-5BA2-49A2-85D4-13037E8B2466}"/>
                  </a:ext>
                </a:extLst>
              </p:cNvPr>
              <p:cNvSpPr>
                <a:spLocks noChangeShapeType="1"/>
              </p:cNvSpPr>
              <p:nvPr/>
            </p:nvSpPr>
            <p:spPr bwMode="auto">
              <a:xfrm>
                <a:off x="8131861" y="3271627"/>
                <a:ext cx="184320" cy="40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1" name="Line 10">
                <a:extLst>
                  <a:ext uri="{FF2B5EF4-FFF2-40B4-BE49-F238E27FC236}">
                    <a16:creationId xmlns:a16="http://schemas.microsoft.com/office/drawing/2014/main" id="{AD24F8C2-4D7F-44D7-BB9C-33F69DEA4C33}"/>
                  </a:ext>
                </a:extLst>
              </p:cNvPr>
              <p:cNvSpPr>
                <a:spLocks noChangeShapeType="1"/>
              </p:cNvSpPr>
              <p:nvPr/>
            </p:nvSpPr>
            <p:spPr bwMode="auto">
              <a:xfrm>
                <a:off x="8474872" y="3271627"/>
                <a:ext cx="184320" cy="40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grpSp>
        <p:cxnSp>
          <p:nvCxnSpPr>
            <p:cNvPr id="132" name="直接箭头连接符 131">
              <a:extLst>
                <a:ext uri="{FF2B5EF4-FFF2-40B4-BE49-F238E27FC236}">
                  <a16:creationId xmlns:a16="http://schemas.microsoft.com/office/drawing/2014/main" id="{B44578AA-FFB1-471E-BD3B-FC5EA519E5E5}"/>
                </a:ext>
              </a:extLst>
            </p:cNvPr>
            <p:cNvCxnSpPr>
              <a:stCxn id="110" idx="6"/>
              <a:endCxn id="15" idx="3"/>
            </p:cNvCxnSpPr>
            <p:nvPr/>
          </p:nvCxnSpPr>
          <p:spPr>
            <a:xfrm flipV="1">
              <a:off x="2385099" y="2661571"/>
              <a:ext cx="271178" cy="12527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直接箭头连接符 132">
              <a:extLst>
                <a:ext uri="{FF2B5EF4-FFF2-40B4-BE49-F238E27FC236}">
                  <a16:creationId xmlns:a16="http://schemas.microsoft.com/office/drawing/2014/main" id="{49BA1B10-4B35-4D41-8560-CD453688DFFE}"/>
                </a:ext>
              </a:extLst>
            </p:cNvPr>
            <p:cNvCxnSpPr>
              <a:stCxn id="110" idx="6"/>
              <a:endCxn id="63" idx="3"/>
            </p:cNvCxnSpPr>
            <p:nvPr/>
          </p:nvCxnSpPr>
          <p:spPr>
            <a:xfrm flipV="1">
              <a:off x="2385099" y="3555284"/>
              <a:ext cx="271178" cy="359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26A3A4B3-FAAC-4320-A785-E9B8D999F227}"/>
                </a:ext>
              </a:extLst>
            </p:cNvPr>
            <p:cNvCxnSpPr>
              <a:stCxn id="93" idx="5"/>
              <a:endCxn id="127" idx="2"/>
            </p:cNvCxnSpPr>
            <p:nvPr/>
          </p:nvCxnSpPr>
          <p:spPr>
            <a:xfrm>
              <a:off x="7655341" y="3545834"/>
              <a:ext cx="348928" cy="354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5" name="直接箭头连接符 134">
              <a:extLst>
                <a:ext uri="{FF2B5EF4-FFF2-40B4-BE49-F238E27FC236}">
                  <a16:creationId xmlns:a16="http://schemas.microsoft.com/office/drawing/2014/main" id="{034D9F10-3A28-4B45-8EBB-818ED8304851}"/>
                </a:ext>
              </a:extLst>
            </p:cNvPr>
            <p:cNvCxnSpPr>
              <a:stCxn id="45" idx="5"/>
              <a:endCxn id="127" idx="1"/>
            </p:cNvCxnSpPr>
            <p:nvPr/>
          </p:nvCxnSpPr>
          <p:spPr>
            <a:xfrm>
              <a:off x="7655341" y="2652121"/>
              <a:ext cx="372547" cy="11915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6" name="TextBox 144">
              <a:extLst>
                <a:ext uri="{FF2B5EF4-FFF2-40B4-BE49-F238E27FC236}">
                  <a16:creationId xmlns:a16="http://schemas.microsoft.com/office/drawing/2014/main" id="{7A696B6B-932E-48B3-8F01-7D5B093AEFE1}"/>
                </a:ext>
              </a:extLst>
            </p:cNvPr>
            <p:cNvSpPr txBox="1"/>
            <p:nvPr/>
          </p:nvSpPr>
          <p:spPr>
            <a:xfrm>
              <a:off x="4654624" y="1889599"/>
              <a:ext cx="800219" cy="461665"/>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前进</a:t>
              </a:r>
            </a:p>
          </p:txBody>
        </p:sp>
        <p:sp>
          <p:nvSpPr>
            <p:cNvPr id="137" name="TextBox 145">
              <a:extLst>
                <a:ext uri="{FF2B5EF4-FFF2-40B4-BE49-F238E27FC236}">
                  <a16:creationId xmlns:a16="http://schemas.microsoft.com/office/drawing/2014/main" id="{888F548B-BB7A-4F4D-B4BE-A1BEFEA744B0}"/>
                </a:ext>
              </a:extLst>
            </p:cNvPr>
            <p:cNvSpPr txBox="1"/>
            <p:nvPr/>
          </p:nvSpPr>
          <p:spPr>
            <a:xfrm>
              <a:off x="4647351" y="2790808"/>
              <a:ext cx="800219" cy="461665"/>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后退</a:t>
              </a:r>
            </a:p>
          </p:txBody>
        </p:sp>
        <p:sp>
          <p:nvSpPr>
            <p:cNvPr id="138" name="TextBox 146">
              <a:extLst>
                <a:ext uri="{FF2B5EF4-FFF2-40B4-BE49-F238E27FC236}">
                  <a16:creationId xmlns:a16="http://schemas.microsoft.com/office/drawing/2014/main" id="{B01CB22F-17B1-48BC-AE20-4DED1B87DEBD}"/>
                </a:ext>
              </a:extLst>
            </p:cNvPr>
            <p:cNvSpPr txBox="1"/>
            <p:nvPr/>
          </p:nvSpPr>
          <p:spPr>
            <a:xfrm>
              <a:off x="1299494" y="3130848"/>
              <a:ext cx="474810" cy="461665"/>
            </a:xfrm>
            <a:prstGeom prst="rect">
              <a:avLst/>
            </a:prstGeom>
            <a:noFill/>
          </p:spPr>
          <p:txBody>
            <a:bodyPr wrap="none" rtlCol="0">
              <a:spAutoFit/>
            </a:bodyPr>
            <a:lstStyle/>
            <a:p>
              <a:r>
                <a:rPr lang="en-US" altLang="zh-CN" dirty="0" err="1"/>
                <a:t>sil</a:t>
              </a:r>
              <a:endParaRPr lang="zh-CN" altLang="en-US" dirty="0"/>
            </a:p>
          </p:txBody>
        </p:sp>
        <p:sp>
          <p:nvSpPr>
            <p:cNvPr id="139" name="TextBox 147">
              <a:extLst>
                <a:ext uri="{FF2B5EF4-FFF2-40B4-BE49-F238E27FC236}">
                  <a16:creationId xmlns:a16="http://schemas.microsoft.com/office/drawing/2014/main" id="{E6945513-0AB6-42AE-AD4D-9E6ADD1CC449}"/>
                </a:ext>
              </a:extLst>
            </p:cNvPr>
            <p:cNvSpPr txBox="1"/>
            <p:nvPr/>
          </p:nvSpPr>
          <p:spPr>
            <a:xfrm>
              <a:off x="8543056" y="3130848"/>
              <a:ext cx="474810" cy="461665"/>
            </a:xfrm>
            <a:prstGeom prst="rect">
              <a:avLst/>
            </a:prstGeom>
            <a:noFill/>
          </p:spPr>
          <p:txBody>
            <a:bodyPr wrap="none" rtlCol="0">
              <a:spAutoFit/>
            </a:bodyPr>
            <a:lstStyle/>
            <a:p>
              <a:r>
                <a:rPr lang="en-US" altLang="zh-CN" dirty="0" err="1"/>
                <a:t>sil</a:t>
              </a:r>
              <a:endParaRPr lang="zh-CN" altLang="en-US" dirty="0"/>
            </a:p>
          </p:txBody>
        </p:sp>
        <p:grpSp>
          <p:nvGrpSpPr>
            <p:cNvPr id="140" name="组合 139">
              <a:extLst>
                <a:ext uri="{FF2B5EF4-FFF2-40B4-BE49-F238E27FC236}">
                  <a16:creationId xmlns:a16="http://schemas.microsoft.com/office/drawing/2014/main" id="{28C89E7B-9E9E-457A-B97E-3F24C7DA2B1A}"/>
                </a:ext>
              </a:extLst>
            </p:cNvPr>
            <p:cNvGrpSpPr/>
            <p:nvPr/>
          </p:nvGrpSpPr>
          <p:grpSpPr>
            <a:xfrm>
              <a:off x="2638400" y="4066952"/>
              <a:ext cx="5046302" cy="421571"/>
              <a:chOff x="755576" y="2060848"/>
              <a:chExt cx="7884848" cy="658705"/>
            </a:xfrm>
          </p:grpSpPr>
          <p:sp>
            <p:nvSpPr>
              <p:cNvPr id="141" name="Oval 8">
                <a:extLst>
                  <a:ext uri="{FF2B5EF4-FFF2-40B4-BE49-F238E27FC236}">
                    <a16:creationId xmlns:a16="http://schemas.microsoft.com/office/drawing/2014/main" id="{6CB8DED9-1093-40AC-ABDF-50A3FB9C2E66}"/>
                  </a:ext>
                </a:extLst>
              </p:cNvPr>
              <p:cNvSpPr>
                <a:spLocks noChangeArrowheads="1"/>
              </p:cNvSpPr>
              <p:nvPr/>
            </p:nvSpPr>
            <p:spPr bwMode="auto">
              <a:xfrm>
                <a:off x="1304531" y="2447505"/>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2" name="Oval 9">
                <a:extLst>
                  <a:ext uri="{FF2B5EF4-FFF2-40B4-BE49-F238E27FC236}">
                    <a16:creationId xmlns:a16="http://schemas.microsoft.com/office/drawing/2014/main" id="{76DA050F-65BF-445F-A429-1F76B1BC3128}"/>
                  </a:ext>
                </a:extLst>
              </p:cNvPr>
              <p:cNvSpPr>
                <a:spLocks noChangeAspect="1" noChangeArrowheads="1"/>
              </p:cNvSpPr>
              <p:nvPr/>
            </p:nvSpPr>
            <p:spPr bwMode="auto">
              <a:xfrm>
                <a:off x="1304531" y="2075654"/>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3" name="Line 11">
                <a:extLst>
                  <a:ext uri="{FF2B5EF4-FFF2-40B4-BE49-F238E27FC236}">
                    <a16:creationId xmlns:a16="http://schemas.microsoft.com/office/drawing/2014/main" id="{3FB80509-FE3C-480A-AB5C-8954B753C7E2}"/>
                  </a:ext>
                </a:extLst>
              </p:cNvPr>
              <p:cNvSpPr>
                <a:spLocks noChangeShapeType="1"/>
              </p:cNvSpPr>
              <p:nvPr/>
            </p:nvSpPr>
            <p:spPr bwMode="auto">
              <a:xfrm flipV="1">
                <a:off x="1543622" y="2219670"/>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4" name="Oval 8">
                <a:extLst>
                  <a:ext uri="{FF2B5EF4-FFF2-40B4-BE49-F238E27FC236}">
                    <a16:creationId xmlns:a16="http://schemas.microsoft.com/office/drawing/2014/main" id="{995FEF0D-DC89-4056-8204-055AE9A9C209}"/>
                  </a:ext>
                </a:extLst>
              </p:cNvPr>
              <p:cNvSpPr>
                <a:spLocks noChangeArrowheads="1"/>
              </p:cNvSpPr>
              <p:nvPr/>
            </p:nvSpPr>
            <p:spPr bwMode="auto">
              <a:xfrm>
                <a:off x="1848696" y="2447465"/>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5" name="Oval 9">
                <a:extLst>
                  <a:ext uri="{FF2B5EF4-FFF2-40B4-BE49-F238E27FC236}">
                    <a16:creationId xmlns:a16="http://schemas.microsoft.com/office/drawing/2014/main" id="{F4A9C355-C459-4CDB-AF23-01FA2A71E149}"/>
                  </a:ext>
                </a:extLst>
              </p:cNvPr>
              <p:cNvSpPr>
                <a:spLocks noChangeAspect="1" noChangeArrowheads="1"/>
              </p:cNvSpPr>
              <p:nvPr/>
            </p:nvSpPr>
            <p:spPr bwMode="auto">
              <a:xfrm>
                <a:off x="1848696" y="2075614"/>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6" name="Line 11">
                <a:extLst>
                  <a:ext uri="{FF2B5EF4-FFF2-40B4-BE49-F238E27FC236}">
                    <a16:creationId xmlns:a16="http://schemas.microsoft.com/office/drawing/2014/main" id="{5E63ABCF-E4FD-4A56-9367-43347BEE6B7B}"/>
                  </a:ext>
                </a:extLst>
              </p:cNvPr>
              <p:cNvSpPr>
                <a:spLocks noChangeShapeType="1"/>
              </p:cNvSpPr>
              <p:nvPr/>
            </p:nvSpPr>
            <p:spPr bwMode="auto">
              <a:xfrm flipV="1">
                <a:off x="2087787" y="2219630"/>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7" name="Oval 8">
                <a:extLst>
                  <a:ext uri="{FF2B5EF4-FFF2-40B4-BE49-F238E27FC236}">
                    <a16:creationId xmlns:a16="http://schemas.microsoft.com/office/drawing/2014/main" id="{A0ACBE9D-071F-40F4-8701-5C041EB11321}"/>
                  </a:ext>
                </a:extLst>
              </p:cNvPr>
              <p:cNvSpPr>
                <a:spLocks noChangeArrowheads="1"/>
              </p:cNvSpPr>
              <p:nvPr/>
            </p:nvSpPr>
            <p:spPr bwMode="auto">
              <a:xfrm>
                <a:off x="2375423" y="2450420"/>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8" name="Oval 9">
                <a:extLst>
                  <a:ext uri="{FF2B5EF4-FFF2-40B4-BE49-F238E27FC236}">
                    <a16:creationId xmlns:a16="http://schemas.microsoft.com/office/drawing/2014/main" id="{E400C6EB-8173-4050-BC4C-1137B6A3FC8D}"/>
                  </a:ext>
                </a:extLst>
              </p:cNvPr>
              <p:cNvSpPr>
                <a:spLocks noChangeAspect="1" noChangeArrowheads="1"/>
              </p:cNvSpPr>
              <p:nvPr/>
            </p:nvSpPr>
            <p:spPr bwMode="auto">
              <a:xfrm>
                <a:off x="2374018" y="2078569"/>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9" name="Line 11">
                <a:extLst>
                  <a:ext uri="{FF2B5EF4-FFF2-40B4-BE49-F238E27FC236}">
                    <a16:creationId xmlns:a16="http://schemas.microsoft.com/office/drawing/2014/main" id="{CED178D5-067D-4CF7-88F7-E0DFA5B2FF3D}"/>
                  </a:ext>
                </a:extLst>
              </p:cNvPr>
              <p:cNvSpPr>
                <a:spLocks noChangeShapeType="1"/>
              </p:cNvSpPr>
              <p:nvPr/>
            </p:nvSpPr>
            <p:spPr bwMode="auto">
              <a:xfrm flipV="1">
                <a:off x="2613109" y="2222585"/>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0" name="Oval 8">
                <a:extLst>
                  <a:ext uri="{FF2B5EF4-FFF2-40B4-BE49-F238E27FC236}">
                    <a16:creationId xmlns:a16="http://schemas.microsoft.com/office/drawing/2014/main" id="{9B123AF6-EFCD-48EF-9346-1C4F4573BF90}"/>
                  </a:ext>
                </a:extLst>
              </p:cNvPr>
              <p:cNvSpPr>
                <a:spLocks noChangeArrowheads="1"/>
              </p:cNvSpPr>
              <p:nvPr/>
            </p:nvSpPr>
            <p:spPr bwMode="auto">
              <a:xfrm>
                <a:off x="2920606" y="2467553"/>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1" name="Oval 8">
                <a:extLst>
                  <a:ext uri="{FF2B5EF4-FFF2-40B4-BE49-F238E27FC236}">
                    <a16:creationId xmlns:a16="http://schemas.microsoft.com/office/drawing/2014/main" id="{1C808269-CB1B-43C0-B642-FC9E6460F708}"/>
                  </a:ext>
                </a:extLst>
              </p:cNvPr>
              <p:cNvSpPr>
                <a:spLocks noChangeArrowheads="1"/>
              </p:cNvSpPr>
              <p:nvPr/>
            </p:nvSpPr>
            <p:spPr bwMode="auto">
              <a:xfrm>
                <a:off x="755576" y="244628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2" name="Line 10">
                <a:extLst>
                  <a:ext uri="{FF2B5EF4-FFF2-40B4-BE49-F238E27FC236}">
                    <a16:creationId xmlns:a16="http://schemas.microsoft.com/office/drawing/2014/main" id="{627425D3-8F92-4079-876D-33E1F4E7DF4C}"/>
                  </a:ext>
                </a:extLst>
              </p:cNvPr>
              <p:cNvSpPr>
                <a:spLocks noChangeShapeType="1"/>
              </p:cNvSpPr>
              <p:nvPr/>
            </p:nvSpPr>
            <p:spPr bwMode="auto">
              <a:xfrm>
                <a:off x="1009999" y="2579671"/>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3" name="Oval 8">
                <a:extLst>
                  <a:ext uri="{FF2B5EF4-FFF2-40B4-BE49-F238E27FC236}">
                    <a16:creationId xmlns:a16="http://schemas.microsoft.com/office/drawing/2014/main" id="{0064C7E1-ED13-4253-9EF1-1CE06DB6BF0C}"/>
                  </a:ext>
                </a:extLst>
              </p:cNvPr>
              <p:cNvSpPr>
                <a:spLocks noChangeArrowheads="1"/>
              </p:cNvSpPr>
              <p:nvPr/>
            </p:nvSpPr>
            <p:spPr bwMode="auto">
              <a:xfrm>
                <a:off x="4000069" y="2447505"/>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4" name="Oval 9">
                <a:extLst>
                  <a:ext uri="{FF2B5EF4-FFF2-40B4-BE49-F238E27FC236}">
                    <a16:creationId xmlns:a16="http://schemas.microsoft.com/office/drawing/2014/main" id="{53EFACA9-5B67-42F2-BFDB-337AB885E259}"/>
                  </a:ext>
                </a:extLst>
              </p:cNvPr>
              <p:cNvSpPr>
                <a:spLocks noChangeAspect="1" noChangeArrowheads="1"/>
              </p:cNvSpPr>
              <p:nvPr/>
            </p:nvSpPr>
            <p:spPr bwMode="auto">
              <a:xfrm>
                <a:off x="4000069" y="2075654"/>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5" name="Line 11">
                <a:extLst>
                  <a:ext uri="{FF2B5EF4-FFF2-40B4-BE49-F238E27FC236}">
                    <a16:creationId xmlns:a16="http://schemas.microsoft.com/office/drawing/2014/main" id="{0E018DBE-32D1-467F-9BBD-F8951AE116D6}"/>
                  </a:ext>
                </a:extLst>
              </p:cNvPr>
              <p:cNvSpPr>
                <a:spLocks noChangeShapeType="1"/>
              </p:cNvSpPr>
              <p:nvPr/>
            </p:nvSpPr>
            <p:spPr bwMode="auto">
              <a:xfrm flipV="1">
                <a:off x="4239160" y="2219670"/>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6" name="Oval 8">
                <a:extLst>
                  <a:ext uri="{FF2B5EF4-FFF2-40B4-BE49-F238E27FC236}">
                    <a16:creationId xmlns:a16="http://schemas.microsoft.com/office/drawing/2014/main" id="{48F5800B-6FCF-48E2-AE92-1E3F7AD588C7}"/>
                  </a:ext>
                </a:extLst>
              </p:cNvPr>
              <p:cNvSpPr>
                <a:spLocks noChangeArrowheads="1"/>
              </p:cNvSpPr>
              <p:nvPr/>
            </p:nvSpPr>
            <p:spPr bwMode="auto">
              <a:xfrm>
                <a:off x="4546657" y="2447465"/>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7" name="Oval 9">
                <a:extLst>
                  <a:ext uri="{FF2B5EF4-FFF2-40B4-BE49-F238E27FC236}">
                    <a16:creationId xmlns:a16="http://schemas.microsoft.com/office/drawing/2014/main" id="{B4ACB1C9-D88E-43F8-9504-3FE8BDE1AE21}"/>
                  </a:ext>
                </a:extLst>
              </p:cNvPr>
              <p:cNvSpPr>
                <a:spLocks noChangeAspect="1" noChangeArrowheads="1"/>
              </p:cNvSpPr>
              <p:nvPr/>
            </p:nvSpPr>
            <p:spPr bwMode="auto">
              <a:xfrm>
                <a:off x="4546657" y="2075614"/>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8" name="Line 11">
                <a:extLst>
                  <a:ext uri="{FF2B5EF4-FFF2-40B4-BE49-F238E27FC236}">
                    <a16:creationId xmlns:a16="http://schemas.microsoft.com/office/drawing/2014/main" id="{A72957B3-8A85-4064-A09B-E70381AED4A9}"/>
                  </a:ext>
                </a:extLst>
              </p:cNvPr>
              <p:cNvSpPr>
                <a:spLocks noChangeShapeType="1"/>
              </p:cNvSpPr>
              <p:nvPr/>
            </p:nvSpPr>
            <p:spPr bwMode="auto">
              <a:xfrm flipV="1">
                <a:off x="4785748" y="2219630"/>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9" name="Oval 8">
                <a:extLst>
                  <a:ext uri="{FF2B5EF4-FFF2-40B4-BE49-F238E27FC236}">
                    <a16:creationId xmlns:a16="http://schemas.microsoft.com/office/drawing/2014/main" id="{1BEDB29D-8BF9-4825-8B80-2568F582A4FB}"/>
                  </a:ext>
                </a:extLst>
              </p:cNvPr>
              <p:cNvSpPr>
                <a:spLocks noChangeArrowheads="1"/>
              </p:cNvSpPr>
              <p:nvPr/>
            </p:nvSpPr>
            <p:spPr bwMode="auto">
              <a:xfrm>
                <a:off x="5081594" y="2450420"/>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0" name="Oval 9">
                <a:extLst>
                  <a:ext uri="{FF2B5EF4-FFF2-40B4-BE49-F238E27FC236}">
                    <a16:creationId xmlns:a16="http://schemas.microsoft.com/office/drawing/2014/main" id="{44715E50-3ECF-4D67-BA1C-4D7839F5F5A7}"/>
                  </a:ext>
                </a:extLst>
              </p:cNvPr>
              <p:cNvSpPr>
                <a:spLocks noChangeAspect="1" noChangeArrowheads="1"/>
              </p:cNvSpPr>
              <p:nvPr/>
            </p:nvSpPr>
            <p:spPr bwMode="auto">
              <a:xfrm>
                <a:off x="5080189" y="2078569"/>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1" name="Line 11">
                <a:extLst>
                  <a:ext uri="{FF2B5EF4-FFF2-40B4-BE49-F238E27FC236}">
                    <a16:creationId xmlns:a16="http://schemas.microsoft.com/office/drawing/2014/main" id="{5657491C-28D8-48A5-91D6-5F62A19E8888}"/>
                  </a:ext>
                </a:extLst>
              </p:cNvPr>
              <p:cNvSpPr>
                <a:spLocks noChangeShapeType="1"/>
              </p:cNvSpPr>
              <p:nvPr/>
            </p:nvSpPr>
            <p:spPr bwMode="auto">
              <a:xfrm flipV="1">
                <a:off x="5319280" y="2222585"/>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2" name="Oval 8">
                <a:extLst>
                  <a:ext uri="{FF2B5EF4-FFF2-40B4-BE49-F238E27FC236}">
                    <a16:creationId xmlns:a16="http://schemas.microsoft.com/office/drawing/2014/main" id="{E5285986-5C17-479A-9000-5174FE386876}"/>
                  </a:ext>
                </a:extLst>
              </p:cNvPr>
              <p:cNvSpPr>
                <a:spLocks noChangeArrowheads="1"/>
              </p:cNvSpPr>
              <p:nvPr/>
            </p:nvSpPr>
            <p:spPr bwMode="auto">
              <a:xfrm>
                <a:off x="5616144" y="244628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3" name="Line 10">
                <a:extLst>
                  <a:ext uri="{FF2B5EF4-FFF2-40B4-BE49-F238E27FC236}">
                    <a16:creationId xmlns:a16="http://schemas.microsoft.com/office/drawing/2014/main" id="{61F48E35-0829-4688-AC89-3773D605F014}"/>
                  </a:ext>
                </a:extLst>
              </p:cNvPr>
              <p:cNvSpPr>
                <a:spLocks noChangeShapeType="1"/>
              </p:cNvSpPr>
              <p:nvPr/>
            </p:nvSpPr>
            <p:spPr bwMode="auto">
              <a:xfrm>
                <a:off x="1560696" y="258617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4" name="Line 10">
                <a:extLst>
                  <a:ext uri="{FF2B5EF4-FFF2-40B4-BE49-F238E27FC236}">
                    <a16:creationId xmlns:a16="http://schemas.microsoft.com/office/drawing/2014/main" id="{DEF89929-A832-456B-A933-0A12DC6E3748}"/>
                  </a:ext>
                </a:extLst>
              </p:cNvPr>
              <p:cNvSpPr>
                <a:spLocks noChangeShapeType="1"/>
              </p:cNvSpPr>
              <p:nvPr/>
            </p:nvSpPr>
            <p:spPr bwMode="auto">
              <a:xfrm>
                <a:off x="2096651" y="258617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5" name="Line 10">
                <a:extLst>
                  <a:ext uri="{FF2B5EF4-FFF2-40B4-BE49-F238E27FC236}">
                    <a16:creationId xmlns:a16="http://schemas.microsoft.com/office/drawing/2014/main" id="{107CAF16-2FC5-4A50-BF5C-210F8CD08CC2}"/>
                  </a:ext>
                </a:extLst>
              </p:cNvPr>
              <p:cNvSpPr>
                <a:spLocks noChangeShapeType="1"/>
              </p:cNvSpPr>
              <p:nvPr/>
            </p:nvSpPr>
            <p:spPr bwMode="auto">
              <a:xfrm>
                <a:off x="2632606" y="258617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6" name="Line 10">
                <a:extLst>
                  <a:ext uri="{FF2B5EF4-FFF2-40B4-BE49-F238E27FC236}">
                    <a16:creationId xmlns:a16="http://schemas.microsoft.com/office/drawing/2014/main" id="{5D0F6D45-9BDF-4467-92FB-48858F041632}"/>
                  </a:ext>
                </a:extLst>
              </p:cNvPr>
              <p:cNvSpPr>
                <a:spLocks noChangeShapeType="1"/>
              </p:cNvSpPr>
              <p:nvPr/>
            </p:nvSpPr>
            <p:spPr bwMode="auto">
              <a:xfrm>
                <a:off x="3712069" y="258617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7" name="Line 10">
                <a:extLst>
                  <a:ext uri="{FF2B5EF4-FFF2-40B4-BE49-F238E27FC236}">
                    <a16:creationId xmlns:a16="http://schemas.microsoft.com/office/drawing/2014/main" id="{EE35993C-8475-41AC-BC6A-53C7ABE90A56}"/>
                  </a:ext>
                </a:extLst>
              </p:cNvPr>
              <p:cNvSpPr>
                <a:spLocks noChangeShapeType="1"/>
              </p:cNvSpPr>
              <p:nvPr/>
            </p:nvSpPr>
            <p:spPr bwMode="auto">
              <a:xfrm>
                <a:off x="4258657" y="258617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8" name="Line 10">
                <a:extLst>
                  <a:ext uri="{FF2B5EF4-FFF2-40B4-BE49-F238E27FC236}">
                    <a16:creationId xmlns:a16="http://schemas.microsoft.com/office/drawing/2014/main" id="{B9831F1F-6539-4D13-96CB-CF9D6903A106}"/>
                  </a:ext>
                </a:extLst>
              </p:cNvPr>
              <p:cNvSpPr>
                <a:spLocks noChangeShapeType="1"/>
              </p:cNvSpPr>
              <p:nvPr/>
            </p:nvSpPr>
            <p:spPr bwMode="auto">
              <a:xfrm>
                <a:off x="4802790" y="258617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9" name="Line 10">
                <a:extLst>
                  <a:ext uri="{FF2B5EF4-FFF2-40B4-BE49-F238E27FC236}">
                    <a16:creationId xmlns:a16="http://schemas.microsoft.com/office/drawing/2014/main" id="{70A83673-1EA9-42D4-9790-8D183EF7E875}"/>
                  </a:ext>
                </a:extLst>
              </p:cNvPr>
              <p:cNvSpPr>
                <a:spLocks noChangeShapeType="1"/>
              </p:cNvSpPr>
              <p:nvPr/>
            </p:nvSpPr>
            <p:spPr bwMode="auto">
              <a:xfrm>
                <a:off x="5336354" y="258617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0" name="Oval 8">
                <a:extLst>
                  <a:ext uri="{FF2B5EF4-FFF2-40B4-BE49-F238E27FC236}">
                    <a16:creationId xmlns:a16="http://schemas.microsoft.com/office/drawing/2014/main" id="{F6C699E5-332F-44EC-85F3-049CE6DF0FE0}"/>
                  </a:ext>
                </a:extLst>
              </p:cNvPr>
              <p:cNvSpPr>
                <a:spLocks noChangeArrowheads="1"/>
              </p:cNvSpPr>
              <p:nvPr/>
            </p:nvSpPr>
            <p:spPr bwMode="auto">
              <a:xfrm>
                <a:off x="3455904" y="2467553"/>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2" name="Oval 8">
                <a:extLst>
                  <a:ext uri="{FF2B5EF4-FFF2-40B4-BE49-F238E27FC236}">
                    <a16:creationId xmlns:a16="http://schemas.microsoft.com/office/drawing/2014/main" id="{C427A7B3-1DCA-491F-8E19-2296151A39CB}"/>
                  </a:ext>
                </a:extLst>
              </p:cNvPr>
              <p:cNvSpPr>
                <a:spLocks noChangeArrowheads="1"/>
              </p:cNvSpPr>
              <p:nvPr/>
            </p:nvSpPr>
            <p:spPr bwMode="auto">
              <a:xfrm>
                <a:off x="6772349" y="2432739"/>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3" name="Oval 9">
                <a:extLst>
                  <a:ext uri="{FF2B5EF4-FFF2-40B4-BE49-F238E27FC236}">
                    <a16:creationId xmlns:a16="http://schemas.microsoft.com/office/drawing/2014/main" id="{5E295BFC-210B-4C3B-B349-00F77B6F0572}"/>
                  </a:ext>
                </a:extLst>
              </p:cNvPr>
              <p:cNvSpPr>
                <a:spLocks noChangeAspect="1" noChangeArrowheads="1"/>
              </p:cNvSpPr>
              <p:nvPr/>
            </p:nvSpPr>
            <p:spPr bwMode="auto">
              <a:xfrm>
                <a:off x="6772349" y="2060888"/>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4" name="Line 11">
                <a:extLst>
                  <a:ext uri="{FF2B5EF4-FFF2-40B4-BE49-F238E27FC236}">
                    <a16:creationId xmlns:a16="http://schemas.microsoft.com/office/drawing/2014/main" id="{10F5B61A-6CDA-426F-9A26-E49892D9BCDC}"/>
                  </a:ext>
                </a:extLst>
              </p:cNvPr>
              <p:cNvSpPr>
                <a:spLocks noChangeShapeType="1"/>
              </p:cNvSpPr>
              <p:nvPr/>
            </p:nvSpPr>
            <p:spPr bwMode="auto">
              <a:xfrm flipV="1">
                <a:off x="7011440" y="2204904"/>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5" name="Oval 8">
                <a:extLst>
                  <a:ext uri="{FF2B5EF4-FFF2-40B4-BE49-F238E27FC236}">
                    <a16:creationId xmlns:a16="http://schemas.microsoft.com/office/drawing/2014/main" id="{E46EEF0B-7F6E-4E52-B22D-BBD55CF6973F}"/>
                  </a:ext>
                </a:extLst>
              </p:cNvPr>
              <p:cNvSpPr>
                <a:spLocks noChangeArrowheads="1"/>
              </p:cNvSpPr>
              <p:nvPr/>
            </p:nvSpPr>
            <p:spPr bwMode="auto">
              <a:xfrm>
                <a:off x="7318937" y="2432699"/>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6" name="Oval 9">
                <a:extLst>
                  <a:ext uri="{FF2B5EF4-FFF2-40B4-BE49-F238E27FC236}">
                    <a16:creationId xmlns:a16="http://schemas.microsoft.com/office/drawing/2014/main" id="{E6487D48-A83E-4139-BFEE-70C11684F63A}"/>
                  </a:ext>
                </a:extLst>
              </p:cNvPr>
              <p:cNvSpPr>
                <a:spLocks noChangeAspect="1" noChangeArrowheads="1"/>
              </p:cNvSpPr>
              <p:nvPr/>
            </p:nvSpPr>
            <p:spPr bwMode="auto">
              <a:xfrm>
                <a:off x="7318937" y="2060848"/>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7" name="Line 11">
                <a:extLst>
                  <a:ext uri="{FF2B5EF4-FFF2-40B4-BE49-F238E27FC236}">
                    <a16:creationId xmlns:a16="http://schemas.microsoft.com/office/drawing/2014/main" id="{329C9FAE-163A-4A5C-8FD8-8311AA43F02E}"/>
                  </a:ext>
                </a:extLst>
              </p:cNvPr>
              <p:cNvSpPr>
                <a:spLocks noChangeShapeType="1"/>
              </p:cNvSpPr>
              <p:nvPr/>
            </p:nvSpPr>
            <p:spPr bwMode="auto">
              <a:xfrm flipV="1">
                <a:off x="7558028" y="2204864"/>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8" name="Oval 8">
                <a:extLst>
                  <a:ext uri="{FF2B5EF4-FFF2-40B4-BE49-F238E27FC236}">
                    <a16:creationId xmlns:a16="http://schemas.microsoft.com/office/drawing/2014/main" id="{07473702-C807-4693-BE45-4E4C04B069A3}"/>
                  </a:ext>
                </a:extLst>
              </p:cNvPr>
              <p:cNvSpPr>
                <a:spLocks noChangeArrowheads="1"/>
              </p:cNvSpPr>
              <p:nvPr/>
            </p:nvSpPr>
            <p:spPr bwMode="auto">
              <a:xfrm>
                <a:off x="7853874" y="2435654"/>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9" name="Oval 9">
                <a:extLst>
                  <a:ext uri="{FF2B5EF4-FFF2-40B4-BE49-F238E27FC236}">
                    <a16:creationId xmlns:a16="http://schemas.microsoft.com/office/drawing/2014/main" id="{E90FF540-24E9-4D4F-A395-CCF245FDC260}"/>
                  </a:ext>
                </a:extLst>
              </p:cNvPr>
              <p:cNvSpPr>
                <a:spLocks noChangeAspect="1" noChangeArrowheads="1"/>
              </p:cNvSpPr>
              <p:nvPr/>
            </p:nvSpPr>
            <p:spPr bwMode="auto">
              <a:xfrm>
                <a:off x="7852469" y="2063803"/>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0" name="Line 11">
                <a:extLst>
                  <a:ext uri="{FF2B5EF4-FFF2-40B4-BE49-F238E27FC236}">
                    <a16:creationId xmlns:a16="http://schemas.microsoft.com/office/drawing/2014/main" id="{8957304E-74B5-4CEC-829F-9E9FC85D61F0}"/>
                  </a:ext>
                </a:extLst>
              </p:cNvPr>
              <p:cNvSpPr>
                <a:spLocks noChangeShapeType="1"/>
              </p:cNvSpPr>
              <p:nvPr/>
            </p:nvSpPr>
            <p:spPr bwMode="auto">
              <a:xfrm flipV="1">
                <a:off x="8091560" y="2207819"/>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1" name="Oval 8">
                <a:extLst>
                  <a:ext uri="{FF2B5EF4-FFF2-40B4-BE49-F238E27FC236}">
                    <a16:creationId xmlns:a16="http://schemas.microsoft.com/office/drawing/2014/main" id="{632D5EB7-F2E7-4A18-8E10-B3017078AA33}"/>
                  </a:ext>
                </a:extLst>
              </p:cNvPr>
              <p:cNvSpPr>
                <a:spLocks noChangeArrowheads="1"/>
              </p:cNvSpPr>
              <p:nvPr/>
            </p:nvSpPr>
            <p:spPr bwMode="auto">
              <a:xfrm>
                <a:off x="8388424" y="2431521"/>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2" name="Line 10">
                <a:extLst>
                  <a:ext uri="{FF2B5EF4-FFF2-40B4-BE49-F238E27FC236}">
                    <a16:creationId xmlns:a16="http://schemas.microsoft.com/office/drawing/2014/main" id="{15B2D2AE-CD3C-41A1-94C6-AA70BE58E2FA}"/>
                  </a:ext>
                </a:extLst>
              </p:cNvPr>
              <p:cNvSpPr>
                <a:spLocks noChangeShapeType="1"/>
              </p:cNvSpPr>
              <p:nvPr/>
            </p:nvSpPr>
            <p:spPr bwMode="auto">
              <a:xfrm>
                <a:off x="6484349" y="2571404"/>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3" name="Line 10">
                <a:extLst>
                  <a:ext uri="{FF2B5EF4-FFF2-40B4-BE49-F238E27FC236}">
                    <a16:creationId xmlns:a16="http://schemas.microsoft.com/office/drawing/2014/main" id="{6B439260-F853-447D-93CA-AC7A373FC48F}"/>
                  </a:ext>
                </a:extLst>
              </p:cNvPr>
              <p:cNvSpPr>
                <a:spLocks noChangeShapeType="1"/>
              </p:cNvSpPr>
              <p:nvPr/>
            </p:nvSpPr>
            <p:spPr bwMode="auto">
              <a:xfrm>
                <a:off x="7030937" y="2571404"/>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4" name="Line 10">
                <a:extLst>
                  <a:ext uri="{FF2B5EF4-FFF2-40B4-BE49-F238E27FC236}">
                    <a16:creationId xmlns:a16="http://schemas.microsoft.com/office/drawing/2014/main" id="{7BE7C7DB-0742-4636-B695-054953E3F0E2}"/>
                  </a:ext>
                </a:extLst>
              </p:cNvPr>
              <p:cNvSpPr>
                <a:spLocks noChangeShapeType="1"/>
              </p:cNvSpPr>
              <p:nvPr/>
            </p:nvSpPr>
            <p:spPr bwMode="auto">
              <a:xfrm>
                <a:off x="7575070" y="2571404"/>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5" name="Line 10">
                <a:extLst>
                  <a:ext uri="{FF2B5EF4-FFF2-40B4-BE49-F238E27FC236}">
                    <a16:creationId xmlns:a16="http://schemas.microsoft.com/office/drawing/2014/main" id="{319F97D4-F764-4DAD-9344-5ADBE0E774AB}"/>
                  </a:ext>
                </a:extLst>
              </p:cNvPr>
              <p:cNvSpPr>
                <a:spLocks noChangeShapeType="1"/>
              </p:cNvSpPr>
              <p:nvPr/>
            </p:nvSpPr>
            <p:spPr bwMode="auto">
              <a:xfrm>
                <a:off x="8108634" y="2571404"/>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6" name="Oval 8">
                <a:extLst>
                  <a:ext uri="{FF2B5EF4-FFF2-40B4-BE49-F238E27FC236}">
                    <a16:creationId xmlns:a16="http://schemas.microsoft.com/office/drawing/2014/main" id="{C75DDF2C-30D8-4C81-BB96-5E51F187A1DD}"/>
                  </a:ext>
                </a:extLst>
              </p:cNvPr>
              <p:cNvSpPr>
                <a:spLocks noChangeArrowheads="1"/>
              </p:cNvSpPr>
              <p:nvPr/>
            </p:nvSpPr>
            <p:spPr bwMode="auto">
              <a:xfrm>
                <a:off x="6228184" y="245278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187" name="直接连接符 186">
                <a:extLst>
                  <a:ext uri="{FF2B5EF4-FFF2-40B4-BE49-F238E27FC236}">
                    <a16:creationId xmlns:a16="http://schemas.microsoft.com/office/drawing/2014/main" id="{BF68DF62-ECFA-4EE9-A7AF-D60C9151DFC7}"/>
                  </a:ext>
                </a:extLst>
              </p:cNvPr>
              <p:cNvCxnSpPr>
                <a:stCxn id="162" idx="6"/>
                <a:endCxn id="186" idx="2"/>
              </p:cNvCxnSpPr>
              <p:nvPr/>
            </p:nvCxnSpPr>
            <p:spPr>
              <a:xfrm>
                <a:off x="5868144" y="2572287"/>
                <a:ext cx="360040" cy="650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188" name="组合 187">
              <a:extLst>
                <a:ext uri="{FF2B5EF4-FFF2-40B4-BE49-F238E27FC236}">
                  <a16:creationId xmlns:a16="http://schemas.microsoft.com/office/drawing/2014/main" id="{6B32E1ED-3A48-454E-9333-7742F5A4389C}"/>
                </a:ext>
              </a:extLst>
            </p:cNvPr>
            <p:cNvGrpSpPr/>
            <p:nvPr/>
          </p:nvGrpSpPr>
          <p:grpSpPr>
            <a:xfrm>
              <a:off x="2638400" y="5013533"/>
              <a:ext cx="5046302" cy="421571"/>
              <a:chOff x="755576" y="2060848"/>
              <a:chExt cx="7884848" cy="658705"/>
            </a:xfrm>
          </p:grpSpPr>
          <p:sp>
            <p:nvSpPr>
              <p:cNvPr id="189" name="Oval 8">
                <a:extLst>
                  <a:ext uri="{FF2B5EF4-FFF2-40B4-BE49-F238E27FC236}">
                    <a16:creationId xmlns:a16="http://schemas.microsoft.com/office/drawing/2014/main" id="{5862897B-EDC8-4B96-98FD-1ACE2B1B0418}"/>
                  </a:ext>
                </a:extLst>
              </p:cNvPr>
              <p:cNvSpPr>
                <a:spLocks noChangeArrowheads="1"/>
              </p:cNvSpPr>
              <p:nvPr/>
            </p:nvSpPr>
            <p:spPr bwMode="auto">
              <a:xfrm>
                <a:off x="1304531" y="2447505"/>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90" name="Oval 9">
                <a:extLst>
                  <a:ext uri="{FF2B5EF4-FFF2-40B4-BE49-F238E27FC236}">
                    <a16:creationId xmlns:a16="http://schemas.microsoft.com/office/drawing/2014/main" id="{99EC20A0-CF2E-4063-B5E3-AABDD62C539D}"/>
                  </a:ext>
                </a:extLst>
              </p:cNvPr>
              <p:cNvSpPr>
                <a:spLocks noChangeAspect="1" noChangeArrowheads="1"/>
              </p:cNvSpPr>
              <p:nvPr/>
            </p:nvSpPr>
            <p:spPr bwMode="auto">
              <a:xfrm>
                <a:off x="1304531" y="2075654"/>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91" name="Line 11">
                <a:extLst>
                  <a:ext uri="{FF2B5EF4-FFF2-40B4-BE49-F238E27FC236}">
                    <a16:creationId xmlns:a16="http://schemas.microsoft.com/office/drawing/2014/main" id="{D97F3D86-DAF0-4E04-91B4-DE03613547D1}"/>
                  </a:ext>
                </a:extLst>
              </p:cNvPr>
              <p:cNvSpPr>
                <a:spLocks noChangeShapeType="1"/>
              </p:cNvSpPr>
              <p:nvPr/>
            </p:nvSpPr>
            <p:spPr bwMode="auto">
              <a:xfrm flipV="1">
                <a:off x="1543622" y="2219670"/>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92" name="Oval 8">
                <a:extLst>
                  <a:ext uri="{FF2B5EF4-FFF2-40B4-BE49-F238E27FC236}">
                    <a16:creationId xmlns:a16="http://schemas.microsoft.com/office/drawing/2014/main" id="{AB608BF5-28B3-4B9C-ACD4-3EA016FFDE85}"/>
                  </a:ext>
                </a:extLst>
              </p:cNvPr>
              <p:cNvSpPr>
                <a:spLocks noChangeArrowheads="1"/>
              </p:cNvSpPr>
              <p:nvPr/>
            </p:nvSpPr>
            <p:spPr bwMode="auto">
              <a:xfrm>
                <a:off x="1848696" y="2447465"/>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93" name="Oval 9">
                <a:extLst>
                  <a:ext uri="{FF2B5EF4-FFF2-40B4-BE49-F238E27FC236}">
                    <a16:creationId xmlns:a16="http://schemas.microsoft.com/office/drawing/2014/main" id="{755C7498-88F4-4666-887A-45CCC8E975E3}"/>
                  </a:ext>
                </a:extLst>
              </p:cNvPr>
              <p:cNvSpPr>
                <a:spLocks noChangeAspect="1" noChangeArrowheads="1"/>
              </p:cNvSpPr>
              <p:nvPr/>
            </p:nvSpPr>
            <p:spPr bwMode="auto">
              <a:xfrm>
                <a:off x="1848696" y="2075614"/>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94" name="Line 11">
                <a:extLst>
                  <a:ext uri="{FF2B5EF4-FFF2-40B4-BE49-F238E27FC236}">
                    <a16:creationId xmlns:a16="http://schemas.microsoft.com/office/drawing/2014/main" id="{A46FF8E9-8F27-4A16-9DAA-84923D541497}"/>
                  </a:ext>
                </a:extLst>
              </p:cNvPr>
              <p:cNvSpPr>
                <a:spLocks noChangeShapeType="1"/>
              </p:cNvSpPr>
              <p:nvPr/>
            </p:nvSpPr>
            <p:spPr bwMode="auto">
              <a:xfrm flipV="1">
                <a:off x="2087787" y="2219630"/>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95" name="Oval 8">
                <a:extLst>
                  <a:ext uri="{FF2B5EF4-FFF2-40B4-BE49-F238E27FC236}">
                    <a16:creationId xmlns:a16="http://schemas.microsoft.com/office/drawing/2014/main" id="{5BF31175-B731-441F-8325-3CA3B9B7EEC6}"/>
                  </a:ext>
                </a:extLst>
              </p:cNvPr>
              <p:cNvSpPr>
                <a:spLocks noChangeArrowheads="1"/>
              </p:cNvSpPr>
              <p:nvPr/>
            </p:nvSpPr>
            <p:spPr bwMode="auto">
              <a:xfrm>
                <a:off x="2375423" y="2450420"/>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96" name="Oval 9">
                <a:extLst>
                  <a:ext uri="{FF2B5EF4-FFF2-40B4-BE49-F238E27FC236}">
                    <a16:creationId xmlns:a16="http://schemas.microsoft.com/office/drawing/2014/main" id="{8B7D49B3-13C2-468E-A24C-28FE06F73453}"/>
                  </a:ext>
                </a:extLst>
              </p:cNvPr>
              <p:cNvSpPr>
                <a:spLocks noChangeAspect="1" noChangeArrowheads="1"/>
              </p:cNvSpPr>
              <p:nvPr/>
            </p:nvSpPr>
            <p:spPr bwMode="auto">
              <a:xfrm>
                <a:off x="2374018" y="2078569"/>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97" name="Line 11">
                <a:extLst>
                  <a:ext uri="{FF2B5EF4-FFF2-40B4-BE49-F238E27FC236}">
                    <a16:creationId xmlns:a16="http://schemas.microsoft.com/office/drawing/2014/main" id="{12E57B8B-3517-446C-B0C7-82351F6E9F7E}"/>
                  </a:ext>
                </a:extLst>
              </p:cNvPr>
              <p:cNvSpPr>
                <a:spLocks noChangeShapeType="1"/>
              </p:cNvSpPr>
              <p:nvPr/>
            </p:nvSpPr>
            <p:spPr bwMode="auto">
              <a:xfrm flipV="1">
                <a:off x="2613109" y="2222585"/>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98" name="Oval 8">
                <a:extLst>
                  <a:ext uri="{FF2B5EF4-FFF2-40B4-BE49-F238E27FC236}">
                    <a16:creationId xmlns:a16="http://schemas.microsoft.com/office/drawing/2014/main" id="{F884EE24-9D27-4074-8CE6-862447D1D8EC}"/>
                  </a:ext>
                </a:extLst>
              </p:cNvPr>
              <p:cNvSpPr>
                <a:spLocks noChangeArrowheads="1"/>
              </p:cNvSpPr>
              <p:nvPr/>
            </p:nvSpPr>
            <p:spPr bwMode="auto">
              <a:xfrm>
                <a:off x="2920606" y="2467553"/>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99" name="Oval 8">
                <a:extLst>
                  <a:ext uri="{FF2B5EF4-FFF2-40B4-BE49-F238E27FC236}">
                    <a16:creationId xmlns:a16="http://schemas.microsoft.com/office/drawing/2014/main" id="{5DE77E5F-5617-4D30-A42D-D2B87C3E1200}"/>
                  </a:ext>
                </a:extLst>
              </p:cNvPr>
              <p:cNvSpPr>
                <a:spLocks noChangeArrowheads="1"/>
              </p:cNvSpPr>
              <p:nvPr/>
            </p:nvSpPr>
            <p:spPr bwMode="auto">
              <a:xfrm>
                <a:off x="755576" y="244628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00" name="Line 10">
                <a:extLst>
                  <a:ext uri="{FF2B5EF4-FFF2-40B4-BE49-F238E27FC236}">
                    <a16:creationId xmlns:a16="http://schemas.microsoft.com/office/drawing/2014/main" id="{4FCA23B8-5177-462E-B83D-08B54F050847}"/>
                  </a:ext>
                </a:extLst>
              </p:cNvPr>
              <p:cNvSpPr>
                <a:spLocks noChangeShapeType="1"/>
              </p:cNvSpPr>
              <p:nvPr/>
            </p:nvSpPr>
            <p:spPr bwMode="auto">
              <a:xfrm>
                <a:off x="1009999" y="2579671"/>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01" name="Oval 8">
                <a:extLst>
                  <a:ext uri="{FF2B5EF4-FFF2-40B4-BE49-F238E27FC236}">
                    <a16:creationId xmlns:a16="http://schemas.microsoft.com/office/drawing/2014/main" id="{398EC5A6-41CC-4216-9D75-FFC3FD4AF2CA}"/>
                  </a:ext>
                </a:extLst>
              </p:cNvPr>
              <p:cNvSpPr>
                <a:spLocks noChangeArrowheads="1"/>
              </p:cNvSpPr>
              <p:nvPr/>
            </p:nvSpPr>
            <p:spPr bwMode="auto">
              <a:xfrm>
                <a:off x="4000069" y="2447505"/>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02" name="Oval 9">
                <a:extLst>
                  <a:ext uri="{FF2B5EF4-FFF2-40B4-BE49-F238E27FC236}">
                    <a16:creationId xmlns:a16="http://schemas.microsoft.com/office/drawing/2014/main" id="{29734E1D-ADCD-4B5A-A89C-223B6DDEBEC0}"/>
                  </a:ext>
                </a:extLst>
              </p:cNvPr>
              <p:cNvSpPr>
                <a:spLocks noChangeAspect="1" noChangeArrowheads="1"/>
              </p:cNvSpPr>
              <p:nvPr/>
            </p:nvSpPr>
            <p:spPr bwMode="auto">
              <a:xfrm>
                <a:off x="4000069" y="2075654"/>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03" name="Line 11">
                <a:extLst>
                  <a:ext uri="{FF2B5EF4-FFF2-40B4-BE49-F238E27FC236}">
                    <a16:creationId xmlns:a16="http://schemas.microsoft.com/office/drawing/2014/main" id="{B936C2AB-6D7D-4B40-9DD6-D0B53171099B}"/>
                  </a:ext>
                </a:extLst>
              </p:cNvPr>
              <p:cNvSpPr>
                <a:spLocks noChangeShapeType="1"/>
              </p:cNvSpPr>
              <p:nvPr/>
            </p:nvSpPr>
            <p:spPr bwMode="auto">
              <a:xfrm flipV="1">
                <a:off x="4239160" y="2219670"/>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04" name="Oval 8">
                <a:extLst>
                  <a:ext uri="{FF2B5EF4-FFF2-40B4-BE49-F238E27FC236}">
                    <a16:creationId xmlns:a16="http://schemas.microsoft.com/office/drawing/2014/main" id="{E8AB18C6-2DE5-4D0D-BB3F-DA7DF6682EFD}"/>
                  </a:ext>
                </a:extLst>
              </p:cNvPr>
              <p:cNvSpPr>
                <a:spLocks noChangeArrowheads="1"/>
              </p:cNvSpPr>
              <p:nvPr/>
            </p:nvSpPr>
            <p:spPr bwMode="auto">
              <a:xfrm>
                <a:off x="4546657" y="2447465"/>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05" name="Oval 9">
                <a:extLst>
                  <a:ext uri="{FF2B5EF4-FFF2-40B4-BE49-F238E27FC236}">
                    <a16:creationId xmlns:a16="http://schemas.microsoft.com/office/drawing/2014/main" id="{844EE385-535A-4603-A9FE-900FDA4DA8DD}"/>
                  </a:ext>
                </a:extLst>
              </p:cNvPr>
              <p:cNvSpPr>
                <a:spLocks noChangeAspect="1" noChangeArrowheads="1"/>
              </p:cNvSpPr>
              <p:nvPr/>
            </p:nvSpPr>
            <p:spPr bwMode="auto">
              <a:xfrm>
                <a:off x="4546657" y="2075614"/>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06" name="Line 11">
                <a:extLst>
                  <a:ext uri="{FF2B5EF4-FFF2-40B4-BE49-F238E27FC236}">
                    <a16:creationId xmlns:a16="http://schemas.microsoft.com/office/drawing/2014/main" id="{E853EBDB-9E5D-47D5-AA6D-66540802E754}"/>
                  </a:ext>
                </a:extLst>
              </p:cNvPr>
              <p:cNvSpPr>
                <a:spLocks noChangeShapeType="1"/>
              </p:cNvSpPr>
              <p:nvPr/>
            </p:nvSpPr>
            <p:spPr bwMode="auto">
              <a:xfrm flipV="1">
                <a:off x="4785748" y="2219630"/>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07" name="Oval 8">
                <a:extLst>
                  <a:ext uri="{FF2B5EF4-FFF2-40B4-BE49-F238E27FC236}">
                    <a16:creationId xmlns:a16="http://schemas.microsoft.com/office/drawing/2014/main" id="{0EB4DF91-E982-4D06-BF87-2CC17469CCBD}"/>
                  </a:ext>
                </a:extLst>
              </p:cNvPr>
              <p:cNvSpPr>
                <a:spLocks noChangeArrowheads="1"/>
              </p:cNvSpPr>
              <p:nvPr/>
            </p:nvSpPr>
            <p:spPr bwMode="auto">
              <a:xfrm>
                <a:off x="5081594" y="2450420"/>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08" name="Oval 9">
                <a:extLst>
                  <a:ext uri="{FF2B5EF4-FFF2-40B4-BE49-F238E27FC236}">
                    <a16:creationId xmlns:a16="http://schemas.microsoft.com/office/drawing/2014/main" id="{E14EDD7F-D0AE-4B85-B38A-162EC4DDAD91}"/>
                  </a:ext>
                </a:extLst>
              </p:cNvPr>
              <p:cNvSpPr>
                <a:spLocks noChangeAspect="1" noChangeArrowheads="1"/>
              </p:cNvSpPr>
              <p:nvPr/>
            </p:nvSpPr>
            <p:spPr bwMode="auto">
              <a:xfrm>
                <a:off x="5080189" y="2078569"/>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09" name="Line 11">
                <a:extLst>
                  <a:ext uri="{FF2B5EF4-FFF2-40B4-BE49-F238E27FC236}">
                    <a16:creationId xmlns:a16="http://schemas.microsoft.com/office/drawing/2014/main" id="{73644B23-E84E-4A3B-A75B-20A63F32FE5D}"/>
                  </a:ext>
                </a:extLst>
              </p:cNvPr>
              <p:cNvSpPr>
                <a:spLocks noChangeShapeType="1"/>
              </p:cNvSpPr>
              <p:nvPr/>
            </p:nvSpPr>
            <p:spPr bwMode="auto">
              <a:xfrm flipV="1">
                <a:off x="5319280" y="2222585"/>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10" name="Oval 8">
                <a:extLst>
                  <a:ext uri="{FF2B5EF4-FFF2-40B4-BE49-F238E27FC236}">
                    <a16:creationId xmlns:a16="http://schemas.microsoft.com/office/drawing/2014/main" id="{29131BC1-AAE3-4ECE-8B6B-A1C791B3CA07}"/>
                  </a:ext>
                </a:extLst>
              </p:cNvPr>
              <p:cNvSpPr>
                <a:spLocks noChangeArrowheads="1"/>
              </p:cNvSpPr>
              <p:nvPr/>
            </p:nvSpPr>
            <p:spPr bwMode="auto">
              <a:xfrm>
                <a:off x="5616144" y="244628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11" name="Line 10">
                <a:extLst>
                  <a:ext uri="{FF2B5EF4-FFF2-40B4-BE49-F238E27FC236}">
                    <a16:creationId xmlns:a16="http://schemas.microsoft.com/office/drawing/2014/main" id="{575595EB-F856-40BD-90BA-68FC34722176}"/>
                  </a:ext>
                </a:extLst>
              </p:cNvPr>
              <p:cNvSpPr>
                <a:spLocks noChangeShapeType="1"/>
              </p:cNvSpPr>
              <p:nvPr/>
            </p:nvSpPr>
            <p:spPr bwMode="auto">
              <a:xfrm>
                <a:off x="1560696" y="258617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12" name="Line 10">
                <a:extLst>
                  <a:ext uri="{FF2B5EF4-FFF2-40B4-BE49-F238E27FC236}">
                    <a16:creationId xmlns:a16="http://schemas.microsoft.com/office/drawing/2014/main" id="{04E01C51-AA48-417A-87B6-7F1597B6C604}"/>
                  </a:ext>
                </a:extLst>
              </p:cNvPr>
              <p:cNvSpPr>
                <a:spLocks noChangeShapeType="1"/>
              </p:cNvSpPr>
              <p:nvPr/>
            </p:nvSpPr>
            <p:spPr bwMode="auto">
              <a:xfrm>
                <a:off x="2096651" y="258617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13" name="Line 10">
                <a:extLst>
                  <a:ext uri="{FF2B5EF4-FFF2-40B4-BE49-F238E27FC236}">
                    <a16:creationId xmlns:a16="http://schemas.microsoft.com/office/drawing/2014/main" id="{366E4916-655D-4BA9-880E-650695328DFF}"/>
                  </a:ext>
                </a:extLst>
              </p:cNvPr>
              <p:cNvSpPr>
                <a:spLocks noChangeShapeType="1"/>
              </p:cNvSpPr>
              <p:nvPr/>
            </p:nvSpPr>
            <p:spPr bwMode="auto">
              <a:xfrm>
                <a:off x="2632606" y="258617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14" name="Line 10">
                <a:extLst>
                  <a:ext uri="{FF2B5EF4-FFF2-40B4-BE49-F238E27FC236}">
                    <a16:creationId xmlns:a16="http://schemas.microsoft.com/office/drawing/2014/main" id="{832DA251-FE20-441E-B354-AA38EAC12319}"/>
                  </a:ext>
                </a:extLst>
              </p:cNvPr>
              <p:cNvSpPr>
                <a:spLocks noChangeShapeType="1"/>
              </p:cNvSpPr>
              <p:nvPr/>
            </p:nvSpPr>
            <p:spPr bwMode="auto">
              <a:xfrm>
                <a:off x="3712069" y="258617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15" name="Line 10">
                <a:extLst>
                  <a:ext uri="{FF2B5EF4-FFF2-40B4-BE49-F238E27FC236}">
                    <a16:creationId xmlns:a16="http://schemas.microsoft.com/office/drawing/2014/main" id="{A408AEB4-7C31-456A-8C02-E14B915D405E}"/>
                  </a:ext>
                </a:extLst>
              </p:cNvPr>
              <p:cNvSpPr>
                <a:spLocks noChangeShapeType="1"/>
              </p:cNvSpPr>
              <p:nvPr/>
            </p:nvSpPr>
            <p:spPr bwMode="auto">
              <a:xfrm>
                <a:off x="4258657" y="258617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16" name="Line 10">
                <a:extLst>
                  <a:ext uri="{FF2B5EF4-FFF2-40B4-BE49-F238E27FC236}">
                    <a16:creationId xmlns:a16="http://schemas.microsoft.com/office/drawing/2014/main" id="{5C7A2EC5-22EC-46DD-8BF8-45108C9F295E}"/>
                  </a:ext>
                </a:extLst>
              </p:cNvPr>
              <p:cNvSpPr>
                <a:spLocks noChangeShapeType="1"/>
              </p:cNvSpPr>
              <p:nvPr/>
            </p:nvSpPr>
            <p:spPr bwMode="auto">
              <a:xfrm>
                <a:off x="4802790" y="258617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17" name="Line 10">
                <a:extLst>
                  <a:ext uri="{FF2B5EF4-FFF2-40B4-BE49-F238E27FC236}">
                    <a16:creationId xmlns:a16="http://schemas.microsoft.com/office/drawing/2014/main" id="{74B92914-124D-402D-B06A-0F8D4ECDFEC2}"/>
                  </a:ext>
                </a:extLst>
              </p:cNvPr>
              <p:cNvSpPr>
                <a:spLocks noChangeShapeType="1"/>
              </p:cNvSpPr>
              <p:nvPr/>
            </p:nvSpPr>
            <p:spPr bwMode="auto">
              <a:xfrm>
                <a:off x="5336354" y="2586170"/>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18" name="Oval 8">
                <a:extLst>
                  <a:ext uri="{FF2B5EF4-FFF2-40B4-BE49-F238E27FC236}">
                    <a16:creationId xmlns:a16="http://schemas.microsoft.com/office/drawing/2014/main" id="{CBFAABB2-3009-48C5-8330-1482F8A0EF01}"/>
                  </a:ext>
                </a:extLst>
              </p:cNvPr>
              <p:cNvSpPr>
                <a:spLocks noChangeArrowheads="1"/>
              </p:cNvSpPr>
              <p:nvPr/>
            </p:nvSpPr>
            <p:spPr bwMode="auto">
              <a:xfrm>
                <a:off x="3455904" y="2467553"/>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20" name="Oval 8">
                <a:extLst>
                  <a:ext uri="{FF2B5EF4-FFF2-40B4-BE49-F238E27FC236}">
                    <a16:creationId xmlns:a16="http://schemas.microsoft.com/office/drawing/2014/main" id="{D126B489-10DF-4A6D-A92F-07FE666C7BDE}"/>
                  </a:ext>
                </a:extLst>
              </p:cNvPr>
              <p:cNvSpPr>
                <a:spLocks noChangeArrowheads="1"/>
              </p:cNvSpPr>
              <p:nvPr/>
            </p:nvSpPr>
            <p:spPr bwMode="auto">
              <a:xfrm>
                <a:off x="6772349" y="2432739"/>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21" name="Oval 9">
                <a:extLst>
                  <a:ext uri="{FF2B5EF4-FFF2-40B4-BE49-F238E27FC236}">
                    <a16:creationId xmlns:a16="http://schemas.microsoft.com/office/drawing/2014/main" id="{B27552BE-F6CF-431A-8124-3D4792BD4FC3}"/>
                  </a:ext>
                </a:extLst>
              </p:cNvPr>
              <p:cNvSpPr>
                <a:spLocks noChangeAspect="1" noChangeArrowheads="1"/>
              </p:cNvSpPr>
              <p:nvPr/>
            </p:nvSpPr>
            <p:spPr bwMode="auto">
              <a:xfrm>
                <a:off x="6772349" y="2060888"/>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22" name="Line 11">
                <a:extLst>
                  <a:ext uri="{FF2B5EF4-FFF2-40B4-BE49-F238E27FC236}">
                    <a16:creationId xmlns:a16="http://schemas.microsoft.com/office/drawing/2014/main" id="{1752EC6D-507E-40DF-82EE-47DEA5FBB6CF}"/>
                  </a:ext>
                </a:extLst>
              </p:cNvPr>
              <p:cNvSpPr>
                <a:spLocks noChangeShapeType="1"/>
              </p:cNvSpPr>
              <p:nvPr/>
            </p:nvSpPr>
            <p:spPr bwMode="auto">
              <a:xfrm flipV="1">
                <a:off x="7011440" y="2204904"/>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23" name="Oval 8">
                <a:extLst>
                  <a:ext uri="{FF2B5EF4-FFF2-40B4-BE49-F238E27FC236}">
                    <a16:creationId xmlns:a16="http://schemas.microsoft.com/office/drawing/2014/main" id="{DDC79A5C-9AC6-4829-AB6C-D6592E92231B}"/>
                  </a:ext>
                </a:extLst>
              </p:cNvPr>
              <p:cNvSpPr>
                <a:spLocks noChangeArrowheads="1"/>
              </p:cNvSpPr>
              <p:nvPr/>
            </p:nvSpPr>
            <p:spPr bwMode="auto">
              <a:xfrm>
                <a:off x="7318937" y="2432699"/>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24" name="Oval 9">
                <a:extLst>
                  <a:ext uri="{FF2B5EF4-FFF2-40B4-BE49-F238E27FC236}">
                    <a16:creationId xmlns:a16="http://schemas.microsoft.com/office/drawing/2014/main" id="{295DAE71-3537-4115-9593-ECF280ABFF56}"/>
                  </a:ext>
                </a:extLst>
              </p:cNvPr>
              <p:cNvSpPr>
                <a:spLocks noChangeAspect="1" noChangeArrowheads="1"/>
              </p:cNvSpPr>
              <p:nvPr/>
            </p:nvSpPr>
            <p:spPr bwMode="auto">
              <a:xfrm>
                <a:off x="7318937" y="2060848"/>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25" name="Line 11">
                <a:extLst>
                  <a:ext uri="{FF2B5EF4-FFF2-40B4-BE49-F238E27FC236}">
                    <a16:creationId xmlns:a16="http://schemas.microsoft.com/office/drawing/2014/main" id="{0DD4A915-DA22-4A9D-A577-B8823479AF93}"/>
                  </a:ext>
                </a:extLst>
              </p:cNvPr>
              <p:cNvSpPr>
                <a:spLocks noChangeShapeType="1"/>
              </p:cNvSpPr>
              <p:nvPr/>
            </p:nvSpPr>
            <p:spPr bwMode="auto">
              <a:xfrm flipV="1">
                <a:off x="7558028" y="2204864"/>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26" name="Oval 8">
                <a:extLst>
                  <a:ext uri="{FF2B5EF4-FFF2-40B4-BE49-F238E27FC236}">
                    <a16:creationId xmlns:a16="http://schemas.microsoft.com/office/drawing/2014/main" id="{2854E93A-02B2-48D6-B09E-C8A91D715699}"/>
                  </a:ext>
                </a:extLst>
              </p:cNvPr>
              <p:cNvSpPr>
                <a:spLocks noChangeArrowheads="1"/>
              </p:cNvSpPr>
              <p:nvPr/>
            </p:nvSpPr>
            <p:spPr bwMode="auto">
              <a:xfrm>
                <a:off x="7853874" y="2435654"/>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27" name="Oval 9">
                <a:extLst>
                  <a:ext uri="{FF2B5EF4-FFF2-40B4-BE49-F238E27FC236}">
                    <a16:creationId xmlns:a16="http://schemas.microsoft.com/office/drawing/2014/main" id="{1C3B86B5-6F13-408F-B572-2C787C67622B}"/>
                  </a:ext>
                </a:extLst>
              </p:cNvPr>
              <p:cNvSpPr>
                <a:spLocks noChangeAspect="1" noChangeArrowheads="1"/>
              </p:cNvSpPr>
              <p:nvPr/>
            </p:nvSpPr>
            <p:spPr bwMode="auto">
              <a:xfrm>
                <a:off x="7852469" y="2063803"/>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28" name="Line 11">
                <a:extLst>
                  <a:ext uri="{FF2B5EF4-FFF2-40B4-BE49-F238E27FC236}">
                    <a16:creationId xmlns:a16="http://schemas.microsoft.com/office/drawing/2014/main" id="{1BBD8D87-2603-4C5C-818A-F3B9AD8A2738}"/>
                  </a:ext>
                </a:extLst>
              </p:cNvPr>
              <p:cNvSpPr>
                <a:spLocks noChangeShapeType="1"/>
              </p:cNvSpPr>
              <p:nvPr/>
            </p:nvSpPr>
            <p:spPr bwMode="auto">
              <a:xfrm flipV="1">
                <a:off x="8091560" y="2207819"/>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29" name="Oval 8">
                <a:extLst>
                  <a:ext uri="{FF2B5EF4-FFF2-40B4-BE49-F238E27FC236}">
                    <a16:creationId xmlns:a16="http://schemas.microsoft.com/office/drawing/2014/main" id="{4D3CD10E-B7DD-4B07-A8EF-8BE1453A3D1B}"/>
                  </a:ext>
                </a:extLst>
              </p:cNvPr>
              <p:cNvSpPr>
                <a:spLocks noChangeArrowheads="1"/>
              </p:cNvSpPr>
              <p:nvPr/>
            </p:nvSpPr>
            <p:spPr bwMode="auto">
              <a:xfrm>
                <a:off x="8388424" y="2431521"/>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30" name="Line 10">
                <a:extLst>
                  <a:ext uri="{FF2B5EF4-FFF2-40B4-BE49-F238E27FC236}">
                    <a16:creationId xmlns:a16="http://schemas.microsoft.com/office/drawing/2014/main" id="{DA027054-BC45-40B2-A4AF-B508155E7C8D}"/>
                  </a:ext>
                </a:extLst>
              </p:cNvPr>
              <p:cNvSpPr>
                <a:spLocks noChangeShapeType="1"/>
              </p:cNvSpPr>
              <p:nvPr/>
            </p:nvSpPr>
            <p:spPr bwMode="auto">
              <a:xfrm>
                <a:off x="6484349" y="2571404"/>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31" name="Line 10">
                <a:extLst>
                  <a:ext uri="{FF2B5EF4-FFF2-40B4-BE49-F238E27FC236}">
                    <a16:creationId xmlns:a16="http://schemas.microsoft.com/office/drawing/2014/main" id="{F4A2BDB8-F650-43A1-A318-2AD852D81BDA}"/>
                  </a:ext>
                </a:extLst>
              </p:cNvPr>
              <p:cNvSpPr>
                <a:spLocks noChangeShapeType="1"/>
              </p:cNvSpPr>
              <p:nvPr/>
            </p:nvSpPr>
            <p:spPr bwMode="auto">
              <a:xfrm>
                <a:off x="7030937" y="2571404"/>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32" name="Line 10">
                <a:extLst>
                  <a:ext uri="{FF2B5EF4-FFF2-40B4-BE49-F238E27FC236}">
                    <a16:creationId xmlns:a16="http://schemas.microsoft.com/office/drawing/2014/main" id="{90541DE5-499C-44C5-8C83-82882847DA0A}"/>
                  </a:ext>
                </a:extLst>
              </p:cNvPr>
              <p:cNvSpPr>
                <a:spLocks noChangeShapeType="1"/>
              </p:cNvSpPr>
              <p:nvPr/>
            </p:nvSpPr>
            <p:spPr bwMode="auto">
              <a:xfrm>
                <a:off x="7575070" y="2571404"/>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33" name="Line 10">
                <a:extLst>
                  <a:ext uri="{FF2B5EF4-FFF2-40B4-BE49-F238E27FC236}">
                    <a16:creationId xmlns:a16="http://schemas.microsoft.com/office/drawing/2014/main" id="{FC1922BD-66C2-4A35-A285-CC3434BE51EB}"/>
                  </a:ext>
                </a:extLst>
              </p:cNvPr>
              <p:cNvSpPr>
                <a:spLocks noChangeShapeType="1"/>
              </p:cNvSpPr>
              <p:nvPr/>
            </p:nvSpPr>
            <p:spPr bwMode="auto">
              <a:xfrm>
                <a:off x="8108634" y="2571404"/>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34" name="Oval 8">
                <a:extLst>
                  <a:ext uri="{FF2B5EF4-FFF2-40B4-BE49-F238E27FC236}">
                    <a16:creationId xmlns:a16="http://schemas.microsoft.com/office/drawing/2014/main" id="{6CAADDA1-A54E-4238-A156-6B0944545339}"/>
                  </a:ext>
                </a:extLst>
              </p:cNvPr>
              <p:cNvSpPr>
                <a:spLocks noChangeArrowheads="1"/>
              </p:cNvSpPr>
              <p:nvPr/>
            </p:nvSpPr>
            <p:spPr bwMode="auto">
              <a:xfrm>
                <a:off x="6228184" y="245278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235" name="直接连接符 234">
                <a:extLst>
                  <a:ext uri="{FF2B5EF4-FFF2-40B4-BE49-F238E27FC236}">
                    <a16:creationId xmlns:a16="http://schemas.microsoft.com/office/drawing/2014/main" id="{49B8BCAD-C076-41BC-9FEC-AE644A965005}"/>
                  </a:ext>
                </a:extLst>
              </p:cNvPr>
              <p:cNvCxnSpPr>
                <a:stCxn id="210" idx="6"/>
                <a:endCxn id="234" idx="2"/>
              </p:cNvCxnSpPr>
              <p:nvPr/>
            </p:nvCxnSpPr>
            <p:spPr>
              <a:xfrm>
                <a:off x="5868144" y="2572287"/>
                <a:ext cx="360040" cy="650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36" name="TextBox 244">
              <a:extLst>
                <a:ext uri="{FF2B5EF4-FFF2-40B4-BE49-F238E27FC236}">
                  <a16:creationId xmlns:a16="http://schemas.microsoft.com/office/drawing/2014/main" id="{773DDFBA-8406-490C-BCFC-4684B35EB55F}"/>
                </a:ext>
              </a:extLst>
            </p:cNvPr>
            <p:cNvSpPr txBox="1"/>
            <p:nvPr/>
          </p:nvSpPr>
          <p:spPr>
            <a:xfrm>
              <a:off x="4667646" y="3733301"/>
              <a:ext cx="800219" cy="461665"/>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左转</a:t>
              </a:r>
            </a:p>
          </p:txBody>
        </p:sp>
        <p:sp>
          <p:nvSpPr>
            <p:cNvPr id="237" name="TextBox 245">
              <a:extLst>
                <a:ext uri="{FF2B5EF4-FFF2-40B4-BE49-F238E27FC236}">
                  <a16:creationId xmlns:a16="http://schemas.microsoft.com/office/drawing/2014/main" id="{83D56EA2-832E-47EB-A364-F469F4962003}"/>
                </a:ext>
              </a:extLst>
            </p:cNvPr>
            <p:cNvSpPr txBox="1"/>
            <p:nvPr/>
          </p:nvSpPr>
          <p:spPr>
            <a:xfrm>
              <a:off x="4664263" y="4641977"/>
              <a:ext cx="800219" cy="461665"/>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右转</a:t>
              </a:r>
            </a:p>
          </p:txBody>
        </p:sp>
        <p:cxnSp>
          <p:nvCxnSpPr>
            <p:cNvPr id="238" name="直接箭头连接符 237">
              <a:extLst>
                <a:ext uri="{FF2B5EF4-FFF2-40B4-BE49-F238E27FC236}">
                  <a16:creationId xmlns:a16="http://schemas.microsoft.com/office/drawing/2014/main" id="{33FBC8EE-747F-46B4-A93A-F4433E029250}"/>
                </a:ext>
              </a:extLst>
            </p:cNvPr>
            <p:cNvCxnSpPr>
              <a:stCxn id="110" idx="5"/>
              <a:endCxn id="151" idx="1"/>
            </p:cNvCxnSpPr>
            <p:nvPr/>
          </p:nvCxnSpPr>
          <p:spPr>
            <a:xfrm>
              <a:off x="2361480" y="3971325"/>
              <a:ext cx="300539" cy="3659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9" name="直接箭头连接符 238">
              <a:extLst>
                <a:ext uri="{FF2B5EF4-FFF2-40B4-BE49-F238E27FC236}">
                  <a16:creationId xmlns:a16="http://schemas.microsoft.com/office/drawing/2014/main" id="{9F7AC364-55A8-45D6-B01B-857740ADBFBD}"/>
                </a:ext>
              </a:extLst>
            </p:cNvPr>
            <p:cNvCxnSpPr>
              <a:stCxn id="110" idx="5"/>
              <a:endCxn id="199" idx="1"/>
            </p:cNvCxnSpPr>
            <p:nvPr/>
          </p:nvCxnSpPr>
          <p:spPr>
            <a:xfrm>
              <a:off x="2361480" y="3971325"/>
              <a:ext cx="300539" cy="13125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0" name="直接箭头连接符 239">
              <a:extLst>
                <a:ext uri="{FF2B5EF4-FFF2-40B4-BE49-F238E27FC236}">
                  <a16:creationId xmlns:a16="http://schemas.microsoft.com/office/drawing/2014/main" id="{85539125-32FF-4E52-97A8-22716148BF38}"/>
                </a:ext>
              </a:extLst>
            </p:cNvPr>
            <p:cNvCxnSpPr>
              <a:stCxn id="181" idx="7"/>
              <a:endCxn id="127" idx="3"/>
            </p:cNvCxnSpPr>
            <p:nvPr/>
          </p:nvCxnSpPr>
          <p:spPr>
            <a:xfrm flipV="1">
              <a:off x="7661083" y="3957715"/>
              <a:ext cx="366805" cy="3700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1" name="直接箭头连接符 240">
              <a:extLst>
                <a:ext uri="{FF2B5EF4-FFF2-40B4-BE49-F238E27FC236}">
                  <a16:creationId xmlns:a16="http://schemas.microsoft.com/office/drawing/2014/main" id="{26AE2AA2-228E-45B1-9D41-89272E477A96}"/>
                </a:ext>
              </a:extLst>
            </p:cNvPr>
            <p:cNvCxnSpPr>
              <a:stCxn id="229" idx="7"/>
              <a:endCxn id="127" idx="3"/>
            </p:cNvCxnSpPr>
            <p:nvPr/>
          </p:nvCxnSpPr>
          <p:spPr>
            <a:xfrm flipV="1">
              <a:off x="7661083" y="3957715"/>
              <a:ext cx="366805" cy="1316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243" name="直接连接符 242">
            <a:extLst>
              <a:ext uri="{FF2B5EF4-FFF2-40B4-BE49-F238E27FC236}">
                <a16:creationId xmlns:a16="http://schemas.microsoft.com/office/drawing/2014/main" id="{C9F4913F-4590-4073-9D0A-0871EE4113C0}"/>
              </a:ext>
            </a:extLst>
          </p:cNvPr>
          <p:cNvCxnSpPr>
            <a:cxnSpLocks/>
            <a:stCxn id="14" idx="6"/>
            <a:endCxn id="34" idx="2"/>
          </p:cNvCxnSpPr>
          <p:nvPr/>
        </p:nvCxnSpPr>
        <p:spPr>
          <a:xfrm>
            <a:off x="4179557" y="2618160"/>
            <a:ext cx="181311"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7" name="直接连接符 246">
            <a:extLst>
              <a:ext uri="{FF2B5EF4-FFF2-40B4-BE49-F238E27FC236}">
                <a16:creationId xmlns:a16="http://schemas.microsoft.com/office/drawing/2014/main" id="{920AAFF8-04BC-4B78-A098-18BE4DE85FC9}"/>
              </a:ext>
            </a:extLst>
          </p:cNvPr>
          <p:cNvCxnSpPr>
            <a:cxnSpLocks/>
            <a:stCxn id="62" idx="6"/>
            <a:endCxn id="82" idx="2"/>
          </p:cNvCxnSpPr>
          <p:nvPr/>
        </p:nvCxnSpPr>
        <p:spPr>
          <a:xfrm>
            <a:off x="4179557" y="3511873"/>
            <a:ext cx="181311"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0" name="直接连接符 249">
            <a:extLst>
              <a:ext uri="{FF2B5EF4-FFF2-40B4-BE49-F238E27FC236}">
                <a16:creationId xmlns:a16="http://schemas.microsoft.com/office/drawing/2014/main" id="{9904F866-5461-4131-BB76-5BAEE1BCE3C3}"/>
              </a:ext>
            </a:extLst>
          </p:cNvPr>
          <p:cNvCxnSpPr>
            <a:cxnSpLocks/>
            <a:stCxn id="150" idx="6"/>
            <a:endCxn id="170" idx="2"/>
          </p:cNvCxnSpPr>
          <p:nvPr/>
        </p:nvCxnSpPr>
        <p:spPr>
          <a:xfrm>
            <a:off x="4185299" y="4407883"/>
            <a:ext cx="181311"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3" name="直接连接符 252">
            <a:extLst>
              <a:ext uri="{FF2B5EF4-FFF2-40B4-BE49-F238E27FC236}">
                <a16:creationId xmlns:a16="http://schemas.microsoft.com/office/drawing/2014/main" id="{7DE84F7C-8B35-4F9A-A45C-85653329C163}"/>
              </a:ext>
            </a:extLst>
          </p:cNvPr>
          <p:cNvCxnSpPr>
            <a:cxnSpLocks/>
            <a:stCxn id="198" idx="6"/>
            <a:endCxn id="218" idx="2"/>
          </p:cNvCxnSpPr>
          <p:nvPr/>
        </p:nvCxnSpPr>
        <p:spPr>
          <a:xfrm>
            <a:off x="4185299" y="5354464"/>
            <a:ext cx="181311"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2199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B6377F-CFBD-4DBD-B653-9F9A93E7CA5F}"/>
              </a:ext>
            </a:extLst>
          </p:cNvPr>
          <p:cNvSpPr>
            <a:spLocks noGrp="1"/>
          </p:cNvSpPr>
          <p:nvPr>
            <p:ph type="title"/>
          </p:nvPr>
        </p:nvSpPr>
        <p:spPr/>
        <p:txBody>
          <a:bodyPr/>
          <a:lstStyle/>
          <a:p>
            <a:r>
              <a:rPr lang="en-US" altLang="zh-CN" dirty="0"/>
              <a:t>6.4 </a:t>
            </a:r>
            <a:r>
              <a:rPr lang="zh-CN" altLang="en-US" dirty="0"/>
              <a:t>固定语法的识别</a:t>
            </a:r>
          </a:p>
        </p:txBody>
      </p:sp>
      <p:sp>
        <p:nvSpPr>
          <p:cNvPr id="3" name="内容占位符 2">
            <a:extLst>
              <a:ext uri="{FF2B5EF4-FFF2-40B4-BE49-F238E27FC236}">
                <a16:creationId xmlns:a16="http://schemas.microsoft.com/office/drawing/2014/main" id="{93859FC6-28C1-4001-8A6E-EC7E1DDC28C9}"/>
              </a:ext>
            </a:extLst>
          </p:cNvPr>
          <p:cNvSpPr>
            <a:spLocks noGrp="1"/>
          </p:cNvSpPr>
          <p:nvPr>
            <p:ph idx="1"/>
          </p:nvPr>
        </p:nvSpPr>
        <p:spPr/>
        <p:txBody>
          <a:bodyPr/>
          <a:lstStyle/>
          <a:p>
            <a:pPr marL="114300" indent="0" eaLnBrk="0" hangingPunct="0">
              <a:lnSpc>
                <a:spcPct val="150000"/>
              </a:lnSpc>
              <a:spcBef>
                <a:spcPct val="20000"/>
              </a:spcBef>
              <a:buClr>
                <a:srgbClr val="1C1C1C"/>
              </a:buClr>
              <a:buNone/>
            </a:pPr>
            <a:r>
              <a:rPr lang="en-US" altLang="zh-CN" dirty="0">
                <a:solidFill>
                  <a:srgbClr val="1C1C1C"/>
                </a:solidFill>
                <a:latin typeface="微软雅黑" panose="020B0503020204020204" pitchFamily="34" charset="-122"/>
                <a:ea typeface="微软雅黑" panose="020B0503020204020204" pitchFamily="34" charset="-122"/>
              </a:rPr>
              <a:t>$action = </a:t>
            </a:r>
            <a:r>
              <a:rPr lang="zh-CN" altLang="en-US" dirty="0">
                <a:solidFill>
                  <a:srgbClr val="1C1C1C"/>
                </a:solidFill>
                <a:latin typeface="微软雅黑" panose="020B0503020204020204" pitchFamily="34" charset="-122"/>
                <a:ea typeface="微软雅黑" panose="020B0503020204020204" pitchFamily="34" charset="-122"/>
              </a:rPr>
              <a:t>打开 </a:t>
            </a:r>
            <a:r>
              <a:rPr lang="en-US" altLang="zh-CN" dirty="0">
                <a:solidFill>
                  <a:srgbClr val="1C1C1C"/>
                </a:solidFill>
                <a:latin typeface="微软雅黑" panose="020B0503020204020204" pitchFamily="34" charset="-122"/>
                <a:ea typeface="微软雅黑" panose="020B0503020204020204" pitchFamily="34" charset="-122"/>
              </a:rPr>
              <a:t>| </a:t>
            </a:r>
            <a:r>
              <a:rPr lang="zh-CN" altLang="en-US" dirty="0">
                <a:solidFill>
                  <a:srgbClr val="1C1C1C"/>
                </a:solidFill>
                <a:latin typeface="微软雅黑" panose="020B0503020204020204" pitchFamily="34" charset="-122"/>
                <a:ea typeface="微软雅黑" panose="020B0503020204020204" pitchFamily="34" charset="-122"/>
              </a:rPr>
              <a:t>关闭</a:t>
            </a:r>
            <a:r>
              <a:rPr lang="en-US" altLang="zh-CN" dirty="0">
                <a:solidFill>
                  <a:srgbClr val="1C1C1C"/>
                </a:solidFill>
                <a:latin typeface="微软雅黑" panose="020B0503020204020204" pitchFamily="34" charset="-122"/>
                <a:ea typeface="微软雅黑" panose="020B0503020204020204" pitchFamily="34" charset="-122"/>
              </a:rPr>
              <a:t>;</a:t>
            </a:r>
          </a:p>
          <a:p>
            <a:pPr marL="114300" indent="0" eaLnBrk="0" hangingPunct="0">
              <a:lnSpc>
                <a:spcPct val="150000"/>
              </a:lnSpc>
              <a:spcBef>
                <a:spcPct val="20000"/>
              </a:spcBef>
              <a:buClr>
                <a:srgbClr val="1C1C1C"/>
              </a:buClr>
              <a:buNone/>
            </a:pPr>
            <a:r>
              <a:rPr lang="en-US" altLang="zh-CN" dirty="0">
                <a:solidFill>
                  <a:srgbClr val="1C1C1C"/>
                </a:solidFill>
                <a:latin typeface="微软雅黑" panose="020B0503020204020204" pitchFamily="34" charset="-122"/>
                <a:ea typeface="微软雅黑" panose="020B0503020204020204" pitchFamily="34" charset="-122"/>
              </a:rPr>
              <a:t>$object = </a:t>
            </a:r>
            <a:r>
              <a:rPr lang="zh-CN" altLang="en-US" dirty="0">
                <a:solidFill>
                  <a:srgbClr val="1C1C1C"/>
                </a:solidFill>
                <a:latin typeface="微软雅黑" panose="020B0503020204020204" pitchFamily="34" charset="-122"/>
                <a:ea typeface="微软雅黑" panose="020B0503020204020204" pitchFamily="34" charset="-122"/>
              </a:rPr>
              <a:t>灯光</a:t>
            </a:r>
            <a:r>
              <a:rPr lang="en-US" altLang="zh-CN" dirty="0">
                <a:solidFill>
                  <a:srgbClr val="1C1C1C"/>
                </a:solidFill>
                <a:latin typeface="微软雅黑" panose="020B0503020204020204" pitchFamily="34" charset="-122"/>
                <a:ea typeface="微软雅黑" panose="020B0503020204020204" pitchFamily="34" charset="-122"/>
              </a:rPr>
              <a:t>;</a:t>
            </a:r>
          </a:p>
          <a:p>
            <a:pPr marL="114300" indent="0" eaLnBrk="0" hangingPunct="0">
              <a:lnSpc>
                <a:spcPct val="150000"/>
              </a:lnSpc>
              <a:spcBef>
                <a:spcPct val="20000"/>
              </a:spcBef>
              <a:buClr>
                <a:srgbClr val="1C1C1C"/>
              </a:buClr>
              <a:buNone/>
            </a:pPr>
            <a:r>
              <a:rPr lang="en-US" altLang="zh-CN" dirty="0">
                <a:solidFill>
                  <a:srgbClr val="1C1C1C"/>
                </a:solidFill>
                <a:latin typeface="微软雅黑" panose="020B0503020204020204" pitchFamily="34" charset="-122"/>
                <a:ea typeface="微软雅黑" panose="020B0503020204020204" pitchFamily="34" charset="-122"/>
              </a:rPr>
              <a:t>(SENT-START ( $action $object) SENT-END)</a:t>
            </a:r>
          </a:p>
          <a:p>
            <a:pPr marL="0" indent="0">
              <a:buNone/>
            </a:pPr>
            <a:endParaRPr lang="zh-CN" altLang="en-US" dirty="0"/>
          </a:p>
        </p:txBody>
      </p:sp>
    </p:spTree>
    <p:extLst>
      <p:ext uri="{BB962C8B-B14F-4D97-AF65-F5344CB8AC3E}">
        <p14:creationId xmlns:p14="http://schemas.microsoft.com/office/powerpoint/2010/main" val="3962846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识别网络</a:t>
            </a:r>
          </a:p>
        </p:txBody>
      </p:sp>
      <p:grpSp>
        <p:nvGrpSpPr>
          <p:cNvPr id="19" name="组合 18"/>
          <p:cNvGrpSpPr/>
          <p:nvPr/>
        </p:nvGrpSpPr>
        <p:grpSpPr>
          <a:xfrm>
            <a:off x="2495600" y="2492896"/>
            <a:ext cx="7272808" cy="1800200"/>
            <a:chOff x="971600" y="2492896"/>
            <a:chExt cx="7272808" cy="1800200"/>
          </a:xfrm>
        </p:grpSpPr>
        <p:sp>
          <p:nvSpPr>
            <p:cNvPr id="4" name="矩形 3"/>
            <p:cNvSpPr/>
            <p:nvPr/>
          </p:nvSpPr>
          <p:spPr>
            <a:xfrm>
              <a:off x="971600"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SENT-START</a:t>
              </a:r>
              <a:endParaRPr lang="zh-CN" altLang="en-US" sz="1400" dirty="0">
                <a:latin typeface="微软雅黑" panose="020B0503020204020204" pitchFamily="34" charset="-122"/>
                <a:ea typeface="微软雅黑" panose="020B0503020204020204" pitchFamily="34" charset="-122"/>
              </a:endParaRPr>
            </a:p>
          </p:txBody>
        </p:sp>
        <p:sp>
          <p:nvSpPr>
            <p:cNvPr id="5" name="矩形 4"/>
            <p:cNvSpPr/>
            <p:nvPr/>
          </p:nvSpPr>
          <p:spPr>
            <a:xfrm>
              <a:off x="2915816" y="2492896"/>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打开</a:t>
              </a:r>
            </a:p>
          </p:txBody>
        </p:sp>
        <p:sp>
          <p:nvSpPr>
            <p:cNvPr id="6" name="矩形 5"/>
            <p:cNvSpPr/>
            <p:nvPr/>
          </p:nvSpPr>
          <p:spPr>
            <a:xfrm>
              <a:off x="2915816" y="378904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关闭</a:t>
              </a:r>
            </a:p>
          </p:txBody>
        </p:sp>
        <p:sp>
          <p:nvSpPr>
            <p:cNvPr id="7" name="矩形 6"/>
            <p:cNvSpPr/>
            <p:nvPr/>
          </p:nvSpPr>
          <p:spPr>
            <a:xfrm>
              <a:off x="4860032"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灯光</a:t>
              </a:r>
            </a:p>
          </p:txBody>
        </p:sp>
        <p:sp>
          <p:nvSpPr>
            <p:cNvPr id="8" name="矩形 7"/>
            <p:cNvSpPr/>
            <p:nvPr/>
          </p:nvSpPr>
          <p:spPr>
            <a:xfrm>
              <a:off x="6948264"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SENT-END</a:t>
              </a:r>
              <a:endParaRPr lang="zh-CN" altLang="en-US" sz="1400" dirty="0">
                <a:latin typeface="微软雅黑" panose="020B0503020204020204" pitchFamily="34" charset="-122"/>
                <a:ea typeface="微软雅黑" panose="020B0503020204020204" pitchFamily="34" charset="-122"/>
              </a:endParaRPr>
            </a:p>
          </p:txBody>
        </p:sp>
        <p:cxnSp>
          <p:nvCxnSpPr>
            <p:cNvPr id="10" name="直接箭头连接符 9"/>
            <p:cNvCxnSpPr>
              <a:stCxn id="4" idx="3"/>
              <a:endCxn id="5" idx="1"/>
            </p:cNvCxnSpPr>
            <p:nvPr/>
          </p:nvCxnSpPr>
          <p:spPr>
            <a:xfrm flipV="1">
              <a:off x="2267744" y="2744924"/>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4" idx="3"/>
              <a:endCxn id="6" idx="1"/>
            </p:cNvCxnSpPr>
            <p:nvPr/>
          </p:nvCxnSpPr>
          <p:spPr>
            <a:xfrm>
              <a:off x="2267744" y="3392996"/>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5" idx="3"/>
              <a:endCxn id="7" idx="1"/>
            </p:cNvCxnSpPr>
            <p:nvPr/>
          </p:nvCxnSpPr>
          <p:spPr>
            <a:xfrm>
              <a:off x="4211960" y="2744924"/>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3"/>
              <a:endCxn id="7" idx="1"/>
            </p:cNvCxnSpPr>
            <p:nvPr/>
          </p:nvCxnSpPr>
          <p:spPr>
            <a:xfrm flipV="1">
              <a:off x="4211960" y="3392996"/>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7" idx="3"/>
              <a:endCxn id="8" idx="1"/>
            </p:cNvCxnSpPr>
            <p:nvPr/>
          </p:nvCxnSpPr>
          <p:spPr>
            <a:xfrm>
              <a:off x="6156176" y="3392996"/>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10580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解码过程</a:t>
            </a:r>
          </a:p>
        </p:txBody>
      </p:sp>
      <p:grpSp>
        <p:nvGrpSpPr>
          <p:cNvPr id="251" name="组合 250"/>
          <p:cNvGrpSpPr/>
          <p:nvPr/>
        </p:nvGrpSpPr>
        <p:grpSpPr>
          <a:xfrm>
            <a:off x="3146363" y="1536854"/>
            <a:ext cx="4787694" cy="4821968"/>
            <a:chOff x="1622363" y="1536854"/>
            <a:chExt cx="4787694" cy="4821968"/>
          </a:xfrm>
        </p:grpSpPr>
        <p:sp>
          <p:nvSpPr>
            <p:cNvPr id="5" name="Oval 8"/>
            <p:cNvSpPr>
              <a:spLocks noChangeArrowheads="1"/>
            </p:cNvSpPr>
            <p:nvPr/>
          </p:nvSpPr>
          <p:spPr bwMode="auto">
            <a:xfrm rot="16200000">
              <a:off x="2477711" y="578213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 name="Oval 9"/>
            <p:cNvSpPr>
              <a:spLocks noChangeAspect="1" noChangeArrowheads="1"/>
            </p:cNvSpPr>
            <p:nvPr/>
          </p:nvSpPr>
          <p:spPr bwMode="auto">
            <a:xfrm rot="16200000">
              <a:off x="2253505" y="5747902"/>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 name="Line 11"/>
            <p:cNvSpPr>
              <a:spLocks noChangeShapeType="1"/>
            </p:cNvSpPr>
            <p:nvPr/>
          </p:nvSpPr>
          <p:spPr bwMode="auto">
            <a:xfrm rot="16200000" flipV="1">
              <a:off x="2355305" y="574979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 name="Oval 8"/>
            <p:cNvSpPr>
              <a:spLocks noChangeArrowheads="1"/>
            </p:cNvSpPr>
            <p:nvPr/>
          </p:nvSpPr>
          <p:spPr bwMode="auto">
            <a:xfrm rot="16200000">
              <a:off x="2477682" y="5390336"/>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 name="Oval 9"/>
            <p:cNvSpPr>
              <a:spLocks noChangeAspect="1" noChangeArrowheads="1"/>
            </p:cNvSpPr>
            <p:nvPr/>
          </p:nvSpPr>
          <p:spPr bwMode="auto">
            <a:xfrm rot="16200000">
              <a:off x="2253477" y="5356103"/>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 name="Line 11"/>
            <p:cNvSpPr>
              <a:spLocks noChangeShapeType="1"/>
            </p:cNvSpPr>
            <p:nvPr/>
          </p:nvSpPr>
          <p:spPr bwMode="auto">
            <a:xfrm rot="16200000" flipV="1">
              <a:off x="2355276" y="5357994"/>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 name="Oval 8"/>
            <p:cNvSpPr>
              <a:spLocks noChangeArrowheads="1"/>
            </p:cNvSpPr>
            <p:nvPr/>
          </p:nvSpPr>
          <p:spPr bwMode="auto">
            <a:xfrm rot="16200000">
              <a:off x="2479810" y="5011093"/>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 name="Oval 9"/>
            <p:cNvSpPr>
              <a:spLocks noChangeAspect="1" noChangeArrowheads="1"/>
            </p:cNvSpPr>
            <p:nvPr/>
          </p:nvSpPr>
          <p:spPr bwMode="auto">
            <a:xfrm rot="16200000">
              <a:off x="2255604" y="4977871"/>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 name="Line 11"/>
            <p:cNvSpPr>
              <a:spLocks noChangeShapeType="1"/>
            </p:cNvSpPr>
            <p:nvPr/>
          </p:nvSpPr>
          <p:spPr bwMode="auto">
            <a:xfrm rot="16200000" flipV="1">
              <a:off x="2357404" y="497976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 name="Oval 8"/>
            <p:cNvSpPr>
              <a:spLocks noChangeArrowheads="1"/>
            </p:cNvSpPr>
            <p:nvPr/>
          </p:nvSpPr>
          <p:spPr bwMode="auto">
            <a:xfrm rot="16200000">
              <a:off x="2476834" y="4618561"/>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 name="Oval 8"/>
            <p:cNvSpPr>
              <a:spLocks noChangeArrowheads="1"/>
            </p:cNvSpPr>
            <p:nvPr/>
          </p:nvSpPr>
          <p:spPr bwMode="auto">
            <a:xfrm rot="16200000">
              <a:off x="2476834" y="6177382"/>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 name="Line 10"/>
            <p:cNvSpPr>
              <a:spLocks noChangeShapeType="1"/>
            </p:cNvSpPr>
            <p:nvPr/>
          </p:nvSpPr>
          <p:spPr bwMode="auto">
            <a:xfrm rot="16200000">
              <a:off x="2471449" y="6069698"/>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 name="Oval 8"/>
            <p:cNvSpPr>
              <a:spLocks noChangeArrowheads="1"/>
            </p:cNvSpPr>
            <p:nvPr/>
          </p:nvSpPr>
          <p:spPr bwMode="auto">
            <a:xfrm rot="16200000">
              <a:off x="2477711" y="4234418"/>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 name="Oval 9"/>
            <p:cNvSpPr>
              <a:spLocks noChangeAspect="1" noChangeArrowheads="1"/>
            </p:cNvSpPr>
            <p:nvPr/>
          </p:nvSpPr>
          <p:spPr bwMode="auto">
            <a:xfrm rot="16200000">
              <a:off x="2253505" y="4200185"/>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9" name="Line 11"/>
            <p:cNvSpPr>
              <a:spLocks noChangeShapeType="1"/>
            </p:cNvSpPr>
            <p:nvPr/>
          </p:nvSpPr>
          <p:spPr bwMode="auto">
            <a:xfrm rot="16200000" flipV="1">
              <a:off x="2355305" y="4202077"/>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0" name="Oval 8"/>
            <p:cNvSpPr>
              <a:spLocks noChangeArrowheads="1"/>
            </p:cNvSpPr>
            <p:nvPr/>
          </p:nvSpPr>
          <p:spPr bwMode="auto">
            <a:xfrm rot="16200000">
              <a:off x="2477682" y="384087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1" name="Oval 9"/>
            <p:cNvSpPr>
              <a:spLocks noChangeAspect="1" noChangeArrowheads="1"/>
            </p:cNvSpPr>
            <p:nvPr/>
          </p:nvSpPr>
          <p:spPr bwMode="auto">
            <a:xfrm rot="16200000">
              <a:off x="2253477" y="3806642"/>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2" name="Line 11"/>
            <p:cNvSpPr>
              <a:spLocks noChangeShapeType="1"/>
            </p:cNvSpPr>
            <p:nvPr/>
          </p:nvSpPr>
          <p:spPr bwMode="auto">
            <a:xfrm rot="16200000" flipV="1">
              <a:off x="2355276" y="380853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3" name="Oval 8"/>
            <p:cNvSpPr>
              <a:spLocks noChangeArrowheads="1"/>
            </p:cNvSpPr>
            <p:nvPr/>
          </p:nvSpPr>
          <p:spPr bwMode="auto">
            <a:xfrm rot="16200000">
              <a:off x="2479810" y="3455720"/>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4" name="Oval 9"/>
            <p:cNvSpPr>
              <a:spLocks noChangeAspect="1" noChangeArrowheads="1"/>
            </p:cNvSpPr>
            <p:nvPr/>
          </p:nvSpPr>
          <p:spPr bwMode="auto">
            <a:xfrm rot="16200000">
              <a:off x="2255604" y="3422499"/>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5" name="Line 11"/>
            <p:cNvSpPr>
              <a:spLocks noChangeShapeType="1"/>
            </p:cNvSpPr>
            <p:nvPr/>
          </p:nvSpPr>
          <p:spPr bwMode="auto">
            <a:xfrm rot="16200000" flipV="1">
              <a:off x="2357404" y="3424390"/>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6" name="Oval 8"/>
            <p:cNvSpPr>
              <a:spLocks noChangeArrowheads="1"/>
            </p:cNvSpPr>
            <p:nvPr/>
          </p:nvSpPr>
          <p:spPr bwMode="auto">
            <a:xfrm rot="16200000">
              <a:off x="2476834" y="307084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7" name="Line 10"/>
            <p:cNvSpPr>
              <a:spLocks noChangeShapeType="1"/>
            </p:cNvSpPr>
            <p:nvPr/>
          </p:nvSpPr>
          <p:spPr bwMode="auto">
            <a:xfrm rot="16200000">
              <a:off x="2476129" y="5673196"/>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8" name="Line 10"/>
            <p:cNvSpPr>
              <a:spLocks noChangeShapeType="1"/>
            </p:cNvSpPr>
            <p:nvPr/>
          </p:nvSpPr>
          <p:spPr bwMode="auto">
            <a:xfrm rot="16200000">
              <a:off x="2476129" y="5287308"/>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9" name="Line 10"/>
            <p:cNvSpPr>
              <a:spLocks noChangeShapeType="1"/>
            </p:cNvSpPr>
            <p:nvPr/>
          </p:nvSpPr>
          <p:spPr bwMode="auto">
            <a:xfrm rot="16200000">
              <a:off x="2476129" y="4901421"/>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 name="Line 10"/>
            <p:cNvSpPr>
              <a:spLocks noChangeShapeType="1"/>
            </p:cNvSpPr>
            <p:nvPr/>
          </p:nvSpPr>
          <p:spPr bwMode="auto">
            <a:xfrm rot="16200000">
              <a:off x="2476129" y="4123735"/>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 name="Line 10"/>
            <p:cNvSpPr>
              <a:spLocks noChangeShapeType="1"/>
            </p:cNvSpPr>
            <p:nvPr/>
          </p:nvSpPr>
          <p:spPr bwMode="auto">
            <a:xfrm rot="16200000">
              <a:off x="2476129" y="3731960"/>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3" name="Line 10"/>
            <p:cNvSpPr>
              <a:spLocks noChangeShapeType="1"/>
            </p:cNvSpPr>
            <p:nvPr/>
          </p:nvSpPr>
          <p:spPr bwMode="auto">
            <a:xfrm rot="16200000">
              <a:off x="2479587" y="3350246"/>
              <a:ext cx="201449" cy="55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34" name="直接连接符 33"/>
            <p:cNvCxnSpPr/>
            <p:nvPr/>
          </p:nvCxnSpPr>
          <p:spPr>
            <a:xfrm>
              <a:off x="2780253" y="5877502"/>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780253" y="5485101"/>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780253" y="5106869"/>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780253" y="4715071"/>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780253" y="4329183"/>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780253" y="3935639"/>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780253" y="3551497"/>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2780253" y="3153908"/>
              <a:ext cx="3628800" cy="5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3018259" y="1615440"/>
              <a:ext cx="1771"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3402402" y="1615440"/>
              <a:ext cx="0"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3753844" y="1615440"/>
              <a:ext cx="11478"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flipV="1">
              <a:off x="4138871" y="1615440"/>
              <a:ext cx="12338"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4521786" y="1615438"/>
              <a:ext cx="8885"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4893592" y="1615440"/>
              <a:ext cx="4681"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5283421" y="1615440"/>
              <a:ext cx="739"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5654737" y="1615440"/>
              <a:ext cx="8660"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flipV="1">
              <a:off x="6027084" y="1615440"/>
              <a:ext cx="4140"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6409052" y="1621094"/>
              <a:ext cx="403"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3044178" y="6335855"/>
              <a:ext cx="33648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622363" y="5135183"/>
              <a:ext cx="461665" cy="553998"/>
            </a:xfrm>
            <a:prstGeom prst="rect">
              <a:avLst/>
            </a:prstGeom>
            <a:noFill/>
          </p:spPr>
          <p:txBody>
            <a:bodyPr vert="vert270" wrap="none" rtlCol="0">
              <a:spAutoFit/>
            </a:bodyPr>
            <a:lstStyle/>
            <a:p>
              <a:r>
                <a:rPr lang="zh-CN" altLang="en-US" dirty="0">
                  <a:latin typeface="+mn-ea"/>
                </a:rPr>
                <a:t>打开</a:t>
              </a:r>
            </a:p>
          </p:txBody>
        </p:sp>
        <mc:AlternateContent xmlns:mc="http://schemas.openxmlformats.org/markup-compatibility/2006" xmlns:a14="http://schemas.microsoft.com/office/drawing/2010/main">
          <mc:Choice Requires="a14">
            <p:sp>
              <p:nvSpPr>
                <p:cNvPr id="93" name="矩形 92"/>
                <p:cNvSpPr/>
                <p:nvPr/>
              </p:nvSpPr>
              <p:spPr>
                <a:xfrm>
                  <a:off x="2935791" y="5907522"/>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m:t>
                            </m:r>
                          </m:sub>
                        </m:sSub>
                      </m:oMath>
                    </m:oMathPara>
                  </a14:m>
                  <a:endParaRPr lang="zh-CN" altLang="en-US" sz="1600" dirty="0"/>
                </a:p>
              </p:txBody>
            </p:sp>
          </mc:Choice>
          <mc:Fallback xmlns="">
            <p:sp>
              <p:nvSpPr>
                <p:cNvPr id="93" name="矩形 92"/>
                <p:cNvSpPr>
                  <a:spLocks noRot="1" noChangeAspect="1" noMove="1" noResize="1" noEditPoints="1" noAdjustHandles="1" noChangeArrowheads="1" noChangeShapeType="1" noTextEdit="1"/>
                </p:cNvSpPr>
                <p:nvPr/>
              </p:nvSpPr>
              <p:spPr>
                <a:xfrm>
                  <a:off x="2935791" y="5907522"/>
                  <a:ext cx="168480" cy="429018"/>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4" name="矩形 93"/>
                <p:cNvSpPr/>
                <p:nvPr/>
              </p:nvSpPr>
              <p:spPr>
                <a:xfrm>
                  <a:off x="3318162" y="5907522"/>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2</m:t>
                            </m:r>
                          </m:sub>
                        </m:sSub>
                      </m:oMath>
                    </m:oMathPara>
                  </a14:m>
                  <a:endParaRPr lang="zh-CN" altLang="en-US" sz="1600" dirty="0"/>
                </a:p>
              </p:txBody>
            </p:sp>
          </mc:Choice>
          <mc:Fallback xmlns="">
            <p:sp>
              <p:nvSpPr>
                <p:cNvPr id="94" name="矩形 93"/>
                <p:cNvSpPr>
                  <a:spLocks noRot="1" noChangeAspect="1" noMove="1" noResize="1" noEditPoints="1" noAdjustHandles="1" noChangeArrowheads="1" noChangeShapeType="1" noTextEdit="1"/>
                </p:cNvSpPr>
                <p:nvPr/>
              </p:nvSpPr>
              <p:spPr>
                <a:xfrm>
                  <a:off x="3318162" y="5907522"/>
                  <a:ext cx="168480" cy="429018"/>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5" name="矩形 94"/>
                <p:cNvSpPr/>
                <p:nvPr/>
              </p:nvSpPr>
              <p:spPr>
                <a:xfrm>
                  <a:off x="3669604"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3</m:t>
                            </m:r>
                          </m:sub>
                        </m:sSub>
                      </m:oMath>
                    </m:oMathPara>
                  </a14:m>
                  <a:endParaRPr lang="zh-CN" altLang="en-US" sz="1600" dirty="0"/>
                </a:p>
              </p:txBody>
            </p:sp>
          </mc:Choice>
          <mc:Fallback xmlns="">
            <p:sp>
              <p:nvSpPr>
                <p:cNvPr id="95" name="矩形 94"/>
                <p:cNvSpPr>
                  <a:spLocks noRot="1" noChangeAspect="1" noMove="1" noResize="1" noEditPoints="1" noAdjustHandles="1" noChangeArrowheads="1" noChangeShapeType="1" noTextEdit="1"/>
                </p:cNvSpPr>
                <p:nvPr/>
              </p:nvSpPr>
              <p:spPr>
                <a:xfrm>
                  <a:off x="3669604" y="5906837"/>
                  <a:ext cx="168480" cy="429018"/>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6" name="矩形 95"/>
                <p:cNvSpPr/>
                <p:nvPr/>
              </p:nvSpPr>
              <p:spPr>
                <a:xfrm>
                  <a:off x="4065226"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4</m:t>
                            </m:r>
                          </m:sub>
                        </m:sSub>
                      </m:oMath>
                    </m:oMathPara>
                  </a14:m>
                  <a:endParaRPr lang="zh-CN" altLang="en-US" sz="1600" dirty="0"/>
                </a:p>
              </p:txBody>
            </p:sp>
          </mc:Choice>
          <mc:Fallback xmlns="">
            <p:sp>
              <p:nvSpPr>
                <p:cNvPr id="96" name="矩形 95"/>
                <p:cNvSpPr>
                  <a:spLocks noRot="1" noChangeAspect="1" noMove="1" noResize="1" noEditPoints="1" noAdjustHandles="1" noChangeArrowheads="1" noChangeShapeType="1" noTextEdit="1"/>
                </p:cNvSpPr>
                <p:nvPr/>
              </p:nvSpPr>
              <p:spPr>
                <a:xfrm>
                  <a:off x="4065226" y="5906837"/>
                  <a:ext cx="168480" cy="429018"/>
                </a:xfrm>
                <a:prstGeom prst="rect">
                  <a:avLst/>
                </a:prstGeom>
                <a:blipFill rotWithShape="1">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7" name="矩形 96"/>
                <p:cNvSpPr/>
                <p:nvPr/>
              </p:nvSpPr>
              <p:spPr>
                <a:xfrm>
                  <a:off x="4427518" y="5907522"/>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5</m:t>
                            </m:r>
                          </m:sub>
                        </m:sSub>
                      </m:oMath>
                    </m:oMathPara>
                  </a14:m>
                  <a:endParaRPr lang="zh-CN" altLang="en-US" sz="1600" dirty="0"/>
                </a:p>
              </p:txBody>
            </p:sp>
          </mc:Choice>
          <mc:Fallback xmlns="">
            <p:sp>
              <p:nvSpPr>
                <p:cNvPr id="97" name="矩形 96"/>
                <p:cNvSpPr>
                  <a:spLocks noRot="1" noChangeAspect="1" noMove="1" noResize="1" noEditPoints="1" noAdjustHandles="1" noChangeArrowheads="1" noChangeShapeType="1" noTextEdit="1"/>
                </p:cNvSpPr>
                <p:nvPr/>
              </p:nvSpPr>
              <p:spPr>
                <a:xfrm>
                  <a:off x="4427518" y="5907522"/>
                  <a:ext cx="168480" cy="429018"/>
                </a:xfrm>
                <a:prstGeom prst="rect">
                  <a:avLst/>
                </a:prstGeom>
                <a:blipFill rotWithShape="1">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8" name="矩形 97"/>
                <p:cNvSpPr/>
                <p:nvPr/>
              </p:nvSpPr>
              <p:spPr>
                <a:xfrm>
                  <a:off x="4827600"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6</m:t>
                            </m:r>
                          </m:sub>
                        </m:sSub>
                      </m:oMath>
                    </m:oMathPara>
                  </a14:m>
                  <a:endParaRPr lang="zh-CN" altLang="en-US" sz="1600" dirty="0"/>
                </a:p>
              </p:txBody>
            </p:sp>
          </mc:Choice>
          <mc:Fallback xmlns="">
            <p:sp>
              <p:nvSpPr>
                <p:cNvPr id="98" name="矩形 97"/>
                <p:cNvSpPr>
                  <a:spLocks noRot="1" noChangeAspect="1" noMove="1" noResize="1" noEditPoints="1" noAdjustHandles="1" noChangeArrowheads="1" noChangeShapeType="1" noTextEdit="1"/>
                </p:cNvSpPr>
                <p:nvPr/>
              </p:nvSpPr>
              <p:spPr>
                <a:xfrm>
                  <a:off x="4827600" y="5906837"/>
                  <a:ext cx="168480" cy="429018"/>
                </a:xfrm>
                <a:prstGeom prst="rect">
                  <a:avLst/>
                </a:prstGeom>
                <a:blipFill rotWithShape="1">
                  <a:blip r:embed="rId9"/>
                  <a:stretch>
                    <a:fillRect/>
                  </a:stretch>
                </a:blipFill>
              </p:spPr>
              <p:txBody>
                <a:bodyPr/>
                <a:lstStyle/>
                <a:p>
                  <a:r>
                    <a:rPr lang="zh-CN" altLang="en-US">
                      <a:noFill/>
                    </a:rPr>
                    <a:t> </a:t>
                  </a:r>
                </a:p>
              </p:txBody>
            </p:sp>
          </mc:Fallback>
        </mc:AlternateContent>
        <p:sp>
          <p:nvSpPr>
            <p:cNvPr id="99" name="矩形 98"/>
            <p:cNvSpPr/>
            <p:nvPr/>
          </p:nvSpPr>
          <p:spPr>
            <a:xfrm>
              <a:off x="5192264"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100" name="矩形 99"/>
            <p:cNvSpPr/>
            <p:nvPr/>
          </p:nvSpPr>
          <p:spPr>
            <a:xfrm>
              <a:off x="5566981"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mc:AlternateContent xmlns:mc="http://schemas.openxmlformats.org/markup-compatibility/2006" xmlns:a14="http://schemas.microsoft.com/office/drawing/2010/main">
          <mc:Choice Requires="a14">
            <p:sp>
              <p:nvSpPr>
                <p:cNvPr id="101" name="矩形 100"/>
                <p:cNvSpPr/>
                <p:nvPr/>
              </p:nvSpPr>
              <p:spPr>
                <a:xfrm>
                  <a:off x="5942844"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𝑇</m:t>
                            </m:r>
                          </m:sub>
                        </m:sSub>
                      </m:oMath>
                    </m:oMathPara>
                  </a14:m>
                  <a:endParaRPr lang="zh-CN" altLang="en-US" sz="1600" dirty="0"/>
                </a:p>
              </p:txBody>
            </p:sp>
          </mc:Choice>
          <mc:Fallback xmlns="">
            <p:sp>
              <p:nvSpPr>
                <p:cNvPr id="101" name="矩形 100"/>
                <p:cNvSpPr>
                  <a:spLocks noRot="1" noChangeAspect="1" noMove="1" noResize="1" noEditPoints="1" noAdjustHandles="1" noChangeArrowheads="1" noChangeShapeType="1" noTextEdit="1"/>
                </p:cNvSpPr>
                <p:nvPr/>
              </p:nvSpPr>
              <p:spPr>
                <a:xfrm>
                  <a:off x="5942844" y="5906837"/>
                  <a:ext cx="168480" cy="429018"/>
                </a:xfrm>
                <a:prstGeom prst="rect">
                  <a:avLst/>
                </a:prstGeom>
                <a:blipFill rotWithShape="1">
                  <a:blip r:embed="rId10"/>
                  <a:stretch>
                    <a:fillRect/>
                  </a:stretch>
                </a:blipFill>
              </p:spPr>
              <p:txBody>
                <a:bodyPr/>
                <a:lstStyle/>
                <a:p>
                  <a:r>
                    <a:rPr lang="zh-CN" altLang="en-US">
                      <a:noFill/>
                    </a:rPr>
                    <a:t> </a:t>
                  </a:r>
                </a:p>
              </p:txBody>
            </p:sp>
          </mc:Fallback>
        </mc:AlternateContent>
        <p:sp>
          <p:nvSpPr>
            <p:cNvPr id="142" name="Oval 8"/>
            <p:cNvSpPr>
              <a:spLocks noChangeArrowheads="1"/>
            </p:cNvSpPr>
            <p:nvPr/>
          </p:nvSpPr>
          <p:spPr bwMode="auto">
            <a:xfrm rot="16200000">
              <a:off x="2478715" y="2700428"/>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3" name="Oval 9"/>
            <p:cNvSpPr>
              <a:spLocks noChangeAspect="1" noChangeArrowheads="1"/>
            </p:cNvSpPr>
            <p:nvPr/>
          </p:nvSpPr>
          <p:spPr bwMode="auto">
            <a:xfrm rot="16200000">
              <a:off x="2254510" y="2666196"/>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4" name="Line 11"/>
            <p:cNvSpPr>
              <a:spLocks noChangeShapeType="1"/>
            </p:cNvSpPr>
            <p:nvPr/>
          </p:nvSpPr>
          <p:spPr bwMode="auto">
            <a:xfrm rot="16200000" flipV="1">
              <a:off x="2356309" y="2668087"/>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5" name="Oval 8"/>
            <p:cNvSpPr>
              <a:spLocks noChangeArrowheads="1"/>
            </p:cNvSpPr>
            <p:nvPr/>
          </p:nvSpPr>
          <p:spPr bwMode="auto">
            <a:xfrm rot="16200000">
              <a:off x="2478687" y="230688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6" name="Oval 9"/>
            <p:cNvSpPr>
              <a:spLocks noChangeAspect="1" noChangeArrowheads="1"/>
            </p:cNvSpPr>
            <p:nvPr/>
          </p:nvSpPr>
          <p:spPr bwMode="auto">
            <a:xfrm rot="16200000">
              <a:off x="2254481" y="2272652"/>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7" name="Line 11"/>
            <p:cNvSpPr>
              <a:spLocks noChangeShapeType="1"/>
            </p:cNvSpPr>
            <p:nvPr/>
          </p:nvSpPr>
          <p:spPr bwMode="auto">
            <a:xfrm rot="16200000" flipV="1">
              <a:off x="2356281" y="227454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8" name="Oval 8"/>
            <p:cNvSpPr>
              <a:spLocks noChangeArrowheads="1"/>
            </p:cNvSpPr>
            <p:nvPr/>
          </p:nvSpPr>
          <p:spPr bwMode="auto">
            <a:xfrm rot="16200000">
              <a:off x="2480814" y="1921730"/>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9" name="Oval 9"/>
            <p:cNvSpPr>
              <a:spLocks noChangeAspect="1" noChangeArrowheads="1"/>
            </p:cNvSpPr>
            <p:nvPr/>
          </p:nvSpPr>
          <p:spPr bwMode="auto">
            <a:xfrm rot="16200000">
              <a:off x="2256609" y="1888509"/>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0" name="Line 11"/>
            <p:cNvSpPr>
              <a:spLocks noChangeShapeType="1"/>
            </p:cNvSpPr>
            <p:nvPr/>
          </p:nvSpPr>
          <p:spPr bwMode="auto">
            <a:xfrm rot="16200000" flipV="1">
              <a:off x="2358408" y="1890400"/>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1" name="Oval 8"/>
            <p:cNvSpPr>
              <a:spLocks noChangeArrowheads="1"/>
            </p:cNvSpPr>
            <p:nvPr/>
          </p:nvSpPr>
          <p:spPr bwMode="auto">
            <a:xfrm rot="16200000">
              <a:off x="2477838" y="153685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2" name="Line 10"/>
            <p:cNvSpPr>
              <a:spLocks noChangeShapeType="1"/>
            </p:cNvSpPr>
            <p:nvPr/>
          </p:nvSpPr>
          <p:spPr bwMode="auto">
            <a:xfrm rot="16200000">
              <a:off x="2477134" y="2589745"/>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3" name="Line 10"/>
            <p:cNvSpPr>
              <a:spLocks noChangeShapeType="1"/>
            </p:cNvSpPr>
            <p:nvPr/>
          </p:nvSpPr>
          <p:spPr bwMode="auto">
            <a:xfrm rot="16200000">
              <a:off x="2477134" y="2197970"/>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4" name="Line 10"/>
            <p:cNvSpPr>
              <a:spLocks noChangeShapeType="1"/>
            </p:cNvSpPr>
            <p:nvPr/>
          </p:nvSpPr>
          <p:spPr bwMode="auto">
            <a:xfrm rot="16200000">
              <a:off x="2477134" y="1813803"/>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155" name="直接连接符 154"/>
            <p:cNvCxnSpPr/>
            <p:nvPr/>
          </p:nvCxnSpPr>
          <p:spPr>
            <a:xfrm>
              <a:off x="2781257" y="2795193"/>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2781257" y="2401650"/>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2781257" y="2017507"/>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flipV="1">
              <a:off x="2781257" y="1619918"/>
              <a:ext cx="3628800" cy="5790"/>
            </a:xfrm>
            <a:prstGeom prst="line">
              <a:avLst/>
            </a:prstGeom>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1623367" y="3726150"/>
              <a:ext cx="461665" cy="553998"/>
            </a:xfrm>
            <a:prstGeom prst="rect">
              <a:avLst/>
            </a:prstGeom>
            <a:noFill/>
          </p:spPr>
          <p:txBody>
            <a:bodyPr vert="vert270" wrap="none" rtlCol="0">
              <a:spAutoFit/>
            </a:bodyPr>
            <a:lstStyle/>
            <a:p>
              <a:r>
                <a:rPr lang="zh-CN" altLang="en-US" dirty="0">
                  <a:latin typeface="+mn-ea"/>
                </a:rPr>
                <a:t>关闭</a:t>
              </a:r>
            </a:p>
          </p:txBody>
        </p:sp>
        <p:sp>
          <p:nvSpPr>
            <p:cNvPr id="189" name="TextBox 188"/>
            <p:cNvSpPr txBox="1"/>
            <p:nvPr/>
          </p:nvSpPr>
          <p:spPr>
            <a:xfrm>
              <a:off x="1623367" y="2214985"/>
              <a:ext cx="461665" cy="553998"/>
            </a:xfrm>
            <a:prstGeom prst="rect">
              <a:avLst/>
            </a:prstGeom>
            <a:noFill/>
          </p:spPr>
          <p:txBody>
            <a:bodyPr vert="vert270" wrap="none" rtlCol="0">
              <a:spAutoFit/>
            </a:bodyPr>
            <a:lstStyle/>
            <a:p>
              <a:r>
                <a:rPr lang="zh-CN" altLang="en-US" dirty="0">
                  <a:latin typeface="+mn-ea"/>
                </a:rPr>
                <a:t>灯光</a:t>
              </a:r>
            </a:p>
          </p:txBody>
        </p:sp>
        <p:sp>
          <p:nvSpPr>
            <p:cNvPr id="190" name="Line 10"/>
            <p:cNvSpPr>
              <a:spLocks noChangeShapeType="1"/>
            </p:cNvSpPr>
            <p:nvPr/>
          </p:nvSpPr>
          <p:spPr bwMode="auto">
            <a:xfrm rot="16200000">
              <a:off x="2481478" y="2974263"/>
              <a:ext cx="186045" cy="12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233" name="直接箭头连接符 232"/>
            <p:cNvCxnSpPr/>
            <p:nvPr/>
          </p:nvCxnSpPr>
          <p:spPr>
            <a:xfrm flipV="1">
              <a:off x="2638417" y="5866639"/>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4" name="直接箭头连接符 233"/>
            <p:cNvCxnSpPr>
              <a:stCxn id="15" idx="5"/>
            </p:cNvCxnSpPr>
            <p:nvPr/>
          </p:nvCxnSpPr>
          <p:spPr>
            <a:xfrm flipV="1">
              <a:off x="2631703" y="4325138"/>
              <a:ext cx="374218" cy="1878815"/>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40" name="组合 239"/>
          <p:cNvGrpSpPr/>
          <p:nvPr/>
        </p:nvGrpSpPr>
        <p:grpSpPr>
          <a:xfrm>
            <a:off x="5114388" y="404665"/>
            <a:ext cx="3770222" cy="933223"/>
            <a:chOff x="971600" y="2492896"/>
            <a:chExt cx="7272808" cy="1800200"/>
          </a:xfrm>
        </p:grpSpPr>
        <p:sp>
          <p:nvSpPr>
            <p:cNvPr id="241" name="矩形 240"/>
            <p:cNvSpPr/>
            <p:nvPr/>
          </p:nvSpPr>
          <p:spPr>
            <a:xfrm>
              <a:off x="971600"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900" dirty="0">
                  <a:latin typeface="微软雅黑" panose="020B0503020204020204" pitchFamily="34" charset="-122"/>
                  <a:ea typeface="微软雅黑" panose="020B0503020204020204" pitchFamily="34" charset="-122"/>
                </a:rPr>
                <a:t>SENT-START</a:t>
              </a:r>
              <a:endParaRPr lang="zh-CN" altLang="en-US" sz="900" dirty="0">
                <a:latin typeface="微软雅黑" panose="020B0503020204020204" pitchFamily="34" charset="-122"/>
                <a:ea typeface="微软雅黑" panose="020B0503020204020204" pitchFamily="34" charset="-122"/>
              </a:endParaRPr>
            </a:p>
          </p:txBody>
        </p:sp>
        <p:sp>
          <p:nvSpPr>
            <p:cNvPr id="242" name="矩形 241"/>
            <p:cNvSpPr/>
            <p:nvPr/>
          </p:nvSpPr>
          <p:spPr>
            <a:xfrm>
              <a:off x="2915816" y="2492896"/>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打开</a:t>
              </a:r>
            </a:p>
          </p:txBody>
        </p:sp>
        <p:sp>
          <p:nvSpPr>
            <p:cNvPr id="243" name="矩形 242"/>
            <p:cNvSpPr/>
            <p:nvPr/>
          </p:nvSpPr>
          <p:spPr>
            <a:xfrm>
              <a:off x="2915816" y="378904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关闭</a:t>
              </a:r>
            </a:p>
          </p:txBody>
        </p:sp>
        <p:sp>
          <p:nvSpPr>
            <p:cNvPr id="244" name="矩形 243"/>
            <p:cNvSpPr/>
            <p:nvPr/>
          </p:nvSpPr>
          <p:spPr>
            <a:xfrm>
              <a:off x="4860032"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灯光</a:t>
              </a:r>
            </a:p>
          </p:txBody>
        </p:sp>
        <p:sp>
          <p:nvSpPr>
            <p:cNvPr id="245" name="矩形 244"/>
            <p:cNvSpPr/>
            <p:nvPr/>
          </p:nvSpPr>
          <p:spPr>
            <a:xfrm>
              <a:off x="6948264"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900" dirty="0">
                  <a:latin typeface="微软雅黑" panose="020B0503020204020204" pitchFamily="34" charset="-122"/>
                  <a:ea typeface="微软雅黑" panose="020B0503020204020204" pitchFamily="34" charset="-122"/>
                </a:rPr>
                <a:t>SENT-END</a:t>
              </a:r>
              <a:endParaRPr lang="zh-CN" altLang="en-US" sz="900" dirty="0">
                <a:latin typeface="微软雅黑" panose="020B0503020204020204" pitchFamily="34" charset="-122"/>
                <a:ea typeface="微软雅黑" panose="020B0503020204020204" pitchFamily="34" charset="-122"/>
              </a:endParaRPr>
            </a:p>
          </p:txBody>
        </p:sp>
        <p:cxnSp>
          <p:nvCxnSpPr>
            <p:cNvPr id="246" name="直接箭头连接符 245"/>
            <p:cNvCxnSpPr>
              <a:stCxn id="241" idx="3"/>
              <a:endCxn id="242" idx="1"/>
            </p:cNvCxnSpPr>
            <p:nvPr/>
          </p:nvCxnSpPr>
          <p:spPr>
            <a:xfrm flipV="1">
              <a:off x="2267744" y="2744924"/>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7" name="直接箭头连接符 246"/>
            <p:cNvCxnSpPr>
              <a:stCxn id="241" idx="3"/>
              <a:endCxn id="243" idx="1"/>
            </p:cNvCxnSpPr>
            <p:nvPr/>
          </p:nvCxnSpPr>
          <p:spPr>
            <a:xfrm>
              <a:off x="2267744" y="3392996"/>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8" name="直接箭头连接符 247"/>
            <p:cNvCxnSpPr>
              <a:stCxn id="242" idx="3"/>
              <a:endCxn id="244" idx="1"/>
            </p:cNvCxnSpPr>
            <p:nvPr/>
          </p:nvCxnSpPr>
          <p:spPr>
            <a:xfrm>
              <a:off x="4211960" y="2744924"/>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9" name="直接箭头连接符 248"/>
            <p:cNvCxnSpPr>
              <a:stCxn id="243" idx="3"/>
              <a:endCxn id="244" idx="1"/>
            </p:cNvCxnSpPr>
            <p:nvPr/>
          </p:nvCxnSpPr>
          <p:spPr>
            <a:xfrm flipV="1">
              <a:off x="4211960" y="3392996"/>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0" name="直接箭头连接符 249"/>
            <p:cNvCxnSpPr>
              <a:stCxn id="244" idx="3"/>
              <a:endCxn id="245" idx="1"/>
            </p:cNvCxnSpPr>
            <p:nvPr/>
          </p:nvCxnSpPr>
          <p:spPr>
            <a:xfrm>
              <a:off x="6156176" y="3392996"/>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56" name="弧形 255"/>
          <p:cNvSpPr/>
          <p:nvPr/>
        </p:nvSpPr>
        <p:spPr>
          <a:xfrm flipH="1">
            <a:off x="3596986" y="4403268"/>
            <a:ext cx="936104" cy="1788094"/>
          </a:xfrm>
          <a:prstGeom prst="arc">
            <a:avLst>
              <a:gd name="adj1" fmla="val 16250639"/>
              <a:gd name="adj2" fmla="val 5461289"/>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7" name="弧形 256"/>
          <p:cNvSpPr/>
          <p:nvPr/>
        </p:nvSpPr>
        <p:spPr>
          <a:xfrm flipH="1">
            <a:off x="3596987" y="2852937"/>
            <a:ext cx="946737" cy="1765625"/>
          </a:xfrm>
          <a:prstGeom prst="arc">
            <a:avLst>
              <a:gd name="adj1" fmla="val 16250639"/>
              <a:gd name="adj2" fmla="val 5461289"/>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743643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解码过程</a:t>
            </a:r>
          </a:p>
        </p:txBody>
      </p:sp>
      <p:grpSp>
        <p:nvGrpSpPr>
          <p:cNvPr id="251" name="组合 250"/>
          <p:cNvGrpSpPr/>
          <p:nvPr/>
        </p:nvGrpSpPr>
        <p:grpSpPr>
          <a:xfrm>
            <a:off x="3146363" y="1536854"/>
            <a:ext cx="4787694" cy="4821968"/>
            <a:chOff x="1622363" y="1536854"/>
            <a:chExt cx="4787694" cy="4821968"/>
          </a:xfrm>
        </p:grpSpPr>
        <p:sp>
          <p:nvSpPr>
            <p:cNvPr id="5" name="Oval 8"/>
            <p:cNvSpPr>
              <a:spLocks noChangeArrowheads="1"/>
            </p:cNvSpPr>
            <p:nvPr/>
          </p:nvSpPr>
          <p:spPr bwMode="auto">
            <a:xfrm rot="16200000">
              <a:off x="2477711" y="578213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 name="Oval 9"/>
            <p:cNvSpPr>
              <a:spLocks noChangeAspect="1" noChangeArrowheads="1"/>
            </p:cNvSpPr>
            <p:nvPr/>
          </p:nvSpPr>
          <p:spPr bwMode="auto">
            <a:xfrm rot="16200000">
              <a:off x="2253505" y="5747902"/>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 name="Line 11"/>
            <p:cNvSpPr>
              <a:spLocks noChangeShapeType="1"/>
            </p:cNvSpPr>
            <p:nvPr/>
          </p:nvSpPr>
          <p:spPr bwMode="auto">
            <a:xfrm rot="16200000" flipV="1">
              <a:off x="2355305" y="574979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 name="Oval 8"/>
            <p:cNvSpPr>
              <a:spLocks noChangeArrowheads="1"/>
            </p:cNvSpPr>
            <p:nvPr/>
          </p:nvSpPr>
          <p:spPr bwMode="auto">
            <a:xfrm rot="16200000">
              <a:off x="2477682" y="5390336"/>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 name="Oval 9"/>
            <p:cNvSpPr>
              <a:spLocks noChangeAspect="1" noChangeArrowheads="1"/>
            </p:cNvSpPr>
            <p:nvPr/>
          </p:nvSpPr>
          <p:spPr bwMode="auto">
            <a:xfrm rot="16200000">
              <a:off x="2253477" y="5356103"/>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 name="Line 11"/>
            <p:cNvSpPr>
              <a:spLocks noChangeShapeType="1"/>
            </p:cNvSpPr>
            <p:nvPr/>
          </p:nvSpPr>
          <p:spPr bwMode="auto">
            <a:xfrm rot="16200000" flipV="1">
              <a:off x="2355276" y="5357994"/>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 name="Oval 8"/>
            <p:cNvSpPr>
              <a:spLocks noChangeArrowheads="1"/>
            </p:cNvSpPr>
            <p:nvPr/>
          </p:nvSpPr>
          <p:spPr bwMode="auto">
            <a:xfrm rot="16200000">
              <a:off x="2479810" y="5011093"/>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 name="Oval 9"/>
            <p:cNvSpPr>
              <a:spLocks noChangeAspect="1" noChangeArrowheads="1"/>
            </p:cNvSpPr>
            <p:nvPr/>
          </p:nvSpPr>
          <p:spPr bwMode="auto">
            <a:xfrm rot="16200000">
              <a:off x="2255604" y="4977871"/>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 name="Line 11"/>
            <p:cNvSpPr>
              <a:spLocks noChangeShapeType="1"/>
            </p:cNvSpPr>
            <p:nvPr/>
          </p:nvSpPr>
          <p:spPr bwMode="auto">
            <a:xfrm rot="16200000" flipV="1">
              <a:off x="2357404" y="497976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 name="Oval 8"/>
            <p:cNvSpPr>
              <a:spLocks noChangeArrowheads="1"/>
            </p:cNvSpPr>
            <p:nvPr/>
          </p:nvSpPr>
          <p:spPr bwMode="auto">
            <a:xfrm rot="16200000">
              <a:off x="2476834" y="4618561"/>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 name="Oval 8"/>
            <p:cNvSpPr>
              <a:spLocks noChangeArrowheads="1"/>
            </p:cNvSpPr>
            <p:nvPr/>
          </p:nvSpPr>
          <p:spPr bwMode="auto">
            <a:xfrm rot="16200000">
              <a:off x="2476834" y="6177382"/>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 name="Line 10"/>
            <p:cNvSpPr>
              <a:spLocks noChangeShapeType="1"/>
            </p:cNvSpPr>
            <p:nvPr/>
          </p:nvSpPr>
          <p:spPr bwMode="auto">
            <a:xfrm rot="16200000">
              <a:off x="2471449" y="6069698"/>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 name="Oval 8"/>
            <p:cNvSpPr>
              <a:spLocks noChangeArrowheads="1"/>
            </p:cNvSpPr>
            <p:nvPr/>
          </p:nvSpPr>
          <p:spPr bwMode="auto">
            <a:xfrm rot="16200000">
              <a:off x="2477711" y="4234418"/>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 name="Oval 9"/>
            <p:cNvSpPr>
              <a:spLocks noChangeAspect="1" noChangeArrowheads="1"/>
            </p:cNvSpPr>
            <p:nvPr/>
          </p:nvSpPr>
          <p:spPr bwMode="auto">
            <a:xfrm rot="16200000">
              <a:off x="2253505" y="4200185"/>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9" name="Line 11"/>
            <p:cNvSpPr>
              <a:spLocks noChangeShapeType="1"/>
            </p:cNvSpPr>
            <p:nvPr/>
          </p:nvSpPr>
          <p:spPr bwMode="auto">
            <a:xfrm rot="16200000" flipV="1">
              <a:off x="2355305" y="4202077"/>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0" name="Oval 8"/>
            <p:cNvSpPr>
              <a:spLocks noChangeArrowheads="1"/>
            </p:cNvSpPr>
            <p:nvPr/>
          </p:nvSpPr>
          <p:spPr bwMode="auto">
            <a:xfrm rot="16200000">
              <a:off x="2477682" y="384087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1" name="Oval 9"/>
            <p:cNvSpPr>
              <a:spLocks noChangeAspect="1" noChangeArrowheads="1"/>
            </p:cNvSpPr>
            <p:nvPr/>
          </p:nvSpPr>
          <p:spPr bwMode="auto">
            <a:xfrm rot="16200000">
              <a:off x="2253477" y="3806642"/>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2" name="Line 11"/>
            <p:cNvSpPr>
              <a:spLocks noChangeShapeType="1"/>
            </p:cNvSpPr>
            <p:nvPr/>
          </p:nvSpPr>
          <p:spPr bwMode="auto">
            <a:xfrm rot="16200000" flipV="1">
              <a:off x="2355276" y="380853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3" name="Oval 8"/>
            <p:cNvSpPr>
              <a:spLocks noChangeArrowheads="1"/>
            </p:cNvSpPr>
            <p:nvPr/>
          </p:nvSpPr>
          <p:spPr bwMode="auto">
            <a:xfrm rot="16200000">
              <a:off x="2479810" y="3455720"/>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4" name="Oval 9"/>
            <p:cNvSpPr>
              <a:spLocks noChangeAspect="1" noChangeArrowheads="1"/>
            </p:cNvSpPr>
            <p:nvPr/>
          </p:nvSpPr>
          <p:spPr bwMode="auto">
            <a:xfrm rot="16200000">
              <a:off x="2255604" y="3422499"/>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5" name="Line 11"/>
            <p:cNvSpPr>
              <a:spLocks noChangeShapeType="1"/>
            </p:cNvSpPr>
            <p:nvPr/>
          </p:nvSpPr>
          <p:spPr bwMode="auto">
            <a:xfrm rot="16200000" flipV="1">
              <a:off x="2357404" y="3424390"/>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6" name="Oval 8"/>
            <p:cNvSpPr>
              <a:spLocks noChangeArrowheads="1"/>
            </p:cNvSpPr>
            <p:nvPr/>
          </p:nvSpPr>
          <p:spPr bwMode="auto">
            <a:xfrm rot="16200000">
              <a:off x="2476834" y="307084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7" name="Line 10"/>
            <p:cNvSpPr>
              <a:spLocks noChangeShapeType="1"/>
            </p:cNvSpPr>
            <p:nvPr/>
          </p:nvSpPr>
          <p:spPr bwMode="auto">
            <a:xfrm rot="16200000">
              <a:off x="2476129" y="5673196"/>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8" name="Line 10"/>
            <p:cNvSpPr>
              <a:spLocks noChangeShapeType="1"/>
            </p:cNvSpPr>
            <p:nvPr/>
          </p:nvSpPr>
          <p:spPr bwMode="auto">
            <a:xfrm rot="16200000">
              <a:off x="2476129" y="5287308"/>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9" name="Line 10"/>
            <p:cNvSpPr>
              <a:spLocks noChangeShapeType="1"/>
            </p:cNvSpPr>
            <p:nvPr/>
          </p:nvSpPr>
          <p:spPr bwMode="auto">
            <a:xfrm rot="16200000">
              <a:off x="2476129" y="4901421"/>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 name="Line 10"/>
            <p:cNvSpPr>
              <a:spLocks noChangeShapeType="1"/>
            </p:cNvSpPr>
            <p:nvPr/>
          </p:nvSpPr>
          <p:spPr bwMode="auto">
            <a:xfrm rot="16200000">
              <a:off x="2476129" y="4123735"/>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 name="Line 10"/>
            <p:cNvSpPr>
              <a:spLocks noChangeShapeType="1"/>
            </p:cNvSpPr>
            <p:nvPr/>
          </p:nvSpPr>
          <p:spPr bwMode="auto">
            <a:xfrm rot="16200000">
              <a:off x="2476129" y="3731960"/>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3" name="Line 10"/>
            <p:cNvSpPr>
              <a:spLocks noChangeShapeType="1"/>
            </p:cNvSpPr>
            <p:nvPr/>
          </p:nvSpPr>
          <p:spPr bwMode="auto">
            <a:xfrm rot="16200000">
              <a:off x="2479587" y="3350246"/>
              <a:ext cx="201449" cy="55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34" name="直接连接符 33"/>
            <p:cNvCxnSpPr/>
            <p:nvPr/>
          </p:nvCxnSpPr>
          <p:spPr>
            <a:xfrm>
              <a:off x="2780253" y="5877502"/>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780253" y="5485101"/>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780253" y="5106869"/>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780253" y="4715071"/>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780253" y="4329183"/>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780253" y="3935639"/>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780253" y="3551497"/>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2780253" y="3153908"/>
              <a:ext cx="3628800" cy="5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3018259" y="1615440"/>
              <a:ext cx="1771"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3402402" y="1615440"/>
              <a:ext cx="0"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3753844" y="1615440"/>
              <a:ext cx="11478"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flipV="1">
              <a:off x="4138871" y="1615440"/>
              <a:ext cx="12338"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4521786" y="1615438"/>
              <a:ext cx="8885"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4893592" y="1615440"/>
              <a:ext cx="4681"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5283421" y="1615440"/>
              <a:ext cx="739"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5654737" y="1615440"/>
              <a:ext cx="8660"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flipV="1">
              <a:off x="6027084" y="1615440"/>
              <a:ext cx="4140"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6409052" y="1621094"/>
              <a:ext cx="403"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3044178" y="6335855"/>
              <a:ext cx="33648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622363" y="5135183"/>
              <a:ext cx="461665" cy="553998"/>
            </a:xfrm>
            <a:prstGeom prst="rect">
              <a:avLst/>
            </a:prstGeom>
            <a:noFill/>
          </p:spPr>
          <p:txBody>
            <a:bodyPr vert="vert270" wrap="none" rtlCol="0">
              <a:spAutoFit/>
            </a:bodyPr>
            <a:lstStyle/>
            <a:p>
              <a:r>
                <a:rPr lang="zh-CN" altLang="en-US" dirty="0">
                  <a:latin typeface="+mn-ea"/>
                </a:rPr>
                <a:t>打开</a:t>
              </a:r>
            </a:p>
          </p:txBody>
        </p:sp>
        <mc:AlternateContent xmlns:mc="http://schemas.openxmlformats.org/markup-compatibility/2006" xmlns:a14="http://schemas.microsoft.com/office/drawing/2010/main">
          <mc:Choice Requires="a14">
            <p:sp>
              <p:nvSpPr>
                <p:cNvPr id="93" name="矩形 92"/>
                <p:cNvSpPr/>
                <p:nvPr/>
              </p:nvSpPr>
              <p:spPr>
                <a:xfrm>
                  <a:off x="2935791" y="5907522"/>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m:t>
                            </m:r>
                          </m:sub>
                        </m:sSub>
                      </m:oMath>
                    </m:oMathPara>
                  </a14:m>
                  <a:endParaRPr lang="zh-CN" altLang="en-US" sz="1600" dirty="0"/>
                </a:p>
              </p:txBody>
            </p:sp>
          </mc:Choice>
          <mc:Fallback xmlns="">
            <p:sp>
              <p:nvSpPr>
                <p:cNvPr id="93" name="矩形 92"/>
                <p:cNvSpPr>
                  <a:spLocks noRot="1" noChangeAspect="1" noMove="1" noResize="1" noEditPoints="1" noAdjustHandles="1" noChangeArrowheads="1" noChangeShapeType="1" noTextEdit="1"/>
                </p:cNvSpPr>
                <p:nvPr/>
              </p:nvSpPr>
              <p:spPr>
                <a:xfrm>
                  <a:off x="2935791" y="5907522"/>
                  <a:ext cx="168480" cy="429018"/>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4" name="矩形 93"/>
                <p:cNvSpPr/>
                <p:nvPr/>
              </p:nvSpPr>
              <p:spPr>
                <a:xfrm>
                  <a:off x="3318162" y="5907522"/>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2</m:t>
                            </m:r>
                          </m:sub>
                        </m:sSub>
                      </m:oMath>
                    </m:oMathPara>
                  </a14:m>
                  <a:endParaRPr lang="zh-CN" altLang="en-US" sz="1600" dirty="0"/>
                </a:p>
              </p:txBody>
            </p:sp>
          </mc:Choice>
          <mc:Fallback xmlns="">
            <p:sp>
              <p:nvSpPr>
                <p:cNvPr id="94" name="矩形 93"/>
                <p:cNvSpPr>
                  <a:spLocks noRot="1" noChangeAspect="1" noMove="1" noResize="1" noEditPoints="1" noAdjustHandles="1" noChangeArrowheads="1" noChangeShapeType="1" noTextEdit="1"/>
                </p:cNvSpPr>
                <p:nvPr/>
              </p:nvSpPr>
              <p:spPr>
                <a:xfrm>
                  <a:off x="3318162" y="5907522"/>
                  <a:ext cx="168480" cy="429018"/>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5" name="矩形 94"/>
                <p:cNvSpPr/>
                <p:nvPr/>
              </p:nvSpPr>
              <p:spPr>
                <a:xfrm>
                  <a:off x="3669604"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3</m:t>
                            </m:r>
                          </m:sub>
                        </m:sSub>
                      </m:oMath>
                    </m:oMathPara>
                  </a14:m>
                  <a:endParaRPr lang="zh-CN" altLang="en-US" sz="1600" dirty="0"/>
                </a:p>
              </p:txBody>
            </p:sp>
          </mc:Choice>
          <mc:Fallback xmlns="">
            <p:sp>
              <p:nvSpPr>
                <p:cNvPr id="95" name="矩形 94"/>
                <p:cNvSpPr>
                  <a:spLocks noRot="1" noChangeAspect="1" noMove="1" noResize="1" noEditPoints="1" noAdjustHandles="1" noChangeArrowheads="1" noChangeShapeType="1" noTextEdit="1"/>
                </p:cNvSpPr>
                <p:nvPr/>
              </p:nvSpPr>
              <p:spPr>
                <a:xfrm>
                  <a:off x="3669604" y="5906837"/>
                  <a:ext cx="168480" cy="429018"/>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6" name="矩形 95"/>
                <p:cNvSpPr/>
                <p:nvPr/>
              </p:nvSpPr>
              <p:spPr>
                <a:xfrm>
                  <a:off x="4065226"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4</m:t>
                            </m:r>
                          </m:sub>
                        </m:sSub>
                      </m:oMath>
                    </m:oMathPara>
                  </a14:m>
                  <a:endParaRPr lang="zh-CN" altLang="en-US" sz="1600" dirty="0"/>
                </a:p>
              </p:txBody>
            </p:sp>
          </mc:Choice>
          <mc:Fallback xmlns="">
            <p:sp>
              <p:nvSpPr>
                <p:cNvPr id="96" name="矩形 95"/>
                <p:cNvSpPr>
                  <a:spLocks noRot="1" noChangeAspect="1" noMove="1" noResize="1" noEditPoints="1" noAdjustHandles="1" noChangeArrowheads="1" noChangeShapeType="1" noTextEdit="1"/>
                </p:cNvSpPr>
                <p:nvPr/>
              </p:nvSpPr>
              <p:spPr>
                <a:xfrm>
                  <a:off x="4065226" y="5906837"/>
                  <a:ext cx="168480" cy="429018"/>
                </a:xfrm>
                <a:prstGeom prst="rect">
                  <a:avLst/>
                </a:prstGeom>
                <a:blipFill rotWithShape="1">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7" name="矩形 96"/>
                <p:cNvSpPr/>
                <p:nvPr/>
              </p:nvSpPr>
              <p:spPr>
                <a:xfrm>
                  <a:off x="4427518" y="5907522"/>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5</m:t>
                            </m:r>
                          </m:sub>
                        </m:sSub>
                      </m:oMath>
                    </m:oMathPara>
                  </a14:m>
                  <a:endParaRPr lang="zh-CN" altLang="en-US" sz="1600" dirty="0"/>
                </a:p>
              </p:txBody>
            </p:sp>
          </mc:Choice>
          <mc:Fallback xmlns="">
            <p:sp>
              <p:nvSpPr>
                <p:cNvPr id="97" name="矩形 96"/>
                <p:cNvSpPr>
                  <a:spLocks noRot="1" noChangeAspect="1" noMove="1" noResize="1" noEditPoints="1" noAdjustHandles="1" noChangeArrowheads="1" noChangeShapeType="1" noTextEdit="1"/>
                </p:cNvSpPr>
                <p:nvPr/>
              </p:nvSpPr>
              <p:spPr>
                <a:xfrm>
                  <a:off x="4427518" y="5907522"/>
                  <a:ext cx="168480" cy="429018"/>
                </a:xfrm>
                <a:prstGeom prst="rect">
                  <a:avLst/>
                </a:prstGeom>
                <a:blipFill rotWithShape="1">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8" name="矩形 97"/>
                <p:cNvSpPr/>
                <p:nvPr/>
              </p:nvSpPr>
              <p:spPr>
                <a:xfrm>
                  <a:off x="4827600"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6</m:t>
                            </m:r>
                          </m:sub>
                        </m:sSub>
                      </m:oMath>
                    </m:oMathPara>
                  </a14:m>
                  <a:endParaRPr lang="zh-CN" altLang="en-US" sz="1600" dirty="0"/>
                </a:p>
              </p:txBody>
            </p:sp>
          </mc:Choice>
          <mc:Fallback xmlns="">
            <p:sp>
              <p:nvSpPr>
                <p:cNvPr id="98" name="矩形 97"/>
                <p:cNvSpPr>
                  <a:spLocks noRot="1" noChangeAspect="1" noMove="1" noResize="1" noEditPoints="1" noAdjustHandles="1" noChangeArrowheads="1" noChangeShapeType="1" noTextEdit="1"/>
                </p:cNvSpPr>
                <p:nvPr/>
              </p:nvSpPr>
              <p:spPr>
                <a:xfrm>
                  <a:off x="4827600" y="5906837"/>
                  <a:ext cx="168480" cy="429018"/>
                </a:xfrm>
                <a:prstGeom prst="rect">
                  <a:avLst/>
                </a:prstGeom>
                <a:blipFill rotWithShape="1">
                  <a:blip r:embed="rId9"/>
                  <a:stretch>
                    <a:fillRect/>
                  </a:stretch>
                </a:blipFill>
              </p:spPr>
              <p:txBody>
                <a:bodyPr/>
                <a:lstStyle/>
                <a:p>
                  <a:r>
                    <a:rPr lang="zh-CN" altLang="en-US">
                      <a:noFill/>
                    </a:rPr>
                    <a:t> </a:t>
                  </a:r>
                </a:p>
              </p:txBody>
            </p:sp>
          </mc:Fallback>
        </mc:AlternateContent>
        <p:sp>
          <p:nvSpPr>
            <p:cNvPr id="99" name="矩形 98"/>
            <p:cNvSpPr/>
            <p:nvPr/>
          </p:nvSpPr>
          <p:spPr>
            <a:xfrm>
              <a:off x="5192264"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100" name="矩形 99"/>
            <p:cNvSpPr/>
            <p:nvPr/>
          </p:nvSpPr>
          <p:spPr>
            <a:xfrm>
              <a:off x="5566981"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mc:AlternateContent xmlns:mc="http://schemas.openxmlformats.org/markup-compatibility/2006" xmlns:a14="http://schemas.microsoft.com/office/drawing/2010/main">
          <mc:Choice Requires="a14">
            <p:sp>
              <p:nvSpPr>
                <p:cNvPr id="101" name="矩形 100"/>
                <p:cNvSpPr/>
                <p:nvPr/>
              </p:nvSpPr>
              <p:spPr>
                <a:xfrm>
                  <a:off x="5942844"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𝑇</m:t>
                            </m:r>
                          </m:sub>
                        </m:sSub>
                      </m:oMath>
                    </m:oMathPara>
                  </a14:m>
                  <a:endParaRPr lang="zh-CN" altLang="en-US" sz="1600" dirty="0"/>
                </a:p>
              </p:txBody>
            </p:sp>
          </mc:Choice>
          <mc:Fallback xmlns="">
            <p:sp>
              <p:nvSpPr>
                <p:cNvPr id="101" name="矩形 100"/>
                <p:cNvSpPr>
                  <a:spLocks noRot="1" noChangeAspect="1" noMove="1" noResize="1" noEditPoints="1" noAdjustHandles="1" noChangeArrowheads="1" noChangeShapeType="1" noTextEdit="1"/>
                </p:cNvSpPr>
                <p:nvPr/>
              </p:nvSpPr>
              <p:spPr>
                <a:xfrm>
                  <a:off x="5942844" y="5906837"/>
                  <a:ext cx="168480" cy="429018"/>
                </a:xfrm>
                <a:prstGeom prst="rect">
                  <a:avLst/>
                </a:prstGeom>
                <a:blipFill rotWithShape="1">
                  <a:blip r:embed="rId10"/>
                  <a:stretch>
                    <a:fillRect/>
                  </a:stretch>
                </a:blipFill>
              </p:spPr>
              <p:txBody>
                <a:bodyPr/>
                <a:lstStyle/>
                <a:p>
                  <a:r>
                    <a:rPr lang="zh-CN" altLang="en-US">
                      <a:noFill/>
                    </a:rPr>
                    <a:t> </a:t>
                  </a:r>
                </a:p>
              </p:txBody>
            </p:sp>
          </mc:Fallback>
        </mc:AlternateContent>
        <p:sp>
          <p:nvSpPr>
            <p:cNvPr id="142" name="Oval 8"/>
            <p:cNvSpPr>
              <a:spLocks noChangeArrowheads="1"/>
            </p:cNvSpPr>
            <p:nvPr/>
          </p:nvSpPr>
          <p:spPr bwMode="auto">
            <a:xfrm rot="16200000">
              <a:off x="2478715" y="2700428"/>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3" name="Oval 9"/>
            <p:cNvSpPr>
              <a:spLocks noChangeAspect="1" noChangeArrowheads="1"/>
            </p:cNvSpPr>
            <p:nvPr/>
          </p:nvSpPr>
          <p:spPr bwMode="auto">
            <a:xfrm rot="16200000">
              <a:off x="2254510" y="2666196"/>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4" name="Line 11"/>
            <p:cNvSpPr>
              <a:spLocks noChangeShapeType="1"/>
            </p:cNvSpPr>
            <p:nvPr/>
          </p:nvSpPr>
          <p:spPr bwMode="auto">
            <a:xfrm rot="16200000" flipV="1">
              <a:off x="2356309" y="2668087"/>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5" name="Oval 8"/>
            <p:cNvSpPr>
              <a:spLocks noChangeArrowheads="1"/>
            </p:cNvSpPr>
            <p:nvPr/>
          </p:nvSpPr>
          <p:spPr bwMode="auto">
            <a:xfrm rot="16200000">
              <a:off x="2478687" y="230688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6" name="Oval 9"/>
            <p:cNvSpPr>
              <a:spLocks noChangeAspect="1" noChangeArrowheads="1"/>
            </p:cNvSpPr>
            <p:nvPr/>
          </p:nvSpPr>
          <p:spPr bwMode="auto">
            <a:xfrm rot="16200000">
              <a:off x="2254481" y="2272652"/>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7" name="Line 11"/>
            <p:cNvSpPr>
              <a:spLocks noChangeShapeType="1"/>
            </p:cNvSpPr>
            <p:nvPr/>
          </p:nvSpPr>
          <p:spPr bwMode="auto">
            <a:xfrm rot="16200000" flipV="1">
              <a:off x="2356281" y="227454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8" name="Oval 8"/>
            <p:cNvSpPr>
              <a:spLocks noChangeArrowheads="1"/>
            </p:cNvSpPr>
            <p:nvPr/>
          </p:nvSpPr>
          <p:spPr bwMode="auto">
            <a:xfrm rot="16200000">
              <a:off x="2480814" y="1921730"/>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9" name="Oval 9"/>
            <p:cNvSpPr>
              <a:spLocks noChangeAspect="1" noChangeArrowheads="1"/>
            </p:cNvSpPr>
            <p:nvPr/>
          </p:nvSpPr>
          <p:spPr bwMode="auto">
            <a:xfrm rot="16200000">
              <a:off x="2256609" y="1888509"/>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0" name="Line 11"/>
            <p:cNvSpPr>
              <a:spLocks noChangeShapeType="1"/>
            </p:cNvSpPr>
            <p:nvPr/>
          </p:nvSpPr>
          <p:spPr bwMode="auto">
            <a:xfrm rot="16200000" flipV="1">
              <a:off x="2358408" y="1890400"/>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1" name="Oval 8"/>
            <p:cNvSpPr>
              <a:spLocks noChangeArrowheads="1"/>
            </p:cNvSpPr>
            <p:nvPr/>
          </p:nvSpPr>
          <p:spPr bwMode="auto">
            <a:xfrm rot="16200000">
              <a:off x="2477838" y="153685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2" name="Line 10"/>
            <p:cNvSpPr>
              <a:spLocks noChangeShapeType="1"/>
            </p:cNvSpPr>
            <p:nvPr/>
          </p:nvSpPr>
          <p:spPr bwMode="auto">
            <a:xfrm rot="16200000">
              <a:off x="2477134" y="2589745"/>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3" name="Line 10"/>
            <p:cNvSpPr>
              <a:spLocks noChangeShapeType="1"/>
            </p:cNvSpPr>
            <p:nvPr/>
          </p:nvSpPr>
          <p:spPr bwMode="auto">
            <a:xfrm rot="16200000">
              <a:off x="2477134" y="2197970"/>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4" name="Line 10"/>
            <p:cNvSpPr>
              <a:spLocks noChangeShapeType="1"/>
            </p:cNvSpPr>
            <p:nvPr/>
          </p:nvSpPr>
          <p:spPr bwMode="auto">
            <a:xfrm rot="16200000">
              <a:off x="2477134" y="1813803"/>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155" name="直接连接符 154"/>
            <p:cNvCxnSpPr/>
            <p:nvPr/>
          </p:nvCxnSpPr>
          <p:spPr>
            <a:xfrm>
              <a:off x="2781257" y="2795193"/>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2781257" y="2401650"/>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2781257" y="2017507"/>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flipV="1">
              <a:off x="2781257" y="1619918"/>
              <a:ext cx="3628800" cy="5790"/>
            </a:xfrm>
            <a:prstGeom prst="line">
              <a:avLst/>
            </a:prstGeom>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1623367" y="3726150"/>
              <a:ext cx="461665" cy="553998"/>
            </a:xfrm>
            <a:prstGeom prst="rect">
              <a:avLst/>
            </a:prstGeom>
            <a:noFill/>
          </p:spPr>
          <p:txBody>
            <a:bodyPr vert="vert270" wrap="none" rtlCol="0">
              <a:spAutoFit/>
            </a:bodyPr>
            <a:lstStyle/>
            <a:p>
              <a:r>
                <a:rPr lang="zh-CN" altLang="en-US" dirty="0">
                  <a:latin typeface="+mn-ea"/>
                </a:rPr>
                <a:t>关闭</a:t>
              </a:r>
            </a:p>
          </p:txBody>
        </p:sp>
        <p:sp>
          <p:nvSpPr>
            <p:cNvPr id="189" name="TextBox 188"/>
            <p:cNvSpPr txBox="1"/>
            <p:nvPr/>
          </p:nvSpPr>
          <p:spPr>
            <a:xfrm>
              <a:off x="1623367" y="2214985"/>
              <a:ext cx="461665" cy="553998"/>
            </a:xfrm>
            <a:prstGeom prst="rect">
              <a:avLst/>
            </a:prstGeom>
            <a:noFill/>
          </p:spPr>
          <p:txBody>
            <a:bodyPr vert="vert270" wrap="none" rtlCol="0">
              <a:spAutoFit/>
            </a:bodyPr>
            <a:lstStyle/>
            <a:p>
              <a:r>
                <a:rPr lang="zh-CN" altLang="en-US" dirty="0">
                  <a:latin typeface="+mn-ea"/>
                </a:rPr>
                <a:t>灯光</a:t>
              </a:r>
            </a:p>
          </p:txBody>
        </p:sp>
        <p:cxnSp>
          <p:nvCxnSpPr>
            <p:cNvPr id="233" name="直接箭头连接符 232"/>
            <p:cNvCxnSpPr/>
            <p:nvPr/>
          </p:nvCxnSpPr>
          <p:spPr>
            <a:xfrm flipV="1">
              <a:off x="2638417" y="5866639"/>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4" name="直接箭头连接符 233"/>
            <p:cNvCxnSpPr>
              <a:stCxn id="15" idx="5"/>
            </p:cNvCxnSpPr>
            <p:nvPr/>
          </p:nvCxnSpPr>
          <p:spPr>
            <a:xfrm flipV="1">
              <a:off x="2631703" y="4325138"/>
              <a:ext cx="374218" cy="1878815"/>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40" name="组合 239"/>
          <p:cNvGrpSpPr/>
          <p:nvPr/>
        </p:nvGrpSpPr>
        <p:grpSpPr>
          <a:xfrm>
            <a:off x="5114388" y="404665"/>
            <a:ext cx="3770222" cy="933223"/>
            <a:chOff x="971600" y="2492896"/>
            <a:chExt cx="7272808" cy="1800200"/>
          </a:xfrm>
        </p:grpSpPr>
        <p:sp>
          <p:nvSpPr>
            <p:cNvPr id="241" name="矩形 240"/>
            <p:cNvSpPr/>
            <p:nvPr/>
          </p:nvSpPr>
          <p:spPr>
            <a:xfrm>
              <a:off x="971600"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900" dirty="0">
                  <a:latin typeface="微软雅黑" panose="020B0503020204020204" pitchFamily="34" charset="-122"/>
                  <a:ea typeface="微软雅黑" panose="020B0503020204020204" pitchFamily="34" charset="-122"/>
                </a:rPr>
                <a:t>SENT-START</a:t>
              </a:r>
              <a:endParaRPr lang="zh-CN" altLang="en-US" sz="900" dirty="0">
                <a:latin typeface="微软雅黑" panose="020B0503020204020204" pitchFamily="34" charset="-122"/>
                <a:ea typeface="微软雅黑" panose="020B0503020204020204" pitchFamily="34" charset="-122"/>
              </a:endParaRPr>
            </a:p>
          </p:txBody>
        </p:sp>
        <p:sp>
          <p:nvSpPr>
            <p:cNvPr id="242" name="矩形 241"/>
            <p:cNvSpPr/>
            <p:nvPr/>
          </p:nvSpPr>
          <p:spPr>
            <a:xfrm>
              <a:off x="2915816" y="2492896"/>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打开</a:t>
              </a:r>
            </a:p>
          </p:txBody>
        </p:sp>
        <p:sp>
          <p:nvSpPr>
            <p:cNvPr id="243" name="矩形 242"/>
            <p:cNvSpPr/>
            <p:nvPr/>
          </p:nvSpPr>
          <p:spPr>
            <a:xfrm>
              <a:off x="2915816" y="378904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关闭</a:t>
              </a:r>
            </a:p>
          </p:txBody>
        </p:sp>
        <p:sp>
          <p:nvSpPr>
            <p:cNvPr id="244" name="矩形 243"/>
            <p:cNvSpPr/>
            <p:nvPr/>
          </p:nvSpPr>
          <p:spPr>
            <a:xfrm>
              <a:off x="4860032"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灯光</a:t>
              </a:r>
            </a:p>
          </p:txBody>
        </p:sp>
        <p:sp>
          <p:nvSpPr>
            <p:cNvPr id="245" name="矩形 244"/>
            <p:cNvSpPr/>
            <p:nvPr/>
          </p:nvSpPr>
          <p:spPr>
            <a:xfrm>
              <a:off x="6948264"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900" dirty="0">
                  <a:latin typeface="微软雅黑" panose="020B0503020204020204" pitchFamily="34" charset="-122"/>
                  <a:ea typeface="微软雅黑" panose="020B0503020204020204" pitchFamily="34" charset="-122"/>
                </a:rPr>
                <a:t>SENT-END</a:t>
              </a:r>
              <a:endParaRPr lang="zh-CN" altLang="en-US" sz="900" dirty="0">
                <a:latin typeface="微软雅黑" panose="020B0503020204020204" pitchFamily="34" charset="-122"/>
                <a:ea typeface="微软雅黑" panose="020B0503020204020204" pitchFamily="34" charset="-122"/>
              </a:endParaRPr>
            </a:p>
          </p:txBody>
        </p:sp>
        <p:cxnSp>
          <p:nvCxnSpPr>
            <p:cNvPr id="246" name="直接箭头连接符 245"/>
            <p:cNvCxnSpPr>
              <a:stCxn id="241" idx="3"/>
              <a:endCxn id="242" idx="1"/>
            </p:cNvCxnSpPr>
            <p:nvPr/>
          </p:nvCxnSpPr>
          <p:spPr>
            <a:xfrm flipV="1">
              <a:off x="2267744" y="2744924"/>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7" name="直接箭头连接符 246"/>
            <p:cNvCxnSpPr>
              <a:stCxn id="241" idx="3"/>
              <a:endCxn id="243" idx="1"/>
            </p:cNvCxnSpPr>
            <p:nvPr/>
          </p:nvCxnSpPr>
          <p:spPr>
            <a:xfrm>
              <a:off x="2267744" y="3392996"/>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8" name="直接箭头连接符 247"/>
            <p:cNvCxnSpPr>
              <a:stCxn id="242" idx="3"/>
              <a:endCxn id="244" idx="1"/>
            </p:cNvCxnSpPr>
            <p:nvPr/>
          </p:nvCxnSpPr>
          <p:spPr>
            <a:xfrm>
              <a:off x="4211960" y="2744924"/>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9" name="直接箭头连接符 248"/>
            <p:cNvCxnSpPr>
              <a:stCxn id="243" idx="3"/>
              <a:endCxn id="244" idx="1"/>
            </p:cNvCxnSpPr>
            <p:nvPr/>
          </p:nvCxnSpPr>
          <p:spPr>
            <a:xfrm flipV="1">
              <a:off x="4211960" y="3392996"/>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0" name="直接箭头连接符 249"/>
            <p:cNvCxnSpPr>
              <a:stCxn id="244" idx="3"/>
              <a:endCxn id="245" idx="1"/>
            </p:cNvCxnSpPr>
            <p:nvPr/>
          </p:nvCxnSpPr>
          <p:spPr>
            <a:xfrm>
              <a:off x="6156176" y="3392996"/>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02" name="直接箭头连接符 101"/>
          <p:cNvCxnSpPr/>
          <p:nvPr/>
        </p:nvCxnSpPr>
        <p:spPr>
          <a:xfrm flipV="1">
            <a:off x="4542260" y="5492758"/>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V="1">
            <a:off x="4537577" y="393738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flipV="1">
            <a:off x="4542260" y="5884557"/>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a:off x="4529921" y="4329785"/>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6" name="弧形 105"/>
          <p:cNvSpPr/>
          <p:nvPr/>
        </p:nvSpPr>
        <p:spPr>
          <a:xfrm flipH="1">
            <a:off x="3596986" y="4403268"/>
            <a:ext cx="936104" cy="1788094"/>
          </a:xfrm>
          <a:prstGeom prst="arc">
            <a:avLst>
              <a:gd name="adj1" fmla="val 16250639"/>
              <a:gd name="adj2" fmla="val 5461289"/>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7" name="弧形 106"/>
          <p:cNvSpPr/>
          <p:nvPr/>
        </p:nvSpPr>
        <p:spPr>
          <a:xfrm flipH="1">
            <a:off x="3596987" y="2852937"/>
            <a:ext cx="946737" cy="1765625"/>
          </a:xfrm>
          <a:prstGeom prst="arc">
            <a:avLst>
              <a:gd name="adj1" fmla="val 16250639"/>
              <a:gd name="adj2" fmla="val 5461289"/>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8" name="Line 10"/>
          <p:cNvSpPr>
            <a:spLocks noChangeShapeType="1"/>
          </p:cNvSpPr>
          <p:nvPr/>
        </p:nvSpPr>
        <p:spPr bwMode="auto">
          <a:xfrm rot="16200000">
            <a:off x="4005479" y="2974264"/>
            <a:ext cx="186045" cy="12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808440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3E8849-EB7F-4C72-A1F4-D0A1511BCE2D}"/>
              </a:ext>
            </a:extLst>
          </p:cNvPr>
          <p:cNvSpPr>
            <a:spLocks noGrp="1"/>
          </p:cNvSpPr>
          <p:nvPr>
            <p:ph type="title"/>
          </p:nvPr>
        </p:nvSpPr>
        <p:spPr>
          <a:xfrm>
            <a:off x="198474" y="382772"/>
            <a:ext cx="10515600" cy="1325563"/>
          </a:xfrm>
        </p:spPr>
        <p:txBody>
          <a:bodyPr/>
          <a:lstStyle/>
          <a:p>
            <a:pPr algn="ctr"/>
            <a:r>
              <a:rPr lang="zh-CN" altLang="en-US" dirty="0"/>
              <a:t>纲要</a:t>
            </a:r>
          </a:p>
        </p:txBody>
      </p:sp>
      <p:sp>
        <p:nvSpPr>
          <p:cNvPr id="3" name="内容占位符 2">
            <a:extLst>
              <a:ext uri="{FF2B5EF4-FFF2-40B4-BE49-F238E27FC236}">
                <a16:creationId xmlns:a16="http://schemas.microsoft.com/office/drawing/2014/main" id="{95820076-5C2B-4107-B6F2-B61D2EBCFE08}"/>
              </a:ext>
            </a:extLst>
          </p:cNvPr>
          <p:cNvSpPr>
            <a:spLocks noGrp="1"/>
          </p:cNvSpPr>
          <p:nvPr>
            <p:ph idx="1"/>
          </p:nvPr>
        </p:nvSpPr>
        <p:spPr>
          <a:xfrm>
            <a:off x="845288" y="1751391"/>
            <a:ext cx="10515600" cy="4351338"/>
          </a:xfrm>
        </p:spPr>
        <p:txBody>
          <a:bodyPr>
            <a:normAutofit/>
          </a:bodyPr>
          <a:lstStyle/>
          <a:p>
            <a:pPr marL="0" indent="0">
              <a:buNone/>
            </a:pPr>
            <a:r>
              <a:rPr lang="en-US" altLang="zh-CN" b="1" dirty="0"/>
              <a:t>6.1 </a:t>
            </a:r>
            <a:r>
              <a:rPr lang="zh-CN" altLang="en-US" b="1" dirty="0"/>
              <a:t>建模单元</a:t>
            </a:r>
            <a:endParaRPr lang="en-US" altLang="zh-CN" b="1" dirty="0"/>
          </a:p>
          <a:p>
            <a:pPr marL="0" indent="0">
              <a:buNone/>
            </a:pPr>
            <a:r>
              <a:rPr lang="en-US" altLang="zh-CN" b="1" dirty="0"/>
              <a:t>6.2 </a:t>
            </a:r>
            <a:r>
              <a:rPr lang="zh-CN" altLang="en-US" b="1" dirty="0"/>
              <a:t>发音过程与</a:t>
            </a:r>
            <a:r>
              <a:rPr lang="en-US" altLang="zh-CN" b="1" dirty="0"/>
              <a:t>HMM</a:t>
            </a:r>
            <a:r>
              <a:rPr lang="zh-CN" altLang="en-US" b="1" dirty="0"/>
              <a:t>状态</a:t>
            </a:r>
            <a:endParaRPr lang="en-US" altLang="zh-CN" b="1" dirty="0"/>
          </a:p>
          <a:p>
            <a:pPr marL="0" indent="0">
              <a:buNone/>
            </a:pPr>
            <a:r>
              <a:rPr lang="en-US" altLang="zh-CN" b="1" dirty="0"/>
              <a:t>6.3 </a:t>
            </a:r>
            <a:r>
              <a:rPr lang="zh-CN" altLang="en-US" b="1" dirty="0"/>
              <a:t>串接</a:t>
            </a:r>
            <a:r>
              <a:rPr lang="en-US" altLang="zh-CN" b="1" dirty="0"/>
              <a:t>HMM</a:t>
            </a:r>
          </a:p>
          <a:p>
            <a:pPr marL="0" indent="0">
              <a:buNone/>
            </a:pPr>
            <a:r>
              <a:rPr lang="en-US" altLang="zh-CN" b="1" dirty="0"/>
              <a:t>6.4 </a:t>
            </a:r>
            <a:r>
              <a:rPr lang="zh-CN" altLang="zh-CN" b="1" dirty="0"/>
              <a:t>固定语法的识别</a:t>
            </a:r>
          </a:p>
          <a:p>
            <a:pPr marL="0" indent="0">
              <a:buNone/>
            </a:pPr>
            <a:r>
              <a:rPr lang="en-US" altLang="zh-CN" b="1" dirty="0"/>
              <a:t>6.5 </a:t>
            </a:r>
            <a:r>
              <a:rPr lang="zh-CN" altLang="zh-CN" b="1" dirty="0"/>
              <a:t>随机语法的识别</a:t>
            </a:r>
            <a:endParaRPr lang="en-US" altLang="zh-CN" b="1" dirty="0"/>
          </a:p>
          <a:p>
            <a:pPr marL="0" indent="0">
              <a:buNone/>
            </a:pPr>
            <a:r>
              <a:rPr lang="en-US" altLang="zh-CN" b="1" dirty="0"/>
              <a:t>6.6 </a:t>
            </a:r>
            <a:r>
              <a:rPr lang="zh-CN" altLang="en-US" b="1" dirty="0"/>
              <a:t>音素的上下文建模</a:t>
            </a:r>
            <a:endParaRPr lang="zh-CN" altLang="zh-CN" b="1" dirty="0"/>
          </a:p>
          <a:p>
            <a:pPr marL="0" indent="0">
              <a:buNone/>
            </a:pPr>
            <a:r>
              <a:rPr lang="en-US" altLang="zh-CN" b="1" dirty="0"/>
              <a:t>6.7 </a:t>
            </a:r>
            <a:r>
              <a:rPr lang="zh-CN" altLang="en-US" b="1" dirty="0"/>
              <a:t>本章小结</a:t>
            </a:r>
            <a:endParaRPr lang="en-US" altLang="zh-CN" b="1" dirty="0"/>
          </a:p>
        </p:txBody>
      </p:sp>
    </p:spTree>
    <p:extLst>
      <p:ext uri="{BB962C8B-B14F-4D97-AF65-F5344CB8AC3E}">
        <p14:creationId xmlns:p14="http://schemas.microsoft.com/office/powerpoint/2010/main" val="3294044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解码过程</a:t>
            </a:r>
          </a:p>
        </p:txBody>
      </p:sp>
      <p:grpSp>
        <p:nvGrpSpPr>
          <p:cNvPr id="251" name="组合 250"/>
          <p:cNvGrpSpPr/>
          <p:nvPr/>
        </p:nvGrpSpPr>
        <p:grpSpPr>
          <a:xfrm>
            <a:off x="3146363" y="1536854"/>
            <a:ext cx="4787694" cy="4821968"/>
            <a:chOff x="1622363" y="1536854"/>
            <a:chExt cx="4787694" cy="4821968"/>
          </a:xfrm>
        </p:grpSpPr>
        <p:sp>
          <p:nvSpPr>
            <p:cNvPr id="5" name="Oval 8"/>
            <p:cNvSpPr>
              <a:spLocks noChangeArrowheads="1"/>
            </p:cNvSpPr>
            <p:nvPr/>
          </p:nvSpPr>
          <p:spPr bwMode="auto">
            <a:xfrm rot="16200000">
              <a:off x="2477711" y="578213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 name="Oval 9"/>
            <p:cNvSpPr>
              <a:spLocks noChangeAspect="1" noChangeArrowheads="1"/>
            </p:cNvSpPr>
            <p:nvPr/>
          </p:nvSpPr>
          <p:spPr bwMode="auto">
            <a:xfrm rot="16200000">
              <a:off x="2253505" y="5747902"/>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 name="Line 11"/>
            <p:cNvSpPr>
              <a:spLocks noChangeShapeType="1"/>
            </p:cNvSpPr>
            <p:nvPr/>
          </p:nvSpPr>
          <p:spPr bwMode="auto">
            <a:xfrm rot="16200000" flipV="1">
              <a:off x="2355305" y="574979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 name="Oval 8"/>
            <p:cNvSpPr>
              <a:spLocks noChangeArrowheads="1"/>
            </p:cNvSpPr>
            <p:nvPr/>
          </p:nvSpPr>
          <p:spPr bwMode="auto">
            <a:xfrm rot="16200000">
              <a:off x="2477682" y="5390336"/>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 name="Oval 9"/>
            <p:cNvSpPr>
              <a:spLocks noChangeAspect="1" noChangeArrowheads="1"/>
            </p:cNvSpPr>
            <p:nvPr/>
          </p:nvSpPr>
          <p:spPr bwMode="auto">
            <a:xfrm rot="16200000">
              <a:off x="2253477" y="5356103"/>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 name="Line 11"/>
            <p:cNvSpPr>
              <a:spLocks noChangeShapeType="1"/>
            </p:cNvSpPr>
            <p:nvPr/>
          </p:nvSpPr>
          <p:spPr bwMode="auto">
            <a:xfrm rot="16200000" flipV="1">
              <a:off x="2355276" y="5357994"/>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 name="Oval 8"/>
            <p:cNvSpPr>
              <a:spLocks noChangeArrowheads="1"/>
            </p:cNvSpPr>
            <p:nvPr/>
          </p:nvSpPr>
          <p:spPr bwMode="auto">
            <a:xfrm rot="16200000">
              <a:off x="2479810" y="5011093"/>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 name="Oval 9"/>
            <p:cNvSpPr>
              <a:spLocks noChangeAspect="1" noChangeArrowheads="1"/>
            </p:cNvSpPr>
            <p:nvPr/>
          </p:nvSpPr>
          <p:spPr bwMode="auto">
            <a:xfrm rot="16200000">
              <a:off x="2255604" y="4977871"/>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 name="Line 11"/>
            <p:cNvSpPr>
              <a:spLocks noChangeShapeType="1"/>
            </p:cNvSpPr>
            <p:nvPr/>
          </p:nvSpPr>
          <p:spPr bwMode="auto">
            <a:xfrm rot="16200000" flipV="1">
              <a:off x="2357404" y="497976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 name="Oval 8"/>
            <p:cNvSpPr>
              <a:spLocks noChangeArrowheads="1"/>
            </p:cNvSpPr>
            <p:nvPr/>
          </p:nvSpPr>
          <p:spPr bwMode="auto">
            <a:xfrm rot="16200000">
              <a:off x="2476834" y="4618561"/>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 name="Oval 8"/>
            <p:cNvSpPr>
              <a:spLocks noChangeArrowheads="1"/>
            </p:cNvSpPr>
            <p:nvPr/>
          </p:nvSpPr>
          <p:spPr bwMode="auto">
            <a:xfrm rot="16200000">
              <a:off x="2476834" y="6177382"/>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 name="Line 10"/>
            <p:cNvSpPr>
              <a:spLocks noChangeShapeType="1"/>
            </p:cNvSpPr>
            <p:nvPr/>
          </p:nvSpPr>
          <p:spPr bwMode="auto">
            <a:xfrm rot="16200000">
              <a:off x="2471449" y="6069698"/>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 name="Oval 8"/>
            <p:cNvSpPr>
              <a:spLocks noChangeArrowheads="1"/>
            </p:cNvSpPr>
            <p:nvPr/>
          </p:nvSpPr>
          <p:spPr bwMode="auto">
            <a:xfrm rot="16200000">
              <a:off x="2477711" y="4234418"/>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 name="Oval 9"/>
            <p:cNvSpPr>
              <a:spLocks noChangeAspect="1" noChangeArrowheads="1"/>
            </p:cNvSpPr>
            <p:nvPr/>
          </p:nvSpPr>
          <p:spPr bwMode="auto">
            <a:xfrm rot="16200000">
              <a:off x="2253505" y="4200185"/>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9" name="Line 11"/>
            <p:cNvSpPr>
              <a:spLocks noChangeShapeType="1"/>
            </p:cNvSpPr>
            <p:nvPr/>
          </p:nvSpPr>
          <p:spPr bwMode="auto">
            <a:xfrm rot="16200000" flipV="1">
              <a:off x="2355305" y="4202077"/>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0" name="Oval 8"/>
            <p:cNvSpPr>
              <a:spLocks noChangeArrowheads="1"/>
            </p:cNvSpPr>
            <p:nvPr/>
          </p:nvSpPr>
          <p:spPr bwMode="auto">
            <a:xfrm rot="16200000">
              <a:off x="2477682" y="384087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1" name="Oval 9"/>
            <p:cNvSpPr>
              <a:spLocks noChangeAspect="1" noChangeArrowheads="1"/>
            </p:cNvSpPr>
            <p:nvPr/>
          </p:nvSpPr>
          <p:spPr bwMode="auto">
            <a:xfrm rot="16200000">
              <a:off x="2253477" y="3806642"/>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2" name="Line 11"/>
            <p:cNvSpPr>
              <a:spLocks noChangeShapeType="1"/>
            </p:cNvSpPr>
            <p:nvPr/>
          </p:nvSpPr>
          <p:spPr bwMode="auto">
            <a:xfrm rot="16200000" flipV="1">
              <a:off x="2355276" y="380853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3" name="Oval 8"/>
            <p:cNvSpPr>
              <a:spLocks noChangeArrowheads="1"/>
            </p:cNvSpPr>
            <p:nvPr/>
          </p:nvSpPr>
          <p:spPr bwMode="auto">
            <a:xfrm rot="16200000">
              <a:off x="2479810" y="3455720"/>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4" name="Oval 9"/>
            <p:cNvSpPr>
              <a:spLocks noChangeAspect="1" noChangeArrowheads="1"/>
            </p:cNvSpPr>
            <p:nvPr/>
          </p:nvSpPr>
          <p:spPr bwMode="auto">
            <a:xfrm rot="16200000">
              <a:off x="2255604" y="3422499"/>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5" name="Line 11"/>
            <p:cNvSpPr>
              <a:spLocks noChangeShapeType="1"/>
            </p:cNvSpPr>
            <p:nvPr/>
          </p:nvSpPr>
          <p:spPr bwMode="auto">
            <a:xfrm rot="16200000" flipV="1">
              <a:off x="2357404" y="3424390"/>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6" name="Oval 8"/>
            <p:cNvSpPr>
              <a:spLocks noChangeArrowheads="1"/>
            </p:cNvSpPr>
            <p:nvPr/>
          </p:nvSpPr>
          <p:spPr bwMode="auto">
            <a:xfrm rot="16200000">
              <a:off x="2476834" y="307084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7" name="Line 10"/>
            <p:cNvSpPr>
              <a:spLocks noChangeShapeType="1"/>
            </p:cNvSpPr>
            <p:nvPr/>
          </p:nvSpPr>
          <p:spPr bwMode="auto">
            <a:xfrm rot="16200000">
              <a:off x="2476129" y="5673196"/>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8" name="Line 10"/>
            <p:cNvSpPr>
              <a:spLocks noChangeShapeType="1"/>
            </p:cNvSpPr>
            <p:nvPr/>
          </p:nvSpPr>
          <p:spPr bwMode="auto">
            <a:xfrm rot="16200000">
              <a:off x="2476129" y="5287308"/>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9" name="Line 10"/>
            <p:cNvSpPr>
              <a:spLocks noChangeShapeType="1"/>
            </p:cNvSpPr>
            <p:nvPr/>
          </p:nvSpPr>
          <p:spPr bwMode="auto">
            <a:xfrm rot="16200000">
              <a:off x="2476129" y="4901421"/>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 name="Line 10"/>
            <p:cNvSpPr>
              <a:spLocks noChangeShapeType="1"/>
            </p:cNvSpPr>
            <p:nvPr/>
          </p:nvSpPr>
          <p:spPr bwMode="auto">
            <a:xfrm rot="16200000">
              <a:off x="2476129" y="4123735"/>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 name="Line 10"/>
            <p:cNvSpPr>
              <a:spLocks noChangeShapeType="1"/>
            </p:cNvSpPr>
            <p:nvPr/>
          </p:nvSpPr>
          <p:spPr bwMode="auto">
            <a:xfrm rot="16200000">
              <a:off x="2476129" y="3731960"/>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3" name="Line 10"/>
            <p:cNvSpPr>
              <a:spLocks noChangeShapeType="1"/>
            </p:cNvSpPr>
            <p:nvPr/>
          </p:nvSpPr>
          <p:spPr bwMode="auto">
            <a:xfrm rot="16200000">
              <a:off x="2479587" y="3350246"/>
              <a:ext cx="201449" cy="55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34" name="直接连接符 33"/>
            <p:cNvCxnSpPr/>
            <p:nvPr/>
          </p:nvCxnSpPr>
          <p:spPr>
            <a:xfrm>
              <a:off x="2780253" y="5877502"/>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780253" y="5485101"/>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780253" y="5106869"/>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780253" y="4715071"/>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780253" y="4329183"/>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780253" y="3935639"/>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780253" y="3551497"/>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2780253" y="3153908"/>
              <a:ext cx="3628800" cy="5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3018259" y="1615440"/>
              <a:ext cx="1771"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3402402" y="1615440"/>
              <a:ext cx="0"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3753844" y="1615440"/>
              <a:ext cx="11478"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flipV="1">
              <a:off x="4138871" y="1615440"/>
              <a:ext cx="12338"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4521786" y="1615438"/>
              <a:ext cx="8885"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4893592" y="1615440"/>
              <a:ext cx="4681"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5283421" y="1615440"/>
              <a:ext cx="739"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5654737" y="1615440"/>
              <a:ext cx="8660"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flipV="1">
              <a:off x="6027084" y="1615440"/>
              <a:ext cx="4140"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6409052" y="1621094"/>
              <a:ext cx="403"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3044178" y="6335855"/>
              <a:ext cx="33648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622363" y="5135183"/>
              <a:ext cx="461665" cy="553998"/>
            </a:xfrm>
            <a:prstGeom prst="rect">
              <a:avLst/>
            </a:prstGeom>
            <a:noFill/>
          </p:spPr>
          <p:txBody>
            <a:bodyPr vert="vert270" wrap="none" rtlCol="0">
              <a:spAutoFit/>
            </a:bodyPr>
            <a:lstStyle/>
            <a:p>
              <a:r>
                <a:rPr lang="zh-CN" altLang="en-US" dirty="0">
                  <a:latin typeface="+mn-ea"/>
                </a:rPr>
                <a:t>打开</a:t>
              </a:r>
            </a:p>
          </p:txBody>
        </p:sp>
        <mc:AlternateContent xmlns:mc="http://schemas.openxmlformats.org/markup-compatibility/2006" xmlns:a14="http://schemas.microsoft.com/office/drawing/2010/main">
          <mc:Choice Requires="a14">
            <p:sp>
              <p:nvSpPr>
                <p:cNvPr id="93" name="矩形 92"/>
                <p:cNvSpPr/>
                <p:nvPr/>
              </p:nvSpPr>
              <p:spPr>
                <a:xfrm>
                  <a:off x="2935791" y="5907522"/>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m:t>
                            </m:r>
                          </m:sub>
                        </m:sSub>
                      </m:oMath>
                    </m:oMathPara>
                  </a14:m>
                  <a:endParaRPr lang="zh-CN" altLang="en-US" sz="1600" dirty="0"/>
                </a:p>
              </p:txBody>
            </p:sp>
          </mc:Choice>
          <mc:Fallback xmlns="">
            <p:sp>
              <p:nvSpPr>
                <p:cNvPr id="93" name="矩形 92"/>
                <p:cNvSpPr>
                  <a:spLocks noRot="1" noChangeAspect="1" noMove="1" noResize="1" noEditPoints="1" noAdjustHandles="1" noChangeArrowheads="1" noChangeShapeType="1" noTextEdit="1"/>
                </p:cNvSpPr>
                <p:nvPr/>
              </p:nvSpPr>
              <p:spPr>
                <a:xfrm>
                  <a:off x="2935791" y="5907522"/>
                  <a:ext cx="168480" cy="429018"/>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4" name="矩形 93"/>
                <p:cNvSpPr/>
                <p:nvPr/>
              </p:nvSpPr>
              <p:spPr>
                <a:xfrm>
                  <a:off x="3318162" y="5907522"/>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2</m:t>
                            </m:r>
                          </m:sub>
                        </m:sSub>
                      </m:oMath>
                    </m:oMathPara>
                  </a14:m>
                  <a:endParaRPr lang="zh-CN" altLang="en-US" sz="1600" dirty="0"/>
                </a:p>
              </p:txBody>
            </p:sp>
          </mc:Choice>
          <mc:Fallback xmlns="">
            <p:sp>
              <p:nvSpPr>
                <p:cNvPr id="94" name="矩形 93"/>
                <p:cNvSpPr>
                  <a:spLocks noRot="1" noChangeAspect="1" noMove="1" noResize="1" noEditPoints="1" noAdjustHandles="1" noChangeArrowheads="1" noChangeShapeType="1" noTextEdit="1"/>
                </p:cNvSpPr>
                <p:nvPr/>
              </p:nvSpPr>
              <p:spPr>
                <a:xfrm>
                  <a:off x="3318162" y="5907522"/>
                  <a:ext cx="168480" cy="429018"/>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5" name="矩形 94"/>
                <p:cNvSpPr/>
                <p:nvPr/>
              </p:nvSpPr>
              <p:spPr>
                <a:xfrm>
                  <a:off x="3669604"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3</m:t>
                            </m:r>
                          </m:sub>
                        </m:sSub>
                      </m:oMath>
                    </m:oMathPara>
                  </a14:m>
                  <a:endParaRPr lang="zh-CN" altLang="en-US" sz="1600" dirty="0"/>
                </a:p>
              </p:txBody>
            </p:sp>
          </mc:Choice>
          <mc:Fallback xmlns="">
            <p:sp>
              <p:nvSpPr>
                <p:cNvPr id="95" name="矩形 94"/>
                <p:cNvSpPr>
                  <a:spLocks noRot="1" noChangeAspect="1" noMove="1" noResize="1" noEditPoints="1" noAdjustHandles="1" noChangeArrowheads="1" noChangeShapeType="1" noTextEdit="1"/>
                </p:cNvSpPr>
                <p:nvPr/>
              </p:nvSpPr>
              <p:spPr>
                <a:xfrm>
                  <a:off x="3669604" y="5906837"/>
                  <a:ext cx="168480" cy="429018"/>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6" name="矩形 95"/>
                <p:cNvSpPr/>
                <p:nvPr/>
              </p:nvSpPr>
              <p:spPr>
                <a:xfrm>
                  <a:off x="4065226"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4</m:t>
                            </m:r>
                          </m:sub>
                        </m:sSub>
                      </m:oMath>
                    </m:oMathPara>
                  </a14:m>
                  <a:endParaRPr lang="zh-CN" altLang="en-US" sz="1600" dirty="0"/>
                </a:p>
              </p:txBody>
            </p:sp>
          </mc:Choice>
          <mc:Fallback xmlns="">
            <p:sp>
              <p:nvSpPr>
                <p:cNvPr id="96" name="矩形 95"/>
                <p:cNvSpPr>
                  <a:spLocks noRot="1" noChangeAspect="1" noMove="1" noResize="1" noEditPoints="1" noAdjustHandles="1" noChangeArrowheads="1" noChangeShapeType="1" noTextEdit="1"/>
                </p:cNvSpPr>
                <p:nvPr/>
              </p:nvSpPr>
              <p:spPr>
                <a:xfrm>
                  <a:off x="4065226" y="5906837"/>
                  <a:ext cx="168480" cy="429018"/>
                </a:xfrm>
                <a:prstGeom prst="rect">
                  <a:avLst/>
                </a:prstGeom>
                <a:blipFill rotWithShape="1">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7" name="矩形 96"/>
                <p:cNvSpPr/>
                <p:nvPr/>
              </p:nvSpPr>
              <p:spPr>
                <a:xfrm>
                  <a:off x="4427518" y="5907522"/>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5</m:t>
                            </m:r>
                          </m:sub>
                        </m:sSub>
                      </m:oMath>
                    </m:oMathPara>
                  </a14:m>
                  <a:endParaRPr lang="zh-CN" altLang="en-US" sz="1600" dirty="0"/>
                </a:p>
              </p:txBody>
            </p:sp>
          </mc:Choice>
          <mc:Fallback xmlns="">
            <p:sp>
              <p:nvSpPr>
                <p:cNvPr id="97" name="矩形 96"/>
                <p:cNvSpPr>
                  <a:spLocks noRot="1" noChangeAspect="1" noMove="1" noResize="1" noEditPoints="1" noAdjustHandles="1" noChangeArrowheads="1" noChangeShapeType="1" noTextEdit="1"/>
                </p:cNvSpPr>
                <p:nvPr/>
              </p:nvSpPr>
              <p:spPr>
                <a:xfrm>
                  <a:off x="4427518" y="5907522"/>
                  <a:ext cx="168480" cy="429018"/>
                </a:xfrm>
                <a:prstGeom prst="rect">
                  <a:avLst/>
                </a:prstGeom>
                <a:blipFill rotWithShape="1">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8" name="矩形 97"/>
                <p:cNvSpPr/>
                <p:nvPr/>
              </p:nvSpPr>
              <p:spPr>
                <a:xfrm>
                  <a:off x="4827600"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6</m:t>
                            </m:r>
                          </m:sub>
                        </m:sSub>
                      </m:oMath>
                    </m:oMathPara>
                  </a14:m>
                  <a:endParaRPr lang="zh-CN" altLang="en-US" sz="1600" dirty="0"/>
                </a:p>
              </p:txBody>
            </p:sp>
          </mc:Choice>
          <mc:Fallback xmlns="">
            <p:sp>
              <p:nvSpPr>
                <p:cNvPr id="98" name="矩形 97"/>
                <p:cNvSpPr>
                  <a:spLocks noRot="1" noChangeAspect="1" noMove="1" noResize="1" noEditPoints="1" noAdjustHandles="1" noChangeArrowheads="1" noChangeShapeType="1" noTextEdit="1"/>
                </p:cNvSpPr>
                <p:nvPr/>
              </p:nvSpPr>
              <p:spPr>
                <a:xfrm>
                  <a:off x="4827600" y="5906837"/>
                  <a:ext cx="168480" cy="429018"/>
                </a:xfrm>
                <a:prstGeom prst="rect">
                  <a:avLst/>
                </a:prstGeom>
                <a:blipFill rotWithShape="1">
                  <a:blip r:embed="rId9"/>
                  <a:stretch>
                    <a:fillRect/>
                  </a:stretch>
                </a:blipFill>
              </p:spPr>
              <p:txBody>
                <a:bodyPr/>
                <a:lstStyle/>
                <a:p>
                  <a:r>
                    <a:rPr lang="zh-CN" altLang="en-US">
                      <a:noFill/>
                    </a:rPr>
                    <a:t> </a:t>
                  </a:r>
                </a:p>
              </p:txBody>
            </p:sp>
          </mc:Fallback>
        </mc:AlternateContent>
        <p:sp>
          <p:nvSpPr>
            <p:cNvPr id="99" name="矩形 98"/>
            <p:cNvSpPr/>
            <p:nvPr/>
          </p:nvSpPr>
          <p:spPr>
            <a:xfrm>
              <a:off x="5192264"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100" name="矩形 99"/>
            <p:cNvSpPr/>
            <p:nvPr/>
          </p:nvSpPr>
          <p:spPr>
            <a:xfrm>
              <a:off x="5566981"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mc:AlternateContent xmlns:mc="http://schemas.openxmlformats.org/markup-compatibility/2006" xmlns:a14="http://schemas.microsoft.com/office/drawing/2010/main">
          <mc:Choice Requires="a14">
            <p:sp>
              <p:nvSpPr>
                <p:cNvPr id="101" name="矩形 100"/>
                <p:cNvSpPr/>
                <p:nvPr/>
              </p:nvSpPr>
              <p:spPr>
                <a:xfrm>
                  <a:off x="5942844"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𝑇</m:t>
                            </m:r>
                          </m:sub>
                        </m:sSub>
                      </m:oMath>
                    </m:oMathPara>
                  </a14:m>
                  <a:endParaRPr lang="zh-CN" altLang="en-US" sz="1600" dirty="0"/>
                </a:p>
              </p:txBody>
            </p:sp>
          </mc:Choice>
          <mc:Fallback xmlns="">
            <p:sp>
              <p:nvSpPr>
                <p:cNvPr id="101" name="矩形 100"/>
                <p:cNvSpPr>
                  <a:spLocks noRot="1" noChangeAspect="1" noMove="1" noResize="1" noEditPoints="1" noAdjustHandles="1" noChangeArrowheads="1" noChangeShapeType="1" noTextEdit="1"/>
                </p:cNvSpPr>
                <p:nvPr/>
              </p:nvSpPr>
              <p:spPr>
                <a:xfrm>
                  <a:off x="5942844" y="5906837"/>
                  <a:ext cx="168480" cy="429018"/>
                </a:xfrm>
                <a:prstGeom prst="rect">
                  <a:avLst/>
                </a:prstGeom>
                <a:blipFill rotWithShape="1">
                  <a:blip r:embed="rId10"/>
                  <a:stretch>
                    <a:fillRect/>
                  </a:stretch>
                </a:blipFill>
              </p:spPr>
              <p:txBody>
                <a:bodyPr/>
                <a:lstStyle/>
                <a:p>
                  <a:r>
                    <a:rPr lang="zh-CN" altLang="en-US">
                      <a:noFill/>
                    </a:rPr>
                    <a:t> </a:t>
                  </a:r>
                </a:p>
              </p:txBody>
            </p:sp>
          </mc:Fallback>
        </mc:AlternateContent>
        <p:sp>
          <p:nvSpPr>
            <p:cNvPr id="142" name="Oval 8"/>
            <p:cNvSpPr>
              <a:spLocks noChangeArrowheads="1"/>
            </p:cNvSpPr>
            <p:nvPr/>
          </p:nvSpPr>
          <p:spPr bwMode="auto">
            <a:xfrm rot="16200000">
              <a:off x="2478715" y="2700428"/>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3" name="Oval 9"/>
            <p:cNvSpPr>
              <a:spLocks noChangeAspect="1" noChangeArrowheads="1"/>
            </p:cNvSpPr>
            <p:nvPr/>
          </p:nvSpPr>
          <p:spPr bwMode="auto">
            <a:xfrm rot="16200000">
              <a:off x="2254510" y="2666196"/>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4" name="Line 11"/>
            <p:cNvSpPr>
              <a:spLocks noChangeShapeType="1"/>
            </p:cNvSpPr>
            <p:nvPr/>
          </p:nvSpPr>
          <p:spPr bwMode="auto">
            <a:xfrm rot="16200000" flipV="1">
              <a:off x="2356309" y="2668087"/>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5" name="Oval 8"/>
            <p:cNvSpPr>
              <a:spLocks noChangeArrowheads="1"/>
            </p:cNvSpPr>
            <p:nvPr/>
          </p:nvSpPr>
          <p:spPr bwMode="auto">
            <a:xfrm rot="16200000">
              <a:off x="2478687" y="230688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6" name="Oval 9"/>
            <p:cNvSpPr>
              <a:spLocks noChangeAspect="1" noChangeArrowheads="1"/>
            </p:cNvSpPr>
            <p:nvPr/>
          </p:nvSpPr>
          <p:spPr bwMode="auto">
            <a:xfrm rot="16200000">
              <a:off x="2254481" y="2272652"/>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7" name="Line 11"/>
            <p:cNvSpPr>
              <a:spLocks noChangeShapeType="1"/>
            </p:cNvSpPr>
            <p:nvPr/>
          </p:nvSpPr>
          <p:spPr bwMode="auto">
            <a:xfrm rot="16200000" flipV="1">
              <a:off x="2356281" y="227454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8" name="Oval 8"/>
            <p:cNvSpPr>
              <a:spLocks noChangeArrowheads="1"/>
            </p:cNvSpPr>
            <p:nvPr/>
          </p:nvSpPr>
          <p:spPr bwMode="auto">
            <a:xfrm rot="16200000">
              <a:off x="2480814" y="1921730"/>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9" name="Oval 9"/>
            <p:cNvSpPr>
              <a:spLocks noChangeAspect="1" noChangeArrowheads="1"/>
            </p:cNvSpPr>
            <p:nvPr/>
          </p:nvSpPr>
          <p:spPr bwMode="auto">
            <a:xfrm rot="16200000">
              <a:off x="2256609" y="1888509"/>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0" name="Line 11"/>
            <p:cNvSpPr>
              <a:spLocks noChangeShapeType="1"/>
            </p:cNvSpPr>
            <p:nvPr/>
          </p:nvSpPr>
          <p:spPr bwMode="auto">
            <a:xfrm rot="16200000" flipV="1">
              <a:off x="2358408" y="1890400"/>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1" name="Oval 8"/>
            <p:cNvSpPr>
              <a:spLocks noChangeArrowheads="1"/>
            </p:cNvSpPr>
            <p:nvPr/>
          </p:nvSpPr>
          <p:spPr bwMode="auto">
            <a:xfrm rot="16200000">
              <a:off x="2477838" y="153685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2" name="Line 10"/>
            <p:cNvSpPr>
              <a:spLocks noChangeShapeType="1"/>
            </p:cNvSpPr>
            <p:nvPr/>
          </p:nvSpPr>
          <p:spPr bwMode="auto">
            <a:xfrm rot="16200000">
              <a:off x="2477134" y="2589745"/>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3" name="Line 10"/>
            <p:cNvSpPr>
              <a:spLocks noChangeShapeType="1"/>
            </p:cNvSpPr>
            <p:nvPr/>
          </p:nvSpPr>
          <p:spPr bwMode="auto">
            <a:xfrm rot="16200000">
              <a:off x="2477134" y="2197970"/>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4" name="Line 10"/>
            <p:cNvSpPr>
              <a:spLocks noChangeShapeType="1"/>
            </p:cNvSpPr>
            <p:nvPr/>
          </p:nvSpPr>
          <p:spPr bwMode="auto">
            <a:xfrm rot="16200000">
              <a:off x="2477134" y="1813803"/>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155" name="直接连接符 154"/>
            <p:cNvCxnSpPr/>
            <p:nvPr/>
          </p:nvCxnSpPr>
          <p:spPr>
            <a:xfrm>
              <a:off x="2781257" y="2795193"/>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2781257" y="2401650"/>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2781257" y="2017507"/>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flipV="1">
              <a:off x="2781257" y="1619918"/>
              <a:ext cx="3628800" cy="5790"/>
            </a:xfrm>
            <a:prstGeom prst="line">
              <a:avLst/>
            </a:prstGeom>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1623367" y="3726150"/>
              <a:ext cx="461665" cy="553998"/>
            </a:xfrm>
            <a:prstGeom prst="rect">
              <a:avLst/>
            </a:prstGeom>
            <a:noFill/>
          </p:spPr>
          <p:txBody>
            <a:bodyPr vert="vert270" wrap="none" rtlCol="0">
              <a:spAutoFit/>
            </a:bodyPr>
            <a:lstStyle/>
            <a:p>
              <a:r>
                <a:rPr lang="zh-CN" altLang="en-US" dirty="0">
                  <a:latin typeface="+mn-ea"/>
                </a:rPr>
                <a:t>关闭</a:t>
              </a:r>
            </a:p>
          </p:txBody>
        </p:sp>
        <p:sp>
          <p:nvSpPr>
            <p:cNvPr id="189" name="TextBox 188"/>
            <p:cNvSpPr txBox="1"/>
            <p:nvPr/>
          </p:nvSpPr>
          <p:spPr>
            <a:xfrm>
              <a:off x="1623367" y="2214985"/>
              <a:ext cx="461665" cy="553998"/>
            </a:xfrm>
            <a:prstGeom prst="rect">
              <a:avLst/>
            </a:prstGeom>
            <a:noFill/>
          </p:spPr>
          <p:txBody>
            <a:bodyPr vert="vert270" wrap="none" rtlCol="0">
              <a:spAutoFit/>
            </a:bodyPr>
            <a:lstStyle/>
            <a:p>
              <a:r>
                <a:rPr lang="zh-CN" altLang="en-US" dirty="0">
                  <a:latin typeface="+mn-ea"/>
                </a:rPr>
                <a:t>灯光</a:t>
              </a:r>
            </a:p>
          </p:txBody>
        </p:sp>
        <p:cxnSp>
          <p:nvCxnSpPr>
            <p:cNvPr id="233" name="直接箭头连接符 232"/>
            <p:cNvCxnSpPr/>
            <p:nvPr/>
          </p:nvCxnSpPr>
          <p:spPr>
            <a:xfrm flipV="1">
              <a:off x="2638417" y="5866639"/>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4" name="直接箭头连接符 233"/>
            <p:cNvCxnSpPr>
              <a:stCxn id="15" idx="5"/>
            </p:cNvCxnSpPr>
            <p:nvPr/>
          </p:nvCxnSpPr>
          <p:spPr>
            <a:xfrm flipV="1">
              <a:off x="2631703" y="4325138"/>
              <a:ext cx="374218" cy="1878815"/>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40" name="组合 239"/>
          <p:cNvGrpSpPr/>
          <p:nvPr/>
        </p:nvGrpSpPr>
        <p:grpSpPr>
          <a:xfrm>
            <a:off x="5114388" y="404665"/>
            <a:ext cx="3770222" cy="933223"/>
            <a:chOff x="971600" y="2492896"/>
            <a:chExt cx="7272808" cy="1800200"/>
          </a:xfrm>
        </p:grpSpPr>
        <p:sp>
          <p:nvSpPr>
            <p:cNvPr id="241" name="矩形 240"/>
            <p:cNvSpPr/>
            <p:nvPr/>
          </p:nvSpPr>
          <p:spPr>
            <a:xfrm>
              <a:off x="971600"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900" dirty="0">
                  <a:latin typeface="微软雅黑" panose="020B0503020204020204" pitchFamily="34" charset="-122"/>
                  <a:ea typeface="微软雅黑" panose="020B0503020204020204" pitchFamily="34" charset="-122"/>
                </a:rPr>
                <a:t>SENT-START</a:t>
              </a:r>
              <a:endParaRPr lang="zh-CN" altLang="en-US" sz="900" dirty="0">
                <a:latin typeface="微软雅黑" panose="020B0503020204020204" pitchFamily="34" charset="-122"/>
                <a:ea typeface="微软雅黑" panose="020B0503020204020204" pitchFamily="34" charset="-122"/>
              </a:endParaRPr>
            </a:p>
          </p:txBody>
        </p:sp>
        <p:sp>
          <p:nvSpPr>
            <p:cNvPr id="242" name="矩形 241"/>
            <p:cNvSpPr/>
            <p:nvPr/>
          </p:nvSpPr>
          <p:spPr>
            <a:xfrm>
              <a:off x="2915816" y="2492896"/>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打开</a:t>
              </a:r>
            </a:p>
          </p:txBody>
        </p:sp>
        <p:sp>
          <p:nvSpPr>
            <p:cNvPr id="243" name="矩形 242"/>
            <p:cNvSpPr/>
            <p:nvPr/>
          </p:nvSpPr>
          <p:spPr>
            <a:xfrm>
              <a:off x="2915816" y="378904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关闭</a:t>
              </a:r>
            </a:p>
          </p:txBody>
        </p:sp>
        <p:sp>
          <p:nvSpPr>
            <p:cNvPr id="244" name="矩形 243"/>
            <p:cNvSpPr/>
            <p:nvPr/>
          </p:nvSpPr>
          <p:spPr>
            <a:xfrm>
              <a:off x="4860032"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灯光</a:t>
              </a:r>
            </a:p>
          </p:txBody>
        </p:sp>
        <p:sp>
          <p:nvSpPr>
            <p:cNvPr id="245" name="矩形 244"/>
            <p:cNvSpPr/>
            <p:nvPr/>
          </p:nvSpPr>
          <p:spPr>
            <a:xfrm>
              <a:off x="6948264"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900" dirty="0">
                  <a:latin typeface="微软雅黑" panose="020B0503020204020204" pitchFamily="34" charset="-122"/>
                  <a:ea typeface="微软雅黑" panose="020B0503020204020204" pitchFamily="34" charset="-122"/>
                </a:rPr>
                <a:t>SENT-END</a:t>
              </a:r>
              <a:endParaRPr lang="zh-CN" altLang="en-US" sz="900" dirty="0">
                <a:latin typeface="微软雅黑" panose="020B0503020204020204" pitchFamily="34" charset="-122"/>
                <a:ea typeface="微软雅黑" panose="020B0503020204020204" pitchFamily="34" charset="-122"/>
              </a:endParaRPr>
            </a:p>
          </p:txBody>
        </p:sp>
        <p:cxnSp>
          <p:nvCxnSpPr>
            <p:cNvPr id="246" name="直接箭头连接符 245"/>
            <p:cNvCxnSpPr>
              <a:stCxn id="241" idx="3"/>
              <a:endCxn id="242" idx="1"/>
            </p:cNvCxnSpPr>
            <p:nvPr/>
          </p:nvCxnSpPr>
          <p:spPr>
            <a:xfrm flipV="1">
              <a:off x="2267744" y="2744924"/>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7" name="直接箭头连接符 246"/>
            <p:cNvCxnSpPr>
              <a:stCxn id="241" idx="3"/>
              <a:endCxn id="243" idx="1"/>
            </p:cNvCxnSpPr>
            <p:nvPr/>
          </p:nvCxnSpPr>
          <p:spPr>
            <a:xfrm>
              <a:off x="2267744" y="3392996"/>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8" name="直接箭头连接符 247"/>
            <p:cNvCxnSpPr>
              <a:stCxn id="242" idx="3"/>
              <a:endCxn id="244" idx="1"/>
            </p:cNvCxnSpPr>
            <p:nvPr/>
          </p:nvCxnSpPr>
          <p:spPr>
            <a:xfrm>
              <a:off x="4211960" y="2744924"/>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9" name="直接箭头连接符 248"/>
            <p:cNvCxnSpPr>
              <a:stCxn id="243" idx="3"/>
              <a:endCxn id="244" idx="1"/>
            </p:cNvCxnSpPr>
            <p:nvPr/>
          </p:nvCxnSpPr>
          <p:spPr>
            <a:xfrm flipV="1">
              <a:off x="4211960" y="3392996"/>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0" name="直接箭头连接符 249"/>
            <p:cNvCxnSpPr>
              <a:stCxn id="244" idx="3"/>
              <a:endCxn id="245" idx="1"/>
            </p:cNvCxnSpPr>
            <p:nvPr/>
          </p:nvCxnSpPr>
          <p:spPr>
            <a:xfrm>
              <a:off x="6156176" y="3392996"/>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02" name="直接箭头连接符 101"/>
          <p:cNvCxnSpPr/>
          <p:nvPr/>
        </p:nvCxnSpPr>
        <p:spPr>
          <a:xfrm flipV="1">
            <a:off x="4542260" y="5492758"/>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V="1">
            <a:off x="4537577" y="393738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flipV="1">
            <a:off x="4542260" y="5884557"/>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a:off x="4529921" y="4329785"/>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flipV="1">
            <a:off x="4905180" y="5114525"/>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flipV="1">
            <a:off x="4908154" y="355915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flipV="1">
            <a:off x="4926403" y="5485102"/>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flipV="1">
            <a:off x="4914065" y="3945041"/>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p:nvPr/>
        </p:nvCxnSpPr>
        <p:spPr>
          <a:xfrm flipV="1">
            <a:off x="4926403" y="588455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a:off x="4914064" y="4329183"/>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p:nvPr/>
        </p:nvCxnSpPr>
        <p:spPr>
          <a:xfrm>
            <a:off x="4943872" y="3936635"/>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flipV="1">
            <a:off x="4911974" y="5495966"/>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4" name="弧形 113"/>
          <p:cNvSpPr/>
          <p:nvPr/>
        </p:nvSpPr>
        <p:spPr>
          <a:xfrm flipH="1">
            <a:off x="3596986" y="4403268"/>
            <a:ext cx="936104" cy="1788094"/>
          </a:xfrm>
          <a:prstGeom prst="arc">
            <a:avLst>
              <a:gd name="adj1" fmla="val 16250639"/>
              <a:gd name="adj2" fmla="val 5461289"/>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5" name="弧形 114"/>
          <p:cNvSpPr/>
          <p:nvPr/>
        </p:nvSpPr>
        <p:spPr>
          <a:xfrm flipH="1">
            <a:off x="3596987" y="2852937"/>
            <a:ext cx="946737" cy="1765625"/>
          </a:xfrm>
          <a:prstGeom prst="arc">
            <a:avLst>
              <a:gd name="adj1" fmla="val 16250639"/>
              <a:gd name="adj2" fmla="val 5461289"/>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6" name="Line 10"/>
          <p:cNvSpPr>
            <a:spLocks noChangeShapeType="1"/>
          </p:cNvSpPr>
          <p:nvPr/>
        </p:nvSpPr>
        <p:spPr bwMode="auto">
          <a:xfrm rot="16200000">
            <a:off x="4005479" y="2974264"/>
            <a:ext cx="186045" cy="12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4047310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解码过程</a:t>
            </a:r>
          </a:p>
        </p:txBody>
      </p:sp>
      <p:grpSp>
        <p:nvGrpSpPr>
          <p:cNvPr id="251" name="组合 250"/>
          <p:cNvGrpSpPr/>
          <p:nvPr/>
        </p:nvGrpSpPr>
        <p:grpSpPr>
          <a:xfrm>
            <a:off x="3146363" y="1536854"/>
            <a:ext cx="4787694" cy="4821968"/>
            <a:chOff x="1622363" y="1536854"/>
            <a:chExt cx="4787694" cy="4821968"/>
          </a:xfrm>
        </p:grpSpPr>
        <p:sp>
          <p:nvSpPr>
            <p:cNvPr id="5" name="Oval 8"/>
            <p:cNvSpPr>
              <a:spLocks noChangeArrowheads="1"/>
            </p:cNvSpPr>
            <p:nvPr/>
          </p:nvSpPr>
          <p:spPr bwMode="auto">
            <a:xfrm rot="16200000">
              <a:off x="2477711" y="578213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 name="Oval 9"/>
            <p:cNvSpPr>
              <a:spLocks noChangeAspect="1" noChangeArrowheads="1"/>
            </p:cNvSpPr>
            <p:nvPr/>
          </p:nvSpPr>
          <p:spPr bwMode="auto">
            <a:xfrm rot="16200000">
              <a:off x="2253505" y="5747902"/>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 name="Line 11"/>
            <p:cNvSpPr>
              <a:spLocks noChangeShapeType="1"/>
            </p:cNvSpPr>
            <p:nvPr/>
          </p:nvSpPr>
          <p:spPr bwMode="auto">
            <a:xfrm rot="16200000" flipV="1">
              <a:off x="2355305" y="574979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 name="Oval 8"/>
            <p:cNvSpPr>
              <a:spLocks noChangeArrowheads="1"/>
            </p:cNvSpPr>
            <p:nvPr/>
          </p:nvSpPr>
          <p:spPr bwMode="auto">
            <a:xfrm rot="16200000">
              <a:off x="2477682" y="5390336"/>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 name="Oval 9"/>
            <p:cNvSpPr>
              <a:spLocks noChangeAspect="1" noChangeArrowheads="1"/>
            </p:cNvSpPr>
            <p:nvPr/>
          </p:nvSpPr>
          <p:spPr bwMode="auto">
            <a:xfrm rot="16200000">
              <a:off x="2253477" y="5356103"/>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 name="Line 11"/>
            <p:cNvSpPr>
              <a:spLocks noChangeShapeType="1"/>
            </p:cNvSpPr>
            <p:nvPr/>
          </p:nvSpPr>
          <p:spPr bwMode="auto">
            <a:xfrm rot="16200000" flipV="1">
              <a:off x="2355276" y="5357994"/>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 name="Oval 8"/>
            <p:cNvSpPr>
              <a:spLocks noChangeArrowheads="1"/>
            </p:cNvSpPr>
            <p:nvPr/>
          </p:nvSpPr>
          <p:spPr bwMode="auto">
            <a:xfrm rot="16200000">
              <a:off x="2479810" y="5011093"/>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 name="Oval 9"/>
            <p:cNvSpPr>
              <a:spLocks noChangeAspect="1" noChangeArrowheads="1"/>
            </p:cNvSpPr>
            <p:nvPr/>
          </p:nvSpPr>
          <p:spPr bwMode="auto">
            <a:xfrm rot="16200000">
              <a:off x="2255604" y="4977871"/>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 name="Line 11"/>
            <p:cNvSpPr>
              <a:spLocks noChangeShapeType="1"/>
            </p:cNvSpPr>
            <p:nvPr/>
          </p:nvSpPr>
          <p:spPr bwMode="auto">
            <a:xfrm rot="16200000" flipV="1">
              <a:off x="2357404" y="497976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 name="Oval 8"/>
            <p:cNvSpPr>
              <a:spLocks noChangeArrowheads="1"/>
            </p:cNvSpPr>
            <p:nvPr/>
          </p:nvSpPr>
          <p:spPr bwMode="auto">
            <a:xfrm rot="16200000">
              <a:off x="2476834" y="4618561"/>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 name="Oval 8"/>
            <p:cNvSpPr>
              <a:spLocks noChangeArrowheads="1"/>
            </p:cNvSpPr>
            <p:nvPr/>
          </p:nvSpPr>
          <p:spPr bwMode="auto">
            <a:xfrm rot="16200000">
              <a:off x="2476834" y="6177382"/>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 name="Line 10"/>
            <p:cNvSpPr>
              <a:spLocks noChangeShapeType="1"/>
            </p:cNvSpPr>
            <p:nvPr/>
          </p:nvSpPr>
          <p:spPr bwMode="auto">
            <a:xfrm rot="16200000">
              <a:off x="2471449" y="6069698"/>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 name="Oval 8"/>
            <p:cNvSpPr>
              <a:spLocks noChangeArrowheads="1"/>
            </p:cNvSpPr>
            <p:nvPr/>
          </p:nvSpPr>
          <p:spPr bwMode="auto">
            <a:xfrm rot="16200000">
              <a:off x="2477711" y="4234418"/>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 name="Oval 9"/>
            <p:cNvSpPr>
              <a:spLocks noChangeAspect="1" noChangeArrowheads="1"/>
            </p:cNvSpPr>
            <p:nvPr/>
          </p:nvSpPr>
          <p:spPr bwMode="auto">
            <a:xfrm rot="16200000">
              <a:off x="2253505" y="4200185"/>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9" name="Line 11"/>
            <p:cNvSpPr>
              <a:spLocks noChangeShapeType="1"/>
            </p:cNvSpPr>
            <p:nvPr/>
          </p:nvSpPr>
          <p:spPr bwMode="auto">
            <a:xfrm rot="16200000" flipV="1">
              <a:off x="2355305" y="4202077"/>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0" name="Oval 8"/>
            <p:cNvSpPr>
              <a:spLocks noChangeArrowheads="1"/>
            </p:cNvSpPr>
            <p:nvPr/>
          </p:nvSpPr>
          <p:spPr bwMode="auto">
            <a:xfrm rot="16200000">
              <a:off x="2477682" y="384087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1" name="Oval 9"/>
            <p:cNvSpPr>
              <a:spLocks noChangeAspect="1" noChangeArrowheads="1"/>
            </p:cNvSpPr>
            <p:nvPr/>
          </p:nvSpPr>
          <p:spPr bwMode="auto">
            <a:xfrm rot="16200000">
              <a:off x="2253477" y="3806642"/>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2" name="Line 11"/>
            <p:cNvSpPr>
              <a:spLocks noChangeShapeType="1"/>
            </p:cNvSpPr>
            <p:nvPr/>
          </p:nvSpPr>
          <p:spPr bwMode="auto">
            <a:xfrm rot="16200000" flipV="1">
              <a:off x="2355276" y="380853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3" name="Oval 8"/>
            <p:cNvSpPr>
              <a:spLocks noChangeArrowheads="1"/>
            </p:cNvSpPr>
            <p:nvPr/>
          </p:nvSpPr>
          <p:spPr bwMode="auto">
            <a:xfrm rot="16200000">
              <a:off x="2479810" y="3455720"/>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4" name="Oval 9"/>
            <p:cNvSpPr>
              <a:spLocks noChangeAspect="1" noChangeArrowheads="1"/>
            </p:cNvSpPr>
            <p:nvPr/>
          </p:nvSpPr>
          <p:spPr bwMode="auto">
            <a:xfrm rot="16200000">
              <a:off x="2255604" y="3422499"/>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5" name="Line 11"/>
            <p:cNvSpPr>
              <a:spLocks noChangeShapeType="1"/>
            </p:cNvSpPr>
            <p:nvPr/>
          </p:nvSpPr>
          <p:spPr bwMode="auto">
            <a:xfrm rot="16200000" flipV="1">
              <a:off x="2357404" y="3424390"/>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6" name="Oval 8"/>
            <p:cNvSpPr>
              <a:spLocks noChangeArrowheads="1"/>
            </p:cNvSpPr>
            <p:nvPr/>
          </p:nvSpPr>
          <p:spPr bwMode="auto">
            <a:xfrm rot="16200000">
              <a:off x="2476834" y="307084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7" name="Line 10"/>
            <p:cNvSpPr>
              <a:spLocks noChangeShapeType="1"/>
            </p:cNvSpPr>
            <p:nvPr/>
          </p:nvSpPr>
          <p:spPr bwMode="auto">
            <a:xfrm rot="16200000">
              <a:off x="2476129" y="5673196"/>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8" name="Line 10"/>
            <p:cNvSpPr>
              <a:spLocks noChangeShapeType="1"/>
            </p:cNvSpPr>
            <p:nvPr/>
          </p:nvSpPr>
          <p:spPr bwMode="auto">
            <a:xfrm rot="16200000">
              <a:off x="2476129" y="5287308"/>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9" name="Line 10"/>
            <p:cNvSpPr>
              <a:spLocks noChangeShapeType="1"/>
            </p:cNvSpPr>
            <p:nvPr/>
          </p:nvSpPr>
          <p:spPr bwMode="auto">
            <a:xfrm rot="16200000">
              <a:off x="2476129" y="4901421"/>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 name="Line 10"/>
            <p:cNvSpPr>
              <a:spLocks noChangeShapeType="1"/>
            </p:cNvSpPr>
            <p:nvPr/>
          </p:nvSpPr>
          <p:spPr bwMode="auto">
            <a:xfrm rot="16200000">
              <a:off x="2476129" y="4123735"/>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 name="Line 10"/>
            <p:cNvSpPr>
              <a:spLocks noChangeShapeType="1"/>
            </p:cNvSpPr>
            <p:nvPr/>
          </p:nvSpPr>
          <p:spPr bwMode="auto">
            <a:xfrm rot="16200000">
              <a:off x="2476129" y="3731960"/>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3" name="Line 10"/>
            <p:cNvSpPr>
              <a:spLocks noChangeShapeType="1"/>
            </p:cNvSpPr>
            <p:nvPr/>
          </p:nvSpPr>
          <p:spPr bwMode="auto">
            <a:xfrm rot="16200000">
              <a:off x="2479587" y="3350246"/>
              <a:ext cx="201449" cy="55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34" name="直接连接符 33"/>
            <p:cNvCxnSpPr/>
            <p:nvPr/>
          </p:nvCxnSpPr>
          <p:spPr>
            <a:xfrm>
              <a:off x="2780253" y="5877502"/>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780253" y="5485101"/>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780253" y="5106869"/>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780253" y="4715071"/>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780253" y="4329183"/>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780253" y="3935639"/>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780253" y="3551497"/>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2780253" y="3153908"/>
              <a:ext cx="3628800" cy="5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3018259" y="1615440"/>
              <a:ext cx="1771"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3402402" y="1615440"/>
              <a:ext cx="0"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3753844" y="1615440"/>
              <a:ext cx="11478"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flipV="1">
              <a:off x="4138871" y="1615440"/>
              <a:ext cx="12338"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4521786" y="1615438"/>
              <a:ext cx="8885"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4893592" y="1615440"/>
              <a:ext cx="4681"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5283421" y="1615440"/>
              <a:ext cx="739"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5654737" y="1615440"/>
              <a:ext cx="8660"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flipV="1">
              <a:off x="6027084" y="1615440"/>
              <a:ext cx="4140"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6409052" y="1621094"/>
              <a:ext cx="403"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3044178" y="6335855"/>
              <a:ext cx="33648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622363" y="5135183"/>
              <a:ext cx="461665" cy="553998"/>
            </a:xfrm>
            <a:prstGeom prst="rect">
              <a:avLst/>
            </a:prstGeom>
            <a:noFill/>
          </p:spPr>
          <p:txBody>
            <a:bodyPr vert="vert270" wrap="none" rtlCol="0">
              <a:spAutoFit/>
            </a:bodyPr>
            <a:lstStyle/>
            <a:p>
              <a:r>
                <a:rPr lang="zh-CN" altLang="en-US" dirty="0">
                  <a:latin typeface="+mn-ea"/>
                </a:rPr>
                <a:t>打开</a:t>
              </a:r>
            </a:p>
          </p:txBody>
        </p:sp>
        <mc:AlternateContent xmlns:mc="http://schemas.openxmlformats.org/markup-compatibility/2006" xmlns:a14="http://schemas.microsoft.com/office/drawing/2010/main">
          <mc:Choice Requires="a14">
            <p:sp>
              <p:nvSpPr>
                <p:cNvPr id="93" name="矩形 92"/>
                <p:cNvSpPr/>
                <p:nvPr/>
              </p:nvSpPr>
              <p:spPr>
                <a:xfrm>
                  <a:off x="2935791" y="5907522"/>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m:t>
                            </m:r>
                          </m:sub>
                        </m:sSub>
                      </m:oMath>
                    </m:oMathPara>
                  </a14:m>
                  <a:endParaRPr lang="zh-CN" altLang="en-US" sz="1600" dirty="0"/>
                </a:p>
              </p:txBody>
            </p:sp>
          </mc:Choice>
          <mc:Fallback xmlns="">
            <p:sp>
              <p:nvSpPr>
                <p:cNvPr id="93" name="矩形 92"/>
                <p:cNvSpPr>
                  <a:spLocks noRot="1" noChangeAspect="1" noMove="1" noResize="1" noEditPoints="1" noAdjustHandles="1" noChangeArrowheads="1" noChangeShapeType="1" noTextEdit="1"/>
                </p:cNvSpPr>
                <p:nvPr/>
              </p:nvSpPr>
              <p:spPr>
                <a:xfrm>
                  <a:off x="2935791" y="5907522"/>
                  <a:ext cx="168480" cy="429018"/>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4" name="矩形 93"/>
                <p:cNvSpPr/>
                <p:nvPr/>
              </p:nvSpPr>
              <p:spPr>
                <a:xfrm>
                  <a:off x="3318162" y="5907522"/>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2</m:t>
                            </m:r>
                          </m:sub>
                        </m:sSub>
                      </m:oMath>
                    </m:oMathPara>
                  </a14:m>
                  <a:endParaRPr lang="zh-CN" altLang="en-US" sz="1600" dirty="0"/>
                </a:p>
              </p:txBody>
            </p:sp>
          </mc:Choice>
          <mc:Fallback xmlns="">
            <p:sp>
              <p:nvSpPr>
                <p:cNvPr id="94" name="矩形 93"/>
                <p:cNvSpPr>
                  <a:spLocks noRot="1" noChangeAspect="1" noMove="1" noResize="1" noEditPoints="1" noAdjustHandles="1" noChangeArrowheads="1" noChangeShapeType="1" noTextEdit="1"/>
                </p:cNvSpPr>
                <p:nvPr/>
              </p:nvSpPr>
              <p:spPr>
                <a:xfrm>
                  <a:off x="3318162" y="5907522"/>
                  <a:ext cx="168480" cy="429018"/>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5" name="矩形 94"/>
                <p:cNvSpPr/>
                <p:nvPr/>
              </p:nvSpPr>
              <p:spPr>
                <a:xfrm>
                  <a:off x="3669604"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3</m:t>
                            </m:r>
                          </m:sub>
                        </m:sSub>
                      </m:oMath>
                    </m:oMathPara>
                  </a14:m>
                  <a:endParaRPr lang="zh-CN" altLang="en-US" sz="1600" dirty="0"/>
                </a:p>
              </p:txBody>
            </p:sp>
          </mc:Choice>
          <mc:Fallback xmlns="">
            <p:sp>
              <p:nvSpPr>
                <p:cNvPr id="95" name="矩形 94"/>
                <p:cNvSpPr>
                  <a:spLocks noRot="1" noChangeAspect="1" noMove="1" noResize="1" noEditPoints="1" noAdjustHandles="1" noChangeArrowheads="1" noChangeShapeType="1" noTextEdit="1"/>
                </p:cNvSpPr>
                <p:nvPr/>
              </p:nvSpPr>
              <p:spPr>
                <a:xfrm>
                  <a:off x="3669604" y="5906837"/>
                  <a:ext cx="168480" cy="429018"/>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6" name="矩形 95"/>
                <p:cNvSpPr/>
                <p:nvPr/>
              </p:nvSpPr>
              <p:spPr>
                <a:xfrm>
                  <a:off x="4065226"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4</m:t>
                            </m:r>
                          </m:sub>
                        </m:sSub>
                      </m:oMath>
                    </m:oMathPara>
                  </a14:m>
                  <a:endParaRPr lang="zh-CN" altLang="en-US" sz="1600" dirty="0"/>
                </a:p>
              </p:txBody>
            </p:sp>
          </mc:Choice>
          <mc:Fallback xmlns="">
            <p:sp>
              <p:nvSpPr>
                <p:cNvPr id="96" name="矩形 95"/>
                <p:cNvSpPr>
                  <a:spLocks noRot="1" noChangeAspect="1" noMove="1" noResize="1" noEditPoints="1" noAdjustHandles="1" noChangeArrowheads="1" noChangeShapeType="1" noTextEdit="1"/>
                </p:cNvSpPr>
                <p:nvPr/>
              </p:nvSpPr>
              <p:spPr>
                <a:xfrm>
                  <a:off x="4065226" y="5906837"/>
                  <a:ext cx="168480" cy="429018"/>
                </a:xfrm>
                <a:prstGeom prst="rect">
                  <a:avLst/>
                </a:prstGeom>
                <a:blipFill rotWithShape="1">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7" name="矩形 96"/>
                <p:cNvSpPr/>
                <p:nvPr/>
              </p:nvSpPr>
              <p:spPr>
                <a:xfrm>
                  <a:off x="4427518" y="5907522"/>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5</m:t>
                            </m:r>
                          </m:sub>
                        </m:sSub>
                      </m:oMath>
                    </m:oMathPara>
                  </a14:m>
                  <a:endParaRPr lang="zh-CN" altLang="en-US" sz="1600" dirty="0"/>
                </a:p>
              </p:txBody>
            </p:sp>
          </mc:Choice>
          <mc:Fallback xmlns="">
            <p:sp>
              <p:nvSpPr>
                <p:cNvPr id="97" name="矩形 96"/>
                <p:cNvSpPr>
                  <a:spLocks noRot="1" noChangeAspect="1" noMove="1" noResize="1" noEditPoints="1" noAdjustHandles="1" noChangeArrowheads="1" noChangeShapeType="1" noTextEdit="1"/>
                </p:cNvSpPr>
                <p:nvPr/>
              </p:nvSpPr>
              <p:spPr>
                <a:xfrm>
                  <a:off x="4427518" y="5907522"/>
                  <a:ext cx="168480" cy="429018"/>
                </a:xfrm>
                <a:prstGeom prst="rect">
                  <a:avLst/>
                </a:prstGeom>
                <a:blipFill rotWithShape="1">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8" name="矩形 97"/>
                <p:cNvSpPr/>
                <p:nvPr/>
              </p:nvSpPr>
              <p:spPr>
                <a:xfrm>
                  <a:off x="4827600"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6</m:t>
                            </m:r>
                          </m:sub>
                        </m:sSub>
                      </m:oMath>
                    </m:oMathPara>
                  </a14:m>
                  <a:endParaRPr lang="zh-CN" altLang="en-US" sz="1600" dirty="0"/>
                </a:p>
              </p:txBody>
            </p:sp>
          </mc:Choice>
          <mc:Fallback xmlns="">
            <p:sp>
              <p:nvSpPr>
                <p:cNvPr id="98" name="矩形 97"/>
                <p:cNvSpPr>
                  <a:spLocks noRot="1" noChangeAspect="1" noMove="1" noResize="1" noEditPoints="1" noAdjustHandles="1" noChangeArrowheads="1" noChangeShapeType="1" noTextEdit="1"/>
                </p:cNvSpPr>
                <p:nvPr/>
              </p:nvSpPr>
              <p:spPr>
                <a:xfrm>
                  <a:off x="4827600" y="5906837"/>
                  <a:ext cx="168480" cy="429018"/>
                </a:xfrm>
                <a:prstGeom prst="rect">
                  <a:avLst/>
                </a:prstGeom>
                <a:blipFill rotWithShape="1">
                  <a:blip r:embed="rId9"/>
                  <a:stretch>
                    <a:fillRect/>
                  </a:stretch>
                </a:blipFill>
              </p:spPr>
              <p:txBody>
                <a:bodyPr/>
                <a:lstStyle/>
                <a:p>
                  <a:r>
                    <a:rPr lang="zh-CN" altLang="en-US">
                      <a:noFill/>
                    </a:rPr>
                    <a:t> </a:t>
                  </a:r>
                </a:p>
              </p:txBody>
            </p:sp>
          </mc:Fallback>
        </mc:AlternateContent>
        <p:sp>
          <p:nvSpPr>
            <p:cNvPr id="99" name="矩形 98"/>
            <p:cNvSpPr/>
            <p:nvPr/>
          </p:nvSpPr>
          <p:spPr>
            <a:xfrm>
              <a:off x="5192264"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100" name="矩形 99"/>
            <p:cNvSpPr/>
            <p:nvPr/>
          </p:nvSpPr>
          <p:spPr>
            <a:xfrm>
              <a:off x="5566981"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mc:AlternateContent xmlns:mc="http://schemas.openxmlformats.org/markup-compatibility/2006" xmlns:a14="http://schemas.microsoft.com/office/drawing/2010/main">
          <mc:Choice Requires="a14">
            <p:sp>
              <p:nvSpPr>
                <p:cNvPr id="101" name="矩形 100"/>
                <p:cNvSpPr/>
                <p:nvPr/>
              </p:nvSpPr>
              <p:spPr>
                <a:xfrm>
                  <a:off x="5942844"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𝑇</m:t>
                            </m:r>
                          </m:sub>
                        </m:sSub>
                      </m:oMath>
                    </m:oMathPara>
                  </a14:m>
                  <a:endParaRPr lang="zh-CN" altLang="en-US" sz="1600" dirty="0"/>
                </a:p>
              </p:txBody>
            </p:sp>
          </mc:Choice>
          <mc:Fallback xmlns="">
            <p:sp>
              <p:nvSpPr>
                <p:cNvPr id="101" name="矩形 100"/>
                <p:cNvSpPr>
                  <a:spLocks noRot="1" noChangeAspect="1" noMove="1" noResize="1" noEditPoints="1" noAdjustHandles="1" noChangeArrowheads="1" noChangeShapeType="1" noTextEdit="1"/>
                </p:cNvSpPr>
                <p:nvPr/>
              </p:nvSpPr>
              <p:spPr>
                <a:xfrm>
                  <a:off x="5942844" y="5906837"/>
                  <a:ext cx="168480" cy="429018"/>
                </a:xfrm>
                <a:prstGeom prst="rect">
                  <a:avLst/>
                </a:prstGeom>
                <a:blipFill rotWithShape="1">
                  <a:blip r:embed="rId10"/>
                  <a:stretch>
                    <a:fillRect/>
                  </a:stretch>
                </a:blipFill>
              </p:spPr>
              <p:txBody>
                <a:bodyPr/>
                <a:lstStyle/>
                <a:p>
                  <a:r>
                    <a:rPr lang="zh-CN" altLang="en-US">
                      <a:noFill/>
                    </a:rPr>
                    <a:t> </a:t>
                  </a:r>
                </a:p>
              </p:txBody>
            </p:sp>
          </mc:Fallback>
        </mc:AlternateContent>
        <p:sp>
          <p:nvSpPr>
            <p:cNvPr id="142" name="Oval 8"/>
            <p:cNvSpPr>
              <a:spLocks noChangeArrowheads="1"/>
            </p:cNvSpPr>
            <p:nvPr/>
          </p:nvSpPr>
          <p:spPr bwMode="auto">
            <a:xfrm rot="16200000">
              <a:off x="2478715" y="2700428"/>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3" name="Oval 9"/>
            <p:cNvSpPr>
              <a:spLocks noChangeAspect="1" noChangeArrowheads="1"/>
            </p:cNvSpPr>
            <p:nvPr/>
          </p:nvSpPr>
          <p:spPr bwMode="auto">
            <a:xfrm rot="16200000">
              <a:off x="2254510" y="2666196"/>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4" name="Line 11"/>
            <p:cNvSpPr>
              <a:spLocks noChangeShapeType="1"/>
            </p:cNvSpPr>
            <p:nvPr/>
          </p:nvSpPr>
          <p:spPr bwMode="auto">
            <a:xfrm rot="16200000" flipV="1">
              <a:off x="2356309" y="2668087"/>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5" name="Oval 8"/>
            <p:cNvSpPr>
              <a:spLocks noChangeArrowheads="1"/>
            </p:cNvSpPr>
            <p:nvPr/>
          </p:nvSpPr>
          <p:spPr bwMode="auto">
            <a:xfrm rot="16200000">
              <a:off x="2478687" y="230688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6" name="Oval 9"/>
            <p:cNvSpPr>
              <a:spLocks noChangeAspect="1" noChangeArrowheads="1"/>
            </p:cNvSpPr>
            <p:nvPr/>
          </p:nvSpPr>
          <p:spPr bwMode="auto">
            <a:xfrm rot="16200000">
              <a:off x="2254481" y="2272652"/>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7" name="Line 11"/>
            <p:cNvSpPr>
              <a:spLocks noChangeShapeType="1"/>
            </p:cNvSpPr>
            <p:nvPr/>
          </p:nvSpPr>
          <p:spPr bwMode="auto">
            <a:xfrm rot="16200000" flipV="1">
              <a:off x="2356281" y="227454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8" name="Oval 8"/>
            <p:cNvSpPr>
              <a:spLocks noChangeArrowheads="1"/>
            </p:cNvSpPr>
            <p:nvPr/>
          </p:nvSpPr>
          <p:spPr bwMode="auto">
            <a:xfrm rot="16200000">
              <a:off x="2480814" y="1921730"/>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9" name="Oval 9"/>
            <p:cNvSpPr>
              <a:spLocks noChangeAspect="1" noChangeArrowheads="1"/>
            </p:cNvSpPr>
            <p:nvPr/>
          </p:nvSpPr>
          <p:spPr bwMode="auto">
            <a:xfrm rot="16200000">
              <a:off x="2256609" y="1888509"/>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0" name="Line 11"/>
            <p:cNvSpPr>
              <a:spLocks noChangeShapeType="1"/>
            </p:cNvSpPr>
            <p:nvPr/>
          </p:nvSpPr>
          <p:spPr bwMode="auto">
            <a:xfrm rot="16200000" flipV="1">
              <a:off x="2358408" y="1890400"/>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1" name="Oval 8"/>
            <p:cNvSpPr>
              <a:spLocks noChangeArrowheads="1"/>
            </p:cNvSpPr>
            <p:nvPr/>
          </p:nvSpPr>
          <p:spPr bwMode="auto">
            <a:xfrm rot="16200000">
              <a:off x="2477838" y="153685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2" name="Line 10"/>
            <p:cNvSpPr>
              <a:spLocks noChangeShapeType="1"/>
            </p:cNvSpPr>
            <p:nvPr/>
          </p:nvSpPr>
          <p:spPr bwMode="auto">
            <a:xfrm rot="16200000">
              <a:off x="2477134" y="2589745"/>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3" name="Line 10"/>
            <p:cNvSpPr>
              <a:spLocks noChangeShapeType="1"/>
            </p:cNvSpPr>
            <p:nvPr/>
          </p:nvSpPr>
          <p:spPr bwMode="auto">
            <a:xfrm rot="16200000">
              <a:off x="2477134" y="2197970"/>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4" name="Line 10"/>
            <p:cNvSpPr>
              <a:spLocks noChangeShapeType="1"/>
            </p:cNvSpPr>
            <p:nvPr/>
          </p:nvSpPr>
          <p:spPr bwMode="auto">
            <a:xfrm rot="16200000">
              <a:off x="2477134" y="1813803"/>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155" name="直接连接符 154"/>
            <p:cNvCxnSpPr/>
            <p:nvPr/>
          </p:nvCxnSpPr>
          <p:spPr>
            <a:xfrm>
              <a:off x="2781257" y="2795193"/>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2781257" y="2401650"/>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2781257" y="2017507"/>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flipV="1">
              <a:off x="2781257" y="1619918"/>
              <a:ext cx="3628800" cy="5790"/>
            </a:xfrm>
            <a:prstGeom prst="line">
              <a:avLst/>
            </a:prstGeom>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1623367" y="3726150"/>
              <a:ext cx="461665" cy="553998"/>
            </a:xfrm>
            <a:prstGeom prst="rect">
              <a:avLst/>
            </a:prstGeom>
            <a:noFill/>
          </p:spPr>
          <p:txBody>
            <a:bodyPr vert="vert270" wrap="none" rtlCol="0">
              <a:spAutoFit/>
            </a:bodyPr>
            <a:lstStyle/>
            <a:p>
              <a:r>
                <a:rPr lang="zh-CN" altLang="en-US" dirty="0">
                  <a:latin typeface="+mn-ea"/>
                </a:rPr>
                <a:t>关闭</a:t>
              </a:r>
            </a:p>
          </p:txBody>
        </p:sp>
        <p:sp>
          <p:nvSpPr>
            <p:cNvPr id="189" name="TextBox 188"/>
            <p:cNvSpPr txBox="1"/>
            <p:nvPr/>
          </p:nvSpPr>
          <p:spPr>
            <a:xfrm>
              <a:off x="1623367" y="2214985"/>
              <a:ext cx="461665" cy="553998"/>
            </a:xfrm>
            <a:prstGeom prst="rect">
              <a:avLst/>
            </a:prstGeom>
            <a:noFill/>
          </p:spPr>
          <p:txBody>
            <a:bodyPr vert="vert270" wrap="none" rtlCol="0">
              <a:spAutoFit/>
            </a:bodyPr>
            <a:lstStyle/>
            <a:p>
              <a:r>
                <a:rPr lang="zh-CN" altLang="en-US" dirty="0">
                  <a:latin typeface="+mn-ea"/>
                </a:rPr>
                <a:t>灯光</a:t>
              </a:r>
            </a:p>
          </p:txBody>
        </p:sp>
        <p:cxnSp>
          <p:nvCxnSpPr>
            <p:cNvPr id="233" name="直接箭头连接符 232"/>
            <p:cNvCxnSpPr/>
            <p:nvPr/>
          </p:nvCxnSpPr>
          <p:spPr>
            <a:xfrm flipV="1">
              <a:off x="2638417" y="5866639"/>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4" name="直接箭头连接符 233"/>
            <p:cNvCxnSpPr>
              <a:stCxn id="15" idx="5"/>
            </p:cNvCxnSpPr>
            <p:nvPr/>
          </p:nvCxnSpPr>
          <p:spPr>
            <a:xfrm flipV="1">
              <a:off x="2631703" y="4325138"/>
              <a:ext cx="374218" cy="1878815"/>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40" name="组合 239"/>
          <p:cNvGrpSpPr/>
          <p:nvPr/>
        </p:nvGrpSpPr>
        <p:grpSpPr>
          <a:xfrm>
            <a:off x="5114388" y="404665"/>
            <a:ext cx="3770222" cy="933223"/>
            <a:chOff x="971600" y="2492896"/>
            <a:chExt cx="7272808" cy="1800200"/>
          </a:xfrm>
        </p:grpSpPr>
        <p:sp>
          <p:nvSpPr>
            <p:cNvPr id="241" name="矩形 240"/>
            <p:cNvSpPr/>
            <p:nvPr/>
          </p:nvSpPr>
          <p:spPr>
            <a:xfrm>
              <a:off x="971600"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900" dirty="0">
                  <a:latin typeface="微软雅黑" panose="020B0503020204020204" pitchFamily="34" charset="-122"/>
                  <a:ea typeface="微软雅黑" panose="020B0503020204020204" pitchFamily="34" charset="-122"/>
                </a:rPr>
                <a:t>SENT-START</a:t>
              </a:r>
              <a:endParaRPr lang="zh-CN" altLang="en-US" sz="900" dirty="0">
                <a:latin typeface="微软雅黑" panose="020B0503020204020204" pitchFamily="34" charset="-122"/>
                <a:ea typeface="微软雅黑" panose="020B0503020204020204" pitchFamily="34" charset="-122"/>
              </a:endParaRPr>
            </a:p>
          </p:txBody>
        </p:sp>
        <p:sp>
          <p:nvSpPr>
            <p:cNvPr id="242" name="矩形 241"/>
            <p:cNvSpPr/>
            <p:nvPr/>
          </p:nvSpPr>
          <p:spPr>
            <a:xfrm>
              <a:off x="2915816" y="2492896"/>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打开</a:t>
              </a:r>
            </a:p>
          </p:txBody>
        </p:sp>
        <p:sp>
          <p:nvSpPr>
            <p:cNvPr id="243" name="矩形 242"/>
            <p:cNvSpPr/>
            <p:nvPr/>
          </p:nvSpPr>
          <p:spPr>
            <a:xfrm>
              <a:off x="2915816" y="378904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关闭</a:t>
              </a:r>
            </a:p>
          </p:txBody>
        </p:sp>
        <p:sp>
          <p:nvSpPr>
            <p:cNvPr id="244" name="矩形 243"/>
            <p:cNvSpPr/>
            <p:nvPr/>
          </p:nvSpPr>
          <p:spPr>
            <a:xfrm>
              <a:off x="4860032"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灯光</a:t>
              </a:r>
            </a:p>
          </p:txBody>
        </p:sp>
        <p:sp>
          <p:nvSpPr>
            <p:cNvPr id="245" name="矩形 244"/>
            <p:cNvSpPr/>
            <p:nvPr/>
          </p:nvSpPr>
          <p:spPr>
            <a:xfrm>
              <a:off x="6948264"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900" dirty="0">
                  <a:latin typeface="微软雅黑" panose="020B0503020204020204" pitchFamily="34" charset="-122"/>
                  <a:ea typeface="微软雅黑" panose="020B0503020204020204" pitchFamily="34" charset="-122"/>
                </a:rPr>
                <a:t>SENT-END</a:t>
              </a:r>
              <a:endParaRPr lang="zh-CN" altLang="en-US" sz="900" dirty="0">
                <a:latin typeface="微软雅黑" panose="020B0503020204020204" pitchFamily="34" charset="-122"/>
                <a:ea typeface="微软雅黑" panose="020B0503020204020204" pitchFamily="34" charset="-122"/>
              </a:endParaRPr>
            </a:p>
          </p:txBody>
        </p:sp>
        <p:cxnSp>
          <p:nvCxnSpPr>
            <p:cNvPr id="246" name="直接箭头连接符 245"/>
            <p:cNvCxnSpPr>
              <a:stCxn id="241" idx="3"/>
              <a:endCxn id="242" idx="1"/>
            </p:cNvCxnSpPr>
            <p:nvPr/>
          </p:nvCxnSpPr>
          <p:spPr>
            <a:xfrm flipV="1">
              <a:off x="2267744" y="2744924"/>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7" name="直接箭头连接符 246"/>
            <p:cNvCxnSpPr>
              <a:stCxn id="241" idx="3"/>
              <a:endCxn id="243" idx="1"/>
            </p:cNvCxnSpPr>
            <p:nvPr/>
          </p:nvCxnSpPr>
          <p:spPr>
            <a:xfrm>
              <a:off x="2267744" y="3392996"/>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8" name="直接箭头连接符 247"/>
            <p:cNvCxnSpPr>
              <a:stCxn id="242" idx="3"/>
              <a:endCxn id="244" idx="1"/>
            </p:cNvCxnSpPr>
            <p:nvPr/>
          </p:nvCxnSpPr>
          <p:spPr>
            <a:xfrm>
              <a:off x="4211960" y="2744924"/>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9" name="直接箭头连接符 248"/>
            <p:cNvCxnSpPr>
              <a:stCxn id="243" idx="3"/>
              <a:endCxn id="244" idx="1"/>
            </p:cNvCxnSpPr>
            <p:nvPr/>
          </p:nvCxnSpPr>
          <p:spPr>
            <a:xfrm flipV="1">
              <a:off x="4211960" y="3392996"/>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0" name="直接箭头连接符 249"/>
            <p:cNvCxnSpPr>
              <a:stCxn id="244" idx="3"/>
              <a:endCxn id="245" idx="1"/>
            </p:cNvCxnSpPr>
            <p:nvPr/>
          </p:nvCxnSpPr>
          <p:spPr>
            <a:xfrm>
              <a:off x="6156176" y="3392996"/>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02" name="直接箭头连接符 101"/>
          <p:cNvCxnSpPr/>
          <p:nvPr/>
        </p:nvCxnSpPr>
        <p:spPr>
          <a:xfrm flipV="1">
            <a:off x="4542260" y="5492758"/>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V="1">
            <a:off x="4537577" y="393738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flipV="1">
            <a:off x="4542260" y="5884557"/>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a:off x="4529921" y="4329785"/>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flipV="1">
            <a:off x="4905180" y="5114525"/>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flipV="1">
            <a:off x="4908154" y="355915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flipV="1">
            <a:off x="4926403" y="5485102"/>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flipV="1">
            <a:off x="4914065" y="3945041"/>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p:nvPr/>
        </p:nvCxnSpPr>
        <p:spPr>
          <a:xfrm flipV="1">
            <a:off x="4926403" y="588455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a:off x="4914064" y="4329183"/>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p:nvPr/>
        </p:nvCxnSpPr>
        <p:spPr>
          <a:xfrm>
            <a:off x="4943872" y="3936635"/>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flipV="1">
            <a:off x="4911974" y="5495966"/>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p:nvPr/>
        </p:nvCxnSpPr>
        <p:spPr>
          <a:xfrm flipV="1">
            <a:off x="5296979" y="4722726"/>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p:nvPr/>
        </p:nvCxnSpPr>
        <p:spPr>
          <a:xfrm flipV="1">
            <a:off x="5289323" y="5106870"/>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p:nvPr/>
        </p:nvCxnSpPr>
        <p:spPr>
          <a:xfrm flipV="1">
            <a:off x="5291068" y="5485102"/>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p:nvPr/>
        </p:nvCxnSpPr>
        <p:spPr>
          <a:xfrm flipV="1">
            <a:off x="5292296" y="355915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flipV="1">
            <a:off x="5292296" y="393738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flipV="1">
            <a:off x="5304635" y="5876899"/>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a:off x="5299952" y="4336839"/>
            <a:ext cx="362921"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p:nvPr/>
        </p:nvCxnSpPr>
        <p:spPr>
          <a:xfrm flipV="1">
            <a:off x="5283412" y="5114526"/>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a:off x="5284639" y="3552099"/>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p:nvPr/>
        </p:nvCxnSpPr>
        <p:spPr>
          <a:xfrm flipV="1">
            <a:off x="5299102" y="314580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p:nvPr/>
        </p:nvCxnSpPr>
        <p:spPr>
          <a:xfrm>
            <a:off x="5328016" y="3936033"/>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flipV="1">
            <a:off x="5296117" y="549596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6" name="弧形 125"/>
          <p:cNvSpPr/>
          <p:nvPr/>
        </p:nvSpPr>
        <p:spPr>
          <a:xfrm flipH="1">
            <a:off x="3596986" y="4403268"/>
            <a:ext cx="936104" cy="1788094"/>
          </a:xfrm>
          <a:prstGeom prst="arc">
            <a:avLst>
              <a:gd name="adj1" fmla="val 16250639"/>
              <a:gd name="adj2" fmla="val 5461289"/>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7" name="弧形 126"/>
          <p:cNvSpPr/>
          <p:nvPr/>
        </p:nvSpPr>
        <p:spPr>
          <a:xfrm flipH="1">
            <a:off x="3596987" y="2852937"/>
            <a:ext cx="946737" cy="1765625"/>
          </a:xfrm>
          <a:prstGeom prst="arc">
            <a:avLst>
              <a:gd name="adj1" fmla="val 16250639"/>
              <a:gd name="adj2" fmla="val 5461289"/>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8" name="Line 10"/>
          <p:cNvSpPr>
            <a:spLocks noChangeShapeType="1"/>
          </p:cNvSpPr>
          <p:nvPr/>
        </p:nvSpPr>
        <p:spPr bwMode="auto">
          <a:xfrm rot="16200000">
            <a:off x="4005479" y="2974264"/>
            <a:ext cx="186045" cy="12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585619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解码过程</a:t>
            </a:r>
          </a:p>
        </p:txBody>
      </p:sp>
      <p:grpSp>
        <p:nvGrpSpPr>
          <p:cNvPr id="251" name="组合 250"/>
          <p:cNvGrpSpPr/>
          <p:nvPr/>
        </p:nvGrpSpPr>
        <p:grpSpPr>
          <a:xfrm>
            <a:off x="3146363" y="1536854"/>
            <a:ext cx="4787694" cy="4821968"/>
            <a:chOff x="1622363" y="1536854"/>
            <a:chExt cx="4787694" cy="4821968"/>
          </a:xfrm>
        </p:grpSpPr>
        <p:sp>
          <p:nvSpPr>
            <p:cNvPr id="5" name="Oval 8"/>
            <p:cNvSpPr>
              <a:spLocks noChangeArrowheads="1"/>
            </p:cNvSpPr>
            <p:nvPr/>
          </p:nvSpPr>
          <p:spPr bwMode="auto">
            <a:xfrm rot="16200000">
              <a:off x="2477711" y="578213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 name="Oval 9"/>
            <p:cNvSpPr>
              <a:spLocks noChangeAspect="1" noChangeArrowheads="1"/>
            </p:cNvSpPr>
            <p:nvPr/>
          </p:nvSpPr>
          <p:spPr bwMode="auto">
            <a:xfrm rot="16200000">
              <a:off x="2253505" y="5747902"/>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 name="Line 11"/>
            <p:cNvSpPr>
              <a:spLocks noChangeShapeType="1"/>
            </p:cNvSpPr>
            <p:nvPr/>
          </p:nvSpPr>
          <p:spPr bwMode="auto">
            <a:xfrm rot="16200000" flipV="1">
              <a:off x="2355305" y="574979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 name="Oval 8"/>
            <p:cNvSpPr>
              <a:spLocks noChangeArrowheads="1"/>
            </p:cNvSpPr>
            <p:nvPr/>
          </p:nvSpPr>
          <p:spPr bwMode="auto">
            <a:xfrm rot="16200000">
              <a:off x="2477682" y="5390336"/>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 name="Oval 9"/>
            <p:cNvSpPr>
              <a:spLocks noChangeAspect="1" noChangeArrowheads="1"/>
            </p:cNvSpPr>
            <p:nvPr/>
          </p:nvSpPr>
          <p:spPr bwMode="auto">
            <a:xfrm rot="16200000">
              <a:off x="2253477" y="5356103"/>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 name="Line 11"/>
            <p:cNvSpPr>
              <a:spLocks noChangeShapeType="1"/>
            </p:cNvSpPr>
            <p:nvPr/>
          </p:nvSpPr>
          <p:spPr bwMode="auto">
            <a:xfrm rot="16200000" flipV="1">
              <a:off x="2355276" y="5357994"/>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 name="Oval 8"/>
            <p:cNvSpPr>
              <a:spLocks noChangeArrowheads="1"/>
            </p:cNvSpPr>
            <p:nvPr/>
          </p:nvSpPr>
          <p:spPr bwMode="auto">
            <a:xfrm rot="16200000">
              <a:off x="2479810" y="5011093"/>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 name="Oval 9"/>
            <p:cNvSpPr>
              <a:spLocks noChangeAspect="1" noChangeArrowheads="1"/>
            </p:cNvSpPr>
            <p:nvPr/>
          </p:nvSpPr>
          <p:spPr bwMode="auto">
            <a:xfrm rot="16200000">
              <a:off x="2255604" y="4977871"/>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 name="Line 11"/>
            <p:cNvSpPr>
              <a:spLocks noChangeShapeType="1"/>
            </p:cNvSpPr>
            <p:nvPr/>
          </p:nvSpPr>
          <p:spPr bwMode="auto">
            <a:xfrm rot="16200000" flipV="1">
              <a:off x="2357404" y="497976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 name="Oval 8"/>
            <p:cNvSpPr>
              <a:spLocks noChangeArrowheads="1"/>
            </p:cNvSpPr>
            <p:nvPr/>
          </p:nvSpPr>
          <p:spPr bwMode="auto">
            <a:xfrm rot="16200000">
              <a:off x="2476834" y="4618561"/>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 name="Oval 8"/>
            <p:cNvSpPr>
              <a:spLocks noChangeArrowheads="1"/>
            </p:cNvSpPr>
            <p:nvPr/>
          </p:nvSpPr>
          <p:spPr bwMode="auto">
            <a:xfrm rot="16200000">
              <a:off x="2476834" y="6177382"/>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 name="Line 10"/>
            <p:cNvSpPr>
              <a:spLocks noChangeShapeType="1"/>
            </p:cNvSpPr>
            <p:nvPr/>
          </p:nvSpPr>
          <p:spPr bwMode="auto">
            <a:xfrm rot="16200000">
              <a:off x="2471449" y="6069698"/>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 name="Oval 8"/>
            <p:cNvSpPr>
              <a:spLocks noChangeArrowheads="1"/>
            </p:cNvSpPr>
            <p:nvPr/>
          </p:nvSpPr>
          <p:spPr bwMode="auto">
            <a:xfrm rot="16200000">
              <a:off x="2477711" y="4234418"/>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 name="Oval 9"/>
            <p:cNvSpPr>
              <a:spLocks noChangeAspect="1" noChangeArrowheads="1"/>
            </p:cNvSpPr>
            <p:nvPr/>
          </p:nvSpPr>
          <p:spPr bwMode="auto">
            <a:xfrm rot="16200000">
              <a:off x="2253505" y="4200185"/>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9" name="Line 11"/>
            <p:cNvSpPr>
              <a:spLocks noChangeShapeType="1"/>
            </p:cNvSpPr>
            <p:nvPr/>
          </p:nvSpPr>
          <p:spPr bwMode="auto">
            <a:xfrm rot="16200000" flipV="1">
              <a:off x="2355305" y="4202077"/>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0" name="Oval 8"/>
            <p:cNvSpPr>
              <a:spLocks noChangeArrowheads="1"/>
            </p:cNvSpPr>
            <p:nvPr/>
          </p:nvSpPr>
          <p:spPr bwMode="auto">
            <a:xfrm rot="16200000">
              <a:off x="2477682" y="384087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1" name="Oval 9"/>
            <p:cNvSpPr>
              <a:spLocks noChangeAspect="1" noChangeArrowheads="1"/>
            </p:cNvSpPr>
            <p:nvPr/>
          </p:nvSpPr>
          <p:spPr bwMode="auto">
            <a:xfrm rot="16200000">
              <a:off x="2253477" y="3806642"/>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2" name="Line 11"/>
            <p:cNvSpPr>
              <a:spLocks noChangeShapeType="1"/>
            </p:cNvSpPr>
            <p:nvPr/>
          </p:nvSpPr>
          <p:spPr bwMode="auto">
            <a:xfrm rot="16200000" flipV="1">
              <a:off x="2355276" y="380853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3" name="Oval 8"/>
            <p:cNvSpPr>
              <a:spLocks noChangeArrowheads="1"/>
            </p:cNvSpPr>
            <p:nvPr/>
          </p:nvSpPr>
          <p:spPr bwMode="auto">
            <a:xfrm rot="16200000">
              <a:off x="2479810" y="3455720"/>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4" name="Oval 9"/>
            <p:cNvSpPr>
              <a:spLocks noChangeAspect="1" noChangeArrowheads="1"/>
            </p:cNvSpPr>
            <p:nvPr/>
          </p:nvSpPr>
          <p:spPr bwMode="auto">
            <a:xfrm rot="16200000">
              <a:off x="2255604" y="3422499"/>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5" name="Line 11"/>
            <p:cNvSpPr>
              <a:spLocks noChangeShapeType="1"/>
            </p:cNvSpPr>
            <p:nvPr/>
          </p:nvSpPr>
          <p:spPr bwMode="auto">
            <a:xfrm rot="16200000" flipV="1">
              <a:off x="2357404" y="3424390"/>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6" name="Oval 8"/>
            <p:cNvSpPr>
              <a:spLocks noChangeArrowheads="1"/>
            </p:cNvSpPr>
            <p:nvPr/>
          </p:nvSpPr>
          <p:spPr bwMode="auto">
            <a:xfrm rot="16200000">
              <a:off x="2476834" y="307084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7" name="Line 10"/>
            <p:cNvSpPr>
              <a:spLocks noChangeShapeType="1"/>
            </p:cNvSpPr>
            <p:nvPr/>
          </p:nvSpPr>
          <p:spPr bwMode="auto">
            <a:xfrm rot="16200000">
              <a:off x="2476129" y="5673196"/>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8" name="Line 10"/>
            <p:cNvSpPr>
              <a:spLocks noChangeShapeType="1"/>
            </p:cNvSpPr>
            <p:nvPr/>
          </p:nvSpPr>
          <p:spPr bwMode="auto">
            <a:xfrm rot="16200000">
              <a:off x="2476129" y="5287308"/>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9" name="Line 10"/>
            <p:cNvSpPr>
              <a:spLocks noChangeShapeType="1"/>
            </p:cNvSpPr>
            <p:nvPr/>
          </p:nvSpPr>
          <p:spPr bwMode="auto">
            <a:xfrm rot="16200000">
              <a:off x="2476129" y="4901421"/>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 name="Line 10"/>
            <p:cNvSpPr>
              <a:spLocks noChangeShapeType="1"/>
            </p:cNvSpPr>
            <p:nvPr/>
          </p:nvSpPr>
          <p:spPr bwMode="auto">
            <a:xfrm rot="16200000">
              <a:off x="2476129" y="4123735"/>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 name="Line 10"/>
            <p:cNvSpPr>
              <a:spLocks noChangeShapeType="1"/>
            </p:cNvSpPr>
            <p:nvPr/>
          </p:nvSpPr>
          <p:spPr bwMode="auto">
            <a:xfrm rot="16200000">
              <a:off x="2476129" y="3731960"/>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3" name="Line 10"/>
            <p:cNvSpPr>
              <a:spLocks noChangeShapeType="1"/>
            </p:cNvSpPr>
            <p:nvPr/>
          </p:nvSpPr>
          <p:spPr bwMode="auto">
            <a:xfrm rot="16200000">
              <a:off x="2479587" y="3350246"/>
              <a:ext cx="201449" cy="55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34" name="直接连接符 33"/>
            <p:cNvCxnSpPr/>
            <p:nvPr/>
          </p:nvCxnSpPr>
          <p:spPr>
            <a:xfrm>
              <a:off x="2780253" y="5877502"/>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780253" y="5485101"/>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780253" y="5106869"/>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780253" y="4715071"/>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780253" y="4329183"/>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780253" y="3935639"/>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780253" y="3551497"/>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2780253" y="3153908"/>
              <a:ext cx="3628800" cy="5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3018259" y="1615440"/>
              <a:ext cx="1771"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3402402" y="1615440"/>
              <a:ext cx="0"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3753844" y="1615440"/>
              <a:ext cx="11478"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flipV="1">
              <a:off x="4138871" y="1615440"/>
              <a:ext cx="12338"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4521786" y="1615438"/>
              <a:ext cx="8885"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4893592" y="1615440"/>
              <a:ext cx="4681"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5283421" y="1615440"/>
              <a:ext cx="739"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5654737" y="1615440"/>
              <a:ext cx="8660"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flipV="1">
              <a:off x="6027084" y="1615440"/>
              <a:ext cx="4140"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6409052" y="1621094"/>
              <a:ext cx="403"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3044178" y="6335855"/>
              <a:ext cx="33648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622363" y="5135183"/>
              <a:ext cx="461665" cy="553998"/>
            </a:xfrm>
            <a:prstGeom prst="rect">
              <a:avLst/>
            </a:prstGeom>
            <a:noFill/>
          </p:spPr>
          <p:txBody>
            <a:bodyPr vert="vert270" wrap="none" rtlCol="0">
              <a:spAutoFit/>
            </a:bodyPr>
            <a:lstStyle/>
            <a:p>
              <a:r>
                <a:rPr lang="zh-CN" altLang="en-US" dirty="0">
                  <a:latin typeface="+mn-ea"/>
                </a:rPr>
                <a:t>打开</a:t>
              </a:r>
            </a:p>
          </p:txBody>
        </p:sp>
        <mc:AlternateContent xmlns:mc="http://schemas.openxmlformats.org/markup-compatibility/2006" xmlns:a14="http://schemas.microsoft.com/office/drawing/2010/main">
          <mc:Choice Requires="a14">
            <p:sp>
              <p:nvSpPr>
                <p:cNvPr id="93" name="矩形 92"/>
                <p:cNvSpPr/>
                <p:nvPr/>
              </p:nvSpPr>
              <p:spPr>
                <a:xfrm>
                  <a:off x="2935791" y="5907522"/>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m:t>
                            </m:r>
                          </m:sub>
                        </m:sSub>
                      </m:oMath>
                    </m:oMathPara>
                  </a14:m>
                  <a:endParaRPr lang="zh-CN" altLang="en-US" sz="1600" dirty="0"/>
                </a:p>
              </p:txBody>
            </p:sp>
          </mc:Choice>
          <mc:Fallback xmlns="">
            <p:sp>
              <p:nvSpPr>
                <p:cNvPr id="93" name="矩形 92"/>
                <p:cNvSpPr>
                  <a:spLocks noRot="1" noChangeAspect="1" noMove="1" noResize="1" noEditPoints="1" noAdjustHandles="1" noChangeArrowheads="1" noChangeShapeType="1" noTextEdit="1"/>
                </p:cNvSpPr>
                <p:nvPr/>
              </p:nvSpPr>
              <p:spPr>
                <a:xfrm>
                  <a:off x="2935791" y="5907522"/>
                  <a:ext cx="168480" cy="429018"/>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4" name="矩形 93"/>
                <p:cNvSpPr/>
                <p:nvPr/>
              </p:nvSpPr>
              <p:spPr>
                <a:xfrm>
                  <a:off x="3318162" y="5907522"/>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2</m:t>
                            </m:r>
                          </m:sub>
                        </m:sSub>
                      </m:oMath>
                    </m:oMathPara>
                  </a14:m>
                  <a:endParaRPr lang="zh-CN" altLang="en-US" sz="1600" dirty="0"/>
                </a:p>
              </p:txBody>
            </p:sp>
          </mc:Choice>
          <mc:Fallback xmlns="">
            <p:sp>
              <p:nvSpPr>
                <p:cNvPr id="94" name="矩形 93"/>
                <p:cNvSpPr>
                  <a:spLocks noRot="1" noChangeAspect="1" noMove="1" noResize="1" noEditPoints="1" noAdjustHandles="1" noChangeArrowheads="1" noChangeShapeType="1" noTextEdit="1"/>
                </p:cNvSpPr>
                <p:nvPr/>
              </p:nvSpPr>
              <p:spPr>
                <a:xfrm>
                  <a:off x="3318162" y="5907522"/>
                  <a:ext cx="168480" cy="429018"/>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5" name="矩形 94"/>
                <p:cNvSpPr/>
                <p:nvPr/>
              </p:nvSpPr>
              <p:spPr>
                <a:xfrm>
                  <a:off x="3669604"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3</m:t>
                            </m:r>
                          </m:sub>
                        </m:sSub>
                      </m:oMath>
                    </m:oMathPara>
                  </a14:m>
                  <a:endParaRPr lang="zh-CN" altLang="en-US" sz="1600" dirty="0"/>
                </a:p>
              </p:txBody>
            </p:sp>
          </mc:Choice>
          <mc:Fallback xmlns="">
            <p:sp>
              <p:nvSpPr>
                <p:cNvPr id="95" name="矩形 94"/>
                <p:cNvSpPr>
                  <a:spLocks noRot="1" noChangeAspect="1" noMove="1" noResize="1" noEditPoints="1" noAdjustHandles="1" noChangeArrowheads="1" noChangeShapeType="1" noTextEdit="1"/>
                </p:cNvSpPr>
                <p:nvPr/>
              </p:nvSpPr>
              <p:spPr>
                <a:xfrm>
                  <a:off x="3669604" y="5906837"/>
                  <a:ext cx="168480" cy="429018"/>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6" name="矩形 95"/>
                <p:cNvSpPr/>
                <p:nvPr/>
              </p:nvSpPr>
              <p:spPr>
                <a:xfrm>
                  <a:off x="4065226"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4</m:t>
                            </m:r>
                          </m:sub>
                        </m:sSub>
                      </m:oMath>
                    </m:oMathPara>
                  </a14:m>
                  <a:endParaRPr lang="zh-CN" altLang="en-US" sz="1600" dirty="0"/>
                </a:p>
              </p:txBody>
            </p:sp>
          </mc:Choice>
          <mc:Fallback xmlns="">
            <p:sp>
              <p:nvSpPr>
                <p:cNvPr id="96" name="矩形 95"/>
                <p:cNvSpPr>
                  <a:spLocks noRot="1" noChangeAspect="1" noMove="1" noResize="1" noEditPoints="1" noAdjustHandles="1" noChangeArrowheads="1" noChangeShapeType="1" noTextEdit="1"/>
                </p:cNvSpPr>
                <p:nvPr/>
              </p:nvSpPr>
              <p:spPr>
                <a:xfrm>
                  <a:off x="4065226" y="5906837"/>
                  <a:ext cx="168480" cy="429018"/>
                </a:xfrm>
                <a:prstGeom prst="rect">
                  <a:avLst/>
                </a:prstGeom>
                <a:blipFill rotWithShape="1">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7" name="矩形 96"/>
                <p:cNvSpPr/>
                <p:nvPr/>
              </p:nvSpPr>
              <p:spPr>
                <a:xfrm>
                  <a:off x="4427518" y="5907522"/>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5</m:t>
                            </m:r>
                          </m:sub>
                        </m:sSub>
                      </m:oMath>
                    </m:oMathPara>
                  </a14:m>
                  <a:endParaRPr lang="zh-CN" altLang="en-US" sz="1600" dirty="0"/>
                </a:p>
              </p:txBody>
            </p:sp>
          </mc:Choice>
          <mc:Fallback xmlns="">
            <p:sp>
              <p:nvSpPr>
                <p:cNvPr id="97" name="矩形 96"/>
                <p:cNvSpPr>
                  <a:spLocks noRot="1" noChangeAspect="1" noMove="1" noResize="1" noEditPoints="1" noAdjustHandles="1" noChangeArrowheads="1" noChangeShapeType="1" noTextEdit="1"/>
                </p:cNvSpPr>
                <p:nvPr/>
              </p:nvSpPr>
              <p:spPr>
                <a:xfrm>
                  <a:off x="4427518" y="5907522"/>
                  <a:ext cx="168480" cy="429018"/>
                </a:xfrm>
                <a:prstGeom prst="rect">
                  <a:avLst/>
                </a:prstGeom>
                <a:blipFill rotWithShape="1">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8" name="矩形 97"/>
                <p:cNvSpPr/>
                <p:nvPr/>
              </p:nvSpPr>
              <p:spPr>
                <a:xfrm>
                  <a:off x="4827600"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6</m:t>
                            </m:r>
                          </m:sub>
                        </m:sSub>
                      </m:oMath>
                    </m:oMathPara>
                  </a14:m>
                  <a:endParaRPr lang="zh-CN" altLang="en-US" sz="1600" dirty="0"/>
                </a:p>
              </p:txBody>
            </p:sp>
          </mc:Choice>
          <mc:Fallback xmlns="">
            <p:sp>
              <p:nvSpPr>
                <p:cNvPr id="98" name="矩形 97"/>
                <p:cNvSpPr>
                  <a:spLocks noRot="1" noChangeAspect="1" noMove="1" noResize="1" noEditPoints="1" noAdjustHandles="1" noChangeArrowheads="1" noChangeShapeType="1" noTextEdit="1"/>
                </p:cNvSpPr>
                <p:nvPr/>
              </p:nvSpPr>
              <p:spPr>
                <a:xfrm>
                  <a:off x="4827600" y="5906837"/>
                  <a:ext cx="168480" cy="429018"/>
                </a:xfrm>
                <a:prstGeom prst="rect">
                  <a:avLst/>
                </a:prstGeom>
                <a:blipFill rotWithShape="1">
                  <a:blip r:embed="rId9"/>
                  <a:stretch>
                    <a:fillRect/>
                  </a:stretch>
                </a:blipFill>
              </p:spPr>
              <p:txBody>
                <a:bodyPr/>
                <a:lstStyle/>
                <a:p>
                  <a:r>
                    <a:rPr lang="zh-CN" altLang="en-US">
                      <a:noFill/>
                    </a:rPr>
                    <a:t> </a:t>
                  </a:r>
                </a:p>
              </p:txBody>
            </p:sp>
          </mc:Fallback>
        </mc:AlternateContent>
        <p:sp>
          <p:nvSpPr>
            <p:cNvPr id="99" name="矩形 98"/>
            <p:cNvSpPr/>
            <p:nvPr/>
          </p:nvSpPr>
          <p:spPr>
            <a:xfrm>
              <a:off x="5192264"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100" name="矩形 99"/>
            <p:cNvSpPr/>
            <p:nvPr/>
          </p:nvSpPr>
          <p:spPr>
            <a:xfrm>
              <a:off x="5566981"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mc:AlternateContent xmlns:mc="http://schemas.openxmlformats.org/markup-compatibility/2006" xmlns:a14="http://schemas.microsoft.com/office/drawing/2010/main">
          <mc:Choice Requires="a14">
            <p:sp>
              <p:nvSpPr>
                <p:cNvPr id="101" name="矩形 100"/>
                <p:cNvSpPr/>
                <p:nvPr/>
              </p:nvSpPr>
              <p:spPr>
                <a:xfrm>
                  <a:off x="5942844"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𝑇</m:t>
                            </m:r>
                          </m:sub>
                        </m:sSub>
                      </m:oMath>
                    </m:oMathPara>
                  </a14:m>
                  <a:endParaRPr lang="zh-CN" altLang="en-US" sz="1600" dirty="0"/>
                </a:p>
              </p:txBody>
            </p:sp>
          </mc:Choice>
          <mc:Fallback xmlns="">
            <p:sp>
              <p:nvSpPr>
                <p:cNvPr id="101" name="矩形 100"/>
                <p:cNvSpPr>
                  <a:spLocks noRot="1" noChangeAspect="1" noMove="1" noResize="1" noEditPoints="1" noAdjustHandles="1" noChangeArrowheads="1" noChangeShapeType="1" noTextEdit="1"/>
                </p:cNvSpPr>
                <p:nvPr/>
              </p:nvSpPr>
              <p:spPr>
                <a:xfrm>
                  <a:off x="5942844" y="5906837"/>
                  <a:ext cx="168480" cy="429018"/>
                </a:xfrm>
                <a:prstGeom prst="rect">
                  <a:avLst/>
                </a:prstGeom>
                <a:blipFill rotWithShape="1">
                  <a:blip r:embed="rId10"/>
                  <a:stretch>
                    <a:fillRect/>
                  </a:stretch>
                </a:blipFill>
              </p:spPr>
              <p:txBody>
                <a:bodyPr/>
                <a:lstStyle/>
                <a:p>
                  <a:r>
                    <a:rPr lang="zh-CN" altLang="en-US">
                      <a:noFill/>
                    </a:rPr>
                    <a:t> </a:t>
                  </a:r>
                </a:p>
              </p:txBody>
            </p:sp>
          </mc:Fallback>
        </mc:AlternateContent>
        <p:sp>
          <p:nvSpPr>
            <p:cNvPr id="142" name="Oval 8"/>
            <p:cNvSpPr>
              <a:spLocks noChangeArrowheads="1"/>
            </p:cNvSpPr>
            <p:nvPr/>
          </p:nvSpPr>
          <p:spPr bwMode="auto">
            <a:xfrm rot="16200000">
              <a:off x="2478715" y="2700428"/>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3" name="Oval 9"/>
            <p:cNvSpPr>
              <a:spLocks noChangeAspect="1" noChangeArrowheads="1"/>
            </p:cNvSpPr>
            <p:nvPr/>
          </p:nvSpPr>
          <p:spPr bwMode="auto">
            <a:xfrm rot="16200000">
              <a:off x="2254510" y="2666196"/>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4" name="Line 11"/>
            <p:cNvSpPr>
              <a:spLocks noChangeShapeType="1"/>
            </p:cNvSpPr>
            <p:nvPr/>
          </p:nvSpPr>
          <p:spPr bwMode="auto">
            <a:xfrm rot="16200000" flipV="1">
              <a:off x="2356309" y="2668087"/>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5" name="Oval 8"/>
            <p:cNvSpPr>
              <a:spLocks noChangeArrowheads="1"/>
            </p:cNvSpPr>
            <p:nvPr/>
          </p:nvSpPr>
          <p:spPr bwMode="auto">
            <a:xfrm rot="16200000">
              <a:off x="2478687" y="230688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6" name="Oval 9"/>
            <p:cNvSpPr>
              <a:spLocks noChangeAspect="1" noChangeArrowheads="1"/>
            </p:cNvSpPr>
            <p:nvPr/>
          </p:nvSpPr>
          <p:spPr bwMode="auto">
            <a:xfrm rot="16200000">
              <a:off x="2254481" y="2272652"/>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7" name="Line 11"/>
            <p:cNvSpPr>
              <a:spLocks noChangeShapeType="1"/>
            </p:cNvSpPr>
            <p:nvPr/>
          </p:nvSpPr>
          <p:spPr bwMode="auto">
            <a:xfrm rot="16200000" flipV="1">
              <a:off x="2356281" y="227454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8" name="Oval 8"/>
            <p:cNvSpPr>
              <a:spLocks noChangeArrowheads="1"/>
            </p:cNvSpPr>
            <p:nvPr/>
          </p:nvSpPr>
          <p:spPr bwMode="auto">
            <a:xfrm rot="16200000">
              <a:off x="2480814" y="1921730"/>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9" name="Oval 9"/>
            <p:cNvSpPr>
              <a:spLocks noChangeAspect="1" noChangeArrowheads="1"/>
            </p:cNvSpPr>
            <p:nvPr/>
          </p:nvSpPr>
          <p:spPr bwMode="auto">
            <a:xfrm rot="16200000">
              <a:off x="2256609" y="1888509"/>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0" name="Line 11"/>
            <p:cNvSpPr>
              <a:spLocks noChangeShapeType="1"/>
            </p:cNvSpPr>
            <p:nvPr/>
          </p:nvSpPr>
          <p:spPr bwMode="auto">
            <a:xfrm rot="16200000" flipV="1">
              <a:off x="2358408" y="1890400"/>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1" name="Oval 8"/>
            <p:cNvSpPr>
              <a:spLocks noChangeArrowheads="1"/>
            </p:cNvSpPr>
            <p:nvPr/>
          </p:nvSpPr>
          <p:spPr bwMode="auto">
            <a:xfrm rot="16200000">
              <a:off x="2477838" y="153685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2" name="Line 10"/>
            <p:cNvSpPr>
              <a:spLocks noChangeShapeType="1"/>
            </p:cNvSpPr>
            <p:nvPr/>
          </p:nvSpPr>
          <p:spPr bwMode="auto">
            <a:xfrm rot="16200000">
              <a:off x="2477134" y="2589745"/>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3" name="Line 10"/>
            <p:cNvSpPr>
              <a:spLocks noChangeShapeType="1"/>
            </p:cNvSpPr>
            <p:nvPr/>
          </p:nvSpPr>
          <p:spPr bwMode="auto">
            <a:xfrm rot="16200000">
              <a:off x="2477134" y="2197970"/>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4" name="Line 10"/>
            <p:cNvSpPr>
              <a:spLocks noChangeShapeType="1"/>
            </p:cNvSpPr>
            <p:nvPr/>
          </p:nvSpPr>
          <p:spPr bwMode="auto">
            <a:xfrm rot="16200000">
              <a:off x="2477134" y="1813803"/>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155" name="直接连接符 154"/>
            <p:cNvCxnSpPr/>
            <p:nvPr/>
          </p:nvCxnSpPr>
          <p:spPr>
            <a:xfrm>
              <a:off x="2781257" y="2795193"/>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2781257" y="2401650"/>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2781257" y="2017507"/>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flipV="1">
              <a:off x="2781257" y="1619918"/>
              <a:ext cx="3628800" cy="5790"/>
            </a:xfrm>
            <a:prstGeom prst="line">
              <a:avLst/>
            </a:prstGeom>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1623367" y="3726150"/>
              <a:ext cx="461665" cy="553998"/>
            </a:xfrm>
            <a:prstGeom prst="rect">
              <a:avLst/>
            </a:prstGeom>
            <a:noFill/>
          </p:spPr>
          <p:txBody>
            <a:bodyPr vert="vert270" wrap="none" rtlCol="0">
              <a:spAutoFit/>
            </a:bodyPr>
            <a:lstStyle/>
            <a:p>
              <a:r>
                <a:rPr lang="zh-CN" altLang="en-US" dirty="0">
                  <a:latin typeface="+mn-ea"/>
                </a:rPr>
                <a:t>关闭</a:t>
              </a:r>
            </a:p>
          </p:txBody>
        </p:sp>
        <p:sp>
          <p:nvSpPr>
            <p:cNvPr id="189" name="TextBox 188"/>
            <p:cNvSpPr txBox="1"/>
            <p:nvPr/>
          </p:nvSpPr>
          <p:spPr>
            <a:xfrm>
              <a:off x="1623367" y="2214985"/>
              <a:ext cx="461665" cy="553998"/>
            </a:xfrm>
            <a:prstGeom prst="rect">
              <a:avLst/>
            </a:prstGeom>
            <a:noFill/>
          </p:spPr>
          <p:txBody>
            <a:bodyPr vert="vert270" wrap="none" rtlCol="0">
              <a:spAutoFit/>
            </a:bodyPr>
            <a:lstStyle/>
            <a:p>
              <a:r>
                <a:rPr lang="zh-CN" altLang="en-US" dirty="0">
                  <a:latin typeface="+mn-ea"/>
                </a:rPr>
                <a:t>灯光</a:t>
              </a:r>
            </a:p>
          </p:txBody>
        </p:sp>
        <p:cxnSp>
          <p:nvCxnSpPr>
            <p:cNvPr id="233" name="直接箭头连接符 232"/>
            <p:cNvCxnSpPr/>
            <p:nvPr/>
          </p:nvCxnSpPr>
          <p:spPr>
            <a:xfrm flipV="1">
              <a:off x="2638417" y="5866639"/>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4" name="直接箭头连接符 233"/>
            <p:cNvCxnSpPr>
              <a:stCxn id="15" idx="5"/>
            </p:cNvCxnSpPr>
            <p:nvPr/>
          </p:nvCxnSpPr>
          <p:spPr>
            <a:xfrm flipV="1">
              <a:off x="2631703" y="4325138"/>
              <a:ext cx="374218" cy="1878815"/>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40" name="组合 239"/>
          <p:cNvGrpSpPr/>
          <p:nvPr/>
        </p:nvGrpSpPr>
        <p:grpSpPr>
          <a:xfrm>
            <a:off x="5114388" y="404665"/>
            <a:ext cx="3770222" cy="933223"/>
            <a:chOff x="971600" y="2492896"/>
            <a:chExt cx="7272808" cy="1800200"/>
          </a:xfrm>
        </p:grpSpPr>
        <p:sp>
          <p:nvSpPr>
            <p:cNvPr id="241" name="矩形 240"/>
            <p:cNvSpPr/>
            <p:nvPr/>
          </p:nvSpPr>
          <p:spPr>
            <a:xfrm>
              <a:off x="971600"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900" dirty="0">
                  <a:latin typeface="微软雅黑" panose="020B0503020204020204" pitchFamily="34" charset="-122"/>
                  <a:ea typeface="微软雅黑" panose="020B0503020204020204" pitchFamily="34" charset="-122"/>
                </a:rPr>
                <a:t>SENT-START</a:t>
              </a:r>
              <a:endParaRPr lang="zh-CN" altLang="en-US" sz="900" dirty="0">
                <a:latin typeface="微软雅黑" panose="020B0503020204020204" pitchFamily="34" charset="-122"/>
                <a:ea typeface="微软雅黑" panose="020B0503020204020204" pitchFamily="34" charset="-122"/>
              </a:endParaRPr>
            </a:p>
          </p:txBody>
        </p:sp>
        <p:sp>
          <p:nvSpPr>
            <p:cNvPr id="242" name="矩形 241"/>
            <p:cNvSpPr/>
            <p:nvPr/>
          </p:nvSpPr>
          <p:spPr>
            <a:xfrm>
              <a:off x="2915816" y="2492896"/>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打开</a:t>
              </a:r>
            </a:p>
          </p:txBody>
        </p:sp>
        <p:sp>
          <p:nvSpPr>
            <p:cNvPr id="243" name="矩形 242"/>
            <p:cNvSpPr/>
            <p:nvPr/>
          </p:nvSpPr>
          <p:spPr>
            <a:xfrm>
              <a:off x="2915816" y="378904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关闭</a:t>
              </a:r>
            </a:p>
          </p:txBody>
        </p:sp>
        <p:sp>
          <p:nvSpPr>
            <p:cNvPr id="244" name="矩形 243"/>
            <p:cNvSpPr/>
            <p:nvPr/>
          </p:nvSpPr>
          <p:spPr>
            <a:xfrm>
              <a:off x="4860032"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灯光</a:t>
              </a:r>
            </a:p>
          </p:txBody>
        </p:sp>
        <p:sp>
          <p:nvSpPr>
            <p:cNvPr id="245" name="矩形 244"/>
            <p:cNvSpPr/>
            <p:nvPr/>
          </p:nvSpPr>
          <p:spPr>
            <a:xfrm>
              <a:off x="6948264"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900" dirty="0">
                  <a:latin typeface="微软雅黑" panose="020B0503020204020204" pitchFamily="34" charset="-122"/>
                  <a:ea typeface="微软雅黑" panose="020B0503020204020204" pitchFamily="34" charset="-122"/>
                </a:rPr>
                <a:t>SENT-END</a:t>
              </a:r>
              <a:endParaRPr lang="zh-CN" altLang="en-US" sz="900" dirty="0">
                <a:latin typeface="微软雅黑" panose="020B0503020204020204" pitchFamily="34" charset="-122"/>
                <a:ea typeface="微软雅黑" panose="020B0503020204020204" pitchFamily="34" charset="-122"/>
              </a:endParaRPr>
            </a:p>
          </p:txBody>
        </p:sp>
        <p:cxnSp>
          <p:nvCxnSpPr>
            <p:cNvPr id="246" name="直接箭头连接符 245"/>
            <p:cNvCxnSpPr>
              <a:stCxn id="241" idx="3"/>
              <a:endCxn id="242" idx="1"/>
            </p:cNvCxnSpPr>
            <p:nvPr/>
          </p:nvCxnSpPr>
          <p:spPr>
            <a:xfrm flipV="1">
              <a:off x="2267744" y="2744924"/>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7" name="直接箭头连接符 246"/>
            <p:cNvCxnSpPr>
              <a:stCxn id="241" idx="3"/>
              <a:endCxn id="243" idx="1"/>
            </p:cNvCxnSpPr>
            <p:nvPr/>
          </p:nvCxnSpPr>
          <p:spPr>
            <a:xfrm>
              <a:off x="2267744" y="3392996"/>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8" name="直接箭头连接符 247"/>
            <p:cNvCxnSpPr>
              <a:stCxn id="242" idx="3"/>
              <a:endCxn id="244" idx="1"/>
            </p:cNvCxnSpPr>
            <p:nvPr/>
          </p:nvCxnSpPr>
          <p:spPr>
            <a:xfrm>
              <a:off x="4211960" y="2744924"/>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9" name="直接箭头连接符 248"/>
            <p:cNvCxnSpPr>
              <a:stCxn id="243" idx="3"/>
              <a:endCxn id="244" idx="1"/>
            </p:cNvCxnSpPr>
            <p:nvPr/>
          </p:nvCxnSpPr>
          <p:spPr>
            <a:xfrm flipV="1">
              <a:off x="4211960" y="3392996"/>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0" name="直接箭头连接符 249"/>
            <p:cNvCxnSpPr>
              <a:stCxn id="244" idx="3"/>
              <a:endCxn id="245" idx="1"/>
            </p:cNvCxnSpPr>
            <p:nvPr/>
          </p:nvCxnSpPr>
          <p:spPr>
            <a:xfrm>
              <a:off x="6156176" y="3392996"/>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02" name="直接箭头连接符 101"/>
          <p:cNvCxnSpPr/>
          <p:nvPr/>
        </p:nvCxnSpPr>
        <p:spPr>
          <a:xfrm flipV="1">
            <a:off x="4542260" y="5492758"/>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V="1">
            <a:off x="4537577" y="393738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flipV="1">
            <a:off x="4542260" y="5884557"/>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a:off x="4529921" y="4329785"/>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flipV="1">
            <a:off x="4905180" y="5114525"/>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flipV="1">
            <a:off x="4908154" y="355915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flipV="1">
            <a:off x="4926403" y="5485102"/>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flipV="1">
            <a:off x="4914065" y="3945041"/>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p:nvPr/>
        </p:nvCxnSpPr>
        <p:spPr>
          <a:xfrm flipV="1">
            <a:off x="4926403" y="588455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a:off x="4914064" y="4329183"/>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p:nvPr/>
        </p:nvCxnSpPr>
        <p:spPr>
          <a:xfrm>
            <a:off x="4943872" y="3936635"/>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flipV="1">
            <a:off x="4911974" y="5495966"/>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p:nvPr/>
        </p:nvCxnSpPr>
        <p:spPr>
          <a:xfrm flipV="1">
            <a:off x="5296979" y="4722726"/>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p:nvPr/>
        </p:nvCxnSpPr>
        <p:spPr>
          <a:xfrm flipV="1">
            <a:off x="5289323" y="5106870"/>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p:nvPr/>
        </p:nvCxnSpPr>
        <p:spPr>
          <a:xfrm flipV="1">
            <a:off x="5291068" y="5485102"/>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p:nvPr/>
        </p:nvCxnSpPr>
        <p:spPr>
          <a:xfrm flipV="1">
            <a:off x="5292296" y="355915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flipV="1">
            <a:off x="5292296" y="393738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flipV="1">
            <a:off x="5304635" y="5876899"/>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a:off x="5299952" y="4336839"/>
            <a:ext cx="362921"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p:nvPr/>
        </p:nvCxnSpPr>
        <p:spPr>
          <a:xfrm flipV="1">
            <a:off x="5283412" y="5114526"/>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a:off x="5284639" y="3552099"/>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p:nvPr/>
        </p:nvCxnSpPr>
        <p:spPr>
          <a:xfrm flipV="1">
            <a:off x="5299102" y="314580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p:nvPr/>
        </p:nvCxnSpPr>
        <p:spPr>
          <a:xfrm>
            <a:off x="5328016" y="3936033"/>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flipV="1">
            <a:off x="5296117" y="549596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p:nvPr/>
        </p:nvCxnSpPr>
        <p:spPr>
          <a:xfrm flipV="1">
            <a:off x="5675209" y="2771670"/>
            <a:ext cx="0" cy="374621"/>
          </a:xfrm>
          <a:prstGeom prst="straightConnector1">
            <a:avLst/>
          </a:prstGeom>
          <a:ln w="25400" cmpd="sng">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27" name="弧形 126"/>
          <p:cNvSpPr/>
          <p:nvPr/>
        </p:nvSpPr>
        <p:spPr>
          <a:xfrm>
            <a:off x="5520538" y="2794408"/>
            <a:ext cx="288647" cy="1919876"/>
          </a:xfrm>
          <a:prstGeom prst="arc">
            <a:avLst>
              <a:gd name="adj1" fmla="val 16204247"/>
              <a:gd name="adj2" fmla="val 5431803"/>
            </a:avLst>
          </a:prstGeom>
          <a:ln w="25400" cmpd="sng">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8" name="弧形 127"/>
          <p:cNvSpPr/>
          <p:nvPr/>
        </p:nvSpPr>
        <p:spPr>
          <a:xfrm flipH="1">
            <a:off x="3596986" y="4403268"/>
            <a:ext cx="936104" cy="1788094"/>
          </a:xfrm>
          <a:prstGeom prst="arc">
            <a:avLst>
              <a:gd name="adj1" fmla="val 16250639"/>
              <a:gd name="adj2" fmla="val 5461289"/>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9" name="弧形 128"/>
          <p:cNvSpPr/>
          <p:nvPr/>
        </p:nvSpPr>
        <p:spPr>
          <a:xfrm flipH="1">
            <a:off x="3596987" y="2852937"/>
            <a:ext cx="946737" cy="1765625"/>
          </a:xfrm>
          <a:prstGeom prst="arc">
            <a:avLst>
              <a:gd name="adj1" fmla="val 16250639"/>
              <a:gd name="adj2" fmla="val 5461289"/>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0" name="Line 10"/>
          <p:cNvSpPr>
            <a:spLocks noChangeShapeType="1"/>
          </p:cNvSpPr>
          <p:nvPr/>
        </p:nvSpPr>
        <p:spPr bwMode="auto">
          <a:xfrm rot="16200000">
            <a:off x="4005479" y="2974264"/>
            <a:ext cx="186045" cy="12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396786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解码过程</a:t>
            </a:r>
          </a:p>
        </p:txBody>
      </p:sp>
      <p:grpSp>
        <p:nvGrpSpPr>
          <p:cNvPr id="251" name="组合 250"/>
          <p:cNvGrpSpPr/>
          <p:nvPr/>
        </p:nvGrpSpPr>
        <p:grpSpPr>
          <a:xfrm>
            <a:off x="3146363" y="1536854"/>
            <a:ext cx="4787694" cy="4821968"/>
            <a:chOff x="1622363" y="1536854"/>
            <a:chExt cx="4787694" cy="4821968"/>
          </a:xfrm>
        </p:grpSpPr>
        <p:sp>
          <p:nvSpPr>
            <p:cNvPr id="5" name="Oval 8"/>
            <p:cNvSpPr>
              <a:spLocks noChangeArrowheads="1"/>
            </p:cNvSpPr>
            <p:nvPr/>
          </p:nvSpPr>
          <p:spPr bwMode="auto">
            <a:xfrm rot="16200000">
              <a:off x="2477711" y="578213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 name="Oval 9"/>
            <p:cNvSpPr>
              <a:spLocks noChangeAspect="1" noChangeArrowheads="1"/>
            </p:cNvSpPr>
            <p:nvPr/>
          </p:nvSpPr>
          <p:spPr bwMode="auto">
            <a:xfrm rot="16200000">
              <a:off x="2253505" y="5747902"/>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 name="Line 11"/>
            <p:cNvSpPr>
              <a:spLocks noChangeShapeType="1"/>
            </p:cNvSpPr>
            <p:nvPr/>
          </p:nvSpPr>
          <p:spPr bwMode="auto">
            <a:xfrm rot="16200000" flipV="1">
              <a:off x="2355305" y="574979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 name="Oval 8"/>
            <p:cNvSpPr>
              <a:spLocks noChangeArrowheads="1"/>
            </p:cNvSpPr>
            <p:nvPr/>
          </p:nvSpPr>
          <p:spPr bwMode="auto">
            <a:xfrm rot="16200000">
              <a:off x="2477682" y="5390336"/>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 name="Oval 9"/>
            <p:cNvSpPr>
              <a:spLocks noChangeAspect="1" noChangeArrowheads="1"/>
            </p:cNvSpPr>
            <p:nvPr/>
          </p:nvSpPr>
          <p:spPr bwMode="auto">
            <a:xfrm rot="16200000">
              <a:off x="2253477" y="5356103"/>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 name="Line 11"/>
            <p:cNvSpPr>
              <a:spLocks noChangeShapeType="1"/>
            </p:cNvSpPr>
            <p:nvPr/>
          </p:nvSpPr>
          <p:spPr bwMode="auto">
            <a:xfrm rot="16200000" flipV="1">
              <a:off x="2355276" y="5357994"/>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 name="Oval 8"/>
            <p:cNvSpPr>
              <a:spLocks noChangeArrowheads="1"/>
            </p:cNvSpPr>
            <p:nvPr/>
          </p:nvSpPr>
          <p:spPr bwMode="auto">
            <a:xfrm rot="16200000">
              <a:off x="2479810" y="5011093"/>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 name="Oval 9"/>
            <p:cNvSpPr>
              <a:spLocks noChangeAspect="1" noChangeArrowheads="1"/>
            </p:cNvSpPr>
            <p:nvPr/>
          </p:nvSpPr>
          <p:spPr bwMode="auto">
            <a:xfrm rot="16200000">
              <a:off x="2255604" y="4977871"/>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 name="Line 11"/>
            <p:cNvSpPr>
              <a:spLocks noChangeShapeType="1"/>
            </p:cNvSpPr>
            <p:nvPr/>
          </p:nvSpPr>
          <p:spPr bwMode="auto">
            <a:xfrm rot="16200000" flipV="1">
              <a:off x="2357404" y="497976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 name="Oval 8"/>
            <p:cNvSpPr>
              <a:spLocks noChangeArrowheads="1"/>
            </p:cNvSpPr>
            <p:nvPr/>
          </p:nvSpPr>
          <p:spPr bwMode="auto">
            <a:xfrm rot="16200000">
              <a:off x="2476834" y="4618561"/>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 name="Oval 8"/>
            <p:cNvSpPr>
              <a:spLocks noChangeArrowheads="1"/>
            </p:cNvSpPr>
            <p:nvPr/>
          </p:nvSpPr>
          <p:spPr bwMode="auto">
            <a:xfrm rot="16200000">
              <a:off x="2476834" y="6177382"/>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 name="Line 10"/>
            <p:cNvSpPr>
              <a:spLocks noChangeShapeType="1"/>
            </p:cNvSpPr>
            <p:nvPr/>
          </p:nvSpPr>
          <p:spPr bwMode="auto">
            <a:xfrm rot="16200000">
              <a:off x="2471449" y="6069698"/>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 name="Oval 8"/>
            <p:cNvSpPr>
              <a:spLocks noChangeArrowheads="1"/>
            </p:cNvSpPr>
            <p:nvPr/>
          </p:nvSpPr>
          <p:spPr bwMode="auto">
            <a:xfrm rot="16200000">
              <a:off x="2477711" y="4234418"/>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 name="Oval 9"/>
            <p:cNvSpPr>
              <a:spLocks noChangeAspect="1" noChangeArrowheads="1"/>
            </p:cNvSpPr>
            <p:nvPr/>
          </p:nvSpPr>
          <p:spPr bwMode="auto">
            <a:xfrm rot="16200000">
              <a:off x="2253505" y="4200185"/>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9" name="Line 11"/>
            <p:cNvSpPr>
              <a:spLocks noChangeShapeType="1"/>
            </p:cNvSpPr>
            <p:nvPr/>
          </p:nvSpPr>
          <p:spPr bwMode="auto">
            <a:xfrm rot="16200000" flipV="1">
              <a:off x="2355305" y="4202077"/>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0" name="Oval 8"/>
            <p:cNvSpPr>
              <a:spLocks noChangeArrowheads="1"/>
            </p:cNvSpPr>
            <p:nvPr/>
          </p:nvSpPr>
          <p:spPr bwMode="auto">
            <a:xfrm rot="16200000">
              <a:off x="2477682" y="384087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1" name="Oval 9"/>
            <p:cNvSpPr>
              <a:spLocks noChangeAspect="1" noChangeArrowheads="1"/>
            </p:cNvSpPr>
            <p:nvPr/>
          </p:nvSpPr>
          <p:spPr bwMode="auto">
            <a:xfrm rot="16200000">
              <a:off x="2253477" y="3806642"/>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2" name="Line 11"/>
            <p:cNvSpPr>
              <a:spLocks noChangeShapeType="1"/>
            </p:cNvSpPr>
            <p:nvPr/>
          </p:nvSpPr>
          <p:spPr bwMode="auto">
            <a:xfrm rot="16200000" flipV="1">
              <a:off x="2355276" y="380853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3" name="Oval 8"/>
            <p:cNvSpPr>
              <a:spLocks noChangeArrowheads="1"/>
            </p:cNvSpPr>
            <p:nvPr/>
          </p:nvSpPr>
          <p:spPr bwMode="auto">
            <a:xfrm rot="16200000">
              <a:off x="2479810" y="3455720"/>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4" name="Oval 9"/>
            <p:cNvSpPr>
              <a:spLocks noChangeAspect="1" noChangeArrowheads="1"/>
            </p:cNvSpPr>
            <p:nvPr/>
          </p:nvSpPr>
          <p:spPr bwMode="auto">
            <a:xfrm rot="16200000">
              <a:off x="2255604" y="3422499"/>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5" name="Line 11"/>
            <p:cNvSpPr>
              <a:spLocks noChangeShapeType="1"/>
            </p:cNvSpPr>
            <p:nvPr/>
          </p:nvSpPr>
          <p:spPr bwMode="auto">
            <a:xfrm rot="16200000" flipV="1">
              <a:off x="2357404" y="3424390"/>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6" name="Oval 8"/>
            <p:cNvSpPr>
              <a:spLocks noChangeArrowheads="1"/>
            </p:cNvSpPr>
            <p:nvPr/>
          </p:nvSpPr>
          <p:spPr bwMode="auto">
            <a:xfrm rot="16200000">
              <a:off x="2476834" y="307084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7" name="Line 10"/>
            <p:cNvSpPr>
              <a:spLocks noChangeShapeType="1"/>
            </p:cNvSpPr>
            <p:nvPr/>
          </p:nvSpPr>
          <p:spPr bwMode="auto">
            <a:xfrm rot="16200000">
              <a:off x="2476129" y="5673196"/>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8" name="Line 10"/>
            <p:cNvSpPr>
              <a:spLocks noChangeShapeType="1"/>
            </p:cNvSpPr>
            <p:nvPr/>
          </p:nvSpPr>
          <p:spPr bwMode="auto">
            <a:xfrm rot="16200000">
              <a:off x="2476129" y="5287308"/>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9" name="Line 10"/>
            <p:cNvSpPr>
              <a:spLocks noChangeShapeType="1"/>
            </p:cNvSpPr>
            <p:nvPr/>
          </p:nvSpPr>
          <p:spPr bwMode="auto">
            <a:xfrm rot="16200000">
              <a:off x="2476129" y="4901421"/>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 name="Line 10"/>
            <p:cNvSpPr>
              <a:spLocks noChangeShapeType="1"/>
            </p:cNvSpPr>
            <p:nvPr/>
          </p:nvSpPr>
          <p:spPr bwMode="auto">
            <a:xfrm rot="16200000">
              <a:off x="2476129" y="4123735"/>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 name="Line 10"/>
            <p:cNvSpPr>
              <a:spLocks noChangeShapeType="1"/>
            </p:cNvSpPr>
            <p:nvPr/>
          </p:nvSpPr>
          <p:spPr bwMode="auto">
            <a:xfrm rot="16200000">
              <a:off x="2476129" y="3731960"/>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3" name="Line 10"/>
            <p:cNvSpPr>
              <a:spLocks noChangeShapeType="1"/>
            </p:cNvSpPr>
            <p:nvPr/>
          </p:nvSpPr>
          <p:spPr bwMode="auto">
            <a:xfrm rot="16200000">
              <a:off x="2479587" y="3350246"/>
              <a:ext cx="201449" cy="55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34" name="直接连接符 33"/>
            <p:cNvCxnSpPr/>
            <p:nvPr/>
          </p:nvCxnSpPr>
          <p:spPr>
            <a:xfrm>
              <a:off x="2780253" y="5877502"/>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780253" y="5485101"/>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780253" y="5106869"/>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780253" y="4715071"/>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780253" y="4329183"/>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780253" y="3935639"/>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780253" y="3551497"/>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2780253" y="3153908"/>
              <a:ext cx="3628800" cy="5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3018259" y="1615440"/>
              <a:ext cx="1771"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3402402" y="1615440"/>
              <a:ext cx="0"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3753844" y="1615440"/>
              <a:ext cx="11478"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flipV="1">
              <a:off x="4138871" y="1615440"/>
              <a:ext cx="12338"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4521786" y="1615438"/>
              <a:ext cx="8885"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4893592" y="1615440"/>
              <a:ext cx="4681"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5283421" y="1615440"/>
              <a:ext cx="739"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5654737" y="1615440"/>
              <a:ext cx="8660"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flipV="1">
              <a:off x="6027084" y="1615440"/>
              <a:ext cx="4140"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6409052" y="1621094"/>
              <a:ext cx="403"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3044178" y="6335855"/>
              <a:ext cx="33648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622363" y="5135183"/>
              <a:ext cx="461665" cy="553998"/>
            </a:xfrm>
            <a:prstGeom prst="rect">
              <a:avLst/>
            </a:prstGeom>
            <a:noFill/>
          </p:spPr>
          <p:txBody>
            <a:bodyPr vert="vert270" wrap="none" rtlCol="0">
              <a:spAutoFit/>
            </a:bodyPr>
            <a:lstStyle/>
            <a:p>
              <a:r>
                <a:rPr lang="zh-CN" altLang="en-US" dirty="0">
                  <a:latin typeface="+mn-ea"/>
                </a:rPr>
                <a:t>打开</a:t>
              </a:r>
            </a:p>
          </p:txBody>
        </p:sp>
        <mc:AlternateContent xmlns:mc="http://schemas.openxmlformats.org/markup-compatibility/2006" xmlns:a14="http://schemas.microsoft.com/office/drawing/2010/main">
          <mc:Choice Requires="a14">
            <p:sp>
              <p:nvSpPr>
                <p:cNvPr id="93" name="矩形 92"/>
                <p:cNvSpPr/>
                <p:nvPr/>
              </p:nvSpPr>
              <p:spPr>
                <a:xfrm>
                  <a:off x="2935791" y="5907522"/>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m:t>
                            </m:r>
                          </m:sub>
                        </m:sSub>
                      </m:oMath>
                    </m:oMathPara>
                  </a14:m>
                  <a:endParaRPr lang="zh-CN" altLang="en-US" sz="1600" dirty="0"/>
                </a:p>
              </p:txBody>
            </p:sp>
          </mc:Choice>
          <mc:Fallback xmlns="">
            <p:sp>
              <p:nvSpPr>
                <p:cNvPr id="93" name="矩形 92"/>
                <p:cNvSpPr>
                  <a:spLocks noRot="1" noChangeAspect="1" noMove="1" noResize="1" noEditPoints="1" noAdjustHandles="1" noChangeArrowheads="1" noChangeShapeType="1" noTextEdit="1"/>
                </p:cNvSpPr>
                <p:nvPr/>
              </p:nvSpPr>
              <p:spPr>
                <a:xfrm>
                  <a:off x="2935791" y="5907522"/>
                  <a:ext cx="168480" cy="429018"/>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4" name="矩形 93"/>
                <p:cNvSpPr/>
                <p:nvPr/>
              </p:nvSpPr>
              <p:spPr>
                <a:xfrm>
                  <a:off x="3318162" y="5907522"/>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2</m:t>
                            </m:r>
                          </m:sub>
                        </m:sSub>
                      </m:oMath>
                    </m:oMathPara>
                  </a14:m>
                  <a:endParaRPr lang="zh-CN" altLang="en-US" sz="1600" dirty="0"/>
                </a:p>
              </p:txBody>
            </p:sp>
          </mc:Choice>
          <mc:Fallback xmlns="">
            <p:sp>
              <p:nvSpPr>
                <p:cNvPr id="94" name="矩形 93"/>
                <p:cNvSpPr>
                  <a:spLocks noRot="1" noChangeAspect="1" noMove="1" noResize="1" noEditPoints="1" noAdjustHandles="1" noChangeArrowheads="1" noChangeShapeType="1" noTextEdit="1"/>
                </p:cNvSpPr>
                <p:nvPr/>
              </p:nvSpPr>
              <p:spPr>
                <a:xfrm>
                  <a:off x="3318162" y="5907522"/>
                  <a:ext cx="168480" cy="429018"/>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5" name="矩形 94"/>
                <p:cNvSpPr/>
                <p:nvPr/>
              </p:nvSpPr>
              <p:spPr>
                <a:xfrm>
                  <a:off x="3669604"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3</m:t>
                            </m:r>
                          </m:sub>
                        </m:sSub>
                      </m:oMath>
                    </m:oMathPara>
                  </a14:m>
                  <a:endParaRPr lang="zh-CN" altLang="en-US" sz="1600" dirty="0"/>
                </a:p>
              </p:txBody>
            </p:sp>
          </mc:Choice>
          <mc:Fallback xmlns="">
            <p:sp>
              <p:nvSpPr>
                <p:cNvPr id="95" name="矩形 94"/>
                <p:cNvSpPr>
                  <a:spLocks noRot="1" noChangeAspect="1" noMove="1" noResize="1" noEditPoints="1" noAdjustHandles="1" noChangeArrowheads="1" noChangeShapeType="1" noTextEdit="1"/>
                </p:cNvSpPr>
                <p:nvPr/>
              </p:nvSpPr>
              <p:spPr>
                <a:xfrm>
                  <a:off x="3669604" y="5906837"/>
                  <a:ext cx="168480" cy="429018"/>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6" name="矩形 95"/>
                <p:cNvSpPr/>
                <p:nvPr/>
              </p:nvSpPr>
              <p:spPr>
                <a:xfrm>
                  <a:off x="4065226"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4</m:t>
                            </m:r>
                          </m:sub>
                        </m:sSub>
                      </m:oMath>
                    </m:oMathPara>
                  </a14:m>
                  <a:endParaRPr lang="zh-CN" altLang="en-US" sz="1600" dirty="0"/>
                </a:p>
              </p:txBody>
            </p:sp>
          </mc:Choice>
          <mc:Fallback xmlns="">
            <p:sp>
              <p:nvSpPr>
                <p:cNvPr id="96" name="矩形 95"/>
                <p:cNvSpPr>
                  <a:spLocks noRot="1" noChangeAspect="1" noMove="1" noResize="1" noEditPoints="1" noAdjustHandles="1" noChangeArrowheads="1" noChangeShapeType="1" noTextEdit="1"/>
                </p:cNvSpPr>
                <p:nvPr/>
              </p:nvSpPr>
              <p:spPr>
                <a:xfrm>
                  <a:off x="4065226" y="5906837"/>
                  <a:ext cx="168480" cy="429018"/>
                </a:xfrm>
                <a:prstGeom prst="rect">
                  <a:avLst/>
                </a:prstGeom>
                <a:blipFill rotWithShape="1">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7" name="矩形 96"/>
                <p:cNvSpPr/>
                <p:nvPr/>
              </p:nvSpPr>
              <p:spPr>
                <a:xfrm>
                  <a:off x="4427518" y="5907522"/>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5</m:t>
                            </m:r>
                          </m:sub>
                        </m:sSub>
                      </m:oMath>
                    </m:oMathPara>
                  </a14:m>
                  <a:endParaRPr lang="zh-CN" altLang="en-US" sz="1600" dirty="0"/>
                </a:p>
              </p:txBody>
            </p:sp>
          </mc:Choice>
          <mc:Fallback xmlns="">
            <p:sp>
              <p:nvSpPr>
                <p:cNvPr id="97" name="矩形 96"/>
                <p:cNvSpPr>
                  <a:spLocks noRot="1" noChangeAspect="1" noMove="1" noResize="1" noEditPoints="1" noAdjustHandles="1" noChangeArrowheads="1" noChangeShapeType="1" noTextEdit="1"/>
                </p:cNvSpPr>
                <p:nvPr/>
              </p:nvSpPr>
              <p:spPr>
                <a:xfrm>
                  <a:off x="4427518" y="5907522"/>
                  <a:ext cx="168480" cy="429018"/>
                </a:xfrm>
                <a:prstGeom prst="rect">
                  <a:avLst/>
                </a:prstGeom>
                <a:blipFill rotWithShape="1">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8" name="矩形 97"/>
                <p:cNvSpPr/>
                <p:nvPr/>
              </p:nvSpPr>
              <p:spPr>
                <a:xfrm>
                  <a:off x="4827600"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6</m:t>
                            </m:r>
                          </m:sub>
                        </m:sSub>
                      </m:oMath>
                    </m:oMathPara>
                  </a14:m>
                  <a:endParaRPr lang="zh-CN" altLang="en-US" sz="1600" dirty="0"/>
                </a:p>
              </p:txBody>
            </p:sp>
          </mc:Choice>
          <mc:Fallback xmlns="">
            <p:sp>
              <p:nvSpPr>
                <p:cNvPr id="98" name="矩形 97"/>
                <p:cNvSpPr>
                  <a:spLocks noRot="1" noChangeAspect="1" noMove="1" noResize="1" noEditPoints="1" noAdjustHandles="1" noChangeArrowheads="1" noChangeShapeType="1" noTextEdit="1"/>
                </p:cNvSpPr>
                <p:nvPr/>
              </p:nvSpPr>
              <p:spPr>
                <a:xfrm>
                  <a:off x="4827600" y="5906837"/>
                  <a:ext cx="168480" cy="429018"/>
                </a:xfrm>
                <a:prstGeom prst="rect">
                  <a:avLst/>
                </a:prstGeom>
                <a:blipFill rotWithShape="1">
                  <a:blip r:embed="rId9"/>
                  <a:stretch>
                    <a:fillRect/>
                  </a:stretch>
                </a:blipFill>
              </p:spPr>
              <p:txBody>
                <a:bodyPr/>
                <a:lstStyle/>
                <a:p>
                  <a:r>
                    <a:rPr lang="zh-CN" altLang="en-US">
                      <a:noFill/>
                    </a:rPr>
                    <a:t> </a:t>
                  </a:r>
                </a:p>
              </p:txBody>
            </p:sp>
          </mc:Fallback>
        </mc:AlternateContent>
        <p:sp>
          <p:nvSpPr>
            <p:cNvPr id="99" name="矩形 98"/>
            <p:cNvSpPr/>
            <p:nvPr/>
          </p:nvSpPr>
          <p:spPr>
            <a:xfrm>
              <a:off x="5192264"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100" name="矩形 99"/>
            <p:cNvSpPr/>
            <p:nvPr/>
          </p:nvSpPr>
          <p:spPr>
            <a:xfrm>
              <a:off x="5566981"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mc:AlternateContent xmlns:mc="http://schemas.openxmlformats.org/markup-compatibility/2006" xmlns:a14="http://schemas.microsoft.com/office/drawing/2010/main">
          <mc:Choice Requires="a14">
            <p:sp>
              <p:nvSpPr>
                <p:cNvPr id="101" name="矩形 100"/>
                <p:cNvSpPr/>
                <p:nvPr/>
              </p:nvSpPr>
              <p:spPr>
                <a:xfrm>
                  <a:off x="5942844"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𝑇</m:t>
                            </m:r>
                          </m:sub>
                        </m:sSub>
                      </m:oMath>
                    </m:oMathPara>
                  </a14:m>
                  <a:endParaRPr lang="zh-CN" altLang="en-US" sz="1600" dirty="0"/>
                </a:p>
              </p:txBody>
            </p:sp>
          </mc:Choice>
          <mc:Fallback xmlns="">
            <p:sp>
              <p:nvSpPr>
                <p:cNvPr id="101" name="矩形 100"/>
                <p:cNvSpPr>
                  <a:spLocks noRot="1" noChangeAspect="1" noMove="1" noResize="1" noEditPoints="1" noAdjustHandles="1" noChangeArrowheads="1" noChangeShapeType="1" noTextEdit="1"/>
                </p:cNvSpPr>
                <p:nvPr/>
              </p:nvSpPr>
              <p:spPr>
                <a:xfrm>
                  <a:off x="5942844" y="5906837"/>
                  <a:ext cx="168480" cy="429018"/>
                </a:xfrm>
                <a:prstGeom prst="rect">
                  <a:avLst/>
                </a:prstGeom>
                <a:blipFill rotWithShape="1">
                  <a:blip r:embed="rId10"/>
                  <a:stretch>
                    <a:fillRect/>
                  </a:stretch>
                </a:blipFill>
              </p:spPr>
              <p:txBody>
                <a:bodyPr/>
                <a:lstStyle/>
                <a:p>
                  <a:r>
                    <a:rPr lang="zh-CN" altLang="en-US">
                      <a:noFill/>
                    </a:rPr>
                    <a:t> </a:t>
                  </a:r>
                </a:p>
              </p:txBody>
            </p:sp>
          </mc:Fallback>
        </mc:AlternateContent>
        <p:sp>
          <p:nvSpPr>
            <p:cNvPr id="142" name="Oval 8"/>
            <p:cNvSpPr>
              <a:spLocks noChangeArrowheads="1"/>
            </p:cNvSpPr>
            <p:nvPr/>
          </p:nvSpPr>
          <p:spPr bwMode="auto">
            <a:xfrm rot="16200000">
              <a:off x="2478715" y="2700428"/>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3" name="Oval 9"/>
            <p:cNvSpPr>
              <a:spLocks noChangeAspect="1" noChangeArrowheads="1"/>
            </p:cNvSpPr>
            <p:nvPr/>
          </p:nvSpPr>
          <p:spPr bwMode="auto">
            <a:xfrm rot="16200000">
              <a:off x="2254510" y="2666196"/>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4" name="Line 11"/>
            <p:cNvSpPr>
              <a:spLocks noChangeShapeType="1"/>
            </p:cNvSpPr>
            <p:nvPr/>
          </p:nvSpPr>
          <p:spPr bwMode="auto">
            <a:xfrm rot="16200000" flipV="1">
              <a:off x="2356309" y="2668087"/>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5" name="Oval 8"/>
            <p:cNvSpPr>
              <a:spLocks noChangeArrowheads="1"/>
            </p:cNvSpPr>
            <p:nvPr/>
          </p:nvSpPr>
          <p:spPr bwMode="auto">
            <a:xfrm rot="16200000">
              <a:off x="2478687" y="230688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6" name="Oval 9"/>
            <p:cNvSpPr>
              <a:spLocks noChangeAspect="1" noChangeArrowheads="1"/>
            </p:cNvSpPr>
            <p:nvPr/>
          </p:nvSpPr>
          <p:spPr bwMode="auto">
            <a:xfrm rot="16200000">
              <a:off x="2254481" y="2272652"/>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7" name="Line 11"/>
            <p:cNvSpPr>
              <a:spLocks noChangeShapeType="1"/>
            </p:cNvSpPr>
            <p:nvPr/>
          </p:nvSpPr>
          <p:spPr bwMode="auto">
            <a:xfrm rot="16200000" flipV="1">
              <a:off x="2356281" y="227454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8" name="Oval 8"/>
            <p:cNvSpPr>
              <a:spLocks noChangeArrowheads="1"/>
            </p:cNvSpPr>
            <p:nvPr/>
          </p:nvSpPr>
          <p:spPr bwMode="auto">
            <a:xfrm rot="16200000">
              <a:off x="2480814" y="1921730"/>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9" name="Oval 9"/>
            <p:cNvSpPr>
              <a:spLocks noChangeAspect="1" noChangeArrowheads="1"/>
            </p:cNvSpPr>
            <p:nvPr/>
          </p:nvSpPr>
          <p:spPr bwMode="auto">
            <a:xfrm rot="16200000">
              <a:off x="2256609" y="1888509"/>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0" name="Line 11"/>
            <p:cNvSpPr>
              <a:spLocks noChangeShapeType="1"/>
            </p:cNvSpPr>
            <p:nvPr/>
          </p:nvSpPr>
          <p:spPr bwMode="auto">
            <a:xfrm rot="16200000" flipV="1">
              <a:off x="2358408" y="1890400"/>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1" name="Oval 8"/>
            <p:cNvSpPr>
              <a:spLocks noChangeArrowheads="1"/>
            </p:cNvSpPr>
            <p:nvPr/>
          </p:nvSpPr>
          <p:spPr bwMode="auto">
            <a:xfrm rot="16200000">
              <a:off x="2477838" y="153685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2" name="Line 10"/>
            <p:cNvSpPr>
              <a:spLocks noChangeShapeType="1"/>
            </p:cNvSpPr>
            <p:nvPr/>
          </p:nvSpPr>
          <p:spPr bwMode="auto">
            <a:xfrm rot="16200000">
              <a:off x="2477134" y="2589745"/>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3" name="Line 10"/>
            <p:cNvSpPr>
              <a:spLocks noChangeShapeType="1"/>
            </p:cNvSpPr>
            <p:nvPr/>
          </p:nvSpPr>
          <p:spPr bwMode="auto">
            <a:xfrm rot="16200000">
              <a:off x="2477134" y="2197970"/>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4" name="Line 10"/>
            <p:cNvSpPr>
              <a:spLocks noChangeShapeType="1"/>
            </p:cNvSpPr>
            <p:nvPr/>
          </p:nvSpPr>
          <p:spPr bwMode="auto">
            <a:xfrm rot="16200000">
              <a:off x="2477134" y="1813803"/>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155" name="直接连接符 154"/>
            <p:cNvCxnSpPr/>
            <p:nvPr/>
          </p:nvCxnSpPr>
          <p:spPr>
            <a:xfrm>
              <a:off x="2781257" y="2795193"/>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2781257" y="2401650"/>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2781257" y="2017507"/>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flipV="1">
              <a:off x="2781257" y="1619918"/>
              <a:ext cx="3628800" cy="5790"/>
            </a:xfrm>
            <a:prstGeom prst="line">
              <a:avLst/>
            </a:prstGeom>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1623367" y="3726150"/>
              <a:ext cx="461665" cy="553998"/>
            </a:xfrm>
            <a:prstGeom prst="rect">
              <a:avLst/>
            </a:prstGeom>
            <a:noFill/>
          </p:spPr>
          <p:txBody>
            <a:bodyPr vert="vert270" wrap="none" rtlCol="0">
              <a:spAutoFit/>
            </a:bodyPr>
            <a:lstStyle/>
            <a:p>
              <a:r>
                <a:rPr lang="zh-CN" altLang="en-US" dirty="0">
                  <a:latin typeface="+mn-ea"/>
                </a:rPr>
                <a:t>关闭</a:t>
              </a:r>
            </a:p>
          </p:txBody>
        </p:sp>
        <p:sp>
          <p:nvSpPr>
            <p:cNvPr id="189" name="TextBox 188"/>
            <p:cNvSpPr txBox="1"/>
            <p:nvPr/>
          </p:nvSpPr>
          <p:spPr>
            <a:xfrm>
              <a:off x="1623367" y="2214985"/>
              <a:ext cx="461665" cy="553998"/>
            </a:xfrm>
            <a:prstGeom prst="rect">
              <a:avLst/>
            </a:prstGeom>
            <a:noFill/>
          </p:spPr>
          <p:txBody>
            <a:bodyPr vert="vert270" wrap="none" rtlCol="0">
              <a:spAutoFit/>
            </a:bodyPr>
            <a:lstStyle/>
            <a:p>
              <a:r>
                <a:rPr lang="zh-CN" altLang="en-US" dirty="0">
                  <a:latin typeface="+mn-ea"/>
                </a:rPr>
                <a:t>灯光</a:t>
              </a:r>
            </a:p>
          </p:txBody>
        </p:sp>
        <p:cxnSp>
          <p:nvCxnSpPr>
            <p:cNvPr id="233" name="直接箭头连接符 232"/>
            <p:cNvCxnSpPr/>
            <p:nvPr/>
          </p:nvCxnSpPr>
          <p:spPr>
            <a:xfrm flipV="1">
              <a:off x="2638417" y="5866639"/>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4" name="直接箭头连接符 233"/>
            <p:cNvCxnSpPr>
              <a:stCxn id="15" idx="5"/>
            </p:cNvCxnSpPr>
            <p:nvPr/>
          </p:nvCxnSpPr>
          <p:spPr>
            <a:xfrm flipV="1">
              <a:off x="2631703" y="4325138"/>
              <a:ext cx="374218" cy="1878815"/>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40" name="组合 239"/>
          <p:cNvGrpSpPr/>
          <p:nvPr/>
        </p:nvGrpSpPr>
        <p:grpSpPr>
          <a:xfrm>
            <a:off x="5114388" y="404665"/>
            <a:ext cx="3770222" cy="933223"/>
            <a:chOff x="971600" y="2492896"/>
            <a:chExt cx="7272808" cy="1800200"/>
          </a:xfrm>
        </p:grpSpPr>
        <p:sp>
          <p:nvSpPr>
            <p:cNvPr id="241" name="矩形 240"/>
            <p:cNvSpPr/>
            <p:nvPr/>
          </p:nvSpPr>
          <p:spPr>
            <a:xfrm>
              <a:off x="971600"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900" dirty="0">
                  <a:latin typeface="微软雅黑" panose="020B0503020204020204" pitchFamily="34" charset="-122"/>
                  <a:ea typeface="微软雅黑" panose="020B0503020204020204" pitchFamily="34" charset="-122"/>
                </a:rPr>
                <a:t>SENT-START</a:t>
              </a:r>
              <a:endParaRPr lang="zh-CN" altLang="en-US" sz="900" dirty="0">
                <a:latin typeface="微软雅黑" panose="020B0503020204020204" pitchFamily="34" charset="-122"/>
                <a:ea typeface="微软雅黑" panose="020B0503020204020204" pitchFamily="34" charset="-122"/>
              </a:endParaRPr>
            </a:p>
          </p:txBody>
        </p:sp>
        <p:sp>
          <p:nvSpPr>
            <p:cNvPr id="242" name="矩形 241"/>
            <p:cNvSpPr/>
            <p:nvPr/>
          </p:nvSpPr>
          <p:spPr>
            <a:xfrm>
              <a:off x="2915816" y="2492896"/>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打开</a:t>
              </a:r>
            </a:p>
          </p:txBody>
        </p:sp>
        <p:sp>
          <p:nvSpPr>
            <p:cNvPr id="243" name="矩形 242"/>
            <p:cNvSpPr/>
            <p:nvPr/>
          </p:nvSpPr>
          <p:spPr>
            <a:xfrm>
              <a:off x="2915816" y="378904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关闭</a:t>
              </a:r>
            </a:p>
          </p:txBody>
        </p:sp>
        <p:sp>
          <p:nvSpPr>
            <p:cNvPr id="244" name="矩形 243"/>
            <p:cNvSpPr/>
            <p:nvPr/>
          </p:nvSpPr>
          <p:spPr>
            <a:xfrm>
              <a:off x="4860032"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灯光</a:t>
              </a:r>
            </a:p>
          </p:txBody>
        </p:sp>
        <p:sp>
          <p:nvSpPr>
            <p:cNvPr id="245" name="矩形 244"/>
            <p:cNvSpPr/>
            <p:nvPr/>
          </p:nvSpPr>
          <p:spPr>
            <a:xfrm>
              <a:off x="6948264"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900" dirty="0">
                  <a:latin typeface="微软雅黑" panose="020B0503020204020204" pitchFamily="34" charset="-122"/>
                  <a:ea typeface="微软雅黑" panose="020B0503020204020204" pitchFamily="34" charset="-122"/>
                </a:rPr>
                <a:t>SENT-END</a:t>
              </a:r>
              <a:endParaRPr lang="zh-CN" altLang="en-US" sz="900" dirty="0">
                <a:latin typeface="微软雅黑" panose="020B0503020204020204" pitchFamily="34" charset="-122"/>
                <a:ea typeface="微软雅黑" panose="020B0503020204020204" pitchFamily="34" charset="-122"/>
              </a:endParaRPr>
            </a:p>
          </p:txBody>
        </p:sp>
        <p:cxnSp>
          <p:nvCxnSpPr>
            <p:cNvPr id="246" name="直接箭头连接符 245"/>
            <p:cNvCxnSpPr>
              <a:stCxn id="241" idx="3"/>
              <a:endCxn id="242" idx="1"/>
            </p:cNvCxnSpPr>
            <p:nvPr/>
          </p:nvCxnSpPr>
          <p:spPr>
            <a:xfrm flipV="1">
              <a:off x="2267744" y="2744924"/>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7" name="直接箭头连接符 246"/>
            <p:cNvCxnSpPr>
              <a:stCxn id="241" idx="3"/>
              <a:endCxn id="243" idx="1"/>
            </p:cNvCxnSpPr>
            <p:nvPr/>
          </p:nvCxnSpPr>
          <p:spPr>
            <a:xfrm>
              <a:off x="2267744" y="3392996"/>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8" name="直接箭头连接符 247"/>
            <p:cNvCxnSpPr>
              <a:stCxn id="242" idx="3"/>
              <a:endCxn id="244" idx="1"/>
            </p:cNvCxnSpPr>
            <p:nvPr/>
          </p:nvCxnSpPr>
          <p:spPr>
            <a:xfrm>
              <a:off x="4211960" y="2744924"/>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9" name="直接箭头连接符 248"/>
            <p:cNvCxnSpPr>
              <a:stCxn id="243" idx="3"/>
              <a:endCxn id="244" idx="1"/>
            </p:cNvCxnSpPr>
            <p:nvPr/>
          </p:nvCxnSpPr>
          <p:spPr>
            <a:xfrm flipV="1">
              <a:off x="4211960" y="3392996"/>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0" name="直接箭头连接符 249"/>
            <p:cNvCxnSpPr>
              <a:stCxn id="244" idx="3"/>
              <a:endCxn id="245" idx="1"/>
            </p:cNvCxnSpPr>
            <p:nvPr/>
          </p:nvCxnSpPr>
          <p:spPr>
            <a:xfrm>
              <a:off x="6156176" y="3392996"/>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02" name="直接箭头连接符 101"/>
          <p:cNvCxnSpPr/>
          <p:nvPr/>
        </p:nvCxnSpPr>
        <p:spPr>
          <a:xfrm flipV="1">
            <a:off x="4542260" y="5492758"/>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V="1">
            <a:off x="4537577" y="393738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flipV="1">
            <a:off x="4542260" y="5884557"/>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a:off x="4529921" y="4329785"/>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flipV="1">
            <a:off x="4905180" y="5114525"/>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flipV="1">
            <a:off x="4908154" y="355915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flipV="1">
            <a:off x="4926403" y="5485102"/>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flipV="1">
            <a:off x="4914065" y="3945041"/>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p:nvPr/>
        </p:nvCxnSpPr>
        <p:spPr>
          <a:xfrm flipV="1">
            <a:off x="4926403" y="588455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a:off x="4914064" y="4329183"/>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p:nvPr/>
        </p:nvCxnSpPr>
        <p:spPr>
          <a:xfrm>
            <a:off x="4943872" y="3936635"/>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flipV="1">
            <a:off x="4911974" y="5495966"/>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p:nvPr/>
        </p:nvCxnSpPr>
        <p:spPr>
          <a:xfrm flipV="1">
            <a:off x="5296979" y="4722726"/>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p:nvPr/>
        </p:nvCxnSpPr>
        <p:spPr>
          <a:xfrm flipV="1">
            <a:off x="5289323" y="5106870"/>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p:nvPr/>
        </p:nvCxnSpPr>
        <p:spPr>
          <a:xfrm flipV="1">
            <a:off x="5291068" y="5485102"/>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p:nvPr/>
        </p:nvCxnSpPr>
        <p:spPr>
          <a:xfrm flipV="1">
            <a:off x="5292296" y="355915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flipV="1">
            <a:off x="5292296" y="393738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flipV="1">
            <a:off x="5304635" y="5876899"/>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a:off x="5299952" y="4336839"/>
            <a:ext cx="362921"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p:nvPr/>
        </p:nvCxnSpPr>
        <p:spPr>
          <a:xfrm flipV="1">
            <a:off x="5283412" y="5114526"/>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a:off x="5284639" y="3552099"/>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p:nvPr/>
        </p:nvCxnSpPr>
        <p:spPr>
          <a:xfrm flipV="1">
            <a:off x="5299102" y="314580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p:nvPr/>
        </p:nvCxnSpPr>
        <p:spPr>
          <a:xfrm>
            <a:off x="5328016" y="3936033"/>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flipV="1">
            <a:off x="5296117" y="549596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p:nvPr/>
        </p:nvCxnSpPr>
        <p:spPr>
          <a:xfrm flipV="1">
            <a:off x="5668175" y="2771670"/>
            <a:ext cx="0" cy="374621"/>
          </a:xfrm>
          <a:prstGeom prst="straightConnector1">
            <a:avLst/>
          </a:prstGeom>
          <a:ln w="25400" cmpd="sng">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27" name="弧形 126"/>
          <p:cNvSpPr/>
          <p:nvPr/>
        </p:nvSpPr>
        <p:spPr>
          <a:xfrm>
            <a:off x="5520538" y="2794408"/>
            <a:ext cx="288647" cy="1919876"/>
          </a:xfrm>
          <a:prstGeom prst="arc">
            <a:avLst>
              <a:gd name="adj1" fmla="val 16204247"/>
              <a:gd name="adj2" fmla="val 5431803"/>
            </a:avLst>
          </a:prstGeom>
          <a:ln w="25400" cmpd="sng">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28" name="直接箭头连接符 127"/>
          <p:cNvCxnSpPr/>
          <p:nvPr/>
        </p:nvCxnSpPr>
        <p:spPr>
          <a:xfrm flipV="1">
            <a:off x="5673467" y="4722726"/>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p:nvPr/>
        </p:nvCxnSpPr>
        <p:spPr>
          <a:xfrm flipV="1">
            <a:off x="5676955" y="5099214"/>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p:nvPr/>
        </p:nvCxnSpPr>
        <p:spPr>
          <a:xfrm flipV="1">
            <a:off x="5662873" y="355915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p:nvPr/>
        </p:nvCxnSpPr>
        <p:spPr>
          <a:xfrm flipV="1">
            <a:off x="5669299" y="5477446"/>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p:nvPr/>
        </p:nvCxnSpPr>
        <p:spPr>
          <a:xfrm flipV="1">
            <a:off x="5678184" y="393738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p:nvPr/>
        </p:nvCxnSpPr>
        <p:spPr>
          <a:xfrm flipV="1">
            <a:off x="5667555" y="511452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p:nvPr/>
        </p:nvCxnSpPr>
        <p:spPr>
          <a:xfrm>
            <a:off x="5668783" y="3551497"/>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p:nvPr/>
        </p:nvCxnSpPr>
        <p:spPr>
          <a:xfrm flipV="1">
            <a:off x="5676215" y="2403395"/>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p:nvPr/>
        </p:nvCxnSpPr>
        <p:spPr>
          <a:xfrm>
            <a:off x="5668559" y="2795795"/>
            <a:ext cx="378232" cy="7054"/>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p:nvPr/>
        </p:nvCxnSpPr>
        <p:spPr>
          <a:xfrm flipV="1">
            <a:off x="5666006" y="315778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5713905" y="3943689"/>
            <a:ext cx="362921"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p:nvPr/>
        </p:nvCxnSpPr>
        <p:spPr>
          <a:xfrm flipV="1">
            <a:off x="5674349" y="549596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a:off x="5674586" y="4335628"/>
            <a:ext cx="362921"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p:nvPr/>
        </p:nvCxnSpPr>
        <p:spPr>
          <a:xfrm flipV="1">
            <a:off x="5663953" y="5877272"/>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9" name="弧形 158"/>
          <p:cNvSpPr/>
          <p:nvPr/>
        </p:nvSpPr>
        <p:spPr>
          <a:xfrm flipH="1">
            <a:off x="3596986" y="4403268"/>
            <a:ext cx="936104" cy="1788094"/>
          </a:xfrm>
          <a:prstGeom prst="arc">
            <a:avLst>
              <a:gd name="adj1" fmla="val 16250639"/>
              <a:gd name="adj2" fmla="val 5461289"/>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0" name="弧形 159"/>
          <p:cNvSpPr/>
          <p:nvPr/>
        </p:nvSpPr>
        <p:spPr>
          <a:xfrm flipH="1">
            <a:off x="3596987" y="2852937"/>
            <a:ext cx="946737" cy="1765625"/>
          </a:xfrm>
          <a:prstGeom prst="arc">
            <a:avLst>
              <a:gd name="adj1" fmla="val 16250639"/>
              <a:gd name="adj2" fmla="val 5461289"/>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1" name="Line 10"/>
          <p:cNvSpPr>
            <a:spLocks noChangeShapeType="1"/>
          </p:cNvSpPr>
          <p:nvPr/>
        </p:nvSpPr>
        <p:spPr bwMode="auto">
          <a:xfrm rot="16200000">
            <a:off x="4005479" y="2974264"/>
            <a:ext cx="186045" cy="12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647871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解码过程</a:t>
            </a:r>
          </a:p>
        </p:txBody>
      </p:sp>
      <p:grpSp>
        <p:nvGrpSpPr>
          <p:cNvPr id="251" name="组合 250"/>
          <p:cNvGrpSpPr/>
          <p:nvPr/>
        </p:nvGrpSpPr>
        <p:grpSpPr>
          <a:xfrm>
            <a:off x="3146363" y="1536854"/>
            <a:ext cx="4787694" cy="4821968"/>
            <a:chOff x="1622363" y="1536854"/>
            <a:chExt cx="4787694" cy="4821968"/>
          </a:xfrm>
        </p:grpSpPr>
        <p:sp>
          <p:nvSpPr>
            <p:cNvPr id="5" name="Oval 8"/>
            <p:cNvSpPr>
              <a:spLocks noChangeArrowheads="1"/>
            </p:cNvSpPr>
            <p:nvPr/>
          </p:nvSpPr>
          <p:spPr bwMode="auto">
            <a:xfrm rot="16200000">
              <a:off x="2477711" y="578213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 name="Oval 9"/>
            <p:cNvSpPr>
              <a:spLocks noChangeAspect="1" noChangeArrowheads="1"/>
            </p:cNvSpPr>
            <p:nvPr/>
          </p:nvSpPr>
          <p:spPr bwMode="auto">
            <a:xfrm rot="16200000">
              <a:off x="2253505" y="5747902"/>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 name="Line 11"/>
            <p:cNvSpPr>
              <a:spLocks noChangeShapeType="1"/>
            </p:cNvSpPr>
            <p:nvPr/>
          </p:nvSpPr>
          <p:spPr bwMode="auto">
            <a:xfrm rot="16200000" flipV="1">
              <a:off x="2355305" y="574979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 name="Oval 8"/>
            <p:cNvSpPr>
              <a:spLocks noChangeArrowheads="1"/>
            </p:cNvSpPr>
            <p:nvPr/>
          </p:nvSpPr>
          <p:spPr bwMode="auto">
            <a:xfrm rot="16200000">
              <a:off x="2477682" y="5390336"/>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 name="Oval 9"/>
            <p:cNvSpPr>
              <a:spLocks noChangeAspect="1" noChangeArrowheads="1"/>
            </p:cNvSpPr>
            <p:nvPr/>
          </p:nvSpPr>
          <p:spPr bwMode="auto">
            <a:xfrm rot="16200000">
              <a:off x="2253477" y="5356103"/>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 name="Line 11"/>
            <p:cNvSpPr>
              <a:spLocks noChangeShapeType="1"/>
            </p:cNvSpPr>
            <p:nvPr/>
          </p:nvSpPr>
          <p:spPr bwMode="auto">
            <a:xfrm rot="16200000" flipV="1">
              <a:off x="2355276" y="5357994"/>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 name="Oval 8"/>
            <p:cNvSpPr>
              <a:spLocks noChangeArrowheads="1"/>
            </p:cNvSpPr>
            <p:nvPr/>
          </p:nvSpPr>
          <p:spPr bwMode="auto">
            <a:xfrm rot="16200000">
              <a:off x="2479810" y="5011093"/>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 name="Oval 9"/>
            <p:cNvSpPr>
              <a:spLocks noChangeAspect="1" noChangeArrowheads="1"/>
            </p:cNvSpPr>
            <p:nvPr/>
          </p:nvSpPr>
          <p:spPr bwMode="auto">
            <a:xfrm rot="16200000">
              <a:off x="2255604" y="4977871"/>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 name="Line 11"/>
            <p:cNvSpPr>
              <a:spLocks noChangeShapeType="1"/>
            </p:cNvSpPr>
            <p:nvPr/>
          </p:nvSpPr>
          <p:spPr bwMode="auto">
            <a:xfrm rot="16200000" flipV="1">
              <a:off x="2357404" y="497976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 name="Oval 8"/>
            <p:cNvSpPr>
              <a:spLocks noChangeArrowheads="1"/>
            </p:cNvSpPr>
            <p:nvPr/>
          </p:nvSpPr>
          <p:spPr bwMode="auto">
            <a:xfrm rot="16200000">
              <a:off x="2476834" y="4618561"/>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 name="Oval 8"/>
            <p:cNvSpPr>
              <a:spLocks noChangeArrowheads="1"/>
            </p:cNvSpPr>
            <p:nvPr/>
          </p:nvSpPr>
          <p:spPr bwMode="auto">
            <a:xfrm rot="16200000">
              <a:off x="2476834" y="6177382"/>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 name="Line 10"/>
            <p:cNvSpPr>
              <a:spLocks noChangeShapeType="1"/>
            </p:cNvSpPr>
            <p:nvPr/>
          </p:nvSpPr>
          <p:spPr bwMode="auto">
            <a:xfrm rot="16200000">
              <a:off x="2471449" y="6069698"/>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 name="Oval 8"/>
            <p:cNvSpPr>
              <a:spLocks noChangeArrowheads="1"/>
            </p:cNvSpPr>
            <p:nvPr/>
          </p:nvSpPr>
          <p:spPr bwMode="auto">
            <a:xfrm rot="16200000">
              <a:off x="2477711" y="4234418"/>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 name="Oval 9"/>
            <p:cNvSpPr>
              <a:spLocks noChangeAspect="1" noChangeArrowheads="1"/>
            </p:cNvSpPr>
            <p:nvPr/>
          </p:nvSpPr>
          <p:spPr bwMode="auto">
            <a:xfrm rot="16200000">
              <a:off x="2253505" y="4200185"/>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9" name="Line 11"/>
            <p:cNvSpPr>
              <a:spLocks noChangeShapeType="1"/>
            </p:cNvSpPr>
            <p:nvPr/>
          </p:nvSpPr>
          <p:spPr bwMode="auto">
            <a:xfrm rot="16200000" flipV="1">
              <a:off x="2355305" y="4202077"/>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0" name="Oval 8"/>
            <p:cNvSpPr>
              <a:spLocks noChangeArrowheads="1"/>
            </p:cNvSpPr>
            <p:nvPr/>
          </p:nvSpPr>
          <p:spPr bwMode="auto">
            <a:xfrm rot="16200000">
              <a:off x="2477682" y="384087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1" name="Oval 9"/>
            <p:cNvSpPr>
              <a:spLocks noChangeAspect="1" noChangeArrowheads="1"/>
            </p:cNvSpPr>
            <p:nvPr/>
          </p:nvSpPr>
          <p:spPr bwMode="auto">
            <a:xfrm rot="16200000">
              <a:off x="2253477" y="3806642"/>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2" name="Line 11"/>
            <p:cNvSpPr>
              <a:spLocks noChangeShapeType="1"/>
            </p:cNvSpPr>
            <p:nvPr/>
          </p:nvSpPr>
          <p:spPr bwMode="auto">
            <a:xfrm rot="16200000" flipV="1">
              <a:off x="2355276" y="380853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3" name="Oval 8"/>
            <p:cNvSpPr>
              <a:spLocks noChangeArrowheads="1"/>
            </p:cNvSpPr>
            <p:nvPr/>
          </p:nvSpPr>
          <p:spPr bwMode="auto">
            <a:xfrm rot="16200000">
              <a:off x="2479810" y="3455720"/>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4" name="Oval 9"/>
            <p:cNvSpPr>
              <a:spLocks noChangeAspect="1" noChangeArrowheads="1"/>
            </p:cNvSpPr>
            <p:nvPr/>
          </p:nvSpPr>
          <p:spPr bwMode="auto">
            <a:xfrm rot="16200000">
              <a:off x="2255604" y="3422499"/>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5" name="Line 11"/>
            <p:cNvSpPr>
              <a:spLocks noChangeShapeType="1"/>
            </p:cNvSpPr>
            <p:nvPr/>
          </p:nvSpPr>
          <p:spPr bwMode="auto">
            <a:xfrm rot="16200000" flipV="1">
              <a:off x="2357404" y="3424390"/>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6" name="Oval 8"/>
            <p:cNvSpPr>
              <a:spLocks noChangeArrowheads="1"/>
            </p:cNvSpPr>
            <p:nvPr/>
          </p:nvSpPr>
          <p:spPr bwMode="auto">
            <a:xfrm rot="16200000">
              <a:off x="2476834" y="307084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7" name="Line 10"/>
            <p:cNvSpPr>
              <a:spLocks noChangeShapeType="1"/>
            </p:cNvSpPr>
            <p:nvPr/>
          </p:nvSpPr>
          <p:spPr bwMode="auto">
            <a:xfrm rot="16200000">
              <a:off x="2476129" y="5673196"/>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8" name="Line 10"/>
            <p:cNvSpPr>
              <a:spLocks noChangeShapeType="1"/>
            </p:cNvSpPr>
            <p:nvPr/>
          </p:nvSpPr>
          <p:spPr bwMode="auto">
            <a:xfrm rot="16200000">
              <a:off x="2476129" y="5287308"/>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9" name="Line 10"/>
            <p:cNvSpPr>
              <a:spLocks noChangeShapeType="1"/>
            </p:cNvSpPr>
            <p:nvPr/>
          </p:nvSpPr>
          <p:spPr bwMode="auto">
            <a:xfrm rot="16200000">
              <a:off x="2476129" y="4901421"/>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 name="Line 10"/>
            <p:cNvSpPr>
              <a:spLocks noChangeShapeType="1"/>
            </p:cNvSpPr>
            <p:nvPr/>
          </p:nvSpPr>
          <p:spPr bwMode="auto">
            <a:xfrm rot="16200000">
              <a:off x="2476129" y="4123735"/>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 name="Line 10"/>
            <p:cNvSpPr>
              <a:spLocks noChangeShapeType="1"/>
            </p:cNvSpPr>
            <p:nvPr/>
          </p:nvSpPr>
          <p:spPr bwMode="auto">
            <a:xfrm rot="16200000">
              <a:off x="2476129" y="3731960"/>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3" name="Line 10"/>
            <p:cNvSpPr>
              <a:spLocks noChangeShapeType="1"/>
            </p:cNvSpPr>
            <p:nvPr/>
          </p:nvSpPr>
          <p:spPr bwMode="auto">
            <a:xfrm rot="16200000">
              <a:off x="2479587" y="3350246"/>
              <a:ext cx="201449" cy="55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34" name="直接连接符 33"/>
            <p:cNvCxnSpPr/>
            <p:nvPr/>
          </p:nvCxnSpPr>
          <p:spPr>
            <a:xfrm>
              <a:off x="2780253" y="5877502"/>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780253" y="5485101"/>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780253" y="5106869"/>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780253" y="4715071"/>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780253" y="4329183"/>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780253" y="3935639"/>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780253" y="3551497"/>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2780253" y="3153908"/>
              <a:ext cx="3628800" cy="5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3018259" y="1615440"/>
              <a:ext cx="1771"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3402402" y="1615440"/>
              <a:ext cx="0"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3753844" y="1615440"/>
              <a:ext cx="11478"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flipV="1">
              <a:off x="4138871" y="1615440"/>
              <a:ext cx="12338"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4521786" y="1615438"/>
              <a:ext cx="8885"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4893592" y="1615440"/>
              <a:ext cx="4681"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5283421" y="1615440"/>
              <a:ext cx="739"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5654737" y="1615440"/>
              <a:ext cx="8660"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flipV="1">
              <a:off x="6027084" y="1615440"/>
              <a:ext cx="4140"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6409052" y="1621094"/>
              <a:ext cx="403"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3044178" y="6335855"/>
              <a:ext cx="33648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622363" y="5135183"/>
              <a:ext cx="461665" cy="553998"/>
            </a:xfrm>
            <a:prstGeom prst="rect">
              <a:avLst/>
            </a:prstGeom>
            <a:noFill/>
          </p:spPr>
          <p:txBody>
            <a:bodyPr vert="vert270" wrap="none" rtlCol="0">
              <a:spAutoFit/>
            </a:bodyPr>
            <a:lstStyle/>
            <a:p>
              <a:r>
                <a:rPr lang="zh-CN" altLang="en-US" dirty="0">
                  <a:latin typeface="+mn-ea"/>
                </a:rPr>
                <a:t>打开</a:t>
              </a:r>
            </a:p>
          </p:txBody>
        </p:sp>
        <mc:AlternateContent xmlns:mc="http://schemas.openxmlformats.org/markup-compatibility/2006" xmlns:a14="http://schemas.microsoft.com/office/drawing/2010/main">
          <mc:Choice Requires="a14">
            <p:sp>
              <p:nvSpPr>
                <p:cNvPr id="93" name="矩形 92"/>
                <p:cNvSpPr/>
                <p:nvPr/>
              </p:nvSpPr>
              <p:spPr>
                <a:xfrm>
                  <a:off x="2935791" y="5907522"/>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m:t>
                            </m:r>
                          </m:sub>
                        </m:sSub>
                      </m:oMath>
                    </m:oMathPara>
                  </a14:m>
                  <a:endParaRPr lang="zh-CN" altLang="en-US" sz="1600" dirty="0"/>
                </a:p>
              </p:txBody>
            </p:sp>
          </mc:Choice>
          <mc:Fallback xmlns="">
            <p:sp>
              <p:nvSpPr>
                <p:cNvPr id="93" name="矩形 92"/>
                <p:cNvSpPr>
                  <a:spLocks noRot="1" noChangeAspect="1" noMove="1" noResize="1" noEditPoints="1" noAdjustHandles="1" noChangeArrowheads="1" noChangeShapeType="1" noTextEdit="1"/>
                </p:cNvSpPr>
                <p:nvPr/>
              </p:nvSpPr>
              <p:spPr>
                <a:xfrm>
                  <a:off x="2935791" y="5907522"/>
                  <a:ext cx="168480" cy="429018"/>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4" name="矩形 93"/>
                <p:cNvSpPr/>
                <p:nvPr/>
              </p:nvSpPr>
              <p:spPr>
                <a:xfrm>
                  <a:off x="3318162" y="5907522"/>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2</m:t>
                            </m:r>
                          </m:sub>
                        </m:sSub>
                      </m:oMath>
                    </m:oMathPara>
                  </a14:m>
                  <a:endParaRPr lang="zh-CN" altLang="en-US" sz="1600" dirty="0"/>
                </a:p>
              </p:txBody>
            </p:sp>
          </mc:Choice>
          <mc:Fallback xmlns="">
            <p:sp>
              <p:nvSpPr>
                <p:cNvPr id="94" name="矩形 93"/>
                <p:cNvSpPr>
                  <a:spLocks noRot="1" noChangeAspect="1" noMove="1" noResize="1" noEditPoints="1" noAdjustHandles="1" noChangeArrowheads="1" noChangeShapeType="1" noTextEdit="1"/>
                </p:cNvSpPr>
                <p:nvPr/>
              </p:nvSpPr>
              <p:spPr>
                <a:xfrm>
                  <a:off x="3318162" y="5907522"/>
                  <a:ext cx="168480" cy="429018"/>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5" name="矩形 94"/>
                <p:cNvSpPr/>
                <p:nvPr/>
              </p:nvSpPr>
              <p:spPr>
                <a:xfrm>
                  <a:off x="3669604"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3</m:t>
                            </m:r>
                          </m:sub>
                        </m:sSub>
                      </m:oMath>
                    </m:oMathPara>
                  </a14:m>
                  <a:endParaRPr lang="zh-CN" altLang="en-US" sz="1600" dirty="0"/>
                </a:p>
              </p:txBody>
            </p:sp>
          </mc:Choice>
          <mc:Fallback xmlns="">
            <p:sp>
              <p:nvSpPr>
                <p:cNvPr id="95" name="矩形 94"/>
                <p:cNvSpPr>
                  <a:spLocks noRot="1" noChangeAspect="1" noMove="1" noResize="1" noEditPoints="1" noAdjustHandles="1" noChangeArrowheads="1" noChangeShapeType="1" noTextEdit="1"/>
                </p:cNvSpPr>
                <p:nvPr/>
              </p:nvSpPr>
              <p:spPr>
                <a:xfrm>
                  <a:off x="3669604" y="5906837"/>
                  <a:ext cx="168480" cy="429018"/>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6" name="矩形 95"/>
                <p:cNvSpPr/>
                <p:nvPr/>
              </p:nvSpPr>
              <p:spPr>
                <a:xfrm>
                  <a:off x="4065226"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4</m:t>
                            </m:r>
                          </m:sub>
                        </m:sSub>
                      </m:oMath>
                    </m:oMathPara>
                  </a14:m>
                  <a:endParaRPr lang="zh-CN" altLang="en-US" sz="1600" dirty="0"/>
                </a:p>
              </p:txBody>
            </p:sp>
          </mc:Choice>
          <mc:Fallback xmlns="">
            <p:sp>
              <p:nvSpPr>
                <p:cNvPr id="96" name="矩形 95"/>
                <p:cNvSpPr>
                  <a:spLocks noRot="1" noChangeAspect="1" noMove="1" noResize="1" noEditPoints="1" noAdjustHandles="1" noChangeArrowheads="1" noChangeShapeType="1" noTextEdit="1"/>
                </p:cNvSpPr>
                <p:nvPr/>
              </p:nvSpPr>
              <p:spPr>
                <a:xfrm>
                  <a:off x="4065226" y="5906837"/>
                  <a:ext cx="168480" cy="429018"/>
                </a:xfrm>
                <a:prstGeom prst="rect">
                  <a:avLst/>
                </a:prstGeom>
                <a:blipFill rotWithShape="1">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7" name="矩形 96"/>
                <p:cNvSpPr/>
                <p:nvPr/>
              </p:nvSpPr>
              <p:spPr>
                <a:xfrm>
                  <a:off x="4427518" y="5907522"/>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5</m:t>
                            </m:r>
                          </m:sub>
                        </m:sSub>
                      </m:oMath>
                    </m:oMathPara>
                  </a14:m>
                  <a:endParaRPr lang="zh-CN" altLang="en-US" sz="1600" dirty="0"/>
                </a:p>
              </p:txBody>
            </p:sp>
          </mc:Choice>
          <mc:Fallback xmlns="">
            <p:sp>
              <p:nvSpPr>
                <p:cNvPr id="97" name="矩形 96"/>
                <p:cNvSpPr>
                  <a:spLocks noRot="1" noChangeAspect="1" noMove="1" noResize="1" noEditPoints="1" noAdjustHandles="1" noChangeArrowheads="1" noChangeShapeType="1" noTextEdit="1"/>
                </p:cNvSpPr>
                <p:nvPr/>
              </p:nvSpPr>
              <p:spPr>
                <a:xfrm>
                  <a:off x="4427518" y="5907522"/>
                  <a:ext cx="168480" cy="429018"/>
                </a:xfrm>
                <a:prstGeom prst="rect">
                  <a:avLst/>
                </a:prstGeom>
                <a:blipFill rotWithShape="1">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8" name="矩形 97"/>
                <p:cNvSpPr/>
                <p:nvPr/>
              </p:nvSpPr>
              <p:spPr>
                <a:xfrm>
                  <a:off x="4827600"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6</m:t>
                            </m:r>
                          </m:sub>
                        </m:sSub>
                      </m:oMath>
                    </m:oMathPara>
                  </a14:m>
                  <a:endParaRPr lang="zh-CN" altLang="en-US" sz="1600" dirty="0"/>
                </a:p>
              </p:txBody>
            </p:sp>
          </mc:Choice>
          <mc:Fallback xmlns="">
            <p:sp>
              <p:nvSpPr>
                <p:cNvPr id="98" name="矩形 97"/>
                <p:cNvSpPr>
                  <a:spLocks noRot="1" noChangeAspect="1" noMove="1" noResize="1" noEditPoints="1" noAdjustHandles="1" noChangeArrowheads="1" noChangeShapeType="1" noTextEdit="1"/>
                </p:cNvSpPr>
                <p:nvPr/>
              </p:nvSpPr>
              <p:spPr>
                <a:xfrm>
                  <a:off x="4827600" y="5906837"/>
                  <a:ext cx="168480" cy="429018"/>
                </a:xfrm>
                <a:prstGeom prst="rect">
                  <a:avLst/>
                </a:prstGeom>
                <a:blipFill rotWithShape="1">
                  <a:blip r:embed="rId9"/>
                  <a:stretch>
                    <a:fillRect/>
                  </a:stretch>
                </a:blipFill>
              </p:spPr>
              <p:txBody>
                <a:bodyPr/>
                <a:lstStyle/>
                <a:p>
                  <a:r>
                    <a:rPr lang="zh-CN" altLang="en-US">
                      <a:noFill/>
                    </a:rPr>
                    <a:t> </a:t>
                  </a:r>
                </a:p>
              </p:txBody>
            </p:sp>
          </mc:Fallback>
        </mc:AlternateContent>
        <p:sp>
          <p:nvSpPr>
            <p:cNvPr id="99" name="矩形 98"/>
            <p:cNvSpPr/>
            <p:nvPr/>
          </p:nvSpPr>
          <p:spPr>
            <a:xfrm>
              <a:off x="5192264"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100" name="矩形 99"/>
            <p:cNvSpPr/>
            <p:nvPr/>
          </p:nvSpPr>
          <p:spPr>
            <a:xfrm>
              <a:off x="5566981"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mc:AlternateContent xmlns:mc="http://schemas.openxmlformats.org/markup-compatibility/2006" xmlns:a14="http://schemas.microsoft.com/office/drawing/2010/main">
          <mc:Choice Requires="a14">
            <p:sp>
              <p:nvSpPr>
                <p:cNvPr id="101" name="矩形 100"/>
                <p:cNvSpPr/>
                <p:nvPr/>
              </p:nvSpPr>
              <p:spPr>
                <a:xfrm>
                  <a:off x="5942844"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𝑇</m:t>
                            </m:r>
                          </m:sub>
                        </m:sSub>
                      </m:oMath>
                    </m:oMathPara>
                  </a14:m>
                  <a:endParaRPr lang="zh-CN" altLang="en-US" sz="1600" dirty="0"/>
                </a:p>
              </p:txBody>
            </p:sp>
          </mc:Choice>
          <mc:Fallback xmlns="">
            <p:sp>
              <p:nvSpPr>
                <p:cNvPr id="101" name="矩形 100"/>
                <p:cNvSpPr>
                  <a:spLocks noRot="1" noChangeAspect="1" noMove="1" noResize="1" noEditPoints="1" noAdjustHandles="1" noChangeArrowheads="1" noChangeShapeType="1" noTextEdit="1"/>
                </p:cNvSpPr>
                <p:nvPr/>
              </p:nvSpPr>
              <p:spPr>
                <a:xfrm>
                  <a:off x="5942844" y="5906837"/>
                  <a:ext cx="168480" cy="429018"/>
                </a:xfrm>
                <a:prstGeom prst="rect">
                  <a:avLst/>
                </a:prstGeom>
                <a:blipFill rotWithShape="1">
                  <a:blip r:embed="rId10"/>
                  <a:stretch>
                    <a:fillRect/>
                  </a:stretch>
                </a:blipFill>
              </p:spPr>
              <p:txBody>
                <a:bodyPr/>
                <a:lstStyle/>
                <a:p>
                  <a:r>
                    <a:rPr lang="zh-CN" altLang="en-US">
                      <a:noFill/>
                    </a:rPr>
                    <a:t> </a:t>
                  </a:r>
                </a:p>
              </p:txBody>
            </p:sp>
          </mc:Fallback>
        </mc:AlternateContent>
        <p:sp>
          <p:nvSpPr>
            <p:cNvPr id="142" name="Oval 8"/>
            <p:cNvSpPr>
              <a:spLocks noChangeArrowheads="1"/>
            </p:cNvSpPr>
            <p:nvPr/>
          </p:nvSpPr>
          <p:spPr bwMode="auto">
            <a:xfrm rot="16200000">
              <a:off x="2478715" y="2700428"/>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3" name="Oval 9"/>
            <p:cNvSpPr>
              <a:spLocks noChangeAspect="1" noChangeArrowheads="1"/>
            </p:cNvSpPr>
            <p:nvPr/>
          </p:nvSpPr>
          <p:spPr bwMode="auto">
            <a:xfrm rot="16200000">
              <a:off x="2254510" y="2666196"/>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4" name="Line 11"/>
            <p:cNvSpPr>
              <a:spLocks noChangeShapeType="1"/>
            </p:cNvSpPr>
            <p:nvPr/>
          </p:nvSpPr>
          <p:spPr bwMode="auto">
            <a:xfrm rot="16200000" flipV="1">
              <a:off x="2356309" y="2668087"/>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5" name="Oval 8"/>
            <p:cNvSpPr>
              <a:spLocks noChangeArrowheads="1"/>
            </p:cNvSpPr>
            <p:nvPr/>
          </p:nvSpPr>
          <p:spPr bwMode="auto">
            <a:xfrm rot="16200000">
              <a:off x="2478687" y="230688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6" name="Oval 9"/>
            <p:cNvSpPr>
              <a:spLocks noChangeAspect="1" noChangeArrowheads="1"/>
            </p:cNvSpPr>
            <p:nvPr/>
          </p:nvSpPr>
          <p:spPr bwMode="auto">
            <a:xfrm rot="16200000">
              <a:off x="2254481" y="2272652"/>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7" name="Line 11"/>
            <p:cNvSpPr>
              <a:spLocks noChangeShapeType="1"/>
            </p:cNvSpPr>
            <p:nvPr/>
          </p:nvSpPr>
          <p:spPr bwMode="auto">
            <a:xfrm rot="16200000" flipV="1">
              <a:off x="2356281" y="227454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8" name="Oval 8"/>
            <p:cNvSpPr>
              <a:spLocks noChangeArrowheads="1"/>
            </p:cNvSpPr>
            <p:nvPr/>
          </p:nvSpPr>
          <p:spPr bwMode="auto">
            <a:xfrm rot="16200000">
              <a:off x="2480814" y="1921730"/>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9" name="Oval 9"/>
            <p:cNvSpPr>
              <a:spLocks noChangeAspect="1" noChangeArrowheads="1"/>
            </p:cNvSpPr>
            <p:nvPr/>
          </p:nvSpPr>
          <p:spPr bwMode="auto">
            <a:xfrm rot="16200000">
              <a:off x="2256609" y="1888509"/>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0" name="Line 11"/>
            <p:cNvSpPr>
              <a:spLocks noChangeShapeType="1"/>
            </p:cNvSpPr>
            <p:nvPr/>
          </p:nvSpPr>
          <p:spPr bwMode="auto">
            <a:xfrm rot="16200000" flipV="1">
              <a:off x="2358408" y="1890400"/>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1" name="Oval 8"/>
            <p:cNvSpPr>
              <a:spLocks noChangeArrowheads="1"/>
            </p:cNvSpPr>
            <p:nvPr/>
          </p:nvSpPr>
          <p:spPr bwMode="auto">
            <a:xfrm rot="16200000">
              <a:off x="2477838" y="153685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2" name="Line 10"/>
            <p:cNvSpPr>
              <a:spLocks noChangeShapeType="1"/>
            </p:cNvSpPr>
            <p:nvPr/>
          </p:nvSpPr>
          <p:spPr bwMode="auto">
            <a:xfrm rot="16200000">
              <a:off x="2477134" y="2589745"/>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3" name="Line 10"/>
            <p:cNvSpPr>
              <a:spLocks noChangeShapeType="1"/>
            </p:cNvSpPr>
            <p:nvPr/>
          </p:nvSpPr>
          <p:spPr bwMode="auto">
            <a:xfrm rot="16200000">
              <a:off x="2477134" y="2197970"/>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4" name="Line 10"/>
            <p:cNvSpPr>
              <a:spLocks noChangeShapeType="1"/>
            </p:cNvSpPr>
            <p:nvPr/>
          </p:nvSpPr>
          <p:spPr bwMode="auto">
            <a:xfrm rot="16200000">
              <a:off x="2477134" y="1813803"/>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155" name="直接连接符 154"/>
            <p:cNvCxnSpPr/>
            <p:nvPr/>
          </p:nvCxnSpPr>
          <p:spPr>
            <a:xfrm>
              <a:off x="2781257" y="2795193"/>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2781257" y="2401650"/>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2781257" y="2017507"/>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flipV="1">
              <a:off x="2781257" y="1619918"/>
              <a:ext cx="3628800" cy="5790"/>
            </a:xfrm>
            <a:prstGeom prst="line">
              <a:avLst/>
            </a:prstGeom>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1623367" y="3726150"/>
              <a:ext cx="461665" cy="553998"/>
            </a:xfrm>
            <a:prstGeom prst="rect">
              <a:avLst/>
            </a:prstGeom>
            <a:noFill/>
          </p:spPr>
          <p:txBody>
            <a:bodyPr vert="vert270" wrap="none" rtlCol="0">
              <a:spAutoFit/>
            </a:bodyPr>
            <a:lstStyle/>
            <a:p>
              <a:r>
                <a:rPr lang="zh-CN" altLang="en-US" dirty="0">
                  <a:latin typeface="+mn-ea"/>
                </a:rPr>
                <a:t>关闭</a:t>
              </a:r>
            </a:p>
          </p:txBody>
        </p:sp>
        <p:sp>
          <p:nvSpPr>
            <p:cNvPr id="189" name="TextBox 188"/>
            <p:cNvSpPr txBox="1"/>
            <p:nvPr/>
          </p:nvSpPr>
          <p:spPr>
            <a:xfrm>
              <a:off x="1623367" y="2214985"/>
              <a:ext cx="461665" cy="553998"/>
            </a:xfrm>
            <a:prstGeom prst="rect">
              <a:avLst/>
            </a:prstGeom>
            <a:noFill/>
          </p:spPr>
          <p:txBody>
            <a:bodyPr vert="vert270" wrap="none" rtlCol="0">
              <a:spAutoFit/>
            </a:bodyPr>
            <a:lstStyle/>
            <a:p>
              <a:r>
                <a:rPr lang="zh-CN" altLang="en-US" dirty="0">
                  <a:latin typeface="+mn-ea"/>
                </a:rPr>
                <a:t>灯光</a:t>
              </a:r>
            </a:p>
          </p:txBody>
        </p:sp>
        <p:cxnSp>
          <p:nvCxnSpPr>
            <p:cNvPr id="233" name="直接箭头连接符 232"/>
            <p:cNvCxnSpPr/>
            <p:nvPr/>
          </p:nvCxnSpPr>
          <p:spPr>
            <a:xfrm flipV="1">
              <a:off x="2638417" y="5866639"/>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4" name="直接箭头连接符 233"/>
            <p:cNvCxnSpPr>
              <a:stCxn id="15" idx="5"/>
            </p:cNvCxnSpPr>
            <p:nvPr/>
          </p:nvCxnSpPr>
          <p:spPr>
            <a:xfrm flipV="1">
              <a:off x="2631703" y="4325138"/>
              <a:ext cx="374218" cy="1878815"/>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40" name="组合 239"/>
          <p:cNvGrpSpPr/>
          <p:nvPr/>
        </p:nvGrpSpPr>
        <p:grpSpPr>
          <a:xfrm>
            <a:off x="5114388" y="404665"/>
            <a:ext cx="3770222" cy="933223"/>
            <a:chOff x="971600" y="2492896"/>
            <a:chExt cx="7272808" cy="1800200"/>
          </a:xfrm>
        </p:grpSpPr>
        <p:sp>
          <p:nvSpPr>
            <p:cNvPr id="241" name="矩形 240"/>
            <p:cNvSpPr/>
            <p:nvPr/>
          </p:nvSpPr>
          <p:spPr>
            <a:xfrm>
              <a:off x="971600"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900" dirty="0">
                  <a:latin typeface="微软雅黑" panose="020B0503020204020204" pitchFamily="34" charset="-122"/>
                  <a:ea typeface="微软雅黑" panose="020B0503020204020204" pitchFamily="34" charset="-122"/>
                </a:rPr>
                <a:t>SENT-START</a:t>
              </a:r>
              <a:endParaRPr lang="zh-CN" altLang="en-US" sz="900" dirty="0">
                <a:latin typeface="微软雅黑" panose="020B0503020204020204" pitchFamily="34" charset="-122"/>
                <a:ea typeface="微软雅黑" panose="020B0503020204020204" pitchFamily="34" charset="-122"/>
              </a:endParaRPr>
            </a:p>
          </p:txBody>
        </p:sp>
        <p:sp>
          <p:nvSpPr>
            <p:cNvPr id="242" name="矩形 241"/>
            <p:cNvSpPr/>
            <p:nvPr/>
          </p:nvSpPr>
          <p:spPr>
            <a:xfrm>
              <a:off x="2915816" y="2492896"/>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打开</a:t>
              </a:r>
            </a:p>
          </p:txBody>
        </p:sp>
        <p:sp>
          <p:nvSpPr>
            <p:cNvPr id="243" name="矩形 242"/>
            <p:cNvSpPr/>
            <p:nvPr/>
          </p:nvSpPr>
          <p:spPr>
            <a:xfrm>
              <a:off x="2915816" y="378904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关闭</a:t>
              </a:r>
            </a:p>
          </p:txBody>
        </p:sp>
        <p:sp>
          <p:nvSpPr>
            <p:cNvPr id="244" name="矩形 243"/>
            <p:cNvSpPr/>
            <p:nvPr/>
          </p:nvSpPr>
          <p:spPr>
            <a:xfrm>
              <a:off x="4860032"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灯光</a:t>
              </a:r>
            </a:p>
          </p:txBody>
        </p:sp>
        <p:sp>
          <p:nvSpPr>
            <p:cNvPr id="245" name="矩形 244"/>
            <p:cNvSpPr/>
            <p:nvPr/>
          </p:nvSpPr>
          <p:spPr>
            <a:xfrm>
              <a:off x="6948264"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900" dirty="0">
                  <a:latin typeface="微软雅黑" panose="020B0503020204020204" pitchFamily="34" charset="-122"/>
                  <a:ea typeface="微软雅黑" panose="020B0503020204020204" pitchFamily="34" charset="-122"/>
                </a:rPr>
                <a:t>SENT-END</a:t>
              </a:r>
              <a:endParaRPr lang="zh-CN" altLang="en-US" sz="900" dirty="0">
                <a:latin typeface="微软雅黑" panose="020B0503020204020204" pitchFamily="34" charset="-122"/>
                <a:ea typeface="微软雅黑" panose="020B0503020204020204" pitchFamily="34" charset="-122"/>
              </a:endParaRPr>
            </a:p>
          </p:txBody>
        </p:sp>
        <p:cxnSp>
          <p:nvCxnSpPr>
            <p:cNvPr id="246" name="直接箭头连接符 245"/>
            <p:cNvCxnSpPr>
              <a:stCxn id="241" idx="3"/>
              <a:endCxn id="242" idx="1"/>
            </p:cNvCxnSpPr>
            <p:nvPr/>
          </p:nvCxnSpPr>
          <p:spPr>
            <a:xfrm flipV="1">
              <a:off x="2267744" y="2744924"/>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7" name="直接箭头连接符 246"/>
            <p:cNvCxnSpPr>
              <a:stCxn id="241" idx="3"/>
              <a:endCxn id="243" idx="1"/>
            </p:cNvCxnSpPr>
            <p:nvPr/>
          </p:nvCxnSpPr>
          <p:spPr>
            <a:xfrm>
              <a:off x="2267744" y="3392996"/>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8" name="直接箭头连接符 247"/>
            <p:cNvCxnSpPr>
              <a:stCxn id="242" idx="3"/>
              <a:endCxn id="244" idx="1"/>
            </p:cNvCxnSpPr>
            <p:nvPr/>
          </p:nvCxnSpPr>
          <p:spPr>
            <a:xfrm>
              <a:off x="4211960" y="2744924"/>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9" name="直接箭头连接符 248"/>
            <p:cNvCxnSpPr>
              <a:stCxn id="243" idx="3"/>
              <a:endCxn id="244" idx="1"/>
            </p:cNvCxnSpPr>
            <p:nvPr/>
          </p:nvCxnSpPr>
          <p:spPr>
            <a:xfrm flipV="1">
              <a:off x="4211960" y="3392996"/>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0" name="直接箭头连接符 249"/>
            <p:cNvCxnSpPr>
              <a:stCxn id="244" idx="3"/>
              <a:endCxn id="245" idx="1"/>
            </p:cNvCxnSpPr>
            <p:nvPr/>
          </p:nvCxnSpPr>
          <p:spPr>
            <a:xfrm>
              <a:off x="6156176" y="3392996"/>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02" name="直接箭头连接符 101"/>
          <p:cNvCxnSpPr/>
          <p:nvPr/>
        </p:nvCxnSpPr>
        <p:spPr>
          <a:xfrm flipV="1">
            <a:off x="4542260" y="5492758"/>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V="1">
            <a:off x="4537577" y="393738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flipV="1">
            <a:off x="4542260" y="5884557"/>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a:off x="4529921" y="4329785"/>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flipV="1">
            <a:off x="4905180" y="5114525"/>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flipV="1">
            <a:off x="4908154" y="355915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flipV="1">
            <a:off x="4926403" y="5485102"/>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flipV="1">
            <a:off x="4914065" y="3945041"/>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p:nvPr/>
        </p:nvCxnSpPr>
        <p:spPr>
          <a:xfrm flipV="1">
            <a:off x="4926403" y="588455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a:off x="4914064" y="4329183"/>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p:nvPr/>
        </p:nvCxnSpPr>
        <p:spPr>
          <a:xfrm>
            <a:off x="4943872" y="3936635"/>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flipV="1">
            <a:off x="4911974" y="5495966"/>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p:nvPr/>
        </p:nvCxnSpPr>
        <p:spPr>
          <a:xfrm flipV="1">
            <a:off x="5296979" y="4722726"/>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p:nvPr/>
        </p:nvCxnSpPr>
        <p:spPr>
          <a:xfrm flipV="1">
            <a:off x="5289323" y="5106870"/>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p:nvPr/>
        </p:nvCxnSpPr>
        <p:spPr>
          <a:xfrm flipV="1">
            <a:off x="5291068" y="5485102"/>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p:nvPr/>
        </p:nvCxnSpPr>
        <p:spPr>
          <a:xfrm flipV="1">
            <a:off x="5292296" y="355915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flipV="1">
            <a:off x="5292296" y="393738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flipV="1">
            <a:off x="5304635" y="5876899"/>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a:off x="5299952" y="4336839"/>
            <a:ext cx="362921"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p:nvPr/>
        </p:nvCxnSpPr>
        <p:spPr>
          <a:xfrm flipV="1">
            <a:off x="5283412" y="5114526"/>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a:off x="5284639" y="3552099"/>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p:nvPr/>
        </p:nvCxnSpPr>
        <p:spPr>
          <a:xfrm flipV="1">
            <a:off x="5299102" y="314580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p:nvPr/>
        </p:nvCxnSpPr>
        <p:spPr>
          <a:xfrm>
            <a:off x="5328016" y="3936033"/>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flipV="1">
            <a:off x="5296117" y="549596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p:nvPr/>
        </p:nvCxnSpPr>
        <p:spPr>
          <a:xfrm flipV="1">
            <a:off x="5675209" y="2771670"/>
            <a:ext cx="0" cy="374621"/>
          </a:xfrm>
          <a:prstGeom prst="straightConnector1">
            <a:avLst/>
          </a:prstGeom>
          <a:ln w="25400" cmpd="sng">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27" name="弧形 126"/>
          <p:cNvSpPr/>
          <p:nvPr/>
        </p:nvSpPr>
        <p:spPr>
          <a:xfrm>
            <a:off x="5520538" y="2794408"/>
            <a:ext cx="288647" cy="1919876"/>
          </a:xfrm>
          <a:prstGeom prst="arc">
            <a:avLst>
              <a:gd name="adj1" fmla="val 16204247"/>
              <a:gd name="adj2" fmla="val 5431803"/>
            </a:avLst>
          </a:prstGeom>
          <a:ln w="25400" cmpd="sng">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28" name="直接箭头连接符 127"/>
          <p:cNvCxnSpPr/>
          <p:nvPr/>
        </p:nvCxnSpPr>
        <p:spPr>
          <a:xfrm flipV="1">
            <a:off x="5673467" y="4722726"/>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p:nvPr/>
        </p:nvCxnSpPr>
        <p:spPr>
          <a:xfrm flipV="1">
            <a:off x="5676955" y="5099214"/>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p:nvPr/>
        </p:nvCxnSpPr>
        <p:spPr>
          <a:xfrm flipV="1">
            <a:off x="5662873" y="355915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p:nvPr/>
        </p:nvCxnSpPr>
        <p:spPr>
          <a:xfrm flipV="1">
            <a:off x="5669299" y="5477446"/>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p:nvPr/>
        </p:nvCxnSpPr>
        <p:spPr>
          <a:xfrm flipV="1">
            <a:off x="5678184" y="393738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p:nvPr/>
        </p:nvCxnSpPr>
        <p:spPr>
          <a:xfrm flipV="1">
            <a:off x="5667555" y="511452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p:nvPr/>
        </p:nvCxnSpPr>
        <p:spPr>
          <a:xfrm>
            <a:off x="5668783" y="3551497"/>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p:nvPr/>
        </p:nvCxnSpPr>
        <p:spPr>
          <a:xfrm flipV="1">
            <a:off x="5676215" y="2403395"/>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p:nvPr/>
        </p:nvCxnSpPr>
        <p:spPr>
          <a:xfrm>
            <a:off x="5668559" y="2795795"/>
            <a:ext cx="378232" cy="7054"/>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p:nvPr/>
        </p:nvCxnSpPr>
        <p:spPr>
          <a:xfrm flipV="1">
            <a:off x="5666006" y="315778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5713905" y="3943689"/>
            <a:ext cx="362921"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p:nvPr/>
        </p:nvCxnSpPr>
        <p:spPr>
          <a:xfrm flipV="1">
            <a:off x="5674349" y="549596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a:off x="5674586" y="4335628"/>
            <a:ext cx="362921"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p:nvPr/>
        </p:nvCxnSpPr>
        <p:spPr>
          <a:xfrm flipV="1">
            <a:off x="5663953" y="5877272"/>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42" name="直接箭头连接符 341"/>
          <p:cNvCxnSpPr/>
          <p:nvPr/>
        </p:nvCxnSpPr>
        <p:spPr>
          <a:xfrm flipV="1">
            <a:off x="6055914" y="2780929"/>
            <a:ext cx="0" cy="374621"/>
          </a:xfrm>
          <a:prstGeom prst="straightConnector1">
            <a:avLst/>
          </a:prstGeom>
          <a:ln w="25400" cmpd="sng">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43" name="弧形 342"/>
          <p:cNvSpPr/>
          <p:nvPr/>
        </p:nvSpPr>
        <p:spPr>
          <a:xfrm>
            <a:off x="5901243" y="2803667"/>
            <a:ext cx="288647" cy="1919876"/>
          </a:xfrm>
          <a:prstGeom prst="arc">
            <a:avLst>
              <a:gd name="adj1" fmla="val 16204247"/>
              <a:gd name="adj2" fmla="val 5431803"/>
            </a:avLst>
          </a:prstGeom>
          <a:ln w="25400" cmpd="sng">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4" name="弧形 343"/>
          <p:cNvSpPr/>
          <p:nvPr/>
        </p:nvSpPr>
        <p:spPr>
          <a:xfrm flipH="1">
            <a:off x="3596986" y="4403268"/>
            <a:ext cx="936104" cy="1788094"/>
          </a:xfrm>
          <a:prstGeom prst="arc">
            <a:avLst>
              <a:gd name="adj1" fmla="val 16250639"/>
              <a:gd name="adj2" fmla="val 5461289"/>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5" name="弧形 344"/>
          <p:cNvSpPr/>
          <p:nvPr/>
        </p:nvSpPr>
        <p:spPr>
          <a:xfrm flipH="1">
            <a:off x="3596987" y="2852937"/>
            <a:ext cx="946737" cy="1765625"/>
          </a:xfrm>
          <a:prstGeom prst="arc">
            <a:avLst>
              <a:gd name="adj1" fmla="val 16250639"/>
              <a:gd name="adj2" fmla="val 5461289"/>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6" name="Line 10"/>
          <p:cNvSpPr>
            <a:spLocks noChangeShapeType="1"/>
          </p:cNvSpPr>
          <p:nvPr/>
        </p:nvSpPr>
        <p:spPr bwMode="auto">
          <a:xfrm rot="16200000">
            <a:off x="4005479" y="2974264"/>
            <a:ext cx="186045" cy="12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698167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解码过程</a:t>
            </a:r>
          </a:p>
        </p:txBody>
      </p:sp>
      <p:grpSp>
        <p:nvGrpSpPr>
          <p:cNvPr id="251" name="组合 250"/>
          <p:cNvGrpSpPr/>
          <p:nvPr/>
        </p:nvGrpSpPr>
        <p:grpSpPr>
          <a:xfrm>
            <a:off x="3146363" y="1536854"/>
            <a:ext cx="4787694" cy="4821968"/>
            <a:chOff x="1622363" y="1536854"/>
            <a:chExt cx="4787694" cy="4821968"/>
          </a:xfrm>
        </p:grpSpPr>
        <p:sp>
          <p:nvSpPr>
            <p:cNvPr id="5" name="Oval 8"/>
            <p:cNvSpPr>
              <a:spLocks noChangeArrowheads="1"/>
            </p:cNvSpPr>
            <p:nvPr/>
          </p:nvSpPr>
          <p:spPr bwMode="auto">
            <a:xfrm rot="16200000">
              <a:off x="2477711" y="578213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 name="Oval 9"/>
            <p:cNvSpPr>
              <a:spLocks noChangeAspect="1" noChangeArrowheads="1"/>
            </p:cNvSpPr>
            <p:nvPr/>
          </p:nvSpPr>
          <p:spPr bwMode="auto">
            <a:xfrm rot="16200000">
              <a:off x="2253505" y="5747902"/>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 name="Line 11"/>
            <p:cNvSpPr>
              <a:spLocks noChangeShapeType="1"/>
            </p:cNvSpPr>
            <p:nvPr/>
          </p:nvSpPr>
          <p:spPr bwMode="auto">
            <a:xfrm rot="16200000" flipV="1">
              <a:off x="2355305" y="574979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 name="Oval 8"/>
            <p:cNvSpPr>
              <a:spLocks noChangeArrowheads="1"/>
            </p:cNvSpPr>
            <p:nvPr/>
          </p:nvSpPr>
          <p:spPr bwMode="auto">
            <a:xfrm rot="16200000">
              <a:off x="2477682" y="5390336"/>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 name="Oval 9"/>
            <p:cNvSpPr>
              <a:spLocks noChangeAspect="1" noChangeArrowheads="1"/>
            </p:cNvSpPr>
            <p:nvPr/>
          </p:nvSpPr>
          <p:spPr bwMode="auto">
            <a:xfrm rot="16200000">
              <a:off x="2253477" y="5356103"/>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 name="Line 11"/>
            <p:cNvSpPr>
              <a:spLocks noChangeShapeType="1"/>
            </p:cNvSpPr>
            <p:nvPr/>
          </p:nvSpPr>
          <p:spPr bwMode="auto">
            <a:xfrm rot="16200000" flipV="1">
              <a:off x="2355276" y="5357994"/>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 name="Oval 8"/>
            <p:cNvSpPr>
              <a:spLocks noChangeArrowheads="1"/>
            </p:cNvSpPr>
            <p:nvPr/>
          </p:nvSpPr>
          <p:spPr bwMode="auto">
            <a:xfrm rot="16200000">
              <a:off x="2479810" y="5011093"/>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 name="Oval 9"/>
            <p:cNvSpPr>
              <a:spLocks noChangeAspect="1" noChangeArrowheads="1"/>
            </p:cNvSpPr>
            <p:nvPr/>
          </p:nvSpPr>
          <p:spPr bwMode="auto">
            <a:xfrm rot="16200000">
              <a:off x="2255604" y="4977871"/>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 name="Line 11"/>
            <p:cNvSpPr>
              <a:spLocks noChangeShapeType="1"/>
            </p:cNvSpPr>
            <p:nvPr/>
          </p:nvSpPr>
          <p:spPr bwMode="auto">
            <a:xfrm rot="16200000" flipV="1">
              <a:off x="2357404" y="497976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 name="Oval 8"/>
            <p:cNvSpPr>
              <a:spLocks noChangeArrowheads="1"/>
            </p:cNvSpPr>
            <p:nvPr/>
          </p:nvSpPr>
          <p:spPr bwMode="auto">
            <a:xfrm rot="16200000">
              <a:off x="2476834" y="4618561"/>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 name="Oval 8"/>
            <p:cNvSpPr>
              <a:spLocks noChangeArrowheads="1"/>
            </p:cNvSpPr>
            <p:nvPr/>
          </p:nvSpPr>
          <p:spPr bwMode="auto">
            <a:xfrm rot="16200000">
              <a:off x="2476834" y="6177382"/>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 name="Line 10"/>
            <p:cNvSpPr>
              <a:spLocks noChangeShapeType="1"/>
            </p:cNvSpPr>
            <p:nvPr/>
          </p:nvSpPr>
          <p:spPr bwMode="auto">
            <a:xfrm rot="16200000">
              <a:off x="2471449" y="6069698"/>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 name="Oval 8"/>
            <p:cNvSpPr>
              <a:spLocks noChangeArrowheads="1"/>
            </p:cNvSpPr>
            <p:nvPr/>
          </p:nvSpPr>
          <p:spPr bwMode="auto">
            <a:xfrm rot="16200000">
              <a:off x="2477711" y="4234418"/>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 name="Oval 9"/>
            <p:cNvSpPr>
              <a:spLocks noChangeAspect="1" noChangeArrowheads="1"/>
            </p:cNvSpPr>
            <p:nvPr/>
          </p:nvSpPr>
          <p:spPr bwMode="auto">
            <a:xfrm rot="16200000">
              <a:off x="2253505" y="4200185"/>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9" name="Line 11"/>
            <p:cNvSpPr>
              <a:spLocks noChangeShapeType="1"/>
            </p:cNvSpPr>
            <p:nvPr/>
          </p:nvSpPr>
          <p:spPr bwMode="auto">
            <a:xfrm rot="16200000" flipV="1">
              <a:off x="2355305" y="4202077"/>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0" name="Oval 8"/>
            <p:cNvSpPr>
              <a:spLocks noChangeArrowheads="1"/>
            </p:cNvSpPr>
            <p:nvPr/>
          </p:nvSpPr>
          <p:spPr bwMode="auto">
            <a:xfrm rot="16200000">
              <a:off x="2477682" y="384087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1" name="Oval 9"/>
            <p:cNvSpPr>
              <a:spLocks noChangeAspect="1" noChangeArrowheads="1"/>
            </p:cNvSpPr>
            <p:nvPr/>
          </p:nvSpPr>
          <p:spPr bwMode="auto">
            <a:xfrm rot="16200000">
              <a:off x="2253477" y="3806642"/>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2" name="Line 11"/>
            <p:cNvSpPr>
              <a:spLocks noChangeShapeType="1"/>
            </p:cNvSpPr>
            <p:nvPr/>
          </p:nvSpPr>
          <p:spPr bwMode="auto">
            <a:xfrm rot="16200000" flipV="1">
              <a:off x="2355276" y="380853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3" name="Oval 8"/>
            <p:cNvSpPr>
              <a:spLocks noChangeArrowheads="1"/>
            </p:cNvSpPr>
            <p:nvPr/>
          </p:nvSpPr>
          <p:spPr bwMode="auto">
            <a:xfrm rot="16200000">
              <a:off x="2479810" y="3455720"/>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4" name="Oval 9"/>
            <p:cNvSpPr>
              <a:spLocks noChangeAspect="1" noChangeArrowheads="1"/>
            </p:cNvSpPr>
            <p:nvPr/>
          </p:nvSpPr>
          <p:spPr bwMode="auto">
            <a:xfrm rot="16200000">
              <a:off x="2255604" y="3422499"/>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5" name="Line 11"/>
            <p:cNvSpPr>
              <a:spLocks noChangeShapeType="1"/>
            </p:cNvSpPr>
            <p:nvPr/>
          </p:nvSpPr>
          <p:spPr bwMode="auto">
            <a:xfrm rot="16200000" flipV="1">
              <a:off x="2357404" y="3424390"/>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6" name="Oval 8"/>
            <p:cNvSpPr>
              <a:spLocks noChangeArrowheads="1"/>
            </p:cNvSpPr>
            <p:nvPr/>
          </p:nvSpPr>
          <p:spPr bwMode="auto">
            <a:xfrm rot="16200000">
              <a:off x="2476834" y="307084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7" name="Line 10"/>
            <p:cNvSpPr>
              <a:spLocks noChangeShapeType="1"/>
            </p:cNvSpPr>
            <p:nvPr/>
          </p:nvSpPr>
          <p:spPr bwMode="auto">
            <a:xfrm rot="16200000">
              <a:off x="2476129" y="5673196"/>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8" name="Line 10"/>
            <p:cNvSpPr>
              <a:spLocks noChangeShapeType="1"/>
            </p:cNvSpPr>
            <p:nvPr/>
          </p:nvSpPr>
          <p:spPr bwMode="auto">
            <a:xfrm rot="16200000">
              <a:off x="2476129" y="5287308"/>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9" name="Line 10"/>
            <p:cNvSpPr>
              <a:spLocks noChangeShapeType="1"/>
            </p:cNvSpPr>
            <p:nvPr/>
          </p:nvSpPr>
          <p:spPr bwMode="auto">
            <a:xfrm rot="16200000">
              <a:off x="2476129" y="4901421"/>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 name="Line 10"/>
            <p:cNvSpPr>
              <a:spLocks noChangeShapeType="1"/>
            </p:cNvSpPr>
            <p:nvPr/>
          </p:nvSpPr>
          <p:spPr bwMode="auto">
            <a:xfrm rot="16200000">
              <a:off x="2476129" y="4123735"/>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 name="Line 10"/>
            <p:cNvSpPr>
              <a:spLocks noChangeShapeType="1"/>
            </p:cNvSpPr>
            <p:nvPr/>
          </p:nvSpPr>
          <p:spPr bwMode="auto">
            <a:xfrm rot="16200000">
              <a:off x="2476129" y="3731960"/>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3" name="Line 10"/>
            <p:cNvSpPr>
              <a:spLocks noChangeShapeType="1"/>
            </p:cNvSpPr>
            <p:nvPr/>
          </p:nvSpPr>
          <p:spPr bwMode="auto">
            <a:xfrm rot="16200000">
              <a:off x="2479587" y="3350246"/>
              <a:ext cx="201449" cy="55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34" name="直接连接符 33"/>
            <p:cNvCxnSpPr/>
            <p:nvPr/>
          </p:nvCxnSpPr>
          <p:spPr>
            <a:xfrm>
              <a:off x="2780253" y="5877502"/>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780253" y="5485101"/>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780253" y="5106869"/>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780253" y="4715071"/>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780253" y="4329183"/>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780253" y="3935639"/>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780253" y="3551497"/>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2780253" y="3153908"/>
              <a:ext cx="3628800" cy="5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3018259" y="1615440"/>
              <a:ext cx="1771"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3402402" y="1615440"/>
              <a:ext cx="0"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3753844" y="1615440"/>
              <a:ext cx="11478"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flipV="1">
              <a:off x="4138871" y="1615440"/>
              <a:ext cx="12338"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4521786" y="1615438"/>
              <a:ext cx="8885"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4893592" y="1615440"/>
              <a:ext cx="4681"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5283421" y="1615440"/>
              <a:ext cx="739"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5654737" y="1615440"/>
              <a:ext cx="8660"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flipV="1">
              <a:off x="6027084" y="1615440"/>
              <a:ext cx="4140"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6409052" y="1621094"/>
              <a:ext cx="403"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3044178" y="6335855"/>
              <a:ext cx="33648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622363" y="5135183"/>
              <a:ext cx="461665" cy="553998"/>
            </a:xfrm>
            <a:prstGeom prst="rect">
              <a:avLst/>
            </a:prstGeom>
            <a:noFill/>
          </p:spPr>
          <p:txBody>
            <a:bodyPr vert="vert270" wrap="none" rtlCol="0">
              <a:spAutoFit/>
            </a:bodyPr>
            <a:lstStyle/>
            <a:p>
              <a:r>
                <a:rPr lang="zh-CN" altLang="en-US" dirty="0">
                  <a:latin typeface="+mn-ea"/>
                </a:rPr>
                <a:t>打开</a:t>
              </a:r>
            </a:p>
          </p:txBody>
        </p:sp>
        <mc:AlternateContent xmlns:mc="http://schemas.openxmlformats.org/markup-compatibility/2006" xmlns:a14="http://schemas.microsoft.com/office/drawing/2010/main">
          <mc:Choice Requires="a14">
            <p:sp>
              <p:nvSpPr>
                <p:cNvPr id="93" name="矩形 92"/>
                <p:cNvSpPr/>
                <p:nvPr/>
              </p:nvSpPr>
              <p:spPr>
                <a:xfrm>
                  <a:off x="2935791" y="5907522"/>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m:t>
                            </m:r>
                          </m:sub>
                        </m:sSub>
                      </m:oMath>
                    </m:oMathPara>
                  </a14:m>
                  <a:endParaRPr lang="zh-CN" altLang="en-US" sz="1600" dirty="0"/>
                </a:p>
              </p:txBody>
            </p:sp>
          </mc:Choice>
          <mc:Fallback xmlns="">
            <p:sp>
              <p:nvSpPr>
                <p:cNvPr id="93" name="矩形 92"/>
                <p:cNvSpPr>
                  <a:spLocks noRot="1" noChangeAspect="1" noMove="1" noResize="1" noEditPoints="1" noAdjustHandles="1" noChangeArrowheads="1" noChangeShapeType="1" noTextEdit="1"/>
                </p:cNvSpPr>
                <p:nvPr/>
              </p:nvSpPr>
              <p:spPr>
                <a:xfrm>
                  <a:off x="2935791" y="5907522"/>
                  <a:ext cx="168480" cy="429018"/>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4" name="矩形 93"/>
                <p:cNvSpPr/>
                <p:nvPr/>
              </p:nvSpPr>
              <p:spPr>
                <a:xfrm>
                  <a:off x="3318162" y="5907522"/>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2</m:t>
                            </m:r>
                          </m:sub>
                        </m:sSub>
                      </m:oMath>
                    </m:oMathPara>
                  </a14:m>
                  <a:endParaRPr lang="zh-CN" altLang="en-US" sz="1600" dirty="0"/>
                </a:p>
              </p:txBody>
            </p:sp>
          </mc:Choice>
          <mc:Fallback xmlns="">
            <p:sp>
              <p:nvSpPr>
                <p:cNvPr id="94" name="矩形 93"/>
                <p:cNvSpPr>
                  <a:spLocks noRot="1" noChangeAspect="1" noMove="1" noResize="1" noEditPoints="1" noAdjustHandles="1" noChangeArrowheads="1" noChangeShapeType="1" noTextEdit="1"/>
                </p:cNvSpPr>
                <p:nvPr/>
              </p:nvSpPr>
              <p:spPr>
                <a:xfrm>
                  <a:off x="3318162" y="5907522"/>
                  <a:ext cx="168480" cy="429018"/>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5" name="矩形 94"/>
                <p:cNvSpPr/>
                <p:nvPr/>
              </p:nvSpPr>
              <p:spPr>
                <a:xfrm>
                  <a:off x="3669604"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3</m:t>
                            </m:r>
                          </m:sub>
                        </m:sSub>
                      </m:oMath>
                    </m:oMathPara>
                  </a14:m>
                  <a:endParaRPr lang="zh-CN" altLang="en-US" sz="1600" dirty="0"/>
                </a:p>
              </p:txBody>
            </p:sp>
          </mc:Choice>
          <mc:Fallback xmlns="">
            <p:sp>
              <p:nvSpPr>
                <p:cNvPr id="95" name="矩形 94"/>
                <p:cNvSpPr>
                  <a:spLocks noRot="1" noChangeAspect="1" noMove="1" noResize="1" noEditPoints="1" noAdjustHandles="1" noChangeArrowheads="1" noChangeShapeType="1" noTextEdit="1"/>
                </p:cNvSpPr>
                <p:nvPr/>
              </p:nvSpPr>
              <p:spPr>
                <a:xfrm>
                  <a:off x="3669604" y="5906837"/>
                  <a:ext cx="168480" cy="429018"/>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6" name="矩形 95"/>
                <p:cNvSpPr/>
                <p:nvPr/>
              </p:nvSpPr>
              <p:spPr>
                <a:xfrm>
                  <a:off x="4065226"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4</m:t>
                            </m:r>
                          </m:sub>
                        </m:sSub>
                      </m:oMath>
                    </m:oMathPara>
                  </a14:m>
                  <a:endParaRPr lang="zh-CN" altLang="en-US" sz="1600" dirty="0"/>
                </a:p>
              </p:txBody>
            </p:sp>
          </mc:Choice>
          <mc:Fallback xmlns="">
            <p:sp>
              <p:nvSpPr>
                <p:cNvPr id="96" name="矩形 95"/>
                <p:cNvSpPr>
                  <a:spLocks noRot="1" noChangeAspect="1" noMove="1" noResize="1" noEditPoints="1" noAdjustHandles="1" noChangeArrowheads="1" noChangeShapeType="1" noTextEdit="1"/>
                </p:cNvSpPr>
                <p:nvPr/>
              </p:nvSpPr>
              <p:spPr>
                <a:xfrm>
                  <a:off x="4065226" y="5906837"/>
                  <a:ext cx="168480" cy="429018"/>
                </a:xfrm>
                <a:prstGeom prst="rect">
                  <a:avLst/>
                </a:prstGeom>
                <a:blipFill rotWithShape="1">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7" name="矩形 96"/>
                <p:cNvSpPr/>
                <p:nvPr/>
              </p:nvSpPr>
              <p:spPr>
                <a:xfrm>
                  <a:off x="4427518" y="5907522"/>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5</m:t>
                            </m:r>
                          </m:sub>
                        </m:sSub>
                      </m:oMath>
                    </m:oMathPara>
                  </a14:m>
                  <a:endParaRPr lang="zh-CN" altLang="en-US" sz="1600" dirty="0"/>
                </a:p>
              </p:txBody>
            </p:sp>
          </mc:Choice>
          <mc:Fallback xmlns="">
            <p:sp>
              <p:nvSpPr>
                <p:cNvPr id="97" name="矩形 96"/>
                <p:cNvSpPr>
                  <a:spLocks noRot="1" noChangeAspect="1" noMove="1" noResize="1" noEditPoints="1" noAdjustHandles="1" noChangeArrowheads="1" noChangeShapeType="1" noTextEdit="1"/>
                </p:cNvSpPr>
                <p:nvPr/>
              </p:nvSpPr>
              <p:spPr>
                <a:xfrm>
                  <a:off x="4427518" y="5907522"/>
                  <a:ext cx="168480" cy="429018"/>
                </a:xfrm>
                <a:prstGeom prst="rect">
                  <a:avLst/>
                </a:prstGeom>
                <a:blipFill rotWithShape="1">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8" name="矩形 97"/>
                <p:cNvSpPr/>
                <p:nvPr/>
              </p:nvSpPr>
              <p:spPr>
                <a:xfrm>
                  <a:off x="4827600"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6</m:t>
                            </m:r>
                          </m:sub>
                        </m:sSub>
                      </m:oMath>
                    </m:oMathPara>
                  </a14:m>
                  <a:endParaRPr lang="zh-CN" altLang="en-US" sz="1600" dirty="0"/>
                </a:p>
              </p:txBody>
            </p:sp>
          </mc:Choice>
          <mc:Fallback xmlns="">
            <p:sp>
              <p:nvSpPr>
                <p:cNvPr id="98" name="矩形 97"/>
                <p:cNvSpPr>
                  <a:spLocks noRot="1" noChangeAspect="1" noMove="1" noResize="1" noEditPoints="1" noAdjustHandles="1" noChangeArrowheads="1" noChangeShapeType="1" noTextEdit="1"/>
                </p:cNvSpPr>
                <p:nvPr/>
              </p:nvSpPr>
              <p:spPr>
                <a:xfrm>
                  <a:off x="4827600" y="5906837"/>
                  <a:ext cx="168480" cy="429018"/>
                </a:xfrm>
                <a:prstGeom prst="rect">
                  <a:avLst/>
                </a:prstGeom>
                <a:blipFill rotWithShape="1">
                  <a:blip r:embed="rId9"/>
                  <a:stretch>
                    <a:fillRect/>
                  </a:stretch>
                </a:blipFill>
              </p:spPr>
              <p:txBody>
                <a:bodyPr/>
                <a:lstStyle/>
                <a:p>
                  <a:r>
                    <a:rPr lang="zh-CN" altLang="en-US">
                      <a:noFill/>
                    </a:rPr>
                    <a:t> </a:t>
                  </a:r>
                </a:p>
              </p:txBody>
            </p:sp>
          </mc:Fallback>
        </mc:AlternateContent>
        <p:sp>
          <p:nvSpPr>
            <p:cNvPr id="99" name="矩形 98"/>
            <p:cNvSpPr/>
            <p:nvPr/>
          </p:nvSpPr>
          <p:spPr>
            <a:xfrm>
              <a:off x="5192264"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100" name="矩形 99"/>
            <p:cNvSpPr/>
            <p:nvPr/>
          </p:nvSpPr>
          <p:spPr>
            <a:xfrm>
              <a:off x="5566981"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mc:AlternateContent xmlns:mc="http://schemas.openxmlformats.org/markup-compatibility/2006" xmlns:a14="http://schemas.microsoft.com/office/drawing/2010/main">
          <mc:Choice Requires="a14">
            <p:sp>
              <p:nvSpPr>
                <p:cNvPr id="101" name="矩形 100"/>
                <p:cNvSpPr/>
                <p:nvPr/>
              </p:nvSpPr>
              <p:spPr>
                <a:xfrm>
                  <a:off x="5942844"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𝑇</m:t>
                            </m:r>
                          </m:sub>
                        </m:sSub>
                      </m:oMath>
                    </m:oMathPara>
                  </a14:m>
                  <a:endParaRPr lang="zh-CN" altLang="en-US" sz="1600" dirty="0"/>
                </a:p>
              </p:txBody>
            </p:sp>
          </mc:Choice>
          <mc:Fallback xmlns="">
            <p:sp>
              <p:nvSpPr>
                <p:cNvPr id="101" name="矩形 100"/>
                <p:cNvSpPr>
                  <a:spLocks noRot="1" noChangeAspect="1" noMove="1" noResize="1" noEditPoints="1" noAdjustHandles="1" noChangeArrowheads="1" noChangeShapeType="1" noTextEdit="1"/>
                </p:cNvSpPr>
                <p:nvPr/>
              </p:nvSpPr>
              <p:spPr>
                <a:xfrm>
                  <a:off x="5942844" y="5906837"/>
                  <a:ext cx="168480" cy="429018"/>
                </a:xfrm>
                <a:prstGeom prst="rect">
                  <a:avLst/>
                </a:prstGeom>
                <a:blipFill rotWithShape="1">
                  <a:blip r:embed="rId10"/>
                  <a:stretch>
                    <a:fillRect/>
                  </a:stretch>
                </a:blipFill>
              </p:spPr>
              <p:txBody>
                <a:bodyPr/>
                <a:lstStyle/>
                <a:p>
                  <a:r>
                    <a:rPr lang="zh-CN" altLang="en-US">
                      <a:noFill/>
                    </a:rPr>
                    <a:t> </a:t>
                  </a:r>
                </a:p>
              </p:txBody>
            </p:sp>
          </mc:Fallback>
        </mc:AlternateContent>
        <p:sp>
          <p:nvSpPr>
            <p:cNvPr id="142" name="Oval 8"/>
            <p:cNvSpPr>
              <a:spLocks noChangeArrowheads="1"/>
            </p:cNvSpPr>
            <p:nvPr/>
          </p:nvSpPr>
          <p:spPr bwMode="auto">
            <a:xfrm rot="16200000">
              <a:off x="2478715" y="2700428"/>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3" name="Oval 9"/>
            <p:cNvSpPr>
              <a:spLocks noChangeAspect="1" noChangeArrowheads="1"/>
            </p:cNvSpPr>
            <p:nvPr/>
          </p:nvSpPr>
          <p:spPr bwMode="auto">
            <a:xfrm rot="16200000">
              <a:off x="2254510" y="2666196"/>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4" name="Line 11"/>
            <p:cNvSpPr>
              <a:spLocks noChangeShapeType="1"/>
            </p:cNvSpPr>
            <p:nvPr/>
          </p:nvSpPr>
          <p:spPr bwMode="auto">
            <a:xfrm rot="16200000" flipV="1">
              <a:off x="2356309" y="2668087"/>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5" name="Oval 8"/>
            <p:cNvSpPr>
              <a:spLocks noChangeArrowheads="1"/>
            </p:cNvSpPr>
            <p:nvPr/>
          </p:nvSpPr>
          <p:spPr bwMode="auto">
            <a:xfrm rot="16200000">
              <a:off x="2478687" y="230688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6" name="Oval 9"/>
            <p:cNvSpPr>
              <a:spLocks noChangeAspect="1" noChangeArrowheads="1"/>
            </p:cNvSpPr>
            <p:nvPr/>
          </p:nvSpPr>
          <p:spPr bwMode="auto">
            <a:xfrm rot="16200000">
              <a:off x="2254481" y="2272652"/>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7" name="Line 11"/>
            <p:cNvSpPr>
              <a:spLocks noChangeShapeType="1"/>
            </p:cNvSpPr>
            <p:nvPr/>
          </p:nvSpPr>
          <p:spPr bwMode="auto">
            <a:xfrm rot="16200000" flipV="1">
              <a:off x="2356281" y="227454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8" name="Oval 8"/>
            <p:cNvSpPr>
              <a:spLocks noChangeArrowheads="1"/>
            </p:cNvSpPr>
            <p:nvPr/>
          </p:nvSpPr>
          <p:spPr bwMode="auto">
            <a:xfrm rot="16200000">
              <a:off x="2480814" y="1921730"/>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9" name="Oval 9"/>
            <p:cNvSpPr>
              <a:spLocks noChangeAspect="1" noChangeArrowheads="1"/>
            </p:cNvSpPr>
            <p:nvPr/>
          </p:nvSpPr>
          <p:spPr bwMode="auto">
            <a:xfrm rot="16200000">
              <a:off x="2256609" y="1888509"/>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0" name="Line 11"/>
            <p:cNvSpPr>
              <a:spLocks noChangeShapeType="1"/>
            </p:cNvSpPr>
            <p:nvPr/>
          </p:nvSpPr>
          <p:spPr bwMode="auto">
            <a:xfrm rot="16200000" flipV="1">
              <a:off x="2358408" y="1890400"/>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1" name="Oval 8"/>
            <p:cNvSpPr>
              <a:spLocks noChangeArrowheads="1"/>
            </p:cNvSpPr>
            <p:nvPr/>
          </p:nvSpPr>
          <p:spPr bwMode="auto">
            <a:xfrm rot="16200000">
              <a:off x="2477838" y="153685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2" name="Line 10"/>
            <p:cNvSpPr>
              <a:spLocks noChangeShapeType="1"/>
            </p:cNvSpPr>
            <p:nvPr/>
          </p:nvSpPr>
          <p:spPr bwMode="auto">
            <a:xfrm rot="16200000">
              <a:off x="2477134" y="2589745"/>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3" name="Line 10"/>
            <p:cNvSpPr>
              <a:spLocks noChangeShapeType="1"/>
            </p:cNvSpPr>
            <p:nvPr/>
          </p:nvSpPr>
          <p:spPr bwMode="auto">
            <a:xfrm rot="16200000">
              <a:off x="2477134" y="2197970"/>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4" name="Line 10"/>
            <p:cNvSpPr>
              <a:spLocks noChangeShapeType="1"/>
            </p:cNvSpPr>
            <p:nvPr/>
          </p:nvSpPr>
          <p:spPr bwMode="auto">
            <a:xfrm rot="16200000">
              <a:off x="2477134" y="1813803"/>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155" name="直接连接符 154"/>
            <p:cNvCxnSpPr/>
            <p:nvPr/>
          </p:nvCxnSpPr>
          <p:spPr>
            <a:xfrm>
              <a:off x="2781257" y="2795193"/>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2781257" y="2401650"/>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2781257" y="2017507"/>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flipV="1">
              <a:off x="2781257" y="1619918"/>
              <a:ext cx="3628800" cy="5790"/>
            </a:xfrm>
            <a:prstGeom prst="line">
              <a:avLst/>
            </a:prstGeom>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1623367" y="3726150"/>
              <a:ext cx="461665" cy="553998"/>
            </a:xfrm>
            <a:prstGeom prst="rect">
              <a:avLst/>
            </a:prstGeom>
            <a:noFill/>
          </p:spPr>
          <p:txBody>
            <a:bodyPr vert="vert270" wrap="none" rtlCol="0">
              <a:spAutoFit/>
            </a:bodyPr>
            <a:lstStyle/>
            <a:p>
              <a:r>
                <a:rPr lang="zh-CN" altLang="en-US" dirty="0">
                  <a:latin typeface="+mn-ea"/>
                </a:rPr>
                <a:t>关闭</a:t>
              </a:r>
            </a:p>
          </p:txBody>
        </p:sp>
        <p:sp>
          <p:nvSpPr>
            <p:cNvPr id="189" name="TextBox 188"/>
            <p:cNvSpPr txBox="1"/>
            <p:nvPr/>
          </p:nvSpPr>
          <p:spPr>
            <a:xfrm>
              <a:off x="1623367" y="2214985"/>
              <a:ext cx="461665" cy="553998"/>
            </a:xfrm>
            <a:prstGeom prst="rect">
              <a:avLst/>
            </a:prstGeom>
            <a:noFill/>
          </p:spPr>
          <p:txBody>
            <a:bodyPr vert="vert270" wrap="none" rtlCol="0">
              <a:spAutoFit/>
            </a:bodyPr>
            <a:lstStyle/>
            <a:p>
              <a:r>
                <a:rPr lang="zh-CN" altLang="en-US" dirty="0">
                  <a:latin typeface="+mn-ea"/>
                </a:rPr>
                <a:t>灯光</a:t>
              </a:r>
            </a:p>
          </p:txBody>
        </p:sp>
        <p:cxnSp>
          <p:nvCxnSpPr>
            <p:cNvPr id="233" name="直接箭头连接符 232"/>
            <p:cNvCxnSpPr/>
            <p:nvPr/>
          </p:nvCxnSpPr>
          <p:spPr>
            <a:xfrm flipV="1">
              <a:off x="2638417" y="5866639"/>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4" name="直接箭头连接符 233"/>
            <p:cNvCxnSpPr>
              <a:stCxn id="15" idx="5"/>
            </p:cNvCxnSpPr>
            <p:nvPr/>
          </p:nvCxnSpPr>
          <p:spPr>
            <a:xfrm flipV="1">
              <a:off x="2631703" y="4325138"/>
              <a:ext cx="374218" cy="1878815"/>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40" name="组合 239"/>
          <p:cNvGrpSpPr/>
          <p:nvPr/>
        </p:nvGrpSpPr>
        <p:grpSpPr>
          <a:xfrm>
            <a:off x="5114388" y="404665"/>
            <a:ext cx="3770222" cy="933223"/>
            <a:chOff x="971600" y="2492896"/>
            <a:chExt cx="7272808" cy="1800200"/>
          </a:xfrm>
        </p:grpSpPr>
        <p:sp>
          <p:nvSpPr>
            <p:cNvPr id="241" name="矩形 240"/>
            <p:cNvSpPr/>
            <p:nvPr/>
          </p:nvSpPr>
          <p:spPr>
            <a:xfrm>
              <a:off x="971600"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900" dirty="0">
                  <a:latin typeface="微软雅黑" panose="020B0503020204020204" pitchFamily="34" charset="-122"/>
                  <a:ea typeface="微软雅黑" panose="020B0503020204020204" pitchFamily="34" charset="-122"/>
                </a:rPr>
                <a:t>SENT-START</a:t>
              </a:r>
              <a:endParaRPr lang="zh-CN" altLang="en-US" sz="900" dirty="0">
                <a:latin typeface="微软雅黑" panose="020B0503020204020204" pitchFamily="34" charset="-122"/>
                <a:ea typeface="微软雅黑" panose="020B0503020204020204" pitchFamily="34" charset="-122"/>
              </a:endParaRPr>
            </a:p>
          </p:txBody>
        </p:sp>
        <p:sp>
          <p:nvSpPr>
            <p:cNvPr id="242" name="矩形 241"/>
            <p:cNvSpPr/>
            <p:nvPr/>
          </p:nvSpPr>
          <p:spPr>
            <a:xfrm>
              <a:off x="2915816" y="2492896"/>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打开</a:t>
              </a:r>
            </a:p>
          </p:txBody>
        </p:sp>
        <p:sp>
          <p:nvSpPr>
            <p:cNvPr id="243" name="矩形 242"/>
            <p:cNvSpPr/>
            <p:nvPr/>
          </p:nvSpPr>
          <p:spPr>
            <a:xfrm>
              <a:off x="2915816" y="378904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关闭</a:t>
              </a:r>
            </a:p>
          </p:txBody>
        </p:sp>
        <p:sp>
          <p:nvSpPr>
            <p:cNvPr id="244" name="矩形 243"/>
            <p:cNvSpPr/>
            <p:nvPr/>
          </p:nvSpPr>
          <p:spPr>
            <a:xfrm>
              <a:off x="4860032"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灯光</a:t>
              </a:r>
            </a:p>
          </p:txBody>
        </p:sp>
        <p:sp>
          <p:nvSpPr>
            <p:cNvPr id="245" name="矩形 244"/>
            <p:cNvSpPr/>
            <p:nvPr/>
          </p:nvSpPr>
          <p:spPr>
            <a:xfrm>
              <a:off x="6948264"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900" dirty="0">
                  <a:latin typeface="微软雅黑" panose="020B0503020204020204" pitchFamily="34" charset="-122"/>
                  <a:ea typeface="微软雅黑" panose="020B0503020204020204" pitchFamily="34" charset="-122"/>
                </a:rPr>
                <a:t>SENT-END</a:t>
              </a:r>
              <a:endParaRPr lang="zh-CN" altLang="en-US" sz="900" dirty="0">
                <a:latin typeface="微软雅黑" panose="020B0503020204020204" pitchFamily="34" charset="-122"/>
                <a:ea typeface="微软雅黑" panose="020B0503020204020204" pitchFamily="34" charset="-122"/>
              </a:endParaRPr>
            </a:p>
          </p:txBody>
        </p:sp>
        <p:cxnSp>
          <p:nvCxnSpPr>
            <p:cNvPr id="246" name="直接箭头连接符 245"/>
            <p:cNvCxnSpPr>
              <a:stCxn id="241" idx="3"/>
              <a:endCxn id="242" idx="1"/>
            </p:cNvCxnSpPr>
            <p:nvPr/>
          </p:nvCxnSpPr>
          <p:spPr>
            <a:xfrm flipV="1">
              <a:off x="2267744" y="2744924"/>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7" name="直接箭头连接符 246"/>
            <p:cNvCxnSpPr>
              <a:stCxn id="241" idx="3"/>
              <a:endCxn id="243" idx="1"/>
            </p:cNvCxnSpPr>
            <p:nvPr/>
          </p:nvCxnSpPr>
          <p:spPr>
            <a:xfrm>
              <a:off x="2267744" y="3392996"/>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8" name="直接箭头连接符 247"/>
            <p:cNvCxnSpPr>
              <a:stCxn id="242" idx="3"/>
              <a:endCxn id="244" idx="1"/>
            </p:cNvCxnSpPr>
            <p:nvPr/>
          </p:nvCxnSpPr>
          <p:spPr>
            <a:xfrm>
              <a:off x="4211960" y="2744924"/>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9" name="直接箭头连接符 248"/>
            <p:cNvCxnSpPr>
              <a:stCxn id="243" idx="3"/>
              <a:endCxn id="244" idx="1"/>
            </p:cNvCxnSpPr>
            <p:nvPr/>
          </p:nvCxnSpPr>
          <p:spPr>
            <a:xfrm flipV="1">
              <a:off x="4211960" y="3392996"/>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0" name="直接箭头连接符 249"/>
            <p:cNvCxnSpPr>
              <a:stCxn id="244" idx="3"/>
              <a:endCxn id="245" idx="1"/>
            </p:cNvCxnSpPr>
            <p:nvPr/>
          </p:nvCxnSpPr>
          <p:spPr>
            <a:xfrm>
              <a:off x="6156176" y="3392996"/>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02" name="直接箭头连接符 101"/>
          <p:cNvCxnSpPr/>
          <p:nvPr/>
        </p:nvCxnSpPr>
        <p:spPr>
          <a:xfrm flipV="1">
            <a:off x="4542260" y="5492758"/>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V="1">
            <a:off x="4537577" y="393738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flipV="1">
            <a:off x="4542260" y="5884557"/>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a:off x="4529921" y="4329785"/>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flipV="1">
            <a:off x="4905180" y="5114525"/>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flipV="1">
            <a:off x="4908154" y="355915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flipV="1">
            <a:off x="4926403" y="5485102"/>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flipV="1">
            <a:off x="4914065" y="3945041"/>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p:nvPr/>
        </p:nvCxnSpPr>
        <p:spPr>
          <a:xfrm flipV="1">
            <a:off x="4926403" y="588455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a:off x="4914064" y="4329183"/>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p:nvPr/>
        </p:nvCxnSpPr>
        <p:spPr>
          <a:xfrm>
            <a:off x="4943872" y="3936635"/>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flipV="1">
            <a:off x="4911974" y="5495966"/>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p:nvPr/>
        </p:nvCxnSpPr>
        <p:spPr>
          <a:xfrm flipV="1">
            <a:off x="5296979" y="4722726"/>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p:nvPr/>
        </p:nvCxnSpPr>
        <p:spPr>
          <a:xfrm flipV="1">
            <a:off x="5289323" y="5106870"/>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p:nvPr/>
        </p:nvCxnSpPr>
        <p:spPr>
          <a:xfrm flipV="1">
            <a:off x="5291068" y="5485102"/>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p:nvPr/>
        </p:nvCxnSpPr>
        <p:spPr>
          <a:xfrm flipV="1">
            <a:off x="5292296" y="355915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flipV="1">
            <a:off x="5292296" y="393738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flipV="1">
            <a:off x="5304635" y="5876899"/>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a:off x="5299952" y="4336839"/>
            <a:ext cx="362921"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p:nvPr/>
        </p:nvCxnSpPr>
        <p:spPr>
          <a:xfrm flipV="1">
            <a:off x="5283412" y="5121560"/>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a:off x="5284639" y="3552099"/>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p:nvPr/>
        </p:nvCxnSpPr>
        <p:spPr>
          <a:xfrm flipV="1">
            <a:off x="5299102" y="314580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p:nvPr/>
        </p:nvCxnSpPr>
        <p:spPr>
          <a:xfrm>
            <a:off x="5328016" y="3936033"/>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flipV="1">
            <a:off x="5296117" y="549596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p:nvPr/>
        </p:nvCxnSpPr>
        <p:spPr>
          <a:xfrm flipV="1">
            <a:off x="5675209" y="2771670"/>
            <a:ext cx="0" cy="374621"/>
          </a:xfrm>
          <a:prstGeom prst="straightConnector1">
            <a:avLst/>
          </a:prstGeom>
          <a:ln w="25400" cmpd="sng">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27" name="弧形 126"/>
          <p:cNvSpPr/>
          <p:nvPr/>
        </p:nvSpPr>
        <p:spPr>
          <a:xfrm>
            <a:off x="5520538" y="2794408"/>
            <a:ext cx="288647" cy="1919876"/>
          </a:xfrm>
          <a:prstGeom prst="arc">
            <a:avLst>
              <a:gd name="adj1" fmla="val 16204247"/>
              <a:gd name="adj2" fmla="val 5431803"/>
            </a:avLst>
          </a:prstGeom>
          <a:ln w="25400" cmpd="sng">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28" name="直接箭头连接符 127"/>
          <p:cNvCxnSpPr/>
          <p:nvPr/>
        </p:nvCxnSpPr>
        <p:spPr>
          <a:xfrm flipV="1">
            <a:off x="5673467" y="4722726"/>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p:nvPr/>
        </p:nvCxnSpPr>
        <p:spPr>
          <a:xfrm flipV="1">
            <a:off x="5676955" y="5099214"/>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p:nvPr/>
        </p:nvCxnSpPr>
        <p:spPr>
          <a:xfrm flipV="1">
            <a:off x="5662873" y="355915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p:nvPr/>
        </p:nvCxnSpPr>
        <p:spPr>
          <a:xfrm flipV="1">
            <a:off x="5669299" y="5477446"/>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p:nvPr/>
        </p:nvCxnSpPr>
        <p:spPr>
          <a:xfrm flipV="1">
            <a:off x="5678184" y="393738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p:nvPr/>
        </p:nvCxnSpPr>
        <p:spPr>
          <a:xfrm flipV="1">
            <a:off x="5667555" y="511452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p:nvPr/>
        </p:nvCxnSpPr>
        <p:spPr>
          <a:xfrm>
            <a:off x="5668783" y="3551497"/>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p:nvPr/>
        </p:nvCxnSpPr>
        <p:spPr>
          <a:xfrm flipV="1">
            <a:off x="5676215" y="2403395"/>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p:nvPr/>
        </p:nvCxnSpPr>
        <p:spPr>
          <a:xfrm>
            <a:off x="5668559" y="2795795"/>
            <a:ext cx="378232" cy="7054"/>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p:nvPr/>
        </p:nvCxnSpPr>
        <p:spPr>
          <a:xfrm flipV="1">
            <a:off x="5666006" y="315778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5713905" y="3943689"/>
            <a:ext cx="362921"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p:nvPr/>
        </p:nvCxnSpPr>
        <p:spPr>
          <a:xfrm flipV="1">
            <a:off x="5674349" y="549596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flipV="1">
            <a:off x="6045787" y="4715072"/>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p:nvPr/>
        </p:nvCxnSpPr>
        <p:spPr>
          <a:xfrm flipV="1">
            <a:off x="6055187" y="5091558"/>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p:nvPr/>
        </p:nvCxnSpPr>
        <p:spPr>
          <a:xfrm flipV="1">
            <a:off x="6048761" y="355915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0" name="直接箭头连接符 159"/>
          <p:cNvCxnSpPr/>
          <p:nvPr/>
        </p:nvCxnSpPr>
        <p:spPr>
          <a:xfrm flipV="1">
            <a:off x="6045787" y="511452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1" name="直接箭头连接符 160"/>
          <p:cNvCxnSpPr/>
          <p:nvPr/>
        </p:nvCxnSpPr>
        <p:spPr>
          <a:xfrm>
            <a:off x="6054672" y="3559153"/>
            <a:ext cx="362921"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2" name="直接箭头连接符 161"/>
          <p:cNvCxnSpPr/>
          <p:nvPr/>
        </p:nvCxnSpPr>
        <p:spPr>
          <a:xfrm flipV="1">
            <a:off x="6046791" y="2025164"/>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3" name="直接箭头连接符 162"/>
          <p:cNvCxnSpPr/>
          <p:nvPr/>
        </p:nvCxnSpPr>
        <p:spPr>
          <a:xfrm flipV="1">
            <a:off x="6052703" y="2411051"/>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4" name="直接箭头连接符 163"/>
          <p:cNvCxnSpPr/>
          <p:nvPr/>
        </p:nvCxnSpPr>
        <p:spPr>
          <a:xfrm>
            <a:off x="6052702" y="2795193"/>
            <a:ext cx="378232" cy="7054"/>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5" name="直接箭头连接符 164"/>
          <p:cNvCxnSpPr/>
          <p:nvPr/>
        </p:nvCxnSpPr>
        <p:spPr>
          <a:xfrm flipV="1">
            <a:off x="6059550" y="315778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p:nvPr/>
        </p:nvCxnSpPr>
        <p:spPr>
          <a:xfrm>
            <a:off x="6055891" y="2403201"/>
            <a:ext cx="378232" cy="7054"/>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9" name="直接箭头连接符 168"/>
          <p:cNvCxnSpPr/>
          <p:nvPr/>
        </p:nvCxnSpPr>
        <p:spPr>
          <a:xfrm flipV="1">
            <a:off x="6055914" y="2780929"/>
            <a:ext cx="0" cy="374621"/>
          </a:xfrm>
          <a:prstGeom prst="straightConnector1">
            <a:avLst/>
          </a:prstGeom>
          <a:ln w="25400" cmpd="sng">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70" name="弧形 169"/>
          <p:cNvSpPr/>
          <p:nvPr/>
        </p:nvSpPr>
        <p:spPr>
          <a:xfrm>
            <a:off x="5901243" y="2803667"/>
            <a:ext cx="288647" cy="1919876"/>
          </a:xfrm>
          <a:prstGeom prst="arc">
            <a:avLst>
              <a:gd name="adj1" fmla="val 16204247"/>
              <a:gd name="adj2" fmla="val 5431803"/>
            </a:avLst>
          </a:prstGeom>
          <a:ln w="25400" cmpd="sng">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3" name="弧形 172"/>
          <p:cNvSpPr/>
          <p:nvPr/>
        </p:nvSpPr>
        <p:spPr>
          <a:xfrm flipH="1">
            <a:off x="3596986" y="4403268"/>
            <a:ext cx="936104" cy="1788094"/>
          </a:xfrm>
          <a:prstGeom prst="arc">
            <a:avLst>
              <a:gd name="adj1" fmla="val 16250639"/>
              <a:gd name="adj2" fmla="val 5461289"/>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4" name="弧形 173"/>
          <p:cNvSpPr/>
          <p:nvPr/>
        </p:nvSpPr>
        <p:spPr>
          <a:xfrm flipH="1">
            <a:off x="3596987" y="2852937"/>
            <a:ext cx="946737" cy="1765625"/>
          </a:xfrm>
          <a:prstGeom prst="arc">
            <a:avLst>
              <a:gd name="adj1" fmla="val 16250639"/>
              <a:gd name="adj2" fmla="val 5461289"/>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5" name="Line 10"/>
          <p:cNvSpPr>
            <a:spLocks noChangeShapeType="1"/>
          </p:cNvSpPr>
          <p:nvPr/>
        </p:nvSpPr>
        <p:spPr bwMode="auto">
          <a:xfrm rot="16200000">
            <a:off x="4005479" y="2974264"/>
            <a:ext cx="186045" cy="12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811512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解码过程</a:t>
            </a:r>
          </a:p>
        </p:txBody>
      </p:sp>
      <p:grpSp>
        <p:nvGrpSpPr>
          <p:cNvPr id="251" name="组合 250"/>
          <p:cNvGrpSpPr/>
          <p:nvPr/>
        </p:nvGrpSpPr>
        <p:grpSpPr>
          <a:xfrm>
            <a:off x="3146363" y="1536854"/>
            <a:ext cx="4787694" cy="4821968"/>
            <a:chOff x="1622363" y="1536854"/>
            <a:chExt cx="4787694" cy="4821968"/>
          </a:xfrm>
        </p:grpSpPr>
        <p:sp>
          <p:nvSpPr>
            <p:cNvPr id="5" name="Oval 8"/>
            <p:cNvSpPr>
              <a:spLocks noChangeArrowheads="1"/>
            </p:cNvSpPr>
            <p:nvPr/>
          </p:nvSpPr>
          <p:spPr bwMode="auto">
            <a:xfrm rot="16200000">
              <a:off x="2477711" y="578213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 name="Oval 9"/>
            <p:cNvSpPr>
              <a:spLocks noChangeAspect="1" noChangeArrowheads="1"/>
            </p:cNvSpPr>
            <p:nvPr/>
          </p:nvSpPr>
          <p:spPr bwMode="auto">
            <a:xfrm rot="16200000">
              <a:off x="2253505" y="5747902"/>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 name="Line 11"/>
            <p:cNvSpPr>
              <a:spLocks noChangeShapeType="1"/>
            </p:cNvSpPr>
            <p:nvPr/>
          </p:nvSpPr>
          <p:spPr bwMode="auto">
            <a:xfrm rot="16200000" flipV="1">
              <a:off x="2355305" y="574979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 name="Oval 8"/>
            <p:cNvSpPr>
              <a:spLocks noChangeArrowheads="1"/>
            </p:cNvSpPr>
            <p:nvPr/>
          </p:nvSpPr>
          <p:spPr bwMode="auto">
            <a:xfrm rot="16200000">
              <a:off x="2477682" y="5390336"/>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 name="Oval 9"/>
            <p:cNvSpPr>
              <a:spLocks noChangeAspect="1" noChangeArrowheads="1"/>
            </p:cNvSpPr>
            <p:nvPr/>
          </p:nvSpPr>
          <p:spPr bwMode="auto">
            <a:xfrm rot="16200000">
              <a:off x="2253477" y="5356103"/>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 name="Line 11"/>
            <p:cNvSpPr>
              <a:spLocks noChangeShapeType="1"/>
            </p:cNvSpPr>
            <p:nvPr/>
          </p:nvSpPr>
          <p:spPr bwMode="auto">
            <a:xfrm rot="16200000" flipV="1">
              <a:off x="2355276" y="5357994"/>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 name="Oval 8"/>
            <p:cNvSpPr>
              <a:spLocks noChangeArrowheads="1"/>
            </p:cNvSpPr>
            <p:nvPr/>
          </p:nvSpPr>
          <p:spPr bwMode="auto">
            <a:xfrm rot="16200000">
              <a:off x="2479810" y="5011093"/>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 name="Oval 9"/>
            <p:cNvSpPr>
              <a:spLocks noChangeAspect="1" noChangeArrowheads="1"/>
            </p:cNvSpPr>
            <p:nvPr/>
          </p:nvSpPr>
          <p:spPr bwMode="auto">
            <a:xfrm rot="16200000">
              <a:off x="2255604" y="4977871"/>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 name="Line 11"/>
            <p:cNvSpPr>
              <a:spLocks noChangeShapeType="1"/>
            </p:cNvSpPr>
            <p:nvPr/>
          </p:nvSpPr>
          <p:spPr bwMode="auto">
            <a:xfrm rot="16200000" flipV="1">
              <a:off x="2357404" y="497976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 name="Oval 8"/>
            <p:cNvSpPr>
              <a:spLocks noChangeArrowheads="1"/>
            </p:cNvSpPr>
            <p:nvPr/>
          </p:nvSpPr>
          <p:spPr bwMode="auto">
            <a:xfrm rot="16200000">
              <a:off x="2476834" y="4618561"/>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 name="Oval 8"/>
            <p:cNvSpPr>
              <a:spLocks noChangeArrowheads="1"/>
            </p:cNvSpPr>
            <p:nvPr/>
          </p:nvSpPr>
          <p:spPr bwMode="auto">
            <a:xfrm rot="16200000">
              <a:off x="2476834" y="6177382"/>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 name="Line 10"/>
            <p:cNvSpPr>
              <a:spLocks noChangeShapeType="1"/>
            </p:cNvSpPr>
            <p:nvPr/>
          </p:nvSpPr>
          <p:spPr bwMode="auto">
            <a:xfrm rot="16200000">
              <a:off x="2471449" y="6069698"/>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 name="Oval 8"/>
            <p:cNvSpPr>
              <a:spLocks noChangeArrowheads="1"/>
            </p:cNvSpPr>
            <p:nvPr/>
          </p:nvSpPr>
          <p:spPr bwMode="auto">
            <a:xfrm rot="16200000">
              <a:off x="2477711" y="4234418"/>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 name="Oval 9"/>
            <p:cNvSpPr>
              <a:spLocks noChangeAspect="1" noChangeArrowheads="1"/>
            </p:cNvSpPr>
            <p:nvPr/>
          </p:nvSpPr>
          <p:spPr bwMode="auto">
            <a:xfrm rot="16200000">
              <a:off x="2253505" y="4200185"/>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9" name="Line 11"/>
            <p:cNvSpPr>
              <a:spLocks noChangeShapeType="1"/>
            </p:cNvSpPr>
            <p:nvPr/>
          </p:nvSpPr>
          <p:spPr bwMode="auto">
            <a:xfrm rot="16200000" flipV="1">
              <a:off x="2355305" y="4202077"/>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0" name="Oval 8"/>
            <p:cNvSpPr>
              <a:spLocks noChangeArrowheads="1"/>
            </p:cNvSpPr>
            <p:nvPr/>
          </p:nvSpPr>
          <p:spPr bwMode="auto">
            <a:xfrm rot="16200000">
              <a:off x="2477682" y="384087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1" name="Oval 9"/>
            <p:cNvSpPr>
              <a:spLocks noChangeAspect="1" noChangeArrowheads="1"/>
            </p:cNvSpPr>
            <p:nvPr/>
          </p:nvSpPr>
          <p:spPr bwMode="auto">
            <a:xfrm rot="16200000">
              <a:off x="2253477" y="3806642"/>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2" name="Line 11"/>
            <p:cNvSpPr>
              <a:spLocks noChangeShapeType="1"/>
            </p:cNvSpPr>
            <p:nvPr/>
          </p:nvSpPr>
          <p:spPr bwMode="auto">
            <a:xfrm rot="16200000" flipV="1">
              <a:off x="2355276" y="380853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3" name="Oval 8"/>
            <p:cNvSpPr>
              <a:spLocks noChangeArrowheads="1"/>
            </p:cNvSpPr>
            <p:nvPr/>
          </p:nvSpPr>
          <p:spPr bwMode="auto">
            <a:xfrm rot="16200000">
              <a:off x="2479810" y="3455720"/>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4" name="Oval 9"/>
            <p:cNvSpPr>
              <a:spLocks noChangeAspect="1" noChangeArrowheads="1"/>
            </p:cNvSpPr>
            <p:nvPr/>
          </p:nvSpPr>
          <p:spPr bwMode="auto">
            <a:xfrm rot="16200000">
              <a:off x="2255604" y="3422499"/>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5" name="Line 11"/>
            <p:cNvSpPr>
              <a:spLocks noChangeShapeType="1"/>
            </p:cNvSpPr>
            <p:nvPr/>
          </p:nvSpPr>
          <p:spPr bwMode="auto">
            <a:xfrm rot="16200000" flipV="1">
              <a:off x="2357404" y="3424390"/>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6" name="Oval 8"/>
            <p:cNvSpPr>
              <a:spLocks noChangeArrowheads="1"/>
            </p:cNvSpPr>
            <p:nvPr/>
          </p:nvSpPr>
          <p:spPr bwMode="auto">
            <a:xfrm rot="16200000">
              <a:off x="2476834" y="307084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7" name="Line 10"/>
            <p:cNvSpPr>
              <a:spLocks noChangeShapeType="1"/>
            </p:cNvSpPr>
            <p:nvPr/>
          </p:nvSpPr>
          <p:spPr bwMode="auto">
            <a:xfrm rot="16200000">
              <a:off x="2476129" y="5673196"/>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8" name="Line 10"/>
            <p:cNvSpPr>
              <a:spLocks noChangeShapeType="1"/>
            </p:cNvSpPr>
            <p:nvPr/>
          </p:nvSpPr>
          <p:spPr bwMode="auto">
            <a:xfrm rot="16200000">
              <a:off x="2476129" y="5287308"/>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9" name="Line 10"/>
            <p:cNvSpPr>
              <a:spLocks noChangeShapeType="1"/>
            </p:cNvSpPr>
            <p:nvPr/>
          </p:nvSpPr>
          <p:spPr bwMode="auto">
            <a:xfrm rot="16200000">
              <a:off x="2476129" y="4901421"/>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 name="Line 10"/>
            <p:cNvSpPr>
              <a:spLocks noChangeShapeType="1"/>
            </p:cNvSpPr>
            <p:nvPr/>
          </p:nvSpPr>
          <p:spPr bwMode="auto">
            <a:xfrm rot="16200000">
              <a:off x="2476129" y="4123735"/>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 name="Line 10"/>
            <p:cNvSpPr>
              <a:spLocks noChangeShapeType="1"/>
            </p:cNvSpPr>
            <p:nvPr/>
          </p:nvSpPr>
          <p:spPr bwMode="auto">
            <a:xfrm rot="16200000">
              <a:off x="2476129" y="3731960"/>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3" name="Line 10"/>
            <p:cNvSpPr>
              <a:spLocks noChangeShapeType="1"/>
            </p:cNvSpPr>
            <p:nvPr/>
          </p:nvSpPr>
          <p:spPr bwMode="auto">
            <a:xfrm rot="16200000">
              <a:off x="2479587" y="3350246"/>
              <a:ext cx="201449" cy="55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34" name="直接连接符 33"/>
            <p:cNvCxnSpPr/>
            <p:nvPr/>
          </p:nvCxnSpPr>
          <p:spPr>
            <a:xfrm>
              <a:off x="2780253" y="5877502"/>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780253" y="5485101"/>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780253" y="5106869"/>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780253" y="4715071"/>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780253" y="4329183"/>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780253" y="3935639"/>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780253" y="3551497"/>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2780253" y="3153908"/>
              <a:ext cx="3628800" cy="5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3018259" y="1615440"/>
              <a:ext cx="1771"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3402402" y="1615440"/>
              <a:ext cx="0"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3753844" y="1615440"/>
              <a:ext cx="11478"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flipV="1">
              <a:off x="4138871" y="1615440"/>
              <a:ext cx="12338"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4521786" y="1615438"/>
              <a:ext cx="8885"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4893592" y="1615440"/>
              <a:ext cx="4681"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5283421" y="1615440"/>
              <a:ext cx="739"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5654737" y="1615440"/>
              <a:ext cx="8660"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flipV="1">
              <a:off x="6027084" y="1615440"/>
              <a:ext cx="4140"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6409052" y="1621094"/>
              <a:ext cx="403"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3044178" y="6335855"/>
              <a:ext cx="33648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622363" y="5135183"/>
              <a:ext cx="461665" cy="553998"/>
            </a:xfrm>
            <a:prstGeom prst="rect">
              <a:avLst/>
            </a:prstGeom>
            <a:noFill/>
          </p:spPr>
          <p:txBody>
            <a:bodyPr vert="vert270" wrap="none" rtlCol="0">
              <a:spAutoFit/>
            </a:bodyPr>
            <a:lstStyle/>
            <a:p>
              <a:r>
                <a:rPr lang="zh-CN" altLang="en-US" dirty="0">
                  <a:latin typeface="+mn-ea"/>
                </a:rPr>
                <a:t>打开</a:t>
              </a:r>
            </a:p>
          </p:txBody>
        </p:sp>
        <mc:AlternateContent xmlns:mc="http://schemas.openxmlformats.org/markup-compatibility/2006" xmlns:a14="http://schemas.microsoft.com/office/drawing/2010/main">
          <mc:Choice Requires="a14">
            <p:sp>
              <p:nvSpPr>
                <p:cNvPr id="93" name="矩形 92"/>
                <p:cNvSpPr/>
                <p:nvPr/>
              </p:nvSpPr>
              <p:spPr>
                <a:xfrm>
                  <a:off x="2935791" y="5907522"/>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m:t>
                            </m:r>
                          </m:sub>
                        </m:sSub>
                      </m:oMath>
                    </m:oMathPara>
                  </a14:m>
                  <a:endParaRPr lang="zh-CN" altLang="en-US" sz="1600" dirty="0"/>
                </a:p>
              </p:txBody>
            </p:sp>
          </mc:Choice>
          <mc:Fallback xmlns="">
            <p:sp>
              <p:nvSpPr>
                <p:cNvPr id="93" name="矩形 92"/>
                <p:cNvSpPr>
                  <a:spLocks noRot="1" noChangeAspect="1" noMove="1" noResize="1" noEditPoints="1" noAdjustHandles="1" noChangeArrowheads="1" noChangeShapeType="1" noTextEdit="1"/>
                </p:cNvSpPr>
                <p:nvPr/>
              </p:nvSpPr>
              <p:spPr>
                <a:xfrm>
                  <a:off x="2935791" y="5907522"/>
                  <a:ext cx="168480" cy="429018"/>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4" name="矩形 93"/>
                <p:cNvSpPr/>
                <p:nvPr/>
              </p:nvSpPr>
              <p:spPr>
                <a:xfrm>
                  <a:off x="3318162" y="5907522"/>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2</m:t>
                            </m:r>
                          </m:sub>
                        </m:sSub>
                      </m:oMath>
                    </m:oMathPara>
                  </a14:m>
                  <a:endParaRPr lang="zh-CN" altLang="en-US" sz="1600" dirty="0"/>
                </a:p>
              </p:txBody>
            </p:sp>
          </mc:Choice>
          <mc:Fallback xmlns="">
            <p:sp>
              <p:nvSpPr>
                <p:cNvPr id="94" name="矩形 93"/>
                <p:cNvSpPr>
                  <a:spLocks noRot="1" noChangeAspect="1" noMove="1" noResize="1" noEditPoints="1" noAdjustHandles="1" noChangeArrowheads="1" noChangeShapeType="1" noTextEdit="1"/>
                </p:cNvSpPr>
                <p:nvPr/>
              </p:nvSpPr>
              <p:spPr>
                <a:xfrm>
                  <a:off x="3318162" y="5907522"/>
                  <a:ext cx="168480" cy="429018"/>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5" name="矩形 94"/>
                <p:cNvSpPr/>
                <p:nvPr/>
              </p:nvSpPr>
              <p:spPr>
                <a:xfrm>
                  <a:off x="3669604"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3</m:t>
                            </m:r>
                          </m:sub>
                        </m:sSub>
                      </m:oMath>
                    </m:oMathPara>
                  </a14:m>
                  <a:endParaRPr lang="zh-CN" altLang="en-US" sz="1600" dirty="0"/>
                </a:p>
              </p:txBody>
            </p:sp>
          </mc:Choice>
          <mc:Fallback xmlns="">
            <p:sp>
              <p:nvSpPr>
                <p:cNvPr id="95" name="矩形 94"/>
                <p:cNvSpPr>
                  <a:spLocks noRot="1" noChangeAspect="1" noMove="1" noResize="1" noEditPoints="1" noAdjustHandles="1" noChangeArrowheads="1" noChangeShapeType="1" noTextEdit="1"/>
                </p:cNvSpPr>
                <p:nvPr/>
              </p:nvSpPr>
              <p:spPr>
                <a:xfrm>
                  <a:off x="3669604" y="5906837"/>
                  <a:ext cx="168480" cy="429018"/>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6" name="矩形 95"/>
                <p:cNvSpPr/>
                <p:nvPr/>
              </p:nvSpPr>
              <p:spPr>
                <a:xfrm>
                  <a:off x="4065226"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4</m:t>
                            </m:r>
                          </m:sub>
                        </m:sSub>
                      </m:oMath>
                    </m:oMathPara>
                  </a14:m>
                  <a:endParaRPr lang="zh-CN" altLang="en-US" sz="1600" dirty="0"/>
                </a:p>
              </p:txBody>
            </p:sp>
          </mc:Choice>
          <mc:Fallback xmlns="">
            <p:sp>
              <p:nvSpPr>
                <p:cNvPr id="96" name="矩形 95"/>
                <p:cNvSpPr>
                  <a:spLocks noRot="1" noChangeAspect="1" noMove="1" noResize="1" noEditPoints="1" noAdjustHandles="1" noChangeArrowheads="1" noChangeShapeType="1" noTextEdit="1"/>
                </p:cNvSpPr>
                <p:nvPr/>
              </p:nvSpPr>
              <p:spPr>
                <a:xfrm>
                  <a:off x="4065226" y="5906837"/>
                  <a:ext cx="168480" cy="429018"/>
                </a:xfrm>
                <a:prstGeom prst="rect">
                  <a:avLst/>
                </a:prstGeom>
                <a:blipFill rotWithShape="1">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7" name="矩形 96"/>
                <p:cNvSpPr/>
                <p:nvPr/>
              </p:nvSpPr>
              <p:spPr>
                <a:xfrm>
                  <a:off x="4427518" y="5907522"/>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5</m:t>
                            </m:r>
                          </m:sub>
                        </m:sSub>
                      </m:oMath>
                    </m:oMathPara>
                  </a14:m>
                  <a:endParaRPr lang="zh-CN" altLang="en-US" sz="1600" dirty="0"/>
                </a:p>
              </p:txBody>
            </p:sp>
          </mc:Choice>
          <mc:Fallback xmlns="">
            <p:sp>
              <p:nvSpPr>
                <p:cNvPr id="97" name="矩形 96"/>
                <p:cNvSpPr>
                  <a:spLocks noRot="1" noChangeAspect="1" noMove="1" noResize="1" noEditPoints="1" noAdjustHandles="1" noChangeArrowheads="1" noChangeShapeType="1" noTextEdit="1"/>
                </p:cNvSpPr>
                <p:nvPr/>
              </p:nvSpPr>
              <p:spPr>
                <a:xfrm>
                  <a:off x="4427518" y="5907522"/>
                  <a:ext cx="168480" cy="429018"/>
                </a:xfrm>
                <a:prstGeom prst="rect">
                  <a:avLst/>
                </a:prstGeom>
                <a:blipFill rotWithShape="1">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8" name="矩形 97"/>
                <p:cNvSpPr/>
                <p:nvPr/>
              </p:nvSpPr>
              <p:spPr>
                <a:xfrm>
                  <a:off x="4827600"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6</m:t>
                            </m:r>
                          </m:sub>
                        </m:sSub>
                      </m:oMath>
                    </m:oMathPara>
                  </a14:m>
                  <a:endParaRPr lang="zh-CN" altLang="en-US" sz="1600" dirty="0"/>
                </a:p>
              </p:txBody>
            </p:sp>
          </mc:Choice>
          <mc:Fallback xmlns="">
            <p:sp>
              <p:nvSpPr>
                <p:cNvPr id="98" name="矩形 97"/>
                <p:cNvSpPr>
                  <a:spLocks noRot="1" noChangeAspect="1" noMove="1" noResize="1" noEditPoints="1" noAdjustHandles="1" noChangeArrowheads="1" noChangeShapeType="1" noTextEdit="1"/>
                </p:cNvSpPr>
                <p:nvPr/>
              </p:nvSpPr>
              <p:spPr>
                <a:xfrm>
                  <a:off x="4827600" y="5906837"/>
                  <a:ext cx="168480" cy="429018"/>
                </a:xfrm>
                <a:prstGeom prst="rect">
                  <a:avLst/>
                </a:prstGeom>
                <a:blipFill rotWithShape="1">
                  <a:blip r:embed="rId9"/>
                  <a:stretch>
                    <a:fillRect/>
                  </a:stretch>
                </a:blipFill>
              </p:spPr>
              <p:txBody>
                <a:bodyPr/>
                <a:lstStyle/>
                <a:p>
                  <a:r>
                    <a:rPr lang="zh-CN" altLang="en-US">
                      <a:noFill/>
                    </a:rPr>
                    <a:t> </a:t>
                  </a:r>
                </a:p>
              </p:txBody>
            </p:sp>
          </mc:Fallback>
        </mc:AlternateContent>
        <p:sp>
          <p:nvSpPr>
            <p:cNvPr id="99" name="矩形 98"/>
            <p:cNvSpPr/>
            <p:nvPr/>
          </p:nvSpPr>
          <p:spPr>
            <a:xfrm>
              <a:off x="5192264"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100" name="矩形 99"/>
            <p:cNvSpPr/>
            <p:nvPr/>
          </p:nvSpPr>
          <p:spPr>
            <a:xfrm>
              <a:off x="5566981"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mc:AlternateContent xmlns:mc="http://schemas.openxmlformats.org/markup-compatibility/2006" xmlns:a14="http://schemas.microsoft.com/office/drawing/2010/main">
          <mc:Choice Requires="a14">
            <p:sp>
              <p:nvSpPr>
                <p:cNvPr id="101" name="矩形 100"/>
                <p:cNvSpPr/>
                <p:nvPr/>
              </p:nvSpPr>
              <p:spPr>
                <a:xfrm>
                  <a:off x="5942844"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𝑇</m:t>
                            </m:r>
                          </m:sub>
                        </m:sSub>
                      </m:oMath>
                    </m:oMathPara>
                  </a14:m>
                  <a:endParaRPr lang="zh-CN" altLang="en-US" sz="1600" dirty="0"/>
                </a:p>
              </p:txBody>
            </p:sp>
          </mc:Choice>
          <mc:Fallback xmlns="">
            <p:sp>
              <p:nvSpPr>
                <p:cNvPr id="101" name="矩形 100"/>
                <p:cNvSpPr>
                  <a:spLocks noRot="1" noChangeAspect="1" noMove="1" noResize="1" noEditPoints="1" noAdjustHandles="1" noChangeArrowheads="1" noChangeShapeType="1" noTextEdit="1"/>
                </p:cNvSpPr>
                <p:nvPr/>
              </p:nvSpPr>
              <p:spPr>
                <a:xfrm>
                  <a:off x="5942844" y="5906837"/>
                  <a:ext cx="168480" cy="429018"/>
                </a:xfrm>
                <a:prstGeom prst="rect">
                  <a:avLst/>
                </a:prstGeom>
                <a:blipFill rotWithShape="1">
                  <a:blip r:embed="rId10"/>
                  <a:stretch>
                    <a:fillRect/>
                  </a:stretch>
                </a:blipFill>
              </p:spPr>
              <p:txBody>
                <a:bodyPr/>
                <a:lstStyle/>
                <a:p>
                  <a:r>
                    <a:rPr lang="zh-CN" altLang="en-US">
                      <a:noFill/>
                    </a:rPr>
                    <a:t> </a:t>
                  </a:r>
                </a:p>
              </p:txBody>
            </p:sp>
          </mc:Fallback>
        </mc:AlternateContent>
        <p:sp>
          <p:nvSpPr>
            <p:cNvPr id="142" name="Oval 8"/>
            <p:cNvSpPr>
              <a:spLocks noChangeArrowheads="1"/>
            </p:cNvSpPr>
            <p:nvPr/>
          </p:nvSpPr>
          <p:spPr bwMode="auto">
            <a:xfrm rot="16200000">
              <a:off x="2478715" y="2700428"/>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3" name="Oval 9"/>
            <p:cNvSpPr>
              <a:spLocks noChangeAspect="1" noChangeArrowheads="1"/>
            </p:cNvSpPr>
            <p:nvPr/>
          </p:nvSpPr>
          <p:spPr bwMode="auto">
            <a:xfrm rot="16200000">
              <a:off x="2254510" y="2666196"/>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4" name="Line 11"/>
            <p:cNvSpPr>
              <a:spLocks noChangeShapeType="1"/>
            </p:cNvSpPr>
            <p:nvPr/>
          </p:nvSpPr>
          <p:spPr bwMode="auto">
            <a:xfrm rot="16200000" flipV="1">
              <a:off x="2356309" y="2668087"/>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5" name="Oval 8"/>
            <p:cNvSpPr>
              <a:spLocks noChangeArrowheads="1"/>
            </p:cNvSpPr>
            <p:nvPr/>
          </p:nvSpPr>
          <p:spPr bwMode="auto">
            <a:xfrm rot="16200000">
              <a:off x="2478687" y="230688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6" name="Oval 9"/>
            <p:cNvSpPr>
              <a:spLocks noChangeAspect="1" noChangeArrowheads="1"/>
            </p:cNvSpPr>
            <p:nvPr/>
          </p:nvSpPr>
          <p:spPr bwMode="auto">
            <a:xfrm rot="16200000">
              <a:off x="2254481" y="2272652"/>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7" name="Line 11"/>
            <p:cNvSpPr>
              <a:spLocks noChangeShapeType="1"/>
            </p:cNvSpPr>
            <p:nvPr/>
          </p:nvSpPr>
          <p:spPr bwMode="auto">
            <a:xfrm rot="16200000" flipV="1">
              <a:off x="2356281" y="227454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8" name="Oval 8"/>
            <p:cNvSpPr>
              <a:spLocks noChangeArrowheads="1"/>
            </p:cNvSpPr>
            <p:nvPr/>
          </p:nvSpPr>
          <p:spPr bwMode="auto">
            <a:xfrm rot="16200000">
              <a:off x="2480814" y="1921730"/>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9" name="Oval 9"/>
            <p:cNvSpPr>
              <a:spLocks noChangeAspect="1" noChangeArrowheads="1"/>
            </p:cNvSpPr>
            <p:nvPr/>
          </p:nvSpPr>
          <p:spPr bwMode="auto">
            <a:xfrm rot="16200000">
              <a:off x="2256609" y="1888509"/>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0" name="Line 11"/>
            <p:cNvSpPr>
              <a:spLocks noChangeShapeType="1"/>
            </p:cNvSpPr>
            <p:nvPr/>
          </p:nvSpPr>
          <p:spPr bwMode="auto">
            <a:xfrm rot="16200000" flipV="1">
              <a:off x="2358408" y="1890400"/>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1" name="Oval 8"/>
            <p:cNvSpPr>
              <a:spLocks noChangeArrowheads="1"/>
            </p:cNvSpPr>
            <p:nvPr/>
          </p:nvSpPr>
          <p:spPr bwMode="auto">
            <a:xfrm rot="16200000">
              <a:off x="2477838" y="153685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2" name="Line 10"/>
            <p:cNvSpPr>
              <a:spLocks noChangeShapeType="1"/>
            </p:cNvSpPr>
            <p:nvPr/>
          </p:nvSpPr>
          <p:spPr bwMode="auto">
            <a:xfrm rot="16200000">
              <a:off x="2477134" y="2589745"/>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3" name="Line 10"/>
            <p:cNvSpPr>
              <a:spLocks noChangeShapeType="1"/>
            </p:cNvSpPr>
            <p:nvPr/>
          </p:nvSpPr>
          <p:spPr bwMode="auto">
            <a:xfrm rot="16200000">
              <a:off x="2477134" y="2197970"/>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4" name="Line 10"/>
            <p:cNvSpPr>
              <a:spLocks noChangeShapeType="1"/>
            </p:cNvSpPr>
            <p:nvPr/>
          </p:nvSpPr>
          <p:spPr bwMode="auto">
            <a:xfrm rot="16200000">
              <a:off x="2477134" y="1813803"/>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155" name="直接连接符 154"/>
            <p:cNvCxnSpPr/>
            <p:nvPr/>
          </p:nvCxnSpPr>
          <p:spPr>
            <a:xfrm>
              <a:off x="2781257" y="2795193"/>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2781257" y="2401650"/>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2781257" y="2017507"/>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flipV="1">
              <a:off x="2781257" y="1619918"/>
              <a:ext cx="3628800" cy="5790"/>
            </a:xfrm>
            <a:prstGeom prst="line">
              <a:avLst/>
            </a:prstGeom>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1623367" y="3726150"/>
              <a:ext cx="461665" cy="553998"/>
            </a:xfrm>
            <a:prstGeom prst="rect">
              <a:avLst/>
            </a:prstGeom>
            <a:noFill/>
          </p:spPr>
          <p:txBody>
            <a:bodyPr vert="vert270" wrap="none" rtlCol="0">
              <a:spAutoFit/>
            </a:bodyPr>
            <a:lstStyle/>
            <a:p>
              <a:r>
                <a:rPr lang="zh-CN" altLang="en-US" dirty="0">
                  <a:latin typeface="+mn-ea"/>
                </a:rPr>
                <a:t>关闭</a:t>
              </a:r>
            </a:p>
          </p:txBody>
        </p:sp>
        <p:sp>
          <p:nvSpPr>
            <p:cNvPr id="189" name="TextBox 188"/>
            <p:cNvSpPr txBox="1"/>
            <p:nvPr/>
          </p:nvSpPr>
          <p:spPr>
            <a:xfrm>
              <a:off x="1623367" y="2214985"/>
              <a:ext cx="461665" cy="553998"/>
            </a:xfrm>
            <a:prstGeom prst="rect">
              <a:avLst/>
            </a:prstGeom>
            <a:noFill/>
          </p:spPr>
          <p:txBody>
            <a:bodyPr vert="vert270" wrap="none" rtlCol="0">
              <a:spAutoFit/>
            </a:bodyPr>
            <a:lstStyle/>
            <a:p>
              <a:r>
                <a:rPr lang="zh-CN" altLang="en-US" dirty="0">
                  <a:latin typeface="+mn-ea"/>
                </a:rPr>
                <a:t>灯光</a:t>
              </a:r>
            </a:p>
          </p:txBody>
        </p:sp>
        <p:cxnSp>
          <p:nvCxnSpPr>
            <p:cNvPr id="233" name="直接箭头连接符 232"/>
            <p:cNvCxnSpPr/>
            <p:nvPr/>
          </p:nvCxnSpPr>
          <p:spPr>
            <a:xfrm flipV="1">
              <a:off x="2638417" y="5866639"/>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4" name="直接箭头连接符 233"/>
            <p:cNvCxnSpPr>
              <a:stCxn id="15" idx="5"/>
            </p:cNvCxnSpPr>
            <p:nvPr/>
          </p:nvCxnSpPr>
          <p:spPr>
            <a:xfrm flipV="1">
              <a:off x="2631703" y="4325138"/>
              <a:ext cx="374218" cy="1878815"/>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40" name="组合 239"/>
          <p:cNvGrpSpPr/>
          <p:nvPr/>
        </p:nvGrpSpPr>
        <p:grpSpPr>
          <a:xfrm>
            <a:off x="5114388" y="404665"/>
            <a:ext cx="3770222" cy="933223"/>
            <a:chOff x="971600" y="2492896"/>
            <a:chExt cx="7272808" cy="1800200"/>
          </a:xfrm>
        </p:grpSpPr>
        <p:sp>
          <p:nvSpPr>
            <p:cNvPr id="241" name="矩形 240"/>
            <p:cNvSpPr/>
            <p:nvPr/>
          </p:nvSpPr>
          <p:spPr>
            <a:xfrm>
              <a:off x="971600"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900" dirty="0">
                  <a:latin typeface="微软雅黑" panose="020B0503020204020204" pitchFamily="34" charset="-122"/>
                  <a:ea typeface="微软雅黑" panose="020B0503020204020204" pitchFamily="34" charset="-122"/>
                </a:rPr>
                <a:t>SENT-START</a:t>
              </a:r>
              <a:endParaRPr lang="zh-CN" altLang="en-US" sz="900" dirty="0">
                <a:latin typeface="微软雅黑" panose="020B0503020204020204" pitchFamily="34" charset="-122"/>
                <a:ea typeface="微软雅黑" panose="020B0503020204020204" pitchFamily="34" charset="-122"/>
              </a:endParaRPr>
            </a:p>
          </p:txBody>
        </p:sp>
        <p:sp>
          <p:nvSpPr>
            <p:cNvPr id="242" name="矩形 241"/>
            <p:cNvSpPr/>
            <p:nvPr/>
          </p:nvSpPr>
          <p:spPr>
            <a:xfrm>
              <a:off x="2915816" y="2492896"/>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打开</a:t>
              </a:r>
            </a:p>
          </p:txBody>
        </p:sp>
        <p:sp>
          <p:nvSpPr>
            <p:cNvPr id="243" name="矩形 242"/>
            <p:cNvSpPr/>
            <p:nvPr/>
          </p:nvSpPr>
          <p:spPr>
            <a:xfrm>
              <a:off x="2915816" y="378904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关闭</a:t>
              </a:r>
            </a:p>
          </p:txBody>
        </p:sp>
        <p:sp>
          <p:nvSpPr>
            <p:cNvPr id="244" name="矩形 243"/>
            <p:cNvSpPr/>
            <p:nvPr/>
          </p:nvSpPr>
          <p:spPr>
            <a:xfrm>
              <a:off x="4860032"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灯光</a:t>
              </a:r>
            </a:p>
          </p:txBody>
        </p:sp>
        <p:sp>
          <p:nvSpPr>
            <p:cNvPr id="245" name="矩形 244"/>
            <p:cNvSpPr/>
            <p:nvPr/>
          </p:nvSpPr>
          <p:spPr>
            <a:xfrm>
              <a:off x="6948264"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900" dirty="0">
                  <a:latin typeface="微软雅黑" panose="020B0503020204020204" pitchFamily="34" charset="-122"/>
                  <a:ea typeface="微软雅黑" panose="020B0503020204020204" pitchFamily="34" charset="-122"/>
                </a:rPr>
                <a:t>SENT-END</a:t>
              </a:r>
              <a:endParaRPr lang="zh-CN" altLang="en-US" sz="900" dirty="0">
                <a:latin typeface="微软雅黑" panose="020B0503020204020204" pitchFamily="34" charset="-122"/>
                <a:ea typeface="微软雅黑" panose="020B0503020204020204" pitchFamily="34" charset="-122"/>
              </a:endParaRPr>
            </a:p>
          </p:txBody>
        </p:sp>
        <p:cxnSp>
          <p:nvCxnSpPr>
            <p:cNvPr id="246" name="直接箭头连接符 245"/>
            <p:cNvCxnSpPr>
              <a:stCxn id="241" idx="3"/>
              <a:endCxn id="242" idx="1"/>
            </p:cNvCxnSpPr>
            <p:nvPr/>
          </p:nvCxnSpPr>
          <p:spPr>
            <a:xfrm flipV="1">
              <a:off x="2267744" y="2744924"/>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7" name="直接箭头连接符 246"/>
            <p:cNvCxnSpPr>
              <a:stCxn id="241" idx="3"/>
              <a:endCxn id="243" idx="1"/>
            </p:cNvCxnSpPr>
            <p:nvPr/>
          </p:nvCxnSpPr>
          <p:spPr>
            <a:xfrm>
              <a:off x="2267744" y="3392996"/>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8" name="直接箭头连接符 247"/>
            <p:cNvCxnSpPr>
              <a:stCxn id="242" idx="3"/>
              <a:endCxn id="244" idx="1"/>
            </p:cNvCxnSpPr>
            <p:nvPr/>
          </p:nvCxnSpPr>
          <p:spPr>
            <a:xfrm>
              <a:off x="4211960" y="2744924"/>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9" name="直接箭头连接符 248"/>
            <p:cNvCxnSpPr>
              <a:stCxn id="243" idx="3"/>
              <a:endCxn id="244" idx="1"/>
            </p:cNvCxnSpPr>
            <p:nvPr/>
          </p:nvCxnSpPr>
          <p:spPr>
            <a:xfrm flipV="1">
              <a:off x="4211960" y="3392996"/>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0" name="直接箭头连接符 249"/>
            <p:cNvCxnSpPr>
              <a:stCxn id="244" idx="3"/>
              <a:endCxn id="245" idx="1"/>
            </p:cNvCxnSpPr>
            <p:nvPr/>
          </p:nvCxnSpPr>
          <p:spPr>
            <a:xfrm>
              <a:off x="6156176" y="3392996"/>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02" name="直接箭头连接符 101"/>
          <p:cNvCxnSpPr/>
          <p:nvPr/>
        </p:nvCxnSpPr>
        <p:spPr>
          <a:xfrm flipV="1">
            <a:off x="4542260" y="5492758"/>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V="1">
            <a:off x="4537577" y="393738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flipV="1">
            <a:off x="4542260" y="5884557"/>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a:off x="4529921" y="4329785"/>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flipV="1">
            <a:off x="4905180" y="5114525"/>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flipV="1">
            <a:off x="4908154" y="355915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flipV="1">
            <a:off x="4926403" y="5485102"/>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flipV="1">
            <a:off x="4914065" y="3945041"/>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p:nvPr/>
        </p:nvCxnSpPr>
        <p:spPr>
          <a:xfrm flipV="1">
            <a:off x="4926403" y="588455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a:off x="4914064" y="4329183"/>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p:nvPr/>
        </p:nvCxnSpPr>
        <p:spPr>
          <a:xfrm>
            <a:off x="4943872" y="3936635"/>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flipV="1">
            <a:off x="4911974" y="5495966"/>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p:nvPr/>
        </p:nvCxnSpPr>
        <p:spPr>
          <a:xfrm flipV="1">
            <a:off x="5296979" y="4722726"/>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p:nvPr/>
        </p:nvCxnSpPr>
        <p:spPr>
          <a:xfrm flipV="1">
            <a:off x="5289323" y="5106870"/>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p:nvPr/>
        </p:nvCxnSpPr>
        <p:spPr>
          <a:xfrm flipV="1">
            <a:off x="5291068" y="5485102"/>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p:nvPr/>
        </p:nvCxnSpPr>
        <p:spPr>
          <a:xfrm flipV="1">
            <a:off x="5292296" y="355915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flipV="1">
            <a:off x="5292296" y="393738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flipV="1">
            <a:off x="5304635" y="5876899"/>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a:off x="5299952" y="4336839"/>
            <a:ext cx="362921"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p:nvPr/>
        </p:nvCxnSpPr>
        <p:spPr>
          <a:xfrm flipV="1">
            <a:off x="5283412" y="5114526"/>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a:off x="5284639" y="3552099"/>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p:nvPr/>
        </p:nvCxnSpPr>
        <p:spPr>
          <a:xfrm flipV="1">
            <a:off x="5299102" y="314580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p:nvPr/>
        </p:nvCxnSpPr>
        <p:spPr>
          <a:xfrm>
            <a:off x="5328016" y="3936033"/>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flipV="1">
            <a:off x="5296117" y="549596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p:nvPr/>
        </p:nvCxnSpPr>
        <p:spPr>
          <a:xfrm flipV="1">
            <a:off x="5675209" y="2771670"/>
            <a:ext cx="0" cy="374621"/>
          </a:xfrm>
          <a:prstGeom prst="straightConnector1">
            <a:avLst/>
          </a:prstGeom>
          <a:ln w="25400" cmpd="sng">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27" name="弧形 126"/>
          <p:cNvSpPr/>
          <p:nvPr/>
        </p:nvSpPr>
        <p:spPr>
          <a:xfrm>
            <a:off x="5520538" y="2794408"/>
            <a:ext cx="288647" cy="1919876"/>
          </a:xfrm>
          <a:prstGeom prst="arc">
            <a:avLst>
              <a:gd name="adj1" fmla="val 16204247"/>
              <a:gd name="adj2" fmla="val 5431803"/>
            </a:avLst>
          </a:prstGeom>
          <a:ln w="25400" cmpd="sng">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28" name="直接箭头连接符 127"/>
          <p:cNvCxnSpPr/>
          <p:nvPr/>
        </p:nvCxnSpPr>
        <p:spPr>
          <a:xfrm flipV="1">
            <a:off x="5673467" y="4722726"/>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p:nvPr/>
        </p:nvCxnSpPr>
        <p:spPr>
          <a:xfrm flipV="1">
            <a:off x="5676955" y="5099214"/>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p:nvPr/>
        </p:nvCxnSpPr>
        <p:spPr>
          <a:xfrm flipV="1">
            <a:off x="5662873" y="355915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p:nvPr/>
        </p:nvCxnSpPr>
        <p:spPr>
          <a:xfrm flipV="1">
            <a:off x="5669299" y="5477446"/>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p:nvPr/>
        </p:nvCxnSpPr>
        <p:spPr>
          <a:xfrm flipV="1">
            <a:off x="5678184" y="393738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p:nvPr/>
        </p:nvCxnSpPr>
        <p:spPr>
          <a:xfrm flipV="1">
            <a:off x="5667555" y="511452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p:nvPr/>
        </p:nvCxnSpPr>
        <p:spPr>
          <a:xfrm>
            <a:off x="5668783" y="3551497"/>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p:nvPr/>
        </p:nvCxnSpPr>
        <p:spPr>
          <a:xfrm flipV="1">
            <a:off x="5676215" y="2403395"/>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p:nvPr/>
        </p:nvCxnSpPr>
        <p:spPr>
          <a:xfrm>
            <a:off x="5668559" y="2795795"/>
            <a:ext cx="378232" cy="7054"/>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p:nvPr/>
        </p:nvCxnSpPr>
        <p:spPr>
          <a:xfrm flipV="1">
            <a:off x="5666006" y="315778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5713905" y="3943689"/>
            <a:ext cx="362921"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p:nvPr/>
        </p:nvCxnSpPr>
        <p:spPr>
          <a:xfrm flipV="1">
            <a:off x="5674349" y="549596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flipV="1">
            <a:off x="6045787" y="4715072"/>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p:nvPr/>
        </p:nvCxnSpPr>
        <p:spPr>
          <a:xfrm flipV="1">
            <a:off x="6055187" y="5091558"/>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p:nvPr/>
        </p:nvCxnSpPr>
        <p:spPr>
          <a:xfrm flipV="1">
            <a:off x="6048761" y="355915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0" name="直接箭头连接符 159"/>
          <p:cNvCxnSpPr/>
          <p:nvPr/>
        </p:nvCxnSpPr>
        <p:spPr>
          <a:xfrm flipV="1">
            <a:off x="6045787" y="511452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1" name="直接箭头连接符 160"/>
          <p:cNvCxnSpPr/>
          <p:nvPr/>
        </p:nvCxnSpPr>
        <p:spPr>
          <a:xfrm>
            <a:off x="6054672" y="3559153"/>
            <a:ext cx="362921"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2" name="直接箭头连接符 161"/>
          <p:cNvCxnSpPr/>
          <p:nvPr/>
        </p:nvCxnSpPr>
        <p:spPr>
          <a:xfrm flipV="1">
            <a:off x="6046791" y="2025164"/>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3" name="直接箭头连接符 162"/>
          <p:cNvCxnSpPr/>
          <p:nvPr/>
        </p:nvCxnSpPr>
        <p:spPr>
          <a:xfrm flipV="1">
            <a:off x="6052703" y="2411051"/>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4" name="直接箭头连接符 163"/>
          <p:cNvCxnSpPr/>
          <p:nvPr/>
        </p:nvCxnSpPr>
        <p:spPr>
          <a:xfrm>
            <a:off x="6052702" y="2795193"/>
            <a:ext cx="378232" cy="7054"/>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5" name="直接箭头连接符 164"/>
          <p:cNvCxnSpPr/>
          <p:nvPr/>
        </p:nvCxnSpPr>
        <p:spPr>
          <a:xfrm flipV="1">
            <a:off x="6059550" y="315778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p:nvPr/>
        </p:nvCxnSpPr>
        <p:spPr>
          <a:xfrm>
            <a:off x="6055891" y="2403201"/>
            <a:ext cx="378232" cy="7054"/>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9" name="直接箭头连接符 168"/>
          <p:cNvCxnSpPr/>
          <p:nvPr/>
        </p:nvCxnSpPr>
        <p:spPr>
          <a:xfrm flipV="1">
            <a:off x="6055914" y="2780929"/>
            <a:ext cx="0" cy="374621"/>
          </a:xfrm>
          <a:prstGeom prst="straightConnector1">
            <a:avLst/>
          </a:prstGeom>
          <a:ln w="25400" cmpd="sng">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70" name="弧形 169"/>
          <p:cNvSpPr/>
          <p:nvPr/>
        </p:nvSpPr>
        <p:spPr>
          <a:xfrm>
            <a:off x="5901243" y="2803667"/>
            <a:ext cx="288647" cy="1919876"/>
          </a:xfrm>
          <a:prstGeom prst="arc">
            <a:avLst>
              <a:gd name="adj1" fmla="val 16204247"/>
              <a:gd name="adj2" fmla="val 5431803"/>
            </a:avLst>
          </a:prstGeom>
          <a:ln w="25400" cmpd="sng">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67" name="直接箭头连接符 166"/>
          <p:cNvCxnSpPr/>
          <p:nvPr/>
        </p:nvCxnSpPr>
        <p:spPr>
          <a:xfrm flipV="1">
            <a:off x="6429929" y="2764014"/>
            <a:ext cx="0" cy="374621"/>
          </a:xfrm>
          <a:prstGeom prst="straightConnector1">
            <a:avLst/>
          </a:prstGeom>
          <a:ln w="25400" cmpd="sng">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68" name="弧形 167"/>
          <p:cNvSpPr/>
          <p:nvPr/>
        </p:nvSpPr>
        <p:spPr>
          <a:xfrm>
            <a:off x="6289783" y="2793476"/>
            <a:ext cx="288647" cy="1919876"/>
          </a:xfrm>
          <a:prstGeom prst="arc">
            <a:avLst>
              <a:gd name="adj1" fmla="val 16204247"/>
              <a:gd name="adj2" fmla="val 5431803"/>
            </a:avLst>
          </a:prstGeom>
          <a:ln w="25400" cmpd="sng">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1" name="弧形 170"/>
          <p:cNvSpPr/>
          <p:nvPr/>
        </p:nvSpPr>
        <p:spPr>
          <a:xfrm flipH="1">
            <a:off x="3596986" y="4403268"/>
            <a:ext cx="936104" cy="1788094"/>
          </a:xfrm>
          <a:prstGeom prst="arc">
            <a:avLst>
              <a:gd name="adj1" fmla="val 16250639"/>
              <a:gd name="adj2" fmla="val 5461289"/>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2" name="弧形 171"/>
          <p:cNvSpPr/>
          <p:nvPr/>
        </p:nvSpPr>
        <p:spPr>
          <a:xfrm flipH="1">
            <a:off x="3596987" y="2852937"/>
            <a:ext cx="946737" cy="1765625"/>
          </a:xfrm>
          <a:prstGeom prst="arc">
            <a:avLst>
              <a:gd name="adj1" fmla="val 16250639"/>
              <a:gd name="adj2" fmla="val 5461289"/>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3" name="Line 10"/>
          <p:cNvSpPr>
            <a:spLocks noChangeShapeType="1"/>
          </p:cNvSpPr>
          <p:nvPr/>
        </p:nvSpPr>
        <p:spPr bwMode="auto">
          <a:xfrm rot="16200000">
            <a:off x="4005479" y="2974264"/>
            <a:ext cx="186045" cy="12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485989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解码过程</a:t>
            </a:r>
          </a:p>
        </p:txBody>
      </p:sp>
      <p:grpSp>
        <p:nvGrpSpPr>
          <p:cNvPr id="251" name="组合 250"/>
          <p:cNvGrpSpPr/>
          <p:nvPr/>
        </p:nvGrpSpPr>
        <p:grpSpPr>
          <a:xfrm>
            <a:off x="3146363" y="1536854"/>
            <a:ext cx="4787694" cy="4821968"/>
            <a:chOff x="1622363" y="1536854"/>
            <a:chExt cx="4787694" cy="4821968"/>
          </a:xfrm>
        </p:grpSpPr>
        <p:sp>
          <p:nvSpPr>
            <p:cNvPr id="5" name="Oval 8"/>
            <p:cNvSpPr>
              <a:spLocks noChangeArrowheads="1"/>
            </p:cNvSpPr>
            <p:nvPr/>
          </p:nvSpPr>
          <p:spPr bwMode="auto">
            <a:xfrm rot="16200000">
              <a:off x="2477711" y="578213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 name="Oval 9"/>
            <p:cNvSpPr>
              <a:spLocks noChangeAspect="1" noChangeArrowheads="1"/>
            </p:cNvSpPr>
            <p:nvPr/>
          </p:nvSpPr>
          <p:spPr bwMode="auto">
            <a:xfrm rot="16200000">
              <a:off x="2253505" y="5747902"/>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 name="Line 11"/>
            <p:cNvSpPr>
              <a:spLocks noChangeShapeType="1"/>
            </p:cNvSpPr>
            <p:nvPr/>
          </p:nvSpPr>
          <p:spPr bwMode="auto">
            <a:xfrm rot="16200000" flipV="1">
              <a:off x="2355305" y="574979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 name="Oval 8"/>
            <p:cNvSpPr>
              <a:spLocks noChangeArrowheads="1"/>
            </p:cNvSpPr>
            <p:nvPr/>
          </p:nvSpPr>
          <p:spPr bwMode="auto">
            <a:xfrm rot="16200000">
              <a:off x="2477682" y="5390336"/>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 name="Oval 9"/>
            <p:cNvSpPr>
              <a:spLocks noChangeAspect="1" noChangeArrowheads="1"/>
            </p:cNvSpPr>
            <p:nvPr/>
          </p:nvSpPr>
          <p:spPr bwMode="auto">
            <a:xfrm rot="16200000">
              <a:off x="2253477" y="5356103"/>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 name="Line 11"/>
            <p:cNvSpPr>
              <a:spLocks noChangeShapeType="1"/>
            </p:cNvSpPr>
            <p:nvPr/>
          </p:nvSpPr>
          <p:spPr bwMode="auto">
            <a:xfrm rot="16200000" flipV="1">
              <a:off x="2355276" y="5357994"/>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 name="Oval 8"/>
            <p:cNvSpPr>
              <a:spLocks noChangeArrowheads="1"/>
            </p:cNvSpPr>
            <p:nvPr/>
          </p:nvSpPr>
          <p:spPr bwMode="auto">
            <a:xfrm rot="16200000">
              <a:off x="2479810" y="5011093"/>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 name="Oval 9"/>
            <p:cNvSpPr>
              <a:spLocks noChangeAspect="1" noChangeArrowheads="1"/>
            </p:cNvSpPr>
            <p:nvPr/>
          </p:nvSpPr>
          <p:spPr bwMode="auto">
            <a:xfrm rot="16200000">
              <a:off x="2255604" y="4977871"/>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 name="Line 11"/>
            <p:cNvSpPr>
              <a:spLocks noChangeShapeType="1"/>
            </p:cNvSpPr>
            <p:nvPr/>
          </p:nvSpPr>
          <p:spPr bwMode="auto">
            <a:xfrm rot="16200000" flipV="1">
              <a:off x="2357404" y="497976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 name="Oval 8"/>
            <p:cNvSpPr>
              <a:spLocks noChangeArrowheads="1"/>
            </p:cNvSpPr>
            <p:nvPr/>
          </p:nvSpPr>
          <p:spPr bwMode="auto">
            <a:xfrm rot="16200000">
              <a:off x="2476834" y="4618561"/>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 name="Oval 8"/>
            <p:cNvSpPr>
              <a:spLocks noChangeArrowheads="1"/>
            </p:cNvSpPr>
            <p:nvPr/>
          </p:nvSpPr>
          <p:spPr bwMode="auto">
            <a:xfrm rot="16200000">
              <a:off x="2476834" y="6177382"/>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 name="Line 10"/>
            <p:cNvSpPr>
              <a:spLocks noChangeShapeType="1"/>
            </p:cNvSpPr>
            <p:nvPr/>
          </p:nvSpPr>
          <p:spPr bwMode="auto">
            <a:xfrm rot="16200000">
              <a:off x="2471449" y="6069698"/>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 name="Oval 8"/>
            <p:cNvSpPr>
              <a:spLocks noChangeArrowheads="1"/>
            </p:cNvSpPr>
            <p:nvPr/>
          </p:nvSpPr>
          <p:spPr bwMode="auto">
            <a:xfrm rot="16200000">
              <a:off x="2477711" y="4234418"/>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 name="Oval 9"/>
            <p:cNvSpPr>
              <a:spLocks noChangeAspect="1" noChangeArrowheads="1"/>
            </p:cNvSpPr>
            <p:nvPr/>
          </p:nvSpPr>
          <p:spPr bwMode="auto">
            <a:xfrm rot="16200000">
              <a:off x="2253505" y="4200185"/>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9" name="Line 11"/>
            <p:cNvSpPr>
              <a:spLocks noChangeShapeType="1"/>
            </p:cNvSpPr>
            <p:nvPr/>
          </p:nvSpPr>
          <p:spPr bwMode="auto">
            <a:xfrm rot="16200000" flipV="1">
              <a:off x="2355305" y="4202077"/>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0" name="Oval 8"/>
            <p:cNvSpPr>
              <a:spLocks noChangeArrowheads="1"/>
            </p:cNvSpPr>
            <p:nvPr/>
          </p:nvSpPr>
          <p:spPr bwMode="auto">
            <a:xfrm rot="16200000">
              <a:off x="2477682" y="384087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1" name="Oval 9"/>
            <p:cNvSpPr>
              <a:spLocks noChangeAspect="1" noChangeArrowheads="1"/>
            </p:cNvSpPr>
            <p:nvPr/>
          </p:nvSpPr>
          <p:spPr bwMode="auto">
            <a:xfrm rot="16200000">
              <a:off x="2253477" y="3806642"/>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2" name="Line 11"/>
            <p:cNvSpPr>
              <a:spLocks noChangeShapeType="1"/>
            </p:cNvSpPr>
            <p:nvPr/>
          </p:nvSpPr>
          <p:spPr bwMode="auto">
            <a:xfrm rot="16200000" flipV="1">
              <a:off x="2355276" y="380853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3" name="Oval 8"/>
            <p:cNvSpPr>
              <a:spLocks noChangeArrowheads="1"/>
            </p:cNvSpPr>
            <p:nvPr/>
          </p:nvSpPr>
          <p:spPr bwMode="auto">
            <a:xfrm rot="16200000">
              <a:off x="2479810" y="3455720"/>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4" name="Oval 9"/>
            <p:cNvSpPr>
              <a:spLocks noChangeAspect="1" noChangeArrowheads="1"/>
            </p:cNvSpPr>
            <p:nvPr/>
          </p:nvSpPr>
          <p:spPr bwMode="auto">
            <a:xfrm rot="16200000">
              <a:off x="2255604" y="3422499"/>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5" name="Line 11"/>
            <p:cNvSpPr>
              <a:spLocks noChangeShapeType="1"/>
            </p:cNvSpPr>
            <p:nvPr/>
          </p:nvSpPr>
          <p:spPr bwMode="auto">
            <a:xfrm rot="16200000" flipV="1">
              <a:off x="2357404" y="3424390"/>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6" name="Oval 8"/>
            <p:cNvSpPr>
              <a:spLocks noChangeArrowheads="1"/>
            </p:cNvSpPr>
            <p:nvPr/>
          </p:nvSpPr>
          <p:spPr bwMode="auto">
            <a:xfrm rot="16200000">
              <a:off x="2476834" y="307084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7" name="Line 10"/>
            <p:cNvSpPr>
              <a:spLocks noChangeShapeType="1"/>
            </p:cNvSpPr>
            <p:nvPr/>
          </p:nvSpPr>
          <p:spPr bwMode="auto">
            <a:xfrm rot="16200000">
              <a:off x="2476129" y="5673196"/>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8" name="Line 10"/>
            <p:cNvSpPr>
              <a:spLocks noChangeShapeType="1"/>
            </p:cNvSpPr>
            <p:nvPr/>
          </p:nvSpPr>
          <p:spPr bwMode="auto">
            <a:xfrm rot="16200000">
              <a:off x="2476129" y="5287308"/>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9" name="Line 10"/>
            <p:cNvSpPr>
              <a:spLocks noChangeShapeType="1"/>
            </p:cNvSpPr>
            <p:nvPr/>
          </p:nvSpPr>
          <p:spPr bwMode="auto">
            <a:xfrm rot="16200000">
              <a:off x="2476129" y="4901421"/>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 name="Line 10"/>
            <p:cNvSpPr>
              <a:spLocks noChangeShapeType="1"/>
            </p:cNvSpPr>
            <p:nvPr/>
          </p:nvSpPr>
          <p:spPr bwMode="auto">
            <a:xfrm rot="16200000">
              <a:off x="2476129" y="4123735"/>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 name="Line 10"/>
            <p:cNvSpPr>
              <a:spLocks noChangeShapeType="1"/>
            </p:cNvSpPr>
            <p:nvPr/>
          </p:nvSpPr>
          <p:spPr bwMode="auto">
            <a:xfrm rot="16200000">
              <a:off x="2476129" y="3731960"/>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3" name="Line 10"/>
            <p:cNvSpPr>
              <a:spLocks noChangeShapeType="1"/>
            </p:cNvSpPr>
            <p:nvPr/>
          </p:nvSpPr>
          <p:spPr bwMode="auto">
            <a:xfrm rot="16200000">
              <a:off x="2479587" y="3350246"/>
              <a:ext cx="201449" cy="55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34" name="直接连接符 33"/>
            <p:cNvCxnSpPr/>
            <p:nvPr/>
          </p:nvCxnSpPr>
          <p:spPr>
            <a:xfrm>
              <a:off x="2780253" y="5877502"/>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780253" y="5485101"/>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780253" y="5106869"/>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780253" y="4715071"/>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780253" y="4329183"/>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780253" y="3935639"/>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780253" y="3551497"/>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2780253" y="3153908"/>
              <a:ext cx="3628800" cy="5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3018259" y="1615440"/>
              <a:ext cx="1771"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3402402" y="1615440"/>
              <a:ext cx="0"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3753844" y="1615440"/>
              <a:ext cx="11478"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flipV="1">
              <a:off x="4138871" y="1615440"/>
              <a:ext cx="12338"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4521786" y="1615438"/>
              <a:ext cx="8885"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4893592" y="1615440"/>
              <a:ext cx="4681"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5283421" y="1615440"/>
              <a:ext cx="739"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5654737" y="1615440"/>
              <a:ext cx="8660"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flipV="1">
              <a:off x="6027084" y="1615440"/>
              <a:ext cx="4140"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6409052" y="1621094"/>
              <a:ext cx="403"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3044178" y="6335855"/>
              <a:ext cx="33648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622363" y="5135183"/>
              <a:ext cx="461665" cy="553998"/>
            </a:xfrm>
            <a:prstGeom prst="rect">
              <a:avLst/>
            </a:prstGeom>
            <a:noFill/>
          </p:spPr>
          <p:txBody>
            <a:bodyPr vert="vert270" wrap="none" rtlCol="0">
              <a:spAutoFit/>
            </a:bodyPr>
            <a:lstStyle/>
            <a:p>
              <a:r>
                <a:rPr lang="zh-CN" altLang="en-US" dirty="0">
                  <a:latin typeface="+mn-ea"/>
                </a:rPr>
                <a:t>打开</a:t>
              </a:r>
            </a:p>
          </p:txBody>
        </p:sp>
        <mc:AlternateContent xmlns:mc="http://schemas.openxmlformats.org/markup-compatibility/2006" xmlns:a14="http://schemas.microsoft.com/office/drawing/2010/main">
          <mc:Choice Requires="a14">
            <p:sp>
              <p:nvSpPr>
                <p:cNvPr id="93" name="矩形 92"/>
                <p:cNvSpPr/>
                <p:nvPr/>
              </p:nvSpPr>
              <p:spPr>
                <a:xfrm>
                  <a:off x="2935791" y="5907522"/>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m:t>
                            </m:r>
                          </m:sub>
                        </m:sSub>
                      </m:oMath>
                    </m:oMathPara>
                  </a14:m>
                  <a:endParaRPr lang="zh-CN" altLang="en-US" sz="1600" dirty="0"/>
                </a:p>
              </p:txBody>
            </p:sp>
          </mc:Choice>
          <mc:Fallback xmlns="">
            <p:sp>
              <p:nvSpPr>
                <p:cNvPr id="93" name="矩形 92"/>
                <p:cNvSpPr>
                  <a:spLocks noRot="1" noChangeAspect="1" noMove="1" noResize="1" noEditPoints="1" noAdjustHandles="1" noChangeArrowheads="1" noChangeShapeType="1" noTextEdit="1"/>
                </p:cNvSpPr>
                <p:nvPr/>
              </p:nvSpPr>
              <p:spPr>
                <a:xfrm>
                  <a:off x="2935791" y="5907522"/>
                  <a:ext cx="168480" cy="429018"/>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4" name="矩形 93"/>
                <p:cNvSpPr/>
                <p:nvPr/>
              </p:nvSpPr>
              <p:spPr>
                <a:xfrm>
                  <a:off x="3318162" y="5907522"/>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2</m:t>
                            </m:r>
                          </m:sub>
                        </m:sSub>
                      </m:oMath>
                    </m:oMathPara>
                  </a14:m>
                  <a:endParaRPr lang="zh-CN" altLang="en-US" sz="1600" dirty="0"/>
                </a:p>
              </p:txBody>
            </p:sp>
          </mc:Choice>
          <mc:Fallback xmlns="">
            <p:sp>
              <p:nvSpPr>
                <p:cNvPr id="94" name="矩形 93"/>
                <p:cNvSpPr>
                  <a:spLocks noRot="1" noChangeAspect="1" noMove="1" noResize="1" noEditPoints="1" noAdjustHandles="1" noChangeArrowheads="1" noChangeShapeType="1" noTextEdit="1"/>
                </p:cNvSpPr>
                <p:nvPr/>
              </p:nvSpPr>
              <p:spPr>
                <a:xfrm>
                  <a:off x="3318162" y="5907522"/>
                  <a:ext cx="168480" cy="429018"/>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5" name="矩形 94"/>
                <p:cNvSpPr/>
                <p:nvPr/>
              </p:nvSpPr>
              <p:spPr>
                <a:xfrm>
                  <a:off x="3669604"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3</m:t>
                            </m:r>
                          </m:sub>
                        </m:sSub>
                      </m:oMath>
                    </m:oMathPara>
                  </a14:m>
                  <a:endParaRPr lang="zh-CN" altLang="en-US" sz="1600" dirty="0"/>
                </a:p>
              </p:txBody>
            </p:sp>
          </mc:Choice>
          <mc:Fallback xmlns="">
            <p:sp>
              <p:nvSpPr>
                <p:cNvPr id="95" name="矩形 94"/>
                <p:cNvSpPr>
                  <a:spLocks noRot="1" noChangeAspect="1" noMove="1" noResize="1" noEditPoints="1" noAdjustHandles="1" noChangeArrowheads="1" noChangeShapeType="1" noTextEdit="1"/>
                </p:cNvSpPr>
                <p:nvPr/>
              </p:nvSpPr>
              <p:spPr>
                <a:xfrm>
                  <a:off x="3669604" y="5906837"/>
                  <a:ext cx="168480" cy="429018"/>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6" name="矩形 95"/>
                <p:cNvSpPr/>
                <p:nvPr/>
              </p:nvSpPr>
              <p:spPr>
                <a:xfrm>
                  <a:off x="4065226"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4</m:t>
                            </m:r>
                          </m:sub>
                        </m:sSub>
                      </m:oMath>
                    </m:oMathPara>
                  </a14:m>
                  <a:endParaRPr lang="zh-CN" altLang="en-US" sz="1600" dirty="0"/>
                </a:p>
              </p:txBody>
            </p:sp>
          </mc:Choice>
          <mc:Fallback xmlns="">
            <p:sp>
              <p:nvSpPr>
                <p:cNvPr id="96" name="矩形 95"/>
                <p:cNvSpPr>
                  <a:spLocks noRot="1" noChangeAspect="1" noMove="1" noResize="1" noEditPoints="1" noAdjustHandles="1" noChangeArrowheads="1" noChangeShapeType="1" noTextEdit="1"/>
                </p:cNvSpPr>
                <p:nvPr/>
              </p:nvSpPr>
              <p:spPr>
                <a:xfrm>
                  <a:off x="4065226" y="5906837"/>
                  <a:ext cx="168480" cy="429018"/>
                </a:xfrm>
                <a:prstGeom prst="rect">
                  <a:avLst/>
                </a:prstGeom>
                <a:blipFill rotWithShape="1">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7" name="矩形 96"/>
                <p:cNvSpPr/>
                <p:nvPr/>
              </p:nvSpPr>
              <p:spPr>
                <a:xfrm>
                  <a:off x="4427518" y="5907522"/>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5</m:t>
                            </m:r>
                          </m:sub>
                        </m:sSub>
                      </m:oMath>
                    </m:oMathPara>
                  </a14:m>
                  <a:endParaRPr lang="zh-CN" altLang="en-US" sz="1600" dirty="0"/>
                </a:p>
              </p:txBody>
            </p:sp>
          </mc:Choice>
          <mc:Fallback xmlns="">
            <p:sp>
              <p:nvSpPr>
                <p:cNvPr id="97" name="矩形 96"/>
                <p:cNvSpPr>
                  <a:spLocks noRot="1" noChangeAspect="1" noMove="1" noResize="1" noEditPoints="1" noAdjustHandles="1" noChangeArrowheads="1" noChangeShapeType="1" noTextEdit="1"/>
                </p:cNvSpPr>
                <p:nvPr/>
              </p:nvSpPr>
              <p:spPr>
                <a:xfrm>
                  <a:off x="4427518" y="5907522"/>
                  <a:ext cx="168480" cy="429018"/>
                </a:xfrm>
                <a:prstGeom prst="rect">
                  <a:avLst/>
                </a:prstGeom>
                <a:blipFill rotWithShape="1">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8" name="矩形 97"/>
                <p:cNvSpPr/>
                <p:nvPr/>
              </p:nvSpPr>
              <p:spPr>
                <a:xfrm>
                  <a:off x="4827600"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6</m:t>
                            </m:r>
                          </m:sub>
                        </m:sSub>
                      </m:oMath>
                    </m:oMathPara>
                  </a14:m>
                  <a:endParaRPr lang="zh-CN" altLang="en-US" sz="1600" dirty="0"/>
                </a:p>
              </p:txBody>
            </p:sp>
          </mc:Choice>
          <mc:Fallback xmlns="">
            <p:sp>
              <p:nvSpPr>
                <p:cNvPr id="98" name="矩形 97"/>
                <p:cNvSpPr>
                  <a:spLocks noRot="1" noChangeAspect="1" noMove="1" noResize="1" noEditPoints="1" noAdjustHandles="1" noChangeArrowheads="1" noChangeShapeType="1" noTextEdit="1"/>
                </p:cNvSpPr>
                <p:nvPr/>
              </p:nvSpPr>
              <p:spPr>
                <a:xfrm>
                  <a:off x="4827600" y="5906837"/>
                  <a:ext cx="168480" cy="429018"/>
                </a:xfrm>
                <a:prstGeom prst="rect">
                  <a:avLst/>
                </a:prstGeom>
                <a:blipFill rotWithShape="1">
                  <a:blip r:embed="rId9"/>
                  <a:stretch>
                    <a:fillRect/>
                  </a:stretch>
                </a:blipFill>
              </p:spPr>
              <p:txBody>
                <a:bodyPr/>
                <a:lstStyle/>
                <a:p>
                  <a:r>
                    <a:rPr lang="zh-CN" altLang="en-US">
                      <a:noFill/>
                    </a:rPr>
                    <a:t> </a:t>
                  </a:r>
                </a:p>
              </p:txBody>
            </p:sp>
          </mc:Fallback>
        </mc:AlternateContent>
        <p:sp>
          <p:nvSpPr>
            <p:cNvPr id="99" name="矩形 98"/>
            <p:cNvSpPr/>
            <p:nvPr/>
          </p:nvSpPr>
          <p:spPr>
            <a:xfrm>
              <a:off x="5192264"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100" name="矩形 99"/>
            <p:cNvSpPr/>
            <p:nvPr/>
          </p:nvSpPr>
          <p:spPr>
            <a:xfrm>
              <a:off x="5566981"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mc:AlternateContent xmlns:mc="http://schemas.openxmlformats.org/markup-compatibility/2006" xmlns:a14="http://schemas.microsoft.com/office/drawing/2010/main">
          <mc:Choice Requires="a14">
            <p:sp>
              <p:nvSpPr>
                <p:cNvPr id="101" name="矩形 100"/>
                <p:cNvSpPr/>
                <p:nvPr/>
              </p:nvSpPr>
              <p:spPr>
                <a:xfrm>
                  <a:off x="5942844"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𝑇</m:t>
                            </m:r>
                          </m:sub>
                        </m:sSub>
                      </m:oMath>
                    </m:oMathPara>
                  </a14:m>
                  <a:endParaRPr lang="zh-CN" altLang="en-US" sz="1600" dirty="0"/>
                </a:p>
              </p:txBody>
            </p:sp>
          </mc:Choice>
          <mc:Fallback xmlns="">
            <p:sp>
              <p:nvSpPr>
                <p:cNvPr id="101" name="矩形 100"/>
                <p:cNvSpPr>
                  <a:spLocks noRot="1" noChangeAspect="1" noMove="1" noResize="1" noEditPoints="1" noAdjustHandles="1" noChangeArrowheads="1" noChangeShapeType="1" noTextEdit="1"/>
                </p:cNvSpPr>
                <p:nvPr/>
              </p:nvSpPr>
              <p:spPr>
                <a:xfrm>
                  <a:off x="5942844" y="5906837"/>
                  <a:ext cx="168480" cy="429018"/>
                </a:xfrm>
                <a:prstGeom prst="rect">
                  <a:avLst/>
                </a:prstGeom>
                <a:blipFill rotWithShape="1">
                  <a:blip r:embed="rId10"/>
                  <a:stretch>
                    <a:fillRect/>
                  </a:stretch>
                </a:blipFill>
              </p:spPr>
              <p:txBody>
                <a:bodyPr/>
                <a:lstStyle/>
                <a:p>
                  <a:r>
                    <a:rPr lang="zh-CN" altLang="en-US">
                      <a:noFill/>
                    </a:rPr>
                    <a:t> </a:t>
                  </a:r>
                </a:p>
              </p:txBody>
            </p:sp>
          </mc:Fallback>
        </mc:AlternateContent>
        <p:sp>
          <p:nvSpPr>
            <p:cNvPr id="142" name="Oval 8"/>
            <p:cNvSpPr>
              <a:spLocks noChangeArrowheads="1"/>
            </p:cNvSpPr>
            <p:nvPr/>
          </p:nvSpPr>
          <p:spPr bwMode="auto">
            <a:xfrm rot="16200000">
              <a:off x="2478715" y="2700428"/>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3" name="Oval 9"/>
            <p:cNvSpPr>
              <a:spLocks noChangeAspect="1" noChangeArrowheads="1"/>
            </p:cNvSpPr>
            <p:nvPr/>
          </p:nvSpPr>
          <p:spPr bwMode="auto">
            <a:xfrm rot="16200000">
              <a:off x="2254510" y="2666196"/>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4" name="Line 11"/>
            <p:cNvSpPr>
              <a:spLocks noChangeShapeType="1"/>
            </p:cNvSpPr>
            <p:nvPr/>
          </p:nvSpPr>
          <p:spPr bwMode="auto">
            <a:xfrm rot="16200000" flipV="1">
              <a:off x="2356309" y="2668087"/>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5" name="Oval 8"/>
            <p:cNvSpPr>
              <a:spLocks noChangeArrowheads="1"/>
            </p:cNvSpPr>
            <p:nvPr/>
          </p:nvSpPr>
          <p:spPr bwMode="auto">
            <a:xfrm rot="16200000">
              <a:off x="2478687" y="230688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6" name="Oval 9"/>
            <p:cNvSpPr>
              <a:spLocks noChangeAspect="1" noChangeArrowheads="1"/>
            </p:cNvSpPr>
            <p:nvPr/>
          </p:nvSpPr>
          <p:spPr bwMode="auto">
            <a:xfrm rot="16200000">
              <a:off x="2254481" y="2272652"/>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7" name="Line 11"/>
            <p:cNvSpPr>
              <a:spLocks noChangeShapeType="1"/>
            </p:cNvSpPr>
            <p:nvPr/>
          </p:nvSpPr>
          <p:spPr bwMode="auto">
            <a:xfrm rot="16200000" flipV="1">
              <a:off x="2356281" y="227454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8" name="Oval 8"/>
            <p:cNvSpPr>
              <a:spLocks noChangeArrowheads="1"/>
            </p:cNvSpPr>
            <p:nvPr/>
          </p:nvSpPr>
          <p:spPr bwMode="auto">
            <a:xfrm rot="16200000">
              <a:off x="2480814" y="1921730"/>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9" name="Oval 9"/>
            <p:cNvSpPr>
              <a:spLocks noChangeAspect="1" noChangeArrowheads="1"/>
            </p:cNvSpPr>
            <p:nvPr/>
          </p:nvSpPr>
          <p:spPr bwMode="auto">
            <a:xfrm rot="16200000">
              <a:off x="2256609" y="1888509"/>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0" name="Line 11"/>
            <p:cNvSpPr>
              <a:spLocks noChangeShapeType="1"/>
            </p:cNvSpPr>
            <p:nvPr/>
          </p:nvSpPr>
          <p:spPr bwMode="auto">
            <a:xfrm rot="16200000" flipV="1">
              <a:off x="2358408" y="1890400"/>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1" name="Oval 8"/>
            <p:cNvSpPr>
              <a:spLocks noChangeArrowheads="1"/>
            </p:cNvSpPr>
            <p:nvPr/>
          </p:nvSpPr>
          <p:spPr bwMode="auto">
            <a:xfrm rot="16200000">
              <a:off x="2477838" y="153685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2" name="Line 10"/>
            <p:cNvSpPr>
              <a:spLocks noChangeShapeType="1"/>
            </p:cNvSpPr>
            <p:nvPr/>
          </p:nvSpPr>
          <p:spPr bwMode="auto">
            <a:xfrm rot="16200000">
              <a:off x="2477134" y="2589745"/>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3" name="Line 10"/>
            <p:cNvSpPr>
              <a:spLocks noChangeShapeType="1"/>
            </p:cNvSpPr>
            <p:nvPr/>
          </p:nvSpPr>
          <p:spPr bwMode="auto">
            <a:xfrm rot="16200000">
              <a:off x="2477134" y="2197970"/>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4" name="Line 10"/>
            <p:cNvSpPr>
              <a:spLocks noChangeShapeType="1"/>
            </p:cNvSpPr>
            <p:nvPr/>
          </p:nvSpPr>
          <p:spPr bwMode="auto">
            <a:xfrm rot="16200000">
              <a:off x="2477134" y="1813803"/>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155" name="直接连接符 154"/>
            <p:cNvCxnSpPr/>
            <p:nvPr/>
          </p:nvCxnSpPr>
          <p:spPr>
            <a:xfrm>
              <a:off x="2781257" y="2795193"/>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2781257" y="2401650"/>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2781257" y="2017507"/>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flipV="1">
              <a:off x="2781257" y="1619918"/>
              <a:ext cx="3628800" cy="5790"/>
            </a:xfrm>
            <a:prstGeom prst="line">
              <a:avLst/>
            </a:prstGeom>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1623367" y="3726150"/>
              <a:ext cx="461665" cy="553998"/>
            </a:xfrm>
            <a:prstGeom prst="rect">
              <a:avLst/>
            </a:prstGeom>
            <a:noFill/>
          </p:spPr>
          <p:txBody>
            <a:bodyPr vert="vert270" wrap="none" rtlCol="0">
              <a:spAutoFit/>
            </a:bodyPr>
            <a:lstStyle/>
            <a:p>
              <a:r>
                <a:rPr lang="zh-CN" altLang="en-US" dirty="0">
                  <a:latin typeface="+mn-ea"/>
                </a:rPr>
                <a:t>关闭</a:t>
              </a:r>
            </a:p>
          </p:txBody>
        </p:sp>
        <p:sp>
          <p:nvSpPr>
            <p:cNvPr id="189" name="TextBox 188"/>
            <p:cNvSpPr txBox="1"/>
            <p:nvPr/>
          </p:nvSpPr>
          <p:spPr>
            <a:xfrm>
              <a:off x="1623367" y="2214985"/>
              <a:ext cx="461665" cy="553998"/>
            </a:xfrm>
            <a:prstGeom prst="rect">
              <a:avLst/>
            </a:prstGeom>
            <a:noFill/>
          </p:spPr>
          <p:txBody>
            <a:bodyPr vert="vert270" wrap="none" rtlCol="0">
              <a:spAutoFit/>
            </a:bodyPr>
            <a:lstStyle/>
            <a:p>
              <a:r>
                <a:rPr lang="zh-CN" altLang="en-US" dirty="0">
                  <a:latin typeface="+mn-ea"/>
                </a:rPr>
                <a:t>灯光</a:t>
              </a:r>
            </a:p>
          </p:txBody>
        </p:sp>
        <p:cxnSp>
          <p:nvCxnSpPr>
            <p:cNvPr id="233" name="直接箭头连接符 232"/>
            <p:cNvCxnSpPr/>
            <p:nvPr/>
          </p:nvCxnSpPr>
          <p:spPr>
            <a:xfrm flipV="1">
              <a:off x="2638417" y="5866639"/>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4" name="直接箭头连接符 233"/>
            <p:cNvCxnSpPr>
              <a:stCxn id="15" idx="5"/>
            </p:cNvCxnSpPr>
            <p:nvPr/>
          </p:nvCxnSpPr>
          <p:spPr>
            <a:xfrm flipV="1">
              <a:off x="2631703" y="4325138"/>
              <a:ext cx="374218" cy="1878815"/>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40" name="组合 239"/>
          <p:cNvGrpSpPr/>
          <p:nvPr/>
        </p:nvGrpSpPr>
        <p:grpSpPr>
          <a:xfrm>
            <a:off x="5114388" y="404665"/>
            <a:ext cx="3770222" cy="933223"/>
            <a:chOff x="971600" y="2492896"/>
            <a:chExt cx="7272808" cy="1800200"/>
          </a:xfrm>
        </p:grpSpPr>
        <p:sp>
          <p:nvSpPr>
            <p:cNvPr id="241" name="矩形 240"/>
            <p:cNvSpPr/>
            <p:nvPr/>
          </p:nvSpPr>
          <p:spPr>
            <a:xfrm>
              <a:off x="971600"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900" dirty="0">
                  <a:latin typeface="微软雅黑" panose="020B0503020204020204" pitchFamily="34" charset="-122"/>
                  <a:ea typeface="微软雅黑" panose="020B0503020204020204" pitchFamily="34" charset="-122"/>
                </a:rPr>
                <a:t>SENT-START</a:t>
              </a:r>
              <a:endParaRPr lang="zh-CN" altLang="en-US" sz="900" dirty="0">
                <a:latin typeface="微软雅黑" panose="020B0503020204020204" pitchFamily="34" charset="-122"/>
                <a:ea typeface="微软雅黑" panose="020B0503020204020204" pitchFamily="34" charset="-122"/>
              </a:endParaRPr>
            </a:p>
          </p:txBody>
        </p:sp>
        <p:sp>
          <p:nvSpPr>
            <p:cNvPr id="242" name="矩形 241"/>
            <p:cNvSpPr/>
            <p:nvPr/>
          </p:nvSpPr>
          <p:spPr>
            <a:xfrm>
              <a:off x="2915816" y="2492896"/>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打开</a:t>
              </a:r>
            </a:p>
          </p:txBody>
        </p:sp>
        <p:sp>
          <p:nvSpPr>
            <p:cNvPr id="243" name="矩形 242"/>
            <p:cNvSpPr/>
            <p:nvPr/>
          </p:nvSpPr>
          <p:spPr>
            <a:xfrm>
              <a:off x="2915816" y="378904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关闭</a:t>
              </a:r>
            </a:p>
          </p:txBody>
        </p:sp>
        <p:sp>
          <p:nvSpPr>
            <p:cNvPr id="244" name="矩形 243"/>
            <p:cNvSpPr/>
            <p:nvPr/>
          </p:nvSpPr>
          <p:spPr>
            <a:xfrm>
              <a:off x="4860032"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灯光</a:t>
              </a:r>
            </a:p>
          </p:txBody>
        </p:sp>
        <p:sp>
          <p:nvSpPr>
            <p:cNvPr id="245" name="矩形 244"/>
            <p:cNvSpPr/>
            <p:nvPr/>
          </p:nvSpPr>
          <p:spPr>
            <a:xfrm>
              <a:off x="6948264"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900" dirty="0">
                  <a:latin typeface="微软雅黑" panose="020B0503020204020204" pitchFamily="34" charset="-122"/>
                  <a:ea typeface="微软雅黑" panose="020B0503020204020204" pitchFamily="34" charset="-122"/>
                </a:rPr>
                <a:t>SENT-END</a:t>
              </a:r>
              <a:endParaRPr lang="zh-CN" altLang="en-US" sz="900" dirty="0">
                <a:latin typeface="微软雅黑" panose="020B0503020204020204" pitchFamily="34" charset="-122"/>
                <a:ea typeface="微软雅黑" panose="020B0503020204020204" pitchFamily="34" charset="-122"/>
              </a:endParaRPr>
            </a:p>
          </p:txBody>
        </p:sp>
        <p:cxnSp>
          <p:nvCxnSpPr>
            <p:cNvPr id="246" name="直接箭头连接符 245"/>
            <p:cNvCxnSpPr>
              <a:stCxn id="241" idx="3"/>
              <a:endCxn id="242" idx="1"/>
            </p:cNvCxnSpPr>
            <p:nvPr/>
          </p:nvCxnSpPr>
          <p:spPr>
            <a:xfrm flipV="1">
              <a:off x="2267744" y="2744924"/>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7" name="直接箭头连接符 246"/>
            <p:cNvCxnSpPr>
              <a:stCxn id="241" idx="3"/>
              <a:endCxn id="243" idx="1"/>
            </p:cNvCxnSpPr>
            <p:nvPr/>
          </p:nvCxnSpPr>
          <p:spPr>
            <a:xfrm>
              <a:off x="2267744" y="3392996"/>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8" name="直接箭头连接符 247"/>
            <p:cNvCxnSpPr>
              <a:stCxn id="242" idx="3"/>
              <a:endCxn id="244" idx="1"/>
            </p:cNvCxnSpPr>
            <p:nvPr/>
          </p:nvCxnSpPr>
          <p:spPr>
            <a:xfrm>
              <a:off x="4211960" y="2744924"/>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9" name="直接箭头连接符 248"/>
            <p:cNvCxnSpPr>
              <a:stCxn id="243" idx="3"/>
              <a:endCxn id="244" idx="1"/>
            </p:cNvCxnSpPr>
            <p:nvPr/>
          </p:nvCxnSpPr>
          <p:spPr>
            <a:xfrm flipV="1">
              <a:off x="4211960" y="3392996"/>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0" name="直接箭头连接符 249"/>
            <p:cNvCxnSpPr>
              <a:stCxn id="244" idx="3"/>
              <a:endCxn id="245" idx="1"/>
            </p:cNvCxnSpPr>
            <p:nvPr/>
          </p:nvCxnSpPr>
          <p:spPr>
            <a:xfrm>
              <a:off x="6156176" y="3392996"/>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02" name="直接箭头连接符 101"/>
          <p:cNvCxnSpPr/>
          <p:nvPr/>
        </p:nvCxnSpPr>
        <p:spPr>
          <a:xfrm flipV="1">
            <a:off x="4542260" y="5492758"/>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V="1">
            <a:off x="4537577" y="393738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flipV="1">
            <a:off x="4542260" y="5884557"/>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a:off x="4529921" y="4329785"/>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flipV="1">
            <a:off x="4905180" y="5114525"/>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flipV="1">
            <a:off x="4908154" y="355915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flipV="1">
            <a:off x="4926403" y="5485102"/>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flipV="1">
            <a:off x="4914065" y="3945041"/>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p:nvPr/>
        </p:nvCxnSpPr>
        <p:spPr>
          <a:xfrm flipV="1">
            <a:off x="4926403" y="588455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a:off x="4914064" y="4329183"/>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p:nvPr/>
        </p:nvCxnSpPr>
        <p:spPr>
          <a:xfrm>
            <a:off x="4943872" y="3936635"/>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flipV="1">
            <a:off x="4911974" y="5495966"/>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p:nvPr/>
        </p:nvCxnSpPr>
        <p:spPr>
          <a:xfrm flipV="1">
            <a:off x="5296979" y="4722726"/>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p:nvPr/>
        </p:nvCxnSpPr>
        <p:spPr>
          <a:xfrm flipV="1">
            <a:off x="5289323" y="5106870"/>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p:nvPr/>
        </p:nvCxnSpPr>
        <p:spPr>
          <a:xfrm flipV="1">
            <a:off x="5291068" y="5485102"/>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p:nvPr/>
        </p:nvCxnSpPr>
        <p:spPr>
          <a:xfrm flipV="1">
            <a:off x="5292296" y="355915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flipV="1">
            <a:off x="5292296" y="393738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flipV="1">
            <a:off x="5304635" y="5876899"/>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a:off x="5299952" y="4336839"/>
            <a:ext cx="362921"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p:nvPr/>
        </p:nvCxnSpPr>
        <p:spPr>
          <a:xfrm flipV="1">
            <a:off x="5283412" y="5114526"/>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a:off x="5284639" y="3552099"/>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p:nvPr/>
        </p:nvCxnSpPr>
        <p:spPr>
          <a:xfrm flipV="1">
            <a:off x="5299102" y="314580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p:nvPr/>
        </p:nvCxnSpPr>
        <p:spPr>
          <a:xfrm>
            <a:off x="5328016" y="3936033"/>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flipV="1">
            <a:off x="5296117" y="549596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p:nvPr/>
        </p:nvCxnSpPr>
        <p:spPr>
          <a:xfrm flipV="1">
            <a:off x="5675209" y="2771670"/>
            <a:ext cx="0" cy="374621"/>
          </a:xfrm>
          <a:prstGeom prst="straightConnector1">
            <a:avLst/>
          </a:prstGeom>
          <a:ln w="25400" cmpd="sng">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27" name="弧形 126"/>
          <p:cNvSpPr/>
          <p:nvPr/>
        </p:nvSpPr>
        <p:spPr>
          <a:xfrm>
            <a:off x="5520538" y="2794408"/>
            <a:ext cx="288647" cy="1919876"/>
          </a:xfrm>
          <a:prstGeom prst="arc">
            <a:avLst>
              <a:gd name="adj1" fmla="val 16204247"/>
              <a:gd name="adj2" fmla="val 5431803"/>
            </a:avLst>
          </a:prstGeom>
          <a:ln w="25400" cmpd="sng">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28" name="直接箭头连接符 127"/>
          <p:cNvCxnSpPr/>
          <p:nvPr/>
        </p:nvCxnSpPr>
        <p:spPr>
          <a:xfrm flipV="1">
            <a:off x="5673467" y="4722726"/>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p:nvPr/>
        </p:nvCxnSpPr>
        <p:spPr>
          <a:xfrm flipV="1">
            <a:off x="5676955" y="5099214"/>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p:nvPr/>
        </p:nvCxnSpPr>
        <p:spPr>
          <a:xfrm flipV="1">
            <a:off x="5662873" y="355915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p:nvPr/>
        </p:nvCxnSpPr>
        <p:spPr>
          <a:xfrm flipV="1">
            <a:off x="5669299" y="5477446"/>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p:nvPr/>
        </p:nvCxnSpPr>
        <p:spPr>
          <a:xfrm flipV="1">
            <a:off x="5678184" y="393738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p:nvPr/>
        </p:nvCxnSpPr>
        <p:spPr>
          <a:xfrm flipV="1">
            <a:off x="5667555" y="511452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p:nvPr/>
        </p:nvCxnSpPr>
        <p:spPr>
          <a:xfrm>
            <a:off x="5668783" y="3551497"/>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p:nvPr/>
        </p:nvCxnSpPr>
        <p:spPr>
          <a:xfrm flipV="1">
            <a:off x="5676215" y="2403395"/>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p:nvPr/>
        </p:nvCxnSpPr>
        <p:spPr>
          <a:xfrm>
            <a:off x="5668559" y="2795795"/>
            <a:ext cx="378232" cy="7054"/>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p:nvPr/>
        </p:nvCxnSpPr>
        <p:spPr>
          <a:xfrm flipV="1">
            <a:off x="5666006" y="315778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5713905" y="3943689"/>
            <a:ext cx="362921"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p:nvPr/>
        </p:nvCxnSpPr>
        <p:spPr>
          <a:xfrm flipV="1">
            <a:off x="5674349" y="549596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flipV="1">
            <a:off x="6045787" y="4715072"/>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p:nvPr/>
        </p:nvCxnSpPr>
        <p:spPr>
          <a:xfrm flipV="1">
            <a:off x="6055187" y="5091558"/>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p:nvPr/>
        </p:nvCxnSpPr>
        <p:spPr>
          <a:xfrm flipV="1">
            <a:off x="6048761" y="355915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0" name="直接箭头连接符 159"/>
          <p:cNvCxnSpPr/>
          <p:nvPr/>
        </p:nvCxnSpPr>
        <p:spPr>
          <a:xfrm flipV="1">
            <a:off x="6045787" y="511452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1" name="直接箭头连接符 160"/>
          <p:cNvCxnSpPr/>
          <p:nvPr/>
        </p:nvCxnSpPr>
        <p:spPr>
          <a:xfrm>
            <a:off x="6054672" y="3559153"/>
            <a:ext cx="362921"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2" name="直接箭头连接符 161"/>
          <p:cNvCxnSpPr/>
          <p:nvPr/>
        </p:nvCxnSpPr>
        <p:spPr>
          <a:xfrm flipV="1">
            <a:off x="6046791" y="2025164"/>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3" name="直接箭头连接符 162"/>
          <p:cNvCxnSpPr/>
          <p:nvPr/>
        </p:nvCxnSpPr>
        <p:spPr>
          <a:xfrm flipV="1">
            <a:off x="6052703" y="2411051"/>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4" name="直接箭头连接符 163"/>
          <p:cNvCxnSpPr/>
          <p:nvPr/>
        </p:nvCxnSpPr>
        <p:spPr>
          <a:xfrm>
            <a:off x="6052702" y="2795193"/>
            <a:ext cx="378232" cy="7054"/>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5" name="直接箭头连接符 164"/>
          <p:cNvCxnSpPr/>
          <p:nvPr/>
        </p:nvCxnSpPr>
        <p:spPr>
          <a:xfrm flipV="1">
            <a:off x="6059550" y="315778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p:nvPr/>
        </p:nvCxnSpPr>
        <p:spPr>
          <a:xfrm>
            <a:off x="6055891" y="2403201"/>
            <a:ext cx="378232" cy="7054"/>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9" name="直接箭头连接符 168"/>
          <p:cNvCxnSpPr/>
          <p:nvPr/>
        </p:nvCxnSpPr>
        <p:spPr>
          <a:xfrm flipV="1">
            <a:off x="6055914" y="2780929"/>
            <a:ext cx="0" cy="374621"/>
          </a:xfrm>
          <a:prstGeom prst="straightConnector1">
            <a:avLst/>
          </a:prstGeom>
          <a:ln w="25400" cmpd="sng">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70" name="弧形 169"/>
          <p:cNvSpPr/>
          <p:nvPr/>
        </p:nvSpPr>
        <p:spPr>
          <a:xfrm>
            <a:off x="5901243" y="2803667"/>
            <a:ext cx="288647" cy="1919876"/>
          </a:xfrm>
          <a:prstGeom prst="arc">
            <a:avLst>
              <a:gd name="adj1" fmla="val 16204247"/>
              <a:gd name="adj2" fmla="val 5431803"/>
            </a:avLst>
          </a:prstGeom>
          <a:ln w="25400" cmpd="sng">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67" name="直接箭头连接符 166"/>
          <p:cNvCxnSpPr/>
          <p:nvPr/>
        </p:nvCxnSpPr>
        <p:spPr>
          <a:xfrm flipV="1">
            <a:off x="6429929" y="2764014"/>
            <a:ext cx="0" cy="374621"/>
          </a:xfrm>
          <a:prstGeom prst="straightConnector1">
            <a:avLst/>
          </a:prstGeom>
          <a:ln w="25400" cmpd="sng">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68" name="弧形 167"/>
          <p:cNvSpPr/>
          <p:nvPr/>
        </p:nvSpPr>
        <p:spPr>
          <a:xfrm>
            <a:off x="6289783" y="2793476"/>
            <a:ext cx="288647" cy="1919876"/>
          </a:xfrm>
          <a:prstGeom prst="arc">
            <a:avLst>
              <a:gd name="adj1" fmla="val 16204247"/>
              <a:gd name="adj2" fmla="val 5431803"/>
            </a:avLst>
          </a:prstGeom>
          <a:ln w="25400" cmpd="sng">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1" name="直接箭头连接符 170"/>
          <p:cNvCxnSpPr/>
          <p:nvPr/>
        </p:nvCxnSpPr>
        <p:spPr>
          <a:xfrm flipV="1">
            <a:off x="6424019" y="4707416"/>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flipV="1">
            <a:off x="6426992" y="3159699"/>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p:nvPr/>
        </p:nvCxnSpPr>
        <p:spPr>
          <a:xfrm flipV="1">
            <a:off x="6430934" y="2025164"/>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p:nvPr/>
        </p:nvCxnSpPr>
        <p:spPr>
          <a:xfrm flipV="1">
            <a:off x="6430934" y="2403395"/>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p:nvPr/>
        </p:nvCxnSpPr>
        <p:spPr>
          <a:xfrm>
            <a:off x="6438590" y="2802849"/>
            <a:ext cx="362921"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p:nvPr/>
        </p:nvCxnSpPr>
        <p:spPr>
          <a:xfrm>
            <a:off x="6423277" y="2018109"/>
            <a:ext cx="378232" cy="7054"/>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p:nvPr/>
        </p:nvCxnSpPr>
        <p:spPr>
          <a:xfrm>
            <a:off x="6440035" y="2402599"/>
            <a:ext cx="378232" cy="7054"/>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78" name="弧形 177"/>
          <p:cNvSpPr/>
          <p:nvPr/>
        </p:nvSpPr>
        <p:spPr>
          <a:xfrm flipH="1">
            <a:off x="3596986" y="4403268"/>
            <a:ext cx="936104" cy="1788094"/>
          </a:xfrm>
          <a:prstGeom prst="arc">
            <a:avLst>
              <a:gd name="adj1" fmla="val 16250639"/>
              <a:gd name="adj2" fmla="val 5461289"/>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9" name="弧形 178"/>
          <p:cNvSpPr/>
          <p:nvPr/>
        </p:nvSpPr>
        <p:spPr>
          <a:xfrm flipH="1">
            <a:off x="3596987" y="2852937"/>
            <a:ext cx="946737" cy="1765625"/>
          </a:xfrm>
          <a:prstGeom prst="arc">
            <a:avLst>
              <a:gd name="adj1" fmla="val 16250639"/>
              <a:gd name="adj2" fmla="val 5461289"/>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0" name="Line 10"/>
          <p:cNvSpPr>
            <a:spLocks noChangeShapeType="1"/>
          </p:cNvSpPr>
          <p:nvPr/>
        </p:nvSpPr>
        <p:spPr bwMode="auto">
          <a:xfrm rot="16200000">
            <a:off x="4005479" y="2974264"/>
            <a:ext cx="186045" cy="12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8781071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解码过程</a:t>
            </a:r>
          </a:p>
        </p:txBody>
      </p:sp>
      <p:grpSp>
        <p:nvGrpSpPr>
          <p:cNvPr id="251" name="组合 250"/>
          <p:cNvGrpSpPr/>
          <p:nvPr/>
        </p:nvGrpSpPr>
        <p:grpSpPr>
          <a:xfrm>
            <a:off x="3146363" y="1536854"/>
            <a:ext cx="4787694" cy="4821968"/>
            <a:chOff x="1622363" y="1536854"/>
            <a:chExt cx="4787694" cy="4821968"/>
          </a:xfrm>
        </p:grpSpPr>
        <p:sp>
          <p:nvSpPr>
            <p:cNvPr id="5" name="Oval 8"/>
            <p:cNvSpPr>
              <a:spLocks noChangeArrowheads="1"/>
            </p:cNvSpPr>
            <p:nvPr/>
          </p:nvSpPr>
          <p:spPr bwMode="auto">
            <a:xfrm rot="16200000">
              <a:off x="2477711" y="578213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 name="Oval 9"/>
            <p:cNvSpPr>
              <a:spLocks noChangeAspect="1" noChangeArrowheads="1"/>
            </p:cNvSpPr>
            <p:nvPr/>
          </p:nvSpPr>
          <p:spPr bwMode="auto">
            <a:xfrm rot="16200000">
              <a:off x="2253505" y="5747902"/>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 name="Line 11"/>
            <p:cNvSpPr>
              <a:spLocks noChangeShapeType="1"/>
            </p:cNvSpPr>
            <p:nvPr/>
          </p:nvSpPr>
          <p:spPr bwMode="auto">
            <a:xfrm rot="16200000" flipV="1">
              <a:off x="2355305" y="574979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 name="Oval 8"/>
            <p:cNvSpPr>
              <a:spLocks noChangeArrowheads="1"/>
            </p:cNvSpPr>
            <p:nvPr/>
          </p:nvSpPr>
          <p:spPr bwMode="auto">
            <a:xfrm rot="16200000">
              <a:off x="2477682" y="5390336"/>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 name="Oval 9"/>
            <p:cNvSpPr>
              <a:spLocks noChangeAspect="1" noChangeArrowheads="1"/>
            </p:cNvSpPr>
            <p:nvPr/>
          </p:nvSpPr>
          <p:spPr bwMode="auto">
            <a:xfrm rot="16200000">
              <a:off x="2253477" y="5356103"/>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 name="Line 11"/>
            <p:cNvSpPr>
              <a:spLocks noChangeShapeType="1"/>
            </p:cNvSpPr>
            <p:nvPr/>
          </p:nvSpPr>
          <p:spPr bwMode="auto">
            <a:xfrm rot="16200000" flipV="1">
              <a:off x="2355276" y="5357994"/>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 name="Oval 8"/>
            <p:cNvSpPr>
              <a:spLocks noChangeArrowheads="1"/>
            </p:cNvSpPr>
            <p:nvPr/>
          </p:nvSpPr>
          <p:spPr bwMode="auto">
            <a:xfrm rot="16200000">
              <a:off x="2479810" y="5011093"/>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 name="Oval 9"/>
            <p:cNvSpPr>
              <a:spLocks noChangeAspect="1" noChangeArrowheads="1"/>
            </p:cNvSpPr>
            <p:nvPr/>
          </p:nvSpPr>
          <p:spPr bwMode="auto">
            <a:xfrm rot="16200000">
              <a:off x="2255604" y="4977871"/>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 name="Line 11"/>
            <p:cNvSpPr>
              <a:spLocks noChangeShapeType="1"/>
            </p:cNvSpPr>
            <p:nvPr/>
          </p:nvSpPr>
          <p:spPr bwMode="auto">
            <a:xfrm rot="16200000" flipV="1">
              <a:off x="2357404" y="497976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 name="Oval 8"/>
            <p:cNvSpPr>
              <a:spLocks noChangeArrowheads="1"/>
            </p:cNvSpPr>
            <p:nvPr/>
          </p:nvSpPr>
          <p:spPr bwMode="auto">
            <a:xfrm rot="16200000">
              <a:off x="2476834" y="4618561"/>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 name="Oval 8"/>
            <p:cNvSpPr>
              <a:spLocks noChangeArrowheads="1"/>
            </p:cNvSpPr>
            <p:nvPr/>
          </p:nvSpPr>
          <p:spPr bwMode="auto">
            <a:xfrm rot="16200000">
              <a:off x="2476834" y="6177382"/>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 name="Line 10"/>
            <p:cNvSpPr>
              <a:spLocks noChangeShapeType="1"/>
            </p:cNvSpPr>
            <p:nvPr/>
          </p:nvSpPr>
          <p:spPr bwMode="auto">
            <a:xfrm rot="16200000">
              <a:off x="2471449" y="6069698"/>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 name="Oval 8"/>
            <p:cNvSpPr>
              <a:spLocks noChangeArrowheads="1"/>
            </p:cNvSpPr>
            <p:nvPr/>
          </p:nvSpPr>
          <p:spPr bwMode="auto">
            <a:xfrm rot="16200000">
              <a:off x="2477711" y="4234418"/>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 name="Oval 9"/>
            <p:cNvSpPr>
              <a:spLocks noChangeAspect="1" noChangeArrowheads="1"/>
            </p:cNvSpPr>
            <p:nvPr/>
          </p:nvSpPr>
          <p:spPr bwMode="auto">
            <a:xfrm rot="16200000">
              <a:off x="2253505" y="4200185"/>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9" name="Line 11"/>
            <p:cNvSpPr>
              <a:spLocks noChangeShapeType="1"/>
            </p:cNvSpPr>
            <p:nvPr/>
          </p:nvSpPr>
          <p:spPr bwMode="auto">
            <a:xfrm rot="16200000" flipV="1">
              <a:off x="2355305" y="4202077"/>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0" name="Oval 8"/>
            <p:cNvSpPr>
              <a:spLocks noChangeArrowheads="1"/>
            </p:cNvSpPr>
            <p:nvPr/>
          </p:nvSpPr>
          <p:spPr bwMode="auto">
            <a:xfrm rot="16200000">
              <a:off x="2477682" y="384087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1" name="Oval 9"/>
            <p:cNvSpPr>
              <a:spLocks noChangeAspect="1" noChangeArrowheads="1"/>
            </p:cNvSpPr>
            <p:nvPr/>
          </p:nvSpPr>
          <p:spPr bwMode="auto">
            <a:xfrm rot="16200000">
              <a:off x="2253477" y="3806642"/>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2" name="Line 11"/>
            <p:cNvSpPr>
              <a:spLocks noChangeShapeType="1"/>
            </p:cNvSpPr>
            <p:nvPr/>
          </p:nvSpPr>
          <p:spPr bwMode="auto">
            <a:xfrm rot="16200000" flipV="1">
              <a:off x="2355276" y="380853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3" name="Oval 8"/>
            <p:cNvSpPr>
              <a:spLocks noChangeArrowheads="1"/>
            </p:cNvSpPr>
            <p:nvPr/>
          </p:nvSpPr>
          <p:spPr bwMode="auto">
            <a:xfrm rot="16200000">
              <a:off x="2479810" y="3455720"/>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4" name="Oval 9"/>
            <p:cNvSpPr>
              <a:spLocks noChangeAspect="1" noChangeArrowheads="1"/>
            </p:cNvSpPr>
            <p:nvPr/>
          </p:nvSpPr>
          <p:spPr bwMode="auto">
            <a:xfrm rot="16200000">
              <a:off x="2255604" y="3422499"/>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5" name="Line 11"/>
            <p:cNvSpPr>
              <a:spLocks noChangeShapeType="1"/>
            </p:cNvSpPr>
            <p:nvPr/>
          </p:nvSpPr>
          <p:spPr bwMode="auto">
            <a:xfrm rot="16200000" flipV="1">
              <a:off x="2357404" y="3424390"/>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6" name="Oval 8"/>
            <p:cNvSpPr>
              <a:spLocks noChangeArrowheads="1"/>
            </p:cNvSpPr>
            <p:nvPr/>
          </p:nvSpPr>
          <p:spPr bwMode="auto">
            <a:xfrm rot="16200000">
              <a:off x="2476834" y="307084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7" name="Line 10"/>
            <p:cNvSpPr>
              <a:spLocks noChangeShapeType="1"/>
            </p:cNvSpPr>
            <p:nvPr/>
          </p:nvSpPr>
          <p:spPr bwMode="auto">
            <a:xfrm rot="16200000">
              <a:off x="2476129" y="5673196"/>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8" name="Line 10"/>
            <p:cNvSpPr>
              <a:spLocks noChangeShapeType="1"/>
            </p:cNvSpPr>
            <p:nvPr/>
          </p:nvSpPr>
          <p:spPr bwMode="auto">
            <a:xfrm rot="16200000">
              <a:off x="2476129" y="5287308"/>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9" name="Line 10"/>
            <p:cNvSpPr>
              <a:spLocks noChangeShapeType="1"/>
            </p:cNvSpPr>
            <p:nvPr/>
          </p:nvSpPr>
          <p:spPr bwMode="auto">
            <a:xfrm rot="16200000">
              <a:off x="2476129" y="4901421"/>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 name="Line 10"/>
            <p:cNvSpPr>
              <a:spLocks noChangeShapeType="1"/>
            </p:cNvSpPr>
            <p:nvPr/>
          </p:nvSpPr>
          <p:spPr bwMode="auto">
            <a:xfrm rot="16200000">
              <a:off x="2476129" y="4123735"/>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 name="Line 10"/>
            <p:cNvSpPr>
              <a:spLocks noChangeShapeType="1"/>
            </p:cNvSpPr>
            <p:nvPr/>
          </p:nvSpPr>
          <p:spPr bwMode="auto">
            <a:xfrm rot="16200000">
              <a:off x="2476129" y="3731960"/>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3" name="Line 10"/>
            <p:cNvSpPr>
              <a:spLocks noChangeShapeType="1"/>
            </p:cNvSpPr>
            <p:nvPr/>
          </p:nvSpPr>
          <p:spPr bwMode="auto">
            <a:xfrm rot="16200000">
              <a:off x="2479587" y="3350246"/>
              <a:ext cx="201449" cy="55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34" name="直接连接符 33"/>
            <p:cNvCxnSpPr/>
            <p:nvPr/>
          </p:nvCxnSpPr>
          <p:spPr>
            <a:xfrm>
              <a:off x="2780253" y="5877502"/>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780253" y="5485101"/>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780253" y="5106869"/>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780253" y="4715071"/>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780253" y="4329183"/>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780253" y="3935639"/>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780253" y="3551497"/>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2780253" y="3153908"/>
              <a:ext cx="3628800" cy="5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3018259" y="1615440"/>
              <a:ext cx="1771"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3402402" y="1615440"/>
              <a:ext cx="0"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3753844" y="1615440"/>
              <a:ext cx="11478"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flipV="1">
              <a:off x="4138871" y="1615440"/>
              <a:ext cx="12338"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4521786" y="1615438"/>
              <a:ext cx="8885"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4893592" y="1615440"/>
              <a:ext cx="4681"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5283421" y="1615440"/>
              <a:ext cx="739"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5654737" y="1615440"/>
              <a:ext cx="8660"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flipV="1">
              <a:off x="6027084" y="1615440"/>
              <a:ext cx="4140"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6409052" y="1621094"/>
              <a:ext cx="403"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3044178" y="6335855"/>
              <a:ext cx="33648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622363" y="5135183"/>
              <a:ext cx="461665" cy="553998"/>
            </a:xfrm>
            <a:prstGeom prst="rect">
              <a:avLst/>
            </a:prstGeom>
            <a:noFill/>
          </p:spPr>
          <p:txBody>
            <a:bodyPr vert="vert270" wrap="none" rtlCol="0">
              <a:spAutoFit/>
            </a:bodyPr>
            <a:lstStyle/>
            <a:p>
              <a:r>
                <a:rPr lang="zh-CN" altLang="en-US" dirty="0">
                  <a:latin typeface="+mn-ea"/>
                </a:rPr>
                <a:t>打开</a:t>
              </a:r>
            </a:p>
          </p:txBody>
        </p:sp>
        <mc:AlternateContent xmlns:mc="http://schemas.openxmlformats.org/markup-compatibility/2006" xmlns:a14="http://schemas.microsoft.com/office/drawing/2010/main">
          <mc:Choice Requires="a14">
            <p:sp>
              <p:nvSpPr>
                <p:cNvPr id="93" name="矩形 92"/>
                <p:cNvSpPr/>
                <p:nvPr/>
              </p:nvSpPr>
              <p:spPr>
                <a:xfrm>
                  <a:off x="2935791" y="5907522"/>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m:t>
                            </m:r>
                          </m:sub>
                        </m:sSub>
                      </m:oMath>
                    </m:oMathPara>
                  </a14:m>
                  <a:endParaRPr lang="zh-CN" altLang="en-US" sz="1600" dirty="0"/>
                </a:p>
              </p:txBody>
            </p:sp>
          </mc:Choice>
          <mc:Fallback xmlns="">
            <p:sp>
              <p:nvSpPr>
                <p:cNvPr id="93" name="矩形 92"/>
                <p:cNvSpPr>
                  <a:spLocks noRot="1" noChangeAspect="1" noMove="1" noResize="1" noEditPoints="1" noAdjustHandles="1" noChangeArrowheads="1" noChangeShapeType="1" noTextEdit="1"/>
                </p:cNvSpPr>
                <p:nvPr/>
              </p:nvSpPr>
              <p:spPr>
                <a:xfrm>
                  <a:off x="2935791" y="5907522"/>
                  <a:ext cx="168480" cy="429018"/>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4" name="矩形 93"/>
                <p:cNvSpPr/>
                <p:nvPr/>
              </p:nvSpPr>
              <p:spPr>
                <a:xfrm>
                  <a:off x="3318162" y="5907522"/>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2</m:t>
                            </m:r>
                          </m:sub>
                        </m:sSub>
                      </m:oMath>
                    </m:oMathPara>
                  </a14:m>
                  <a:endParaRPr lang="zh-CN" altLang="en-US" sz="1600" dirty="0"/>
                </a:p>
              </p:txBody>
            </p:sp>
          </mc:Choice>
          <mc:Fallback xmlns="">
            <p:sp>
              <p:nvSpPr>
                <p:cNvPr id="94" name="矩形 93"/>
                <p:cNvSpPr>
                  <a:spLocks noRot="1" noChangeAspect="1" noMove="1" noResize="1" noEditPoints="1" noAdjustHandles="1" noChangeArrowheads="1" noChangeShapeType="1" noTextEdit="1"/>
                </p:cNvSpPr>
                <p:nvPr/>
              </p:nvSpPr>
              <p:spPr>
                <a:xfrm>
                  <a:off x="3318162" y="5907522"/>
                  <a:ext cx="168480" cy="429018"/>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5" name="矩形 94"/>
                <p:cNvSpPr/>
                <p:nvPr/>
              </p:nvSpPr>
              <p:spPr>
                <a:xfrm>
                  <a:off x="3669604"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3</m:t>
                            </m:r>
                          </m:sub>
                        </m:sSub>
                      </m:oMath>
                    </m:oMathPara>
                  </a14:m>
                  <a:endParaRPr lang="zh-CN" altLang="en-US" sz="1600" dirty="0"/>
                </a:p>
              </p:txBody>
            </p:sp>
          </mc:Choice>
          <mc:Fallback xmlns="">
            <p:sp>
              <p:nvSpPr>
                <p:cNvPr id="95" name="矩形 94"/>
                <p:cNvSpPr>
                  <a:spLocks noRot="1" noChangeAspect="1" noMove="1" noResize="1" noEditPoints="1" noAdjustHandles="1" noChangeArrowheads="1" noChangeShapeType="1" noTextEdit="1"/>
                </p:cNvSpPr>
                <p:nvPr/>
              </p:nvSpPr>
              <p:spPr>
                <a:xfrm>
                  <a:off x="3669604" y="5906837"/>
                  <a:ext cx="168480" cy="429018"/>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6" name="矩形 95"/>
                <p:cNvSpPr/>
                <p:nvPr/>
              </p:nvSpPr>
              <p:spPr>
                <a:xfrm>
                  <a:off x="4065226"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4</m:t>
                            </m:r>
                          </m:sub>
                        </m:sSub>
                      </m:oMath>
                    </m:oMathPara>
                  </a14:m>
                  <a:endParaRPr lang="zh-CN" altLang="en-US" sz="1600" dirty="0"/>
                </a:p>
              </p:txBody>
            </p:sp>
          </mc:Choice>
          <mc:Fallback xmlns="">
            <p:sp>
              <p:nvSpPr>
                <p:cNvPr id="96" name="矩形 95"/>
                <p:cNvSpPr>
                  <a:spLocks noRot="1" noChangeAspect="1" noMove="1" noResize="1" noEditPoints="1" noAdjustHandles="1" noChangeArrowheads="1" noChangeShapeType="1" noTextEdit="1"/>
                </p:cNvSpPr>
                <p:nvPr/>
              </p:nvSpPr>
              <p:spPr>
                <a:xfrm>
                  <a:off x="4065226" y="5906837"/>
                  <a:ext cx="168480" cy="429018"/>
                </a:xfrm>
                <a:prstGeom prst="rect">
                  <a:avLst/>
                </a:prstGeom>
                <a:blipFill rotWithShape="1">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7" name="矩形 96"/>
                <p:cNvSpPr/>
                <p:nvPr/>
              </p:nvSpPr>
              <p:spPr>
                <a:xfrm>
                  <a:off x="4427518" y="5907522"/>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5</m:t>
                            </m:r>
                          </m:sub>
                        </m:sSub>
                      </m:oMath>
                    </m:oMathPara>
                  </a14:m>
                  <a:endParaRPr lang="zh-CN" altLang="en-US" sz="1600" dirty="0"/>
                </a:p>
              </p:txBody>
            </p:sp>
          </mc:Choice>
          <mc:Fallback xmlns="">
            <p:sp>
              <p:nvSpPr>
                <p:cNvPr id="97" name="矩形 96"/>
                <p:cNvSpPr>
                  <a:spLocks noRot="1" noChangeAspect="1" noMove="1" noResize="1" noEditPoints="1" noAdjustHandles="1" noChangeArrowheads="1" noChangeShapeType="1" noTextEdit="1"/>
                </p:cNvSpPr>
                <p:nvPr/>
              </p:nvSpPr>
              <p:spPr>
                <a:xfrm>
                  <a:off x="4427518" y="5907522"/>
                  <a:ext cx="168480" cy="429018"/>
                </a:xfrm>
                <a:prstGeom prst="rect">
                  <a:avLst/>
                </a:prstGeom>
                <a:blipFill rotWithShape="1">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8" name="矩形 97"/>
                <p:cNvSpPr/>
                <p:nvPr/>
              </p:nvSpPr>
              <p:spPr>
                <a:xfrm>
                  <a:off x="4827600"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6</m:t>
                            </m:r>
                          </m:sub>
                        </m:sSub>
                      </m:oMath>
                    </m:oMathPara>
                  </a14:m>
                  <a:endParaRPr lang="zh-CN" altLang="en-US" sz="1600" dirty="0"/>
                </a:p>
              </p:txBody>
            </p:sp>
          </mc:Choice>
          <mc:Fallback xmlns="">
            <p:sp>
              <p:nvSpPr>
                <p:cNvPr id="98" name="矩形 97"/>
                <p:cNvSpPr>
                  <a:spLocks noRot="1" noChangeAspect="1" noMove="1" noResize="1" noEditPoints="1" noAdjustHandles="1" noChangeArrowheads="1" noChangeShapeType="1" noTextEdit="1"/>
                </p:cNvSpPr>
                <p:nvPr/>
              </p:nvSpPr>
              <p:spPr>
                <a:xfrm>
                  <a:off x="4827600" y="5906837"/>
                  <a:ext cx="168480" cy="429018"/>
                </a:xfrm>
                <a:prstGeom prst="rect">
                  <a:avLst/>
                </a:prstGeom>
                <a:blipFill rotWithShape="1">
                  <a:blip r:embed="rId9"/>
                  <a:stretch>
                    <a:fillRect/>
                  </a:stretch>
                </a:blipFill>
              </p:spPr>
              <p:txBody>
                <a:bodyPr/>
                <a:lstStyle/>
                <a:p>
                  <a:r>
                    <a:rPr lang="zh-CN" altLang="en-US">
                      <a:noFill/>
                    </a:rPr>
                    <a:t> </a:t>
                  </a:r>
                </a:p>
              </p:txBody>
            </p:sp>
          </mc:Fallback>
        </mc:AlternateContent>
        <p:sp>
          <p:nvSpPr>
            <p:cNvPr id="99" name="矩形 98"/>
            <p:cNvSpPr/>
            <p:nvPr/>
          </p:nvSpPr>
          <p:spPr>
            <a:xfrm>
              <a:off x="5192264"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100" name="矩形 99"/>
            <p:cNvSpPr/>
            <p:nvPr/>
          </p:nvSpPr>
          <p:spPr>
            <a:xfrm>
              <a:off x="5566981"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mc:AlternateContent xmlns:mc="http://schemas.openxmlformats.org/markup-compatibility/2006" xmlns:a14="http://schemas.microsoft.com/office/drawing/2010/main">
          <mc:Choice Requires="a14">
            <p:sp>
              <p:nvSpPr>
                <p:cNvPr id="101" name="矩形 100"/>
                <p:cNvSpPr/>
                <p:nvPr/>
              </p:nvSpPr>
              <p:spPr>
                <a:xfrm>
                  <a:off x="5942844"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𝑇</m:t>
                            </m:r>
                          </m:sub>
                        </m:sSub>
                      </m:oMath>
                    </m:oMathPara>
                  </a14:m>
                  <a:endParaRPr lang="zh-CN" altLang="en-US" sz="1600" dirty="0"/>
                </a:p>
              </p:txBody>
            </p:sp>
          </mc:Choice>
          <mc:Fallback xmlns="">
            <p:sp>
              <p:nvSpPr>
                <p:cNvPr id="101" name="矩形 100"/>
                <p:cNvSpPr>
                  <a:spLocks noRot="1" noChangeAspect="1" noMove="1" noResize="1" noEditPoints="1" noAdjustHandles="1" noChangeArrowheads="1" noChangeShapeType="1" noTextEdit="1"/>
                </p:cNvSpPr>
                <p:nvPr/>
              </p:nvSpPr>
              <p:spPr>
                <a:xfrm>
                  <a:off x="5942844" y="5906837"/>
                  <a:ext cx="168480" cy="429018"/>
                </a:xfrm>
                <a:prstGeom prst="rect">
                  <a:avLst/>
                </a:prstGeom>
                <a:blipFill rotWithShape="1">
                  <a:blip r:embed="rId10"/>
                  <a:stretch>
                    <a:fillRect/>
                  </a:stretch>
                </a:blipFill>
              </p:spPr>
              <p:txBody>
                <a:bodyPr/>
                <a:lstStyle/>
                <a:p>
                  <a:r>
                    <a:rPr lang="zh-CN" altLang="en-US">
                      <a:noFill/>
                    </a:rPr>
                    <a:t> </a:t>
                  </a:r>
                </a:p>
              </p:txBody>
            </p:sp>
          </mc:Fallback>
        </mc:AlternateContent>
        <p:sp>
          <p:nvSpPr>
            <p:cNvPr id="142" name="Oval 8"/>
            <p:cNvSpPr>
              <a:spLocks noChangeArrowheads="1"/>
            </p:cNvSpPr>
            <p:nvPr/>
          </p:nvSpPr>
          <p:spPr bwMode="auto">
            <a:xfrm rot="16200000">
              <a:off x="2478715" y="2700428"/>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3" name="Oval 9"/>
            <p:cNvSpPr>
              <a:spLocks noChangeAspect="1" noChangeArrowheads="1"/>
            </p:cNvSpPr>
            <p:nvPr/>
          </p:nvSpPr>
          <p:spPr bwMode="auto">
            <a:xfrm rot="16200000">
              <a:off x="2254510" y="2666196"/>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4" name="Line 11"/>
            <p:cNvSpPr>
              <a:spLocks noChangeShapeType="1"/>
            </p:cNvSpPr>
            <p:nvPr/>
          </p:nvSpPr>
          <p:spPr bwMode="auto">
            <a:xfrm rot="16200000" flipV="1">
              <a:off x="2356309" y="2668087"/>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5" name="Oval 8"/>
            <p:cNvSpPr>
              <a:spLocks noChangeArrowheads="1"/>
            </p:cNvSpPr>
            <p:nvPr/>
          </p:nvSpPr>
          <p:spPr bwMode="auto">
            <a:xfrm rot="16200000">
              <a:off x="2478687" y="230688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6" name="Oval 9"/>
            <p:cNvSpPr>
              <a:spLocks noChangeAspect="1" noChangeArrowheads="1"/>
            </p:cNvSpPr>
            <p:nvPr/>
          </p:nvSpPr>
          <p:spPr bwMode="auto">
            <a:xfrm rot="16200000">
              <a:off x="2254481" y="2272652"/>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7" name="Line 11"/>
            <p:cNvSpPr>
              <a:spLocks noChangeShapeType="1"/>
            </p:cNvSpPr>
            <p:nvPr/>
          </p:nvSpPr>
          <p:spPr bwMode="auto">
            <a:xfrm rot="16200000" flipV="1">
              <a:off x="2356281" y="227454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8" name="Oval 8"/>
            <p:cNvSpPr>
              <a:spLocks noChangeArrowheads="1"/>
            </p:cNvSpPr>
            <p:nvPr/>
          </p:nvSpPr>
          <p:spPr bwMode="auto">
            <a:xfrm rot="16200000">
              <a:off x="2480814" y="1921730"/>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9" name="Oval 9"/>
            <p:cNvSpPr>
              <a:spLocks noChangeAspect="1" noChangeArrowheads="1"/>
            </p:cNvSpPr>
            <p:nvPr/>
          </p:nvSpPr>
          <p:spPr bwMode="auto">
            <a:xfrm rot="16200000">
              <a:off x="2256609" y="1888509"/>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0" name="Line 11"/>
            <p:cNvSpPr>
              <a:spLocks noChangeShapeType="1"/>
            </p:cNvSpPr>
            <p:nvPr/>
          </p:nvSpPr>
          <p:spPr bwMode="auto">
            <a:xfrm rot="16200000" flipV="1">
              <a:off x="2358408" y="1890400"/>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1" name="Oval 8"/>
            <p:cNvSpPr>
              <a:spLocks noChangeArrowheads="1"/>
            </p:cNvSpPr>
            <p:nvPr/>
          </p:nvSpPr>
          <p:spPr bwMode="auto">
            <a:xfrm rot="16200000">
              <a:off x="2477838" y="153685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2" name="Line 10"/>
            <p:cNvSpPr>
              <a:spLocks noChangeShapeType="1"/>
            </p:cNvSpPr>
            <p:nvPr/>
          </p:nvSpPr>
          <p:spPr bwMode="auto">
            <a:xfrm rot="16200000">
              <a:off x="2477134" y="2589745"/>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3" name="Line 10"/>
            <p:cNvSpPr>
              <a:spLocks noChangeShapeType="1"/>
            </p:cNvSpPr>
            <p:nvPr/>
          </p:nvSpPr>
          <p:spPr bwMode="auto">
            <a:xfrm rot="16200000">
              <a:off x="2477134" y="2197970"/>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4" name="Line 10"/>
            <p:cNvSpPr>
              <a:spLocks noChangeShapeType="1"/>
            </p:cNvSpPr>
            <p:nvPr/>
          </p:nvSpPr>
          <p:spPr bwMode="auto">
            <a:xfrm rot="16200000">
              <a:off x="2477134" y="1813803"/>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155" name="直接连接符 154"/>
            <p:cNvCxnSpPr/>
            <p:nvPr/>
          </p:nvCxnSpPr>
          <p:spPr>
            <a:xfrm>
              <a:off x="2781257" y="2795193"/>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2781257" y="2401650"/>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2781257" y="2017507"/>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flipV="1">
              <a:off x="2781257" y="1619918"/>
              <a:ext cx="3628800" cy="5790"/>
            </a:xfrm>
            <a:prstGeom prst="line">
              <a:avLst/>
            </a:prstGeom>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1623367" y="3726150"/>
              <a:ext cx="461665" cy="553998"/>
            </a:xfrm>
            <a:prstGeom prst="rect">
              <a:avLst/>
            </a:prstGeom>
            <a:noFill/>
          </p:spPr>
          <p:txBody>
            <a:bodyPr vert="vert270" wrap="none" rtlCol="0">
              <a:spAutoFit/>
            </a:bodyPr>
            <a:lstStyle/>
            <a:p>
              <a:r>
                <a:rPr lang="zh-CN" altLang="en-US" dirty="0">
                  <a:latin typeface="+mn-ea"/>
                </a:rPr>
                <a:t>关闭</a:t>
              </a:r>
            </a:p>
          </p:txBody>
        </p:sp>
        <p:sp>
          <p:nvSpPr>
            <p:cNvPr id="189" name="TextBox 188"/>
            <p:cNvSpPr txBox="1"/>
            <p:nvPr/>
          </p:nvSpPr>
          <p:spPr>
            <a:xfrm>
              <a:off x="1623367" y="2214985"/>
              <a:ext cx="461665" cy="553998"/>
            </a:xfrm>
            <a:prstGeom prst="rect">
              <a:avLst/>
            </a:prstGeom>
            <a:noFill/>
          </p:spPr>
          <p:txBody>
            <a:bodyPr vert="vert270" wrap="none" rtlCol="0">
              <a:spAutoFit/>
            </a:bodyPr>
            <a:lstStyle/>
            <a:p>
              <a:r>
                <a:rPr lang="zh-CN" altLang="en-US" dirty="0">
                  <a:latin typeface="+mn-ea"/>
                </a:rPr>
                <a:t>灯光</a:t>
              </a:r>
            </a:p>
          </p:txBody>
        </p:sp>
        <p:cxnSp>
          <p:nvCxnSpPr>
            <p:cNvPr id="233" name="直接箭头连接符 232"/>
            <p:cNvCxnSpPr/>
            <p:nvPr/>
          </p:nvCxnSpPr>
          <p:spPr>
            <a:xfrm flipV="1">
              <a:off x="2638417" y="5866639"/>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4" name="直接箭头连接符 233"/>
            <p:cNvCxnSpPr>
              <a:stCxn id="15" idx="5"/>
            </p:cNvCxnSpPr>
            <p:nvPr/>
          </p:nvCxnSpPr>
          <p:spPr>
            <a:xfrm flipV="1">
              <a:off x="2631703" y="4325138"/>
              <a:ext cx="374218" cy="1878815"/>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40" name="组合 239"/>
          <p:cNvGrpSpPr/>
          <p:nvPr/>
        </p:nvGrpSpPr>
        <p:grpSpPr>
          <a:xfrm>
            <a:off x="5114388" y="404665"/>
            <a:ext cx="3770222" cy="933223"/>
            <a:chOff x="971600" y="2492896"/>
            <a:chExt cx="7272808" cy="1800200"/>
          </a:xfrm>
        </p:grpSpPr>
        <p:sp>
          <p:nvSpPr>
            <p:cNvPr id="241" name="矩形 240"/>
            <p:cNvSpPr/>
            <p:nvPr/>
          </p:nvSpPr>
          <p:spPr>
            <a:xfrm>
              <a:off x="971600"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900" dirty="0">
                  <a:latin typeface="微软雅黑" panose="020B0503020204020204" pitchFamily="34" charset="-122"/>
                  <a:ea typeface="微软雅黑" panose="020B0503020204020204" pitchFamily="34" charset="-122"/>
                </a:rPr>
                <a:t>SENT-START</a:t>
              </a:r>
              <a:endParaRPr lang="zh-CN" altLang="en-US" sz="900" dirty="0">
                <a:latin typeface="微软雅黑" panose="020B0503020204020204" pitchFamily="34" charset="-122"/>
                <a:ea typeface="微软雅黑" panose="020B0503020204020204" pitchFamily="34" charset="-122"/>
              </a:endParaRPr>
            </a:p>
          </p:txBody>
        </p:sp>
        <p:sp>
          <p:nvSpPr>
            <p:cNvPr id="242" name="矩形 241"/>
            <p:cNvSpPr/>
            <p:nvPr/>
          </p:nvSpPr>
          <p:spPr>
            <a:xfrm>
              <a:off x="2915816" y="2492896"/>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打开</a:t>
              </a:r>
            </a:p>
          </p:txBody>
        </p:sp>
        <p:sp>
          <p:nvSpPr>
            <p:cNvPr id="243" name="矩形 242"/>
            <p:cNvSpPr/>
            <p:nvPr/>
          </p:nvSpPr>
          <p:spPr>
            <a:xfrm>
              <a:off x="2915816" y="378904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关闭</a:t>
              </a:r>
            </a:p>
          </p:txBody>
        </p:sp>
        <p:sp>
          <p:nvSpPr>
            <p:cNvPr id="244" name="矩形 243"/>
            <p:cNvSpPr/>
            <p:nvPr/>
          </p:nvSpPr>
          <p:spPr>
            <a:xfrm>
              <a:off x="4860032"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灯光</a:t>
              </a:r>
            </a:p>
          </p:txBody>
        </p:sp>
        <p:sp>
          <p:nvSpPr>
            <p:cNvPr id="245" name="矩形 244"/>
            <p:cNvSpPr/>
            <p:nvPr/>
          </p:nvSpPr>
          <p:spPr>
            <a:xfrm>
              <a:off x="6948264"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900" dirty="0">
                  <a:latin typeface="微软雅黑" panose="020B0503020204020204" pitchFamily="34" charset="-122"/>
                  <a:ea typeface="微软雅黑" panose="020B0503020204020204" pitchFamily="34" charset="-122"/>
                </a:rPr>
                <a:t>SENT-END</a:t>
              </a:r>
              <a:endParaRPr lang="zh-CN" altLang="en-US" sz="900" dirty="0">
                <a:latin typeface="微软雅黑" panose="020B0503020204020204" pitchFamily="34" charset="-122"/>
                <a:ea typeface="微软雅黑" panose="020B0503020204020204" pitchFamily="34" charset="-122"/>
              </a:endParaRPr>
            </a:p>
          </p:txBody>
        </p:sp>
        <p:cxnSp>
          <p:nvCxnSpPr>
            <p:cNvPr id="246" name="直接箭头连接符 245"/>
            <p:cNvCxnSpPr>
              <a:stCxn id="241" idx="3"/>
              <a:endCxn id="242" idx="1"/>
            </p:cNvCxnSpPr>
            <p:nvPr/>
          </p:nvCxnSpPr>
          <p:spPr>
            <a:xfrm flipV="1">
              <a:off x="2267744" y="2744924"/>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7" name="直接箭头连接符 246"/>
            <p:cNvCxnSpPr>
              <a:stCxn id="241" idx="3"/>
              <a:endCxn id="243" idx="1"/>
            </p:cNvCxnSpPr>
            <p:nvPr/>
          </p:nvCxnSpPr>
          <p:spPr>
            <a:xfrm>
              <a:off x="2267744" y="3392996"/>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8" name="直接箭头连接符 247"/>
            <p:cNvCxnSpPr>
              <a:stCxn id="242" idx="3"/>
              <a:endCxn id="244" idx="1"/>
            </p:cNvCxnSpPr>
            <p:nvPr/>
          </p:nvCxnSpPr>
          <p:spPr>
            <a:xfrm>
              <a:off x="4211960" y="2744924"/>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9" name="直接箭头连接符 248"/>
            <p:cNvCxnSpPr>
              <a:stCxn id="243" idx="3"/>
              <a:endCxn id="244" idx="1"/>
            </p:cNvCxnSpPr>
            <p:nvPr/>
          </p:nvCxnSpPr>
          <p:spPr>
            <a:xfrm flipV="1">
              <a:off x="4211960" y="3392996"/>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0" name="直接箭头连接符 249"/>
            <p:cNvCxnSpPr>
              <a:stCxn id="244" idx="3"/>
              <a:endCxn id="245" idx="1"/>
            </p:cNvCxnSpPr>
            <p:nvPr/>
          </p:nvCxnSpPr>
          <p:spPr>
            <a:xfrm>
              <a:off x="6156176" y="3392996"/>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02" name="直接箭头连接符 101"/>
          <p:cNvCxnSpPr/>
          <p:nvPr/>
        </p:nvCxnSpPr>
        <p:spPr>
          <a:xfrm flipV="1">
            <a:off x="4542260" y="5492758"/>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V="1">
            <a:off x="4537577" y="393738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flipV="1">
            <a:off x="4542260" y="5884557"/>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a:off x="4529921" y="4329785"/>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flipV="1">
            <a:off x="4905180" y="5114525"/>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flipV="1">
            <a:off x="4908154" y="355915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flipV="1">
            <a:off x="4926403" y="5485102"/>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flipV="1">
            <a:off x="4914065" y="3945041"/>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p:nvPr/>
        </p:nvCxnSpPr>
        <p:spPr>
          <a:xfrm flipV="1">
            <a:off x="4926403" y="588455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a:off x="4914064" y="4329183"/>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p:nvPr/>
        </p:nvCxnSpPr>
        <p:spPr>
          <a:xfrm>
            <a:off x="4943872" y="3936635"/>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flipV="1">
            <a:off x="4911974" y="5495966"/>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p:nvPr/>
        </p:nvCxnSpPr>
        <p:spPr>
          <a:xfrm flipV="1">
            <a:off x="5296979" y="4722726"/>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p:nvPr/>
        </p:nvCxnSpPr>
        <p:spPr>
          <a:xfrm flipV="1">
            <a:off x="5289323" y="5106870"/>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p:nvPr/>
        </p:nvCxnSpPr>
        <p:spPr>
          <a:xfrm flipV="1">
            <a:off x="5291068" y="5485102"/>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p:nvPr/>
        </p:nvCxnSpPr>
        <p:spPr>
          <a:xfrm flipV="1">
            <a:off x="5292296" y="355915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flipV="1">
            <a:off x="5292296" y="393738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flipV="1">
            <a:off x="5304635" y="5876899"/>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a:off x="5299952" y="4336839"/>
            <a:ext cx="362921"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p:nvPr/>
        </p:nvCxnSpPr>
        <p:spPr>
          <a:xfrm flipV="1">
            <a:off x="5283412" y="5114526"/>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a:off x="5284639" y="3552099"/>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p:nvPr/>
        </p:nvCxnSpPr>
        <p:spPr>
          <a:xfrm flipV="1">
            <a:off x="5299102" y="314580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p:nvPr/>
        </p:nvCxnSpPr>
        <p:spPr>
          <a:xfrm>
            <a:off x="5328016" y="3936033"/>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flipV="1">
            <a:off x="5296117" y="549596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p:nvPr/>
        </p:nvCxnSpPr>
        <p:spPr>
          <a:xfrm flipV="1">
            <a:off x="5675209" y="2771670"/>
            <a:ext cx="0" cy="374621"/>
          </a:xfrm>
          <a:prstGeom prst="straightConnector1">
            <a:avLst/>
          </a:prstGeom>
          <a:ln w="25400" cmpd="sng">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27" name="弧形 126"/>
          <p:cNvSpPr/>
          <p:nvPr/>
        </p:nvSpPr>
        <p:spPr>
          <a:xfrm>
            <a:off x="5520538" y="2794408"/>
            <a:ext cx="288647" cy="1919876"/>
          </a:xfrm>
          <a:prstGeom prst="arc">
            <a:avLst>
              <a:gd name="adj1" fmla="val 16204247"/>
              <a:gd name="adj2" fmla="val 5431803"/>
            </a:avLst>
          </a:prstGeom>
          <a:ln w="25400" cmpd="sng">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28" name="直接箭头连接符 127"/>
          <p:cNvCxnSpPr/>
          <p:nvPr/>
        </p:nvCxnSpPr>
        <p:spPr>
          <a:xfrm flipV="1">
            <a:off x="5673467" y="4722726"/>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p:nvPr/>
        </p:nvCxnSpPr>
        <p:spPr>
          <a:xfrm flipV="1">
            <a:off x="5676955" y="5099214"/>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p:nvPr/>
        </p:nvCxnSpPr>
        <p:spPr>
          <a:xfrm flipV="1">
            <a:off x="5662873" y="355915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p:nvPr/>
        </p:nvCxnSpPr>
        <p:spPr>
          <a:xfrm flipV="1">
            <a:off x="5669299" y="5477446"/>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p:nvPr/>
        </p:nvCxnSpPr>
        <p:spPr>
          <a:xfrm flipV="1">
            <a:off x="5678184" y="393738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p:nvPr/>
        </p:nvCxnSpPr>
        <p:spPr>
          <a:xfrm flipV="1">
            <a:off x="5667555" y="511452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p:nvPr/>
        </p:nvCxnSpPr>
        <p:spPr>
          <a:xfrm>
            <a:off x="5668783" y="3551497"/>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p:nvPr/>
        </p:nvCxnSpPr>
        <p:spPr>
          <a:xfrm flipV="1">
            <a:off x="5676215" y="2403395"/>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p:nvPr/>
        </p:nvCxnSpPr>
        <p:spPr>
          <a:xfrm>
            <a:off x="5668559" y="2795795"/>
            <a:ext cx="378232" cy="7054"/>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p:nvPr/>
        </p:nvCxnSpPr>
        <p:spPr>
          <a:xfrm flipV="1">
            <a:off x="5666006" y="315778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5713905" y="3943689"/>
            <a:ext cx="362921"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p:nvPr/>
        </p:nvCxnSpPr>
        <p:spPr>
          <a:xfrm flipV="1">
            <a:off x="5674349" y="549596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flipV="1">
            <a:off x="6045787" y="4715072"/>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p:nvPr/>
        </p:nvCxnSpPr>
        <p:spPr>
          <a:xfrm flipV="1">
            <a:off x="6055187" y="5091558"/>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p:nvPr/>
        </p:nvCxnSpPr>
        <p:spPr>
          <a:xfrm flipV="1">
            <a:off x="6048761" y="355915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0" name="直接箭头连接符 159"/>
          <p:cNvCxnSpPr/>
          <p:nvPr/>
        </p:nvCxnSpPr>
        <p:spPr>
          <a:xfrm flipV="1">
            <a:off x="6045787" y="511452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1" name="直接箭头连接符 160"/>
          <p:cNvCxnSpPr/>
          <p:nvPr/>
        </p:nvCxnSpPr>
        <p:spPr>
          <a:xfrm>
            <a:off x="6054672" y="3559153"/>
            <a:ext cx="362921"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2" name="直接箭头连接符 161"/>
          <p:cNvCxnSpPr/>
          <p:nvPr/>
        </p:nvCxnSpPr>
        <p:spPr>
          <a:xfrm flipV="1">
            <a:off x="6046791" y="2025164"/>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3" name="直接箭头连接符 162"/>
          <p:cNvCxnSpPr/>
          <p:nvPr/>
        </p:nvCxnSpPr>
        <p:spPr>
          <a:xfrm flipV="1">
            <a:off x="6052703" y="2411051"/>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4" name="直接箭头连接符 163"/>
          <p:cNvCxnSpPr/>
          <p:nvPr/>
        </p:nvCxnSpPr>
        <p:spPr>
          <a:xfrm>
            <a:off x="6052702" y="2795193"/>
            <a:ext cx="378232" cy="7054"/>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5" name="直接箭头连接符 164"/>
          <p:cNvCxnSpPr/>
          <p:nvPr/>
        </p:nvCxnSpPr>
        <p:spPr>
          <a:xfrm flipV="1">
            <a:off x="6059550" y="315778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p:nvPr/>
        </p:nvCxnSpPr>
        <p:spPr>
          <a:xfrm>
            <a:off x="6055891" y="2403201"/>
            <a:ext cx="378232" cy="7054"/>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9" name="直接箭头连接符 168"/>
          <p:cNvCxnSpPr/>
          <p:nvPr/>
        </p:nvCxnSpPr>
        <p:spPr>
          <a:xfrm flipV="1">
            <a:off x="6055914" y="2780929"/>
            <a:ext cx="0" cy="374621"/>
          </a:xfrm>
          <a:prstGeom prst="straightConnector1">
            <a:avLst/>
          </a:prstGeom>
          <a:ln w="25400" cmpd="sng">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70" name="弧形 169"/>
          <p:cNvSpPr/>
          <p:nvPr/>
        </p:nvSpPr>
        <p:spPr>
          <a:xfrm>
            <a:off x="5901243" y="2803667"/>
            <a:ext cx="288647" cy="1919876"/>
          </a:xfrm>
          <a:prstGeom prst="arc">
            <a:avLst>
              <a:gd name="adj1" fmla="val 16204247"/>
              <a:gd name="adj2" fmla="val 5431803"/>
            </a:avLst>
          </a:prstGeom>
          <a:ln w="25400" cmpd="sng">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67" name="直接箭头连接符 166"/>
          <p:cNvCxnSpPr/>
          <p:nvPr/>
        </p:nvCxnSpPr>
        <p:spPr>
          <a:xfrm flipV="1">
            <a:off x="6429929" y="2764014"/>
            <a:ext cx="0" cy="374621"/>
          </a:xfrm>
          <a:prstGeom prst="straightConnector1">
            <a:avLst/>
          </a:prstGeom>
          <a:ln w="25400" cmpd="sng">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68" name="弧形 167"/>
          <p:cNvSpPr/>
          <p:nvPr/>
        </p:nvSpPr>
        <p:spPr>
          <a:xfrm>
            <a:off x="6289783" y="2793476"/>
            <a:ext cx="288647" cy="1919876"/>
          </a:xfrm>
          <a:prstGeom prst="arc">
            <a:avLst>
              <a:gd name="adj1" fmla="val 16204247"/>
              <a:gd name="adj2" fmla="val 5431803"/>
            </a:avLst>
          </a:prstGeom>
          <a:ln w="25400" cmpd="sng">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1" name="直接箭头连接符 170"/>
          <p:cNvCxnSpPr/>
          <p:nvPr/>
        </p:nvCxnSpPr>
        <p:spPr>
          <a:xfrm flipV="1">
            <a:off x="6424019" y="4707416"/>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flipV="1">
            <a:off x="6426992" y="3159699"/>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p:nvPr/>
        </p:nvCxnSpPr>
        <p:spPr>
          <a:xfrm flipV="1">
            <a:off x="6430934" y="2025164"/>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p:nvPr/>
        </p:nvCxnSpPr>
        <p:spPr>
          <a:xfrm flipV="1">
            <a:off x="6430934" y="2403395"/>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p:nvPr/>
        </p:nvCxnSpPr>
        <p:spPr>
          <a:xfrm>
            <a:off x="6438590" y="2802849"/>
            <a:ext cx="362921"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p:nvPr/>
        </p:nvCxnSpPr>
        <p:spPr>
          <a:xfrm>
            <a:off x="6423277" y="2018109"/>
            <a:ext cx="378232" cy="7054"/>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p:nvPr/>
        </p:nvCxnSpPr>
        <p:spPr>
          <a:xfrm>
            <a:off x="6440035" y="2402599"/>
            <a:ext cx="378232" cy="7054"/>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8" name="直接箭头连接符 177"/>
          <p:cNvCxnSpPr/>
          <p:nvPr/>
        </p:nvCxnSpPr>
        <p:spPr>
          <a:xfrm flipV="1">
            <a:off x="6815816" y="2764014"/>
            <a:ext cx="0" cy="374621"/>
          </a:xfrm>
          <a:prstGeom prst="straightConnector1">
            <a:avLst/>
          </a:prstGeom>
          <a:ln w="25400" cmpd="sng">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79" name="弧形 178"/>
          <p:cNvSpPr/>
          <p:nvPr/>
        </p:nvSpPr>
        <p:spPr>
          <a:xfrm>
            <a:off x="6669185" y="2793476"/>
            <a:ext cx="288647" cy="1919876"/>
          </a:xfrm>
          <a:prstGeom prst="arc">
            <a:avLst>
              <a:gd name="adj1" fmla="val 16204247"/>
              <a:gd name="adj2" fmla="val 5431803"/>
            </a:avLst>
          </a:prstGeom>
          <a:ln w="25400" cmpd="sng">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0" name="弧形 179"/>
          <p:cNvSpPr/>
          <p:nvPr/>
        </p:nvSpPr>
        <p:spPr>
          <a:xfrm flipH="1">
            <a:off x="3596986" y="4403268"/>
            <a:ext cx="936104" cy="1788094"/>
          </a:xfrm>
          <a:prstGeom prst="arc">
            <a:avLst>
              <a:gd name="adj1" fmla="val 16250639"/>
              <a:gd name="adj2" fmla="val 5461289"/>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1" name="弧形 180"/>
          <p:cNvSpPr/>
          <p:nvPr/>
        </p:nvSpPr>
        <p:spPr>
          <a:xfrm flipH="1">
            <a:off x="3596987" y="2852937"/>
            <a:ext cx="946737" cy="1765625"/>
          </a:xfrm>
          <a:prstGeom prst="arc">
            <a:avLst>
              <a:gd name="adj1" fmla="val 16250639"/>
              <a:gd name="adj2" fmla="val 5461289"/>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2" name="Line 10"/>
          <p:cNvSpPr>
            <a:spLocks noChangeShapeType="1"/>
          </p:cNvSpPr>
          <p:nvPr/>
        </p:nvSpPr>
        <p:spPr bwMode="auto">
          <a:xfrm rot="16200000">
            <a:off x="4005479" y="2974264"/>
            <a:ext cx="186045" cy="12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326611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解码过程</a:t>
            </a:r>
          </a:p>
        </p:txBody>
      </p:sp>
      <p:grpSp>
        <p:nvGrpSpPr>
          <p:cNvPr id="251" name="组合 250"/>
          <p:cNvGrpSpPr/>
          <p:nvPr/>
        </p:nvGrpSpPr>
        <p:grpSpPr>
          <a:xfrm>
            <a:off x="3146363" y="1536854"/>
            <a:ext cx="4787694" cy="4821968"/>
            <a:chOff x="1622363" y="1536854"/>
            <a:chExt cx="4787694" cy="4821968"/>
          </a:xfrm>
        </p:grpSpPr>
        <p:sp>
          <p:nvSpPr>
            <p:cNvPr id="5" name="Oval 8"/>
            <p:cNvSpPr>
              <a:spLocks noChangeArrowheads="1"/>
            </p:cNvSpPr>
            <p:nvPr/>
          </p:nvSpPr>
          <p:spPr bwMode="auto">
            <a:xfrm rot="16200000">
              <a:off x="2477711" y="578213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 name="Oval 9"/>
            <p:cNvSpPr>
              <a:spLocks noChangeAspect="1" noChangeArrowheads="1"/>
            </p:cNvSpPr>
            <p:nvPr/>
          </p:nvSpPr>
          <p:spPr bwMode="auto">
            <a:xfrm rot="16200000">
              <a:off x="2253505" y="5747902"/>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 name="Line 11"/>
            <p:cNvSpPr>
              <a:spLocks noChangeShapeType="1"/>
            </p:cNvSpPr>
            <p:nvPr/>
          </p:nvSpPr>
          <p:spPr bwMode="auto">
            <a:xfrm rot="16200000" flipV="1">
              <a:off x="2355305" y="574979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 name="Oval 8"/>
            <p:cNvSpPr>
              <a:spLocks noChangeArrowheads="1"/>
            </p:cNvSpPr>
            <p:nvPr/>
          </p:nvSpPr>
          <p:spPr bwMode="auto">
            <a:xfrm rot="16200000">
              <a:off x="2477682" y="5390336"/>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 name="Oval 9"/>
            <p:cNvSpPr>
              <a:spLocks noChangeAspect="1" noChangeArrowheads="1"/>
            </p:cNvSpPr>
            <p:nvPr/>
          </p:nvSpPr>
          <p:spPr bwMode="auto">
            <a:xfrm rot="16200000">
              <a:off x="2253477" y="5356103"/>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 name="Line 11"/>
            <p:cNvSpPr>
              <a:spLocks noChangeShapeType="1"/>
            </p:cNvSpPr>
            <p:nvPr/>
          </p:nvSpPr>
          <p:spPr bwMode="auto">
            <a:xfrm rot="16200000" flipV="1">
              <a:off x="2355276" y="5357994"/>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 name="Oval 8"/>
            <p:cNvSpPr>
              <a:spLocks noChangeArrowheads="1"/>
            </p:cNvSpPr>
            <p:nvPr/>
          </p:nvSpPr>
          <p:spPr bwMode="auto">
            <a:xfrm rot="16200000">
              <a:off x="2479810" y="5011093"/>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 name="Oval 9"/>
            <p:cNvSpPr>
              <a:spLocks noChangeAspect="1" noChangeArrowheads="1"/>
            </p:cNvSpPr>
            <p:nvPr/>
          </p:nvSpPr>
          <p:spPr bwMode="auto">
            <a:xfrm rot="16200000">
              <a:off x="2255604" y="4977871"/>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 name="Line 11"/>
            <p:cNvSpPr>
              <a:spLocks noChangeShapeType="1"/>
            </p:cNvSpPr>
            <p:nvPr/>
          </p:nvSpPr>
          <p:spPr bwMode="auto">
            <a:xfrm rot="16200000" flipV="1">
              <a:off x="2357404" y="497976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 name="Oval 8"/>
            <p:cNvSpPr>
              <a:spLocks noChangeArrowheads="1"/>
            </p:cNvSpPr>
            <p:nvPr/>
          </p:nvSpPr>
          <p:spPr bwMode="auto">
            <a:xfrm rot="16200000">
              <a:off x="2476834" y="4618561"/>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 name="Oval 8"/>
            <p:cNvSpPr>
              <a:spLocks noChangeArrowheads="1"/>
            </p:cNvSpPr>
            <p:nvPr/>
          </p:nvSpPr>
          <p:spPr bwMode="auto">
            <a:xfrm rot="16200000">
              <a:off x="2476834" y="6177382"/>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 name="Line 10"/>
            <p:cNvSpPr>
              <a:spLocks noChangeShapeType="1"/>
            </p:cNvSpPr>
            <p:nvPr/>
          </p:nvSpPr>
          <p:spPr bwMode="auto">
            <a:xfrm rot="16200000">
              <a:off x="2471449" y="6069698"/>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 name="Oval 8"/>
            <p:cNvSpPr>
              <a:spLocks noChangeArrowheads="1"/>
            </p:cNvSpPr>
            <p:nvPr/>
          </p:nvSpPr>
          <p:spPr bwMode="auto">
            <a:xfrm rot="16200000">
              <a:off x="2477711" y="4234418"/>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 name="Oval 9"/>
            <p:cNvSpPr>
              <a:spLocks noChangeAspect="1" noChangeArrowheads="1"/>
            </p:cNvSpPr>
            <p:nvPr/>
          </p:nvSpPr>
          <p:spPr bwMode="auto">
            <a:xfrm rot="16200000">
              <a:off x="2253505" y="4200185"/>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9" name="Line 11"/>
            <p:cNvSpPr>
              <a:spLocks noChangeShapeType="1"/>
            </p:cNvSpPr>
            <p:nvPr/>
          </p:nvSpPr>
          <p:spPr bwMode="auto">
            <a:xfrm rot="16200000" flipV="1">
              <a:off x="2355305" y="4202077"/>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0" name="Oval 8"/>
            <p:cNvSpPr>
              <a:spLocks noChangeArrowheads="1"/>
            </p:cNvSpPr>
            <p:nvPr/>
          </p:nvSpPr>
          <p:spPr bwMode="auto">
            <a:xfrm rot="16200000">
              <a:off x="2477682" y="384087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1" name="Oval 9"/>
            <p:cNvSpPr>
              <a:spLocks noChangeAspect="1" noChangeArrowheads="1"/>
            </p:cNvSpPr>
            <p:nvPr/>
          </p:nvSpPr>
          <p:spPr bwMode="auto">
            <a:xfrm rot="16200000">
              <a:off x="2253477" y="3806642"/>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2" name="Line 11"/>
            <p:cNvSpPr>
              <a:spLocks noChangeShapeType="1"/>
            </p:cNvSpPr>
            <p:nvPr/>
          </p:nvSpPr>
          <p:spPr bwMode="auto">
            <a:xfrm rot="16200000" flipV="1">
              <a:off x="2355276" y="380853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3" name="Oval 8"/>
            <p:cNvSpPr>
              <a:spLocks noChangeArrowheads="1"/>
            </p:cNvSpPr>
            <p:nvPr/>
          </p:nvSpPr>
          <p:spPr bwMode="auto">
            <a:xfrm rot="16200000">
              <a:off x="2479810" y="3455720"/>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4" name="Oval 9"/>
            <p:cNvSpPr>
              <a:spLocks noChangeAspect="1" noChangeArrowheads="1"/>
            </p:cNvSpPr>
            <p:nvPr/>
          </p:nvSpPr>
          <p:spPr bwMode="auto">
            <a:xfrm rot="16200000">
              <a:off x="2255604" y="3422499"/>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5" name="Line 11"/>
            <p:cNvSpPr>
              <a:spLocks noChangeShapeType="1"/>
            </p:cNvSpPr>
            <p:nvPr/>
          </p:nvSpPr>
          <p:spPr bwMode="auto">
            <a:xfrm rot="16200000" flipV="1">
              <a:off x="2357404" y="3424390"/>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6" name="Oval 8"/>
            <p:cNvSpPr>
              <a:spLocks noChangeArrowheads="1"/>
            </p:cNvSpPr>
            <p:nvPr/>
          </p:nvSpPr>
          <p:spPr bwMode="auto">
            <a:xfrm rot="16200000">
              <a:off x="2476834" y="307084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7" name="Line 10"/>
            <p:cNvSpPr>
              <a:spLocks noChangeShapeType="1"/>
            </p:cNvSpPr>
            <p:nvPr/>
          </p:nvSpPr>
          <p:spPr bwMode="auto">
            <a:xfrm rot="16200000">
              <a:off x="2476129" y="5673196"/>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8" name="Line 10"/>
            <p:cNvSpPr>
              <a:spLocks noChangeShapeType="1"/>
            </p:cNvSpPr>
            <p:nvPr/>
          </p:nvSpPr>
          <p:spPr bwMode="auto">
            <a:xfrm rot="16200000">
              <a:off x="2476129" y="5287308"/>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9" name="Line 10"/>
            <p:cNvSpPr>
              <a:spLocks noChangeShapeType="1"/>
            </p:cNvSpPr>
            <p:nvPr/>
          </p:nvSpPr>
          <p:spPr bwMode="auto">
            <a:xfrm rot="16200000">
              <a:off x="2476129" y="4901421"/>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 name="Line 10"/>
            <p:cNvSpPr>
              <a:spLocks noChangeShapeType="1"/>
            </p:cNvSpPr>
            <p:nvPr/>
          </p:nvSpPr>
          <p:spPr bwMode="auto">
            <a:xfrm rot="16200000">
              <a:off x="2476129" y="4123735"/>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 name="Line 10"/>
            <p:cNvSpPr>
              <a:spLocks noChangeShapeType="1"/>
            </p:cNvSpPr>
            <p:nvPr/>
          </p:nvSpPr>
          <p:spPr bwMode="auto">
            <a:xfrm rot="16200000">
              <a:off x="2476129" y="3731960"/>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3" name="Line 10"/>
            <p:cNvSpPr>
              <a:spLocks noChangeShapeType="1"/>
            </p:cNvSpPr>
            <p:nvPr/>
          </p:nvSpPr>
          <p:spPr bwMode="auto">
            <a:xfrm rot="16200000">
              <a:off x="2479587" y="3350246"/>
              <a:ext cx="201449" cy="55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34" name="直接连接符 33"/>
            <p:cNvCxnSpPr/>
            <p:nvPr/>
          </p:nvCxnSpPr>
          <p:spPr>
            <a:xfrm>
              <a:off x="2780253" y="5877502"/>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780253" y="5485101"/>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780253" y="5106869"/>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780253" y="4715071"/>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780253" y="4329183"/>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780253" y="3935639"/>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780253" y="3551497"/>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2780253" y="3153908"/>
              <a:ext cx="3628800" cy="5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3018259" y="1615440"/>
              <a:ext cx="1771"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3402402" y="1615440"/>
              <a:ext cx="0"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3753844" y="1615440"/>
              <a:ext cx="11478"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flipV="1">
              <a:off x="4138871" y="1615440"/>
              <a:ext cx="12338"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4521786" y="1615438"/>
              <a:ext cx="8885"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4893592" y="1615440"/>
              <a:ext cx="4681"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5283421" y="1615440"/>
              <a:ext cx="739"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5654737" y="1615440"/>
              <a:ext cx="8660"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flipV="1">
              <a:off x="6027084" y="1615440"/>
              <a:ext cx="4140"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6409052" y="1621094"/>
              <a:ext cx="403"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3044178" y="6335855"/>
              <a:ext cx="33648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622363" y="5135183"/>
              <a:ext cx="461665" cy="553998"/>
            </a:xfrm>
            <a:prstGeom prst="rect">
              <a:avLst/>
            </a:prstGeom>
            <a:noFill/>
          </p:spPr>
          <p:txBody>
            <a:bodyPr vert="vert270" wrap="none" rtlCol="0">
              <a:spAutoFit/>
            </a:bodyPr>
            <a:lstStyle/>
            <a:p>
              <a:r>
                <a:rPr lang="zh-CN" altLang="en-US" dirty="0">
                  <a:latin typeface="+mn-ea"/>
                </a:rPr>
                <a:t>打开</a:t>
              </a:r>
            </a:p>
          </p:txBody>
        </p:sp>
        <mc:AlternateContent xmlns:mc="http://schemas.openxmlformats.org/markup-compatibility/2006" xmlns:a14="http://schemas.microsoft.com/office/drawing/2010/main">
          <mc:Choice Requires="a14">
            <p:sp>
              <p:nvSpPr>
                <p:cNvPr id="93" name="矩形 92"/>
                <p:cNvSpPr/>
                <p:nvPr/>
              </p:nvSpPr>
              <p:spPr>
                <a:xfrm>
                  <a:off x="2935791" y="5907522"/>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m:t>
                            </m:r>
                          </m:sub>
                        </m:sSub>
                      </m:oMath>
                    </m:oMathPara>
                  </a14:m>
                  <a:endParaRPr lang="zh-CN" altLang="en-US" sz="1600" dirty="0"/>
                </a:p>
              </p:txBody>
            </p:sp>
          </mc:Choice>
          <mc:Fallback xmlns="">
            <p:sp>
              <p:nvSpPr>
                <p:cNvPr id="93" name="矩形 92"/>
                <p:cNvSpPr>
                  <a:spLocks noRot="1" noChangeAspect="1" noMove="1" noResize="1" noEditPoints="1" noAdjustHandles="1" noChangeArrowheads="1" noChangeShapeType="1" noTextEdit="1"/>
                </p:cNvSpPr>
                <p:nvPr/>
              </p:nvSpPr>
              <p:spPr>
                <a:xfrm>
                  <a:off x="2935791" y="5907522"/>
                  <a:ext cx="168480" cy="429018"/>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4" name="矩形 93"/>
                <p:cNvSpPr/>
                <p:nvPr/>
              </p:nvSpPr>
              <p:spPr>
                <a:xfrm>
                  <a:off x="3318162" y="5907522"/>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2</m:t>
                            </m:r>
                          </m:sub>
                        </m:sSub>
                      </m:oMath>
                    </m:oMathPara>
                  </a14:m>
                  <a:endParaRPr lang="zh-CN" altLang="en-US" sz="1600" dirty="0"/>
                </a:p>
              </p:txBody>
            </p:sp>
          </mc:Choice>
          <mc:Fallback xmlns="">
            <p:sp>
              <p:nvSpPr>
                <p:cNvPr id="94" name="矩形 93"/>
                <p:cNvSpPr>
                  <a:spLocks noRot="1" noChangeAspect="1" noMove="1" noResize="1" noEditPoints="1" noAdjustHandles="1" noChangeArrowheads="1" noChangeShapeType="1" noTextEdit="1"/>
                </p:cNvSpPr>
                <p:nvPr/>
              </p:nvSpPr>
              <p:spPr>
                <a:xfrm>
                  <a:off x="3318162" y="5907522"/>
                  <a:ext cx="168480" cy="429018"/>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5" name="矩形 94"/>
                <p:cNvSpPr/>
                <p:nvPr/>
              </p:nvSpPr>
              <p:spPr>
                <a:xfrm>
                  <a:off x="3669604"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3</m:t>
                            </m:r>
                          </m:sub>
                        </m:sSub>
                      </m:oMath>
                    </m:oMathPara>
                  </a14:m>
                  <a:endParaRPr lang="zh-CN" altLang="en-US" sz="1600" dirty="0"/>
                </a:p>
              </p:txBody>
            </p:sp>
          </mc:Choice>
          <mc:Fallback xmlns="">
            <p:sp>
              <p:nvSpPr>
                <p:cNvPr id="95" name="矩形 94"/>
                <p:cNvSpPr>
                  <a:spLocks noRot="1" noChangeAspect="1" noMove="1" noResize="1" noEditPoints="1" noAdjustHandles="1" noChangeArrowheads="1" noChangeShapeType="1" noTextEdit="1"/>
                </p:cNvSpPr>
                <p:nvPr/>
              </p:nvSpPr>
              <p:spPr>
                <a:xfrm>
                  <a:off x="3669604" y="5906837"/>
                  <a:ext cx="168480" cy="429018"/>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6" name="矩形 95"/>
                <p:cNvSpPr/>
                <p:nvPr/>
              </p:nvSpPr>
              <p:spPr>
                <a:xfrm>
                  <a:off x="4065226"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4</m:t>
                            </m:r>
                          </m:sub>
                        </m:sSub>
                      </m:oMath>
                    </m:oMathPara>
                  </a14:m>
                  <a:endParaRPr lang="zh-CN" altLang="en-US" sz="1600" dirty="0"/>
                </a:p>
              </p:txBody>
            </p:sp>
          </mc:Choice>
          <mc:Fallback xmlns="">
            <p:sp>
              <p:nvSpPr>
                <p:cNvPr id="96" name="矩形 95"/>
                <p:cNvSpPr>
                  <a:spLocks noRot="1" noChangeAspect="1" noMove="1" noResize="1" noEditPoints="1" noAdjustHandles="1" noChangeArrowheads="1" noChangeShapeType="1" noTextEdit="1"/>
                </p:cNvSpPr>
                <p:nvPr/>
              </p:nvSpPr>
              <p:spPr>
                <a:xfrm>
                  <a:off x="4065226" y="5906837"/>
                  <a:ext cx="168480" cy="429018"/>
                </a:xfrm>
                <a:prstGeom prst="rect">
                  <a:avLst/>
                </a:prstGeom>
                <a:blipFill rotWithShape="1">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7" name="矩形 96"/>
                <p:cNvSpPr/>
                <p:nvPr/>
              </p:nvSpPr>
              <p:spPr>
                <a:xfrm>
                  <a:off x="4427518" y="5907522"/>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5</m:t>
                            </m:r>
                          </m:sub>
                        </m:sSub>
                      </m:oMath>
                    </m:oMathPara>
                  </a14:m>
                  <a:endParaRPr lang="zh-CN" altLang="en-US" sz="1600" dirty="0"/>
                </a:p>
              </p:txBody>
            </p:sp>
          </mc:Choice>
          <mc:Fallback xmlns="">
            <p:sp>
              <p:nvSpPr>
                <p:cNvPr id="97" name="矩形 96"/>
                <p:cNvSpPr>
                  <a:spLocks noRot="1" noChangeAspect="1" noMove="1" noResize="1" noEditPoints="1" noAdjustHandles="1" noChangeArrowheads="1" noChangeShapeType="1" noTextEdit="1"/>
                </p:cNvSpPr>
                <p:nvPr/>
              </p:nvSpPr>
              <p:spPr>
                <a:xfrm>
                  <a:off x="4427518" y="5907522"/>
                  <a:ext cx="168480" cy="429018"/>
                </a:xfrm>
                <a:prstGeom prst="rect">
                  <a:avLst/>
                </a:prstGeom>
                <a:blipFill rotWithShape="1">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8" name="矩形 97"/>
                <p:cNvSpPr/>
                <p:nvPr/>
              </p:nvSpPr>
              <p:spPr>
                <a:xfrm>
                  <a:off x="4827600"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6</m:t>
                            </m:r>
                          </m:sub>
                        </m:sSub>
                      </m:oMath>
                    </m:oMathPara>
                  </a14:m>
                  <a:endParaRPr lang="zh-CN" altLang="en-US" sz="1600" dirty="0"/>
                </a:p>
              </p:txBody>
            </p:sp>
          </mc:Choice>
          <mc:Fallback xmlns="">
            <p:sp>
              <p:nvSpPr>
                <p:cNvPr id="98" name="矩形 97"/>
                <p:cNvSpPr>
                  <a:spLocks noRot="1" noChangeAspect="1" noMove="1" noResize="1" noEditPoints="1" noAdjustHandles="1" noChangeArrowheads="1" noChangeShapeType="1" noTextEdit="1"/>
                </p:cNvSpPr>
                <p:nvPr/>
              </p:nvSpPr>
              <p:spPr>
                <a:xfrm>
                  <a:off x="4827600" y="5906837"/>
                  <a:ext cx="168480" cy="429018"/>
                </a:xfrm>
                <a:prstGeom prst="rect">
                  <a:avLst/>
                </a:prstGeom>
                <a:blipFill rotWithShape="1">
                  <a:blip r:embed="rId9"/>
                  <a:stretch>
                    <a:fillRect/>
                  </a:stretch>
                </a:blipFill>
              </p:spPr>
              <p:txBody>
                <a:bodyPr/>
                <a:lstStyle/>
                <a:p>
                  <a:r>
                    <a:rPr lang="zh-CN" altLang="en-US">
                      <a:noFill/>
                    </a:rPr>
                    <a:t> </a:t>
                  </a:r>
                </a:p>
              </p:txBody>
            </p:sp>
          </mc:Fallback>
        </mc:AlternateContent>
        <p:sp>
          <p:nvSpPr>
            <p:cNvPr id="99" name="矩形 98"/>
            <p:cNvSpPr/>
            <p:nvPr/>
          </p:nvSpPr>
          <p:spPr>
            <a:xfrm>
              <a:off x="5192264"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100" name="矩形 99"/>
            <p:cNvSpPr/>
            <p:nvPr/>
          </p:nvSpPr>
          <p:spPr>
            <a:xfrm>
              <a:off x="5566981"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mc:AlternateContent xmlns:mc="http://schemas.openxmlformats.org/markup-compatibility/2006" xmlns:a14="http://schemas.microsoft.com/office/drawing/2010/main">
          <mc:Choice Requires="a14">
            <p:sp>
              <p:nvSpPr>
                <p:cNvPr id="101" name="矩形 100"/>
                <p:cNvSpPr/>
                <p:nvPr/>
              </p:nvSpPr>
              <p:spPr>
                <a:xfrm>
                  <a:off x="5942844"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𝑇</m:t>
                            </m:r>
                          </m:sub>
                        </m:sSub>
                      </m:oMath>
                    </m:oMathPara>
                  </a14:m>
                  <a:endParaRPr lang="zh-CN" altLang="en-US" sz="1600" dirty="0"/>
                </a:p>
              </p:txBody>
            </p:sp>
          </mc:Choice>
          <mc:Fallback xmlns="">
            <p:sp>
              <p:nvSpPr>
                <p:cNvPr id="101" name="矩形 100"/>
                <p:cNvSpPr>
                  <a:spLocks noRot="1" noChangeAspect="1" noMove="1" noResize="1" noEditPoints="1" noAdjustHandles="1" noChangeArrowheads="1" noChangeShapeType="1" noTextEdit="1"/>
                </p:cNvSpPr>
                <p:nvPr/>
              </p:nvSpPr>
              <p:spPr>
                <a:xfrm>
                  <a:off x="5942844" y="5906837"/>
                  <a:ext cx="168480" cy="429018"/>
                </a:xfrm>
                <a:prstGeom prst="rect">
                  <a:avLst/>
                </a:prstGeom>
                <a:blipFill rotWithShape="1">
                  <a:blip r:embed="rId10"/>
                  <a:stretch>
                    <a:fillRect/>
                  </a:stretch>
                </a:blipFill>
              </p:spPr>
              <p:txBody>
                <a:bodyPr/>
                <a:lstStyle/>
                <a:p>
                  <a:r>
                    <a:rPr lang="zh-CN" altLang="en-US">
                      <a:noFill/>
                    </a:rPr>
                    <a:t> </a:t>
                  </a:r>
                </a:p>
              </p:txBody>
            </p:sp>
          </mc:Fallback>
        </mc:AlternateContent>
        <p:sp>
          <p:nvSpPr>
            <p:cNvPr id="142" name="Oval 8"/>
            <p:cNvSpPr>
              <a:spLocks noChangeArrowheads="1"/>
            </p:cNvSpPr>
            <p:nvPr/>
          </p:nvSpPr>
          <p:spPr bwMode="auto">
            <a:xfrm rot="16200000">
              <a:off x="2478715" y="2700428"/>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3" name="Oval 9"/>
            <p:cNvSpPr>
              <a:spLocks noChangeAspect="1" noChangeArrowheads="1"/>
            </p:cNvSpPr>
            <p:nvPr/>
          </p:nvSpPr>
          <p:spPr bwMode="auto">
            <a:xfrm rot="16200000">
              <a:off x="2254510" y="2666196"/>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4" name="Line 11"/>
            <p:cNvSpPr>
              <a:spLocks noChangeShapeType="1"/>
            </p:cNvSpPr>
            <p:nvPr/>
          </p:nvSpPr>
          <p:spPr bwMode="auto">
            <a:xfrm rot="16200000" flipV="1">
              <a:off x="2356309" y="2668087"/>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5" name="Oval 8"/>
            <p:cNvSpPr>
              <a:spLocks noChangeArrowheads="1"/>
            </p:cNvSpPr>
            <p:nvPr/>
          </p:nvSpPr>
          <p:spPr bwMode="auto">
            <a:xfrm rot="16200000">
              <a:off x="2478687" y="230688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6" name="Oval 9"/>
            <p:cNvSpPr>
              <a:spLocks noChangeAspect="1" noChangeArrowheads="1"/>
            </p:cNvSpPr>
            <p:nvPr/>
          </p:nvSpPr>
          <p:spPr bwMode="auto">
            <a:xfrm rot="16200000">
              <a:off x="2254481" y="2272652"/>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7" name="Line 11"/>
            <p:cNvSpPr>
              <a:spLocks noChangeShapeType="1"/>
            </p:cNvSpPr>
            <p:nvPr/>
          </p:nvSpPr>
          <p:spPr bwMode="auto">
            <a:xfrm rot="16200000" flipV="1">
              <a:off x="2356281" y="227454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8" name="Oval 8"/>
            <p:cNvSpPr>
              <a:spLocks noChangeArrowheads="1"/>
            </p:cNvSpPr>
            <p:nvPr/>
          </p:nvSpPr>
          <p:spPr bwMode="auto">
            <a:xfrm rot="16200000">
              <a:off x="2480814" y="1921730"/>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9" name="Oval 9"/>
            <p:cNvSpPr>
              <a:spLocks noChangeAspect="1" noChangeArrowheads="1"/>
            </p:cNvSpPr>
            <p:nvPr/>
          </p:nvSpPr>
          <p:spPr bwMode="auto">
            <a:xfrm rot="16200000">
              <a:off x="2256609" y="1888509"/>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0" name="Line 11"/>
            <p:cNvSpPr>
              <a:spLocks noChangeShapeType="1"/>
            </p:cNvSpPr>
            <p:nvPr/>
          </p:nvSpPr>
          <p:spPr bwMode="auto">
            <a:xfrm rot="16200000" flipV="1">
              <a:off x="2358408" y="1890400"/>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1" name="Oval 8"/>
            <p:cNvSpPr>
              <a:spLocks noChangeArrowheads="1"/>
            </p:cNvSpPr>
            <p:nvPr/>
          </p:nvSpPr>
          <p:spPr bwMode="auto">
            <a:xfrm rot="16200000">
              <a:off x="2477838" y="153685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2" name="Line 10"/>
            <p:cNvSpPr>
              <a:spLocks noChangeShapeType="1"/>
            </p:cNvSpPr>
            <p:nvPr/>
          </p:nvSpPr>
          <p:spPr bwMode="auto">
            <a:xfrm rot="16200000">
              <a:off x="2477134" y="2589745"/>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3" name="Line 10"/>
            <p:cNvSpPr>
              <a:spLocks noChangeShapeType="1"/>
            </p:cNvSpPr>
            <p:nvPr/>
          </p:nvSpPr>
          <p:spPr bwMode="auto">
            <a:xfrm rot="16200000">
              <a:off x="2477134" y="2197970"/>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4" name="Line 10"/>
            <p:cNvSpPr>
              <a:spLocks noChangeShapeType="1"/>
            </p:cNvSpPr>
            <p:nvPr/>
          </p:nvSpPr>
          <p:spPr bwMode="auto">
            <a:xfrm rot="16200000">
              <a:off x="2477134" y="1813803"/>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155" name="直接连接符 154"/>
            <p:cNvCxnSpPr/>
            <p:nvPr/>
          </p:nvCxnSpPr>
          <p:spPr>
            <a:xfrm>
              <a:off x="2781257" y="2795193"/>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2781257" y="2401650"/>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2781257" y="2017507"/>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flipV="1">
              <a:off x="2781257" y="1619918"/>
              <a:ext cx="3628800" cy="5790"/>
            </a:xfrm>
            <a:prstGeom prst="line">
              <a:avLst/>
            </a:prstGeom>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1623367" y="3726150"/>
              <a:ext cx="461665" cy="553998"/>
            </a:xfrm>
            <a:prstGeom prst="rect">
              <a:avLst/>
            </a:prstGeom>
            <a:noFill/>
          </p:spPr>
          <p:txBody>
            <a:bodyPr vert="vert270" wrap="none" rtlCol="0">
              <a:spAutoFit/>
            </a:bodyPr>
            <a:lstStyle/>
            <a:p>
              <a:r>
                <a:rPr lang="zh-CN" altLang="en-US" dirty="0">
                  <a:latin typeface="+mn-ea"/>
                </a:rPr>
                <a:t>关闭</a:t>
              </a:r>
            </a:p>
          </p:txBody>
        </p:sp>
        <p:sp>
          <p:nvSpPr>
            <p:cNvPr id="189" name="TextBox 188"/>
            <p:cNvSpPr txBox="1"/>
            <p:nvPr/>
          </p:nvSpPr>
          <p:spPr>
            <a:xfrm>
              <a:off x="1623367" y="2214985"/>
              <a:ext cx="461665" cy="553998"/>
            </a:xfrm>
            <a:prstGeom prst="rect">
              <a:avLst/>
            </a:prstGeom>
            <a:noFill/>
          </p:spPr>
          <p:txBody>
            <a:bodyPr vert="vert270" wrap="none" rtlCol="0">
              <a:spAutoFit/>
            </a:bodyPr>
            <a:lstStyle/>
            <a:p>
              <a:r>
                <a:rPr lang="zh-CN" altLang="en-US" dirty="0">
                  <a:latin typeface="+mn-ea"/>
                </a:rPr>
                <a:t>灯光</a:t>
              </a:r>
            </a:p>
          </p:txBody>
        </p:sp>
        <p:cxnSp>
          <p:nvCxnSpPr>
            <p:cNvPr id="233" name="直接箭头连接符 232"/>
            <p:cNvCxnSpPr/>
            <p:nvPr/>
          </p:nvCxnSpPr>
          <p:spPr>
            <a:xfrm flipV="1">
              <a:off x="2638417" y="5866639"/>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4" name="直接箭头连接符 233"/>
            <p:cNvCxnSpPr>
              <a:stCxn id="15" idx="5"/>
            </p:cNvCxnSpPr>
            <p:nvPr/>
          </p:nvCxnSpPr>
          <p:spPr>
            <a:xfrm flipV="1">
              <a:off x="2631703" y="4325138"/>
              <a:ext cx="374218" cy="1878815"/>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40" name="组合 239"/>
          <p:cNvGrpSpPr/>
          <p:nvPr/>
        </p:nvGrpSpPr>
        <p:grpSpPr>
          <a:xfrm>
            <a:off x="5114388" y="404665"/>
            <a:ext cx="3770222" cy="933223"/>
            <a:chOff x="971600" y="2492896"/>
            <a:chExt cx="7272808" cy="1800200"/>
          </a:xfrm>
        </p:grpSpPr>
        <p:sp>
          <p:nvSpPr>
            <p:cNvPr id="241" name="矩形 240"/>
            <p:cNvSpPr/>
            <p:nvPr/>
          </p:nvSpPr>
          <p:spPr>
            <a:xfrm>
              <a:off x="971600"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900" dirty="0">
                  <a:latin typeface="微软雅黑" panose="020B0503020204020204" pitchFamily="34" charset="-122"/>
                  <a:ea typeface="微软雅黑" panose="020B0503020204020204" pitchFamily="34" charset="-122"/>
                </a:rPr>
                <a:t>SENT-START</a:t>
              </a:r>
              <a:endParaRPr lang="zh-CN" altLang="en-US" sz="900" dirty="0">
                <a:latin typeface="微软雅黑" panose="020B0503020204020204" pitchFamily="34" charset="-122"/>
                <a:ea typeface="微软雅黑" panose="020B0503020204020204" pitchFamily="34" charset="-122"/>
              </a:endParaRPr>
            </a:p>
          </p:txBody>
        </p:sp>
        <p:sp>
          <p:nvSpPr>
            <p:cNvPr id="242" name="矩形 241"/>
            <p:cNvSpPr/>
            <p:nvPr/>
          </p:nvSpPr>
          <p:spPr>
            <a:xfrm>
              <a:off x="2915816" y="2492896"/>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打开</a:t>
              </a:r>
            </a:p>
          </p:txBody>
        </p:sp>
        <p:sp>
          <p:nvSpPr>
            <p:cNvPr id="243" name="矩形 242"/>
            <p:cNvSpPr/>
            <p:nvPr/>
          </p:nvSpPr>
          <p:spPr>
            <a:xfrm>
              <a:off x="2915816" y="378904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关闭</a:t>
              </a:r>
            </a:p>
          </p:txBody>
        </p:sp>
        <p:sp>
          <p:nvSpPr>
            <p:cNvPr id="244" name="矩形 243"/>
            <p:cNvSpPr/>
            <p:nvPr/>
          </p:nvSpPr>
          <p:spPr>
            <a:xfrm>
              <a:off x="4860032"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灯光</a:t>
              </a:r>
            </a:p>
          </p:txBody>
        </p:sp>
        <p:sp>
          <p:nvSpPr>
            <p:cNvPr id="245" name="矩形 244"/>
            <p:cNvSpPr/>
            <p:nvPr/>
          </p:nvSpPr>
          <p:spPr>
            <a:xfrm>
              <a:off x="6948264"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900" dirty="0">
                  <a:latin typeface="微软雅黑" panose="020B0503020204020204" pitchFamily="34" charset="-122"/>
                  <a:ea typeface="微软雅黑" panose="020B0503020204020204" pitchFamily="34" charset="-122"/>
                </a:rPr>
                <a:t>SENT-END</a:t>
              </a:r>
              <a:endParaRPr lang="zh-CN" altLang="en-US" sz="900" dirty="0">
                <a:latin typeface="微软雅黑" panose="020B0503020204020204" pitchFamily="34" charset="-122"/>
                <a:ea typeface="微软雅黑" panose="020B0503020204020204" pitchFamily="34" charset="-122"/>
              </a:endParaRPr>
            </a:p>
          </p:txBody>
        </p:sp>
        <p:cxnSp>
          <p:nvCxnSpPr>
            <p:cNvPr id="246" name="直接箭头连接符 245"/>
            <p:cNvCxnSpPr>
              <a:stCxn id="241" idx="3"/>
              <a:endCxn id="242" idx="1"/>
            </p:cNvCxnSpPr>
            <p:nvPr/>
          </p:nvCxnSpPr>
          <p:spPr>
            <a:xfrm flipV="1">
              <a:off x="2267744" y="2744924"/>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7" name="直接箭头连接符 246"/>
            <p:cNvCxnSpPr>
              <a:stCxn id="241" idx="3"/>
              <a:endCxn id="243" idx="1"/>
            </p:cNvCxnSpPr>
            <p:nvPr/>
          </p:nvCxnSpPr>
          <p:spPr>
            <a:xfrm>
              <a:off x="2267744" y="3392996"/>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8" name="直接箭头连接符 247"/>
            <p:cNvCxnSpPr>
              <a:stCxn id="242" idx="3"/>
              <a:endCxn id="244" idx="1"/>
            </p:cNvCxnSpPr>
            <p:nvPr/>
          </p:nvCxnSpPr>
          <p:spPr>
            <a:xfrm>
              <a:off x="4211960" y="2744924"/>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9" name="直接箭头连接符 248"/>
            <p:cNvCxnSpPr>
              <a:stCxn id="243" idx="3"/>
              <a:endCxn id="244" idx="1"/>
            </p:cNvCxnSpPr>
            <p:nvPr/>
          </p:nvCxnSpPr>
          <p:spPr>
            <a:xfrm flipV="1">
              <a:off x="4211960" y="3392996"/>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0" name="直接箭头连接符 249"/>
            <p:cNvCxnSpPr>
              <a:stCxn id="244" idx="3"/>
              <a:endCxn id="245" idx="1"/>
            </p:cNvCxnSpPr>
            <p:nvPr/>
          </p:nvCxnSpPr>
          <p:spPr>
            <a:xfrm>
              <a:off x="6156176" y="3392996"/>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02" name="直接箭头连接符 101"/>
          <p:cNvCxnSpPr/>
          <p:nvPr/>
        </p:nvCxnSpPr>
        <p:spPr>
          <a:xfrm flipV="1">
            <a:off x="4542260" y="5492758"/>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V="1">
            <a:off x="4537577" y="393738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flipV="1">
            <a:off x="4542260" y="5884557"/>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a:off x="4529921" y="4329785"/>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flipV="1">
            <a:off x="4905180" y="5114525"/>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flipV="1">
            <a:off x="4908154" y="355915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flipV="1">
            <a:off x="4926403" y="5485102"/>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flipV="1">
            <a:off x="4914065" y="3945041"/>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p:nvPr/>
        </p:nvCxnSpPr>
        <p:spPr>
          <a:xfrm flipV="1">
            <a:off x="4926403" y="588455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a:off x="4914064" y="4329183"/>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p:nvPr/>
        </p:nvCxnSpPr>
        <p:spPr>
          <a:xfrm>
            <a:off x="4943872" y="3936635"/>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flipV="1">
            <a:off x="4911974" y="5495966"/>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p:nvPr/>
        </p:nvCxnSpPr>
        <p:spPr>
          <a:xfrm flipV="1">
            <a:off x="5296979" y="4722726"/>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p:nvPr/>
        </p:nvCxnSpPr>
        <p:spPr>
          <a:xfrm flipV="1">
            <a:off x="5289323" y="5106870"/>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p:nvPr/>
        </p:nvCxnSpPr>
        <p:spPr>
          <a:xfrm flipV="1">
            <a:off x="5291068" y="5485102"/>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p:nvPr/>
        </p:nvCxnSpPr>
        <p:spPr>
          <a:xfrm flipV="1">
            <a:off x="5292296" y="355915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flipV="1">
            <a:off x="5292296" y="393738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flipV="1">
            <a:off x="5304635" y="5876899"/>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a:off x="5299952" y="4336839"/>
            <a:ext cx="362921"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p:nvPr/>
        </p:nvCxnSpPr>
        <p:spPr>
          <a:xfrm flipV="1">
            <a:off x="5283412" y="5114526"/>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a:off x="5284639" y="3552099"/>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p:nvPr/>
        </p:nvCxnSpPr>
        <p:spPr>
          <a:xfrm flipV="1">
            <a:off x="5299102" y="314580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p:nvPr/>
        </p:nvCxnSpPr>
        <p:spPr>
          <a:xfrm>
            <a:off x="5328016" y="3936033"/>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flipV="1">
            <a:off x="5296117" y="549596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p:nvPr/>
        </p:nvCxnSpPr>
        <p:spPr>
          <a:xfrm flipV="1">
            <a:off x="5675209" y="2771670"/>
            <a:ext cx="0" cy="374621"/>
          </a:xfrm>
          <a:prstGeom prst="straightConnector1">
            <a:avLst/>
          </a:prstGeom>
          <a:ln w="25400" cmpd="sng">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27" name="弧形 126"/>
          <p:cNvSpPr/>
          <p:nvPr/>
        </p:nvSpPr>
        <p:spPr>
          <a:xfrm>
            <a:off x="5520538" y="2794408"/>
            <a:ext cx="288647" cy="1919876"/>
          </a:xfrm>
          <a:prstGeom prst="arc">
            <a:avLst>
              <a:gd name="adj1" fmla="val 16204247"/>
              <a:gd name="adj2" fmla="val 5431803"/>
            </a:avLst>
          </a:prstGeom>
          <a:ln w="25400" cmpd="sng">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28" name="直接箭头连接符 127"/>
          <p:cNvCxnSpPr/>
          <p:nvPr/>
        </p:nvCxnSpPr>
        <p:spPr>
          <a:xfrm flipV="1">
            <a:off x="5673467" y="4722726"/>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p:nvPr/>
        </p:nvCxnSpPr>
        <p:spPr>
          <a:xfrm flipV="1">
            <a:off x="5676955" y="5099214"/>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p:nvPr/>
        </p:nvCxnSpPr>
        <p:spPr>
          <a:xfrm flipV="1">
            <a:off x="5662873" y="355915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p:nvPr/>
        </p:nvCxnSpPr>
        <p:spPr>
          <a:xfrm flipV="1">
            <a:off x="5669299" y="5477446"/>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p:nvPr/>
        </p:nvCxnSpPr>
        <p:spPr>
          <a:xfrm flipV="1">
            <a:off x="5678184" y="393738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p:nvPr/>
        </p:nvCxnSpPr>
        <p:spPr>
          <a:xfrm flipV="1">
            <a:off x="5667555" y="511452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p:nvPr/>
        </p:nvCxnSpPr>
        <p:spPr>
          <a:xfrm>
            <a:off x="5668783" y="3551497"/>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p:nvPr/>
        </p:nvCxnSpPr>
        <p:spPr>
          <a:xfrm flipV="1">
            <a:off x="5676215" y="2403395"/>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p:nvPr/>
        </p:nvCxnSpPr>
        <p:spPr>
          <a:xfrm>
            <a:off x="5668559" y="2795795"/>
            <a:ext cx="378232" cy="7054"/>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p:nvPr/>
        </p:nvCxnSpPr>
        <p:spPr>
          <a:xfrm flipV="1">
            <a:off x="5666006" y="315778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5713905" y="3943689"/>
            <a:ext cx="362921"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p:nvPr/>
        </p:nvCxnSpPr>
        <p:spPr>
          <a:xfrm flipV="1">
            <a:off x="5674349" y="549596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flipV="1">
            <a:off x="6045787" y="4715072"/>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p:nvPr/>
        </p:nvCxnSpPr>
        <p:spPr>
          <a:xfrm flipV="1">
            <a:off x="6055187" y="5091558"/>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p:nvPr/>
        </p:nvCxnSpPr>
        <p:spPr>
          <a:xfrm flipV="1">
            <a:off x="6048761" y="355915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0" name="直接箭头连接符 159"/>
          <p:cNvCxnSpPr/>
          <p:nvPr/>
        </p:nvCxnSpPr>
        <p:spPr>
          <a:xfrm flipV="1">
            <a:off x="6045787" y="511452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1" name="直接箭头连接符 160"/>
          <p:cNvCxnSpPr/>
          <p:nvPr/>
        </p:nvCxnSpPr>
        <p:spPr>
          <a:xfrm>
            <a:off x="6054672" y="3559153"/>
            <a:ext cx="362921"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2" name="直接箭头连接符 161"/>
          <p:cNvCxnSpPr/>
          <p:nvPr/>
        </p:nvCxnSpPr>
        <p:spPr>
          <a:xfrm flipV="1">
            <a:off x="6046791" y="2025164"/>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3" name="直接箭头连接符 162"/>
          <p:cNvCxnSpPr/>
          <p:nvPr/>
        </p:nvCxnSpPr>
        <p:spPr>
          <a:xfrm flipV="1">
            <a:off x="6052703" y="2411051"/>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4" name="直接箭头连接符 163"/>
          <p:cNvCxnSpPr/>
          <p:nvPr/>
        </p:nvCxnSpPr>
        <p:spPr>
          <a:xfrm>
            <a:off x="6052702" y="2795193"/>
            <a:ext cx="378232" cy="7054"/>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5" name="直接箭头连接符 164"/>
          <p:cNvCxnSpPr/>
          <p:nvPr/>
        </p:nvCxnSpPr>
        <p:spPr>
          <a:xfrm flipV="1">
            <a:off x="6059550" y="315778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p:nvPr/>
        </p:nvCxnSpPr>
        <p:spPr>
          <a:xfrm>
            <a:off x="6055891" y="2403201"/>
            <a:ext cx="378232" cy="7054"/>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9" name="直接箭头连接符 168"/>
          <p:cNvCxnSpPr/>
          <p:nvPr/>
        </p:nvCxnSpPr>
        <p:spPr>
          <a:xfrm flipV="1">
            <a:off x="6055914" y="2780929"/>
            <a:ext cx="0" cy="374621"/>
          </a:xfrm>
          <a:prstGeom prst="straightConnector1">
            <a:avLst/>
          </a:prstGeom>
          <a:ln w="25400" cmpd="sng">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70" name="弧形 169"/>
          <p:cNvSpPr/>
          <p:nvPr/>
        </p:nvSpPr>
        <p:spPr>
          <a:xfrm>
            <a:off x="5901243" y="2803667"/>
            <a:ext cx="288647" cy="1919876"/>
          </a:xfrm>
          <a:prstGeom prst="arc">
            <a:avLst>
              <a:gd name="adj1" fmla="val 16204247"/>
              <a:gd name="adj2" fmla="val 5431803"/>
            </a:avLst>
          </a:prstGeom>
          <a:ln w="25400" cmpd="sng">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67" name="直接箭头连接符 166"/>
          <p:cNvCxnSpPr/>
          <p:nvPr/>
        </p:nvCxnSpPr>
        <p:spPr>
          <a:xfrm flipV="1">
            <a:off x="6429929" y="2764014"/>
            <a:ext cx="0" cy="374621"/>
          </a:xfrm>
          <a:prstGeom prst="straightConnector1">
            <a:avLst/>
          </a:prstGeom>
          <a:ln w="25400" cmpd="sng">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68" name="弧形 167"/>
          <p:cNvSpPr/>
          <p:nvPr/>
        </p:nvSpPr>
        <p:spPr>
          <a:xfrm>
            <a:off x="6289783" y="2793476"/>
            <a:ext cx="288647" cy="1919876"/>
          </a:xfrm>
          <a:prstGeom prst="arc">
            <a:avLst>
              <a:gd name="adj1" fmla="val 16204247"/>
              <a:gd name="adj2" fmla="val 5431803"/>
            </a:avLst>
          </a:prstGeom>
          <a:ln w="25400" cmpd="sng">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1" name="直接箭头连接符 170"/>
          <p:cNvCxnSpPr/>
          <p:nvPr/>
        </p:nvCxnSpPr>
        <p:spPr>
          <a:xfrm flipV="1">
            <a:off x="6424019" y="4707416"/>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flipV="1">
            <a:off x="6426992" y="3159699"/>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p:nvPr/>
        </p:nvCxnSpPr>
        <p:spPr>
          <a:xfrm flipV="1">
            <a:off x="6430934" y="2025164"/>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p:nvPr/>
        </p:nvCxnSpPr>
        <p:spPr>
          <a:xfrm flipV="1">
            <a:off x="6430934" y="2403395"/>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p:nvPr/>
        </p:nvCxnSpPr>
        <p:spPr>
          <a:xfrm>
            <a:off x="6438590" y="2802849"/>
            <a:ext cx="362921"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p:nvPr/>
        </p:nvCxnSpPr>
        <p:spPr>
          <a:xfrm>
            <a:off x="6423277" y="2018109"/>
            <a:ext cx="378232" cy="7054"/>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p:nvPr/>
        </p:nvCxnSpPr>
        <p:spPr>
          <a:xfrm>
            <a:off x="6440035" y="2402599"/>
            <a:ext cx="378232" cy="7054"/>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8" name="直接箭头连接符 177"/>
          <p:cNvCxnSpPr/>
          <p:nvPr/>
        </p:nvCxnSpPr>
        <p:spPr>
          <a:xfrm flipV="1">
            <a:off x="6815816" y="2764014"/>
            <a:ext cx="0" cy="374621"/>
          </a:xfrm>
          <a:prstGeom prst="straightConnector1">
            <a:avLst/>
          </a:prstGeom>
          <a:ln w="25400" cmpd="sng">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79" name="弧形 178"/>
          <p:cNvSpPr/>
          <p:nvPr/>
        </p:nvSpPr>
        <p:spPr>
          <a:xfrm>
            <a:off x="6669185" y="2793476"/>
            <a:ext cx="288647" cy="1919876"/>
          </a:xfrm>
          <a:prstGeom prst="arc">
            <a:avLst>
              <a:gd name="adj1" fmla="val 16204247"/>
              <a:gd name="adj2" fmla="val 5431803"/>
            </a:avLst>
          </a:prstGeom>
          <a:ln w="25400" cmpd="sng">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80" name="直接箭头连接符 179"/>
          <p:cNvCxnSpPr/>
          <p:nvPr/>
        </p:nvCxnSpPr>
        <p:spPr>
          <a:xfrm flipV="1">
            <a:off x="6801511" y="2025164"/>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81" name="直接箭头连接符 180"/>
          <p:cNvCxnSpPr/>
          <p:nvPr/>
        </p:nvCxnSpPr>
        <p:spPr>
          <a:xfrm flipV="1">
            <a:off x="6816822" y="2403395"/>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p:nvPr/>
        </p:nvCxnSpPr>
        <p:spPr>
          <a:xfrm>
            <a:off x="6807421" y="2017507"/>
            <a:ext cx="378232" cy="7054"/>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83" name="直接箭头连接符 182"/>
          <p:cNvCxnSpPr/>
          <p:nvPr/>
        </p:nvCxnSpPr>
        <p:spPr>
          <a:xfrm>
            <a:off x="6825924" y="2410255"/>
            <a:ext cx="362921"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84" name="弧形 183"/>
          <p:cNvSpPr/>
          <p:nvPr/>
        </p:nvSpPr>
        <p:spPr>
          <a:xfrm flipH="1">
            <a:off x="3596986" y="4403268"/>
            <a:ext cx="936104" cy="1788094"/>
          </a:xfrm>
          <a:prstGeom prst="arc">
            <a:avLst>
              <a:gd name="adj1" fmla="val 16250639"/>
              <a:gd name="adj2" fmla="val 5461289"/>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5" name="弧形 184"/>
          <p:cNvSpPr/>
          <p:nvPr/>
        </p:nvSpPr>
        <p:spPr>
          <a:xfrm flipH="1">
            <a:off x="3596987" y="2852937"/>
            <a:ext cx="946737" cy="1765625"/>
          </a:xfrm>
          <a:prstGeom prst="arc">
            <a:avLst>
              <a:gd name="adj1" fmla="val 16250639"/>
              <a:gd name="adj2" fmla="val 5461289"/>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6" name="Line 10"/>
          <p:cNvSpPr>
            <a:spLocks noChangeShapeType="1"/>
          </p:cNvSpPr>
          <p:nvPr/>
        </p:nvSpPr>
        <p:spPr bwMode="auto">
          <a:xfrm rot="16200000">
            <a:off x="4005479" y="2974264"/>
            <a:ext cx="186045" cy="12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948656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6.1 </a:t>
            </a:r>
            <a:r>
              <a:rPr lang="zh-CN" altLang="en-US" dirty="0"/>
              <a:t>建模单元</a:t>
            </a:r>
          </a:p>
        </p:txBody>
      </p:sp>
      <p:sp>
        <p:nvSpPr>
          <p:cNvPr id="2" name="内容占位符 1"/>
          <p:cNvSpPr>
            <a:spLocks noGrp="1"/>
          </p:cNvSpPr>
          <p:nvPr>
            <p:ph idx="1"/>
          </p:nvPr>
        </p:nvSpPr>
        <p:spPr/>
        <p:txBody>
          <a:bodyPr/>
          <a:lstStyle/>
          <a:p>
            <a:r>
              <a:rPr lang="zh-CN" altLang="en-US" dirty="0"/>
              <a:t>整词</a:t>
            </a:r>
            <a:r>
              <a:rPr lang="en-US" altLang="zh-CN" dirty="0"/>
              <a:t>(Word)</a:t>
            </a:r>
          </a:p>
          <a:p>
            <a:pPr lvl="1"/>
            <a:r>
              <a:rPr lang="zh-CN" altLang="en-US" dirty="0"/>
              <a:t>词</a:t>
            </a:r>
            <a:endParaRPr lang="en-US" altLang="zh-CN" dirty="0"/>
          </a:p>
          <a:p>
            <a:pPr lvl="1"/>
            <a:r>
              <a:rPr lang="zh-CN" altLang="en-US" dirty="0"/>
              <a:t>音节</a:t>
            </a:r>
            <a:r>
              <a:rPr lang="en-US" altLang="zh-CN" dirty="0"/>
              <a:t>(</a:t>
            </a:r>
            <a:r>
              <a:rPr lang="zh-CN" altLang="en-US" dirty="0"/>
              <a:t>单字</a:t>
            </a:r>
            <a:r>
              <a:rPr lang="en-US" altLang="zh-CN" dirty="0"/>
              <a:t>)</a:t>
            </a:r>
            <a:r>
              <a:rPr lang="zh-CN" altLang="en-US" dirty="0"/>
              <a:t>：汉语约</a:t>
            </a:r>
            <a:r>
              <a:rPr lang="en-US" altLang="zh-CN" dirty="0"/>
              <a:t>400</a:t>
            </a:r>
            <a:r>
              <a:rPr lang="zh-CN" altLang="en-US" dirty="0"/>
              <a:t>个</a:t>
            </a:r>
            <a:endParaRPr lang="en-US" altLang="zh-CN" dirty="0"/>
          </a:p>
          <a:p>
            <a:endParaRPr lang="en-US" altLang="zh-CN" dirty="0"/>
          </a:p>
          <a:p>
            <a:r>
              <a:rPr lang="zh-CN" altLang="en-US" dirty="0"/>
              <a:t>音素</a:t>
            </a:r>
            <a:r>
              <a:rPr lang="en-US" altLang="zh-CN" dirty="0"/>
              <a:t>(phone)</a:t>
            </a:r>
          </a:p>
          <a:p>
            <a:pPr lvl="1"/>
            <a:r>
              <a:rPr lang="zh-CN" altLang="en-US" dirty="0"/>
              <a:t>声母（辅音）</a:t>
            </a:r>
            <a:endParaRPr lang="en-US" altLang="zh-CN" dirty="0"/>
          </a:p>
          <a:p>
            <a:pPr lvl="1"/>
            <a:r>
              <a:rPr lang="zh-CN" altLang="en-US" dirty="0"/>
              <a:t>韵母（元音）</a:t>
            </a:r>
          </a:p>
        </p:txBody>
      </p:sp>
      <p:pic>
        <p:nvPicPr>
          <p:cNvPr id="4" name="Picture 7" descr="E:\LVCSR\毕业论文\图片\音节.bmp">
            <a:extLst>
              <a:ext uri="{FF2B5EF4-FFF2-40B4-BE49-F238E27FC236}">
                <a16:creationId xmlns:a16="http://schemas.microsoft.com/office/drawing/2014/main" id="{FF55BE6E-1AE3-4743-8383-7BD8F1BCD7BC}"/>
              </a:ext>
            </a:extLst>
          </p:cNvPr>
          <p:cNvPicPr>
            <a:picLocks noChangeAspect="1" noChangeArrowheads="1"/>
          </p:cNvPicPr>
          <p:nvPr/>
        </p:nvPicPr>
        <p:blipFill>
          <a:blip r:embed="rId2" cstate="print"/>
          <a:srcRect/>
          <a:stretch>
            <a:fillRect/>
          </a:stretch>
        </p:blipFill>
        <p:spPr bwMode="auto">
          <a:xfrm>
            <a:off x="5353874" y="2648571"/>
            <a:ext cx="5470117" cy="3528392"/>
          </a:xfrm>
          <a:prstGeom prst="rect">
            <a:avLst/>
          </a:prstGeom>
          <a:noFill/>
          <a:ln w="9525">
            <a:noFill/>
            <a:miter lim="800000"/>
            <a:headEnd/>
            <a:tailEnd/>
          </a:ln>
        </p:spPr>
      </p:pic>
    </p:spTree>
    <p:extLst>
      <p:ext uri="{BB962C8B-B14F-4D97-AF65-F5344CB8AC3E}">
        <p14:creationId xmlns:p14="http://schemas.microsoft.com/office/powerpoint/2010/main" val="35968968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解码过程</a:t>
            </a:r>
          </a:p>
        </p:txBody>
      </p:sp>
      <p:grpSp>
        <p:nvGrpSpPr>
          <p:cNvPr id="251" name="组合 250"/>
          <p:cNvGrpSpPr/>
          <p:nvPr/>
        </p:nvGrpSpPr>
        <p:grpSpPr>
          <a:xfrm>
            <a:off x="3146363" y="1536854"/>
            <a:ext cx="4787694" cy="4821968"/>
            <a:chOff x="1622363" y="1536854"/>
            <a:chExt cx="4787694" cy="4821968"/>
          </a:xfrm>
        </p:grpSpPr>
        <p:sp>
          <p:nvSpPr>
            <p:cNvPr id="5" name="Oval 8"/>
            <p:cNvSpPr>
              <a:spLocks noChangeArrowheads="1"/>
            </p:cNvSpPr>
            <p:nvPr/>
          </p:nvSpPr>
          <p:spPr bwMode="auto">
            <a:xfrm rot="16200000">
              <a:off x="2477711" y="578213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 name="Oval 9"/>
            <p:cNvSpPr>
              <a:spLocks noChangeAspect="1" noChangeArrowheads="1"/>
            </p:cNvSpPr>
            <p:nvPr/>
          </p:nvSpPr>
          <p:spPr bwMode="auto">
            <a:xfrm rot="16200000">
              <a:off x="2253505" y="5747902"/>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 name="Line 11"/>
            <p:cNvSpPr>
              <a:spLocks noChangeShapeType="1"/>
            </p:cNvSpPr>
            <p:nvPr/>
          </p:nvSpPr>
          <p:spPr bwMode="auto">
            <a:xfrm rot="16200000" flipV="1">
              <a:off x="2355305" y="574979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 name="Oval 8"/>
            <p:cNvSpPr>
              <a:spLocks noChangeArrowheads="1"/>
            </p:cNvSpPr>
            <p:nvPr/>
          </p:nvSpPr>
          <p:spPr bwMode="auto">
            <a:xfrm rot="16200000">
              <a:off x="2477682" y="5390336"/>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 name="Oval 9"/>
            <p:cNvSpPr>
              <a:spLocks noChangeAspect="1" noChangeArrowheads="1"/>
            </p:cNvSpPr>
            <p:nvPr/>
          </p:nvSpPr>
          <p:spPr bwMode="auto">
            <a:xfrm rot="16200000">
              <a:off x="2253477" y="5356103"/>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 name="Line 11"/>
            <p:cNvSpPr>
              <a:spLocks noChangeShapeType="1"/>
            </p:cNvSpPr>
            <p:nvPr/>
          </p:nvSpPr>
          <p:spPr bwMode="auto">
            <a:xfrm rot="16200000" flipV="1">
              <a:off x="2355276" y="5357994"/>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 name="Oval 8"/>
            <p:cNvSpPr>
              <a:spLocks noChangeArrowheads="1"/>
            </p:cNvSpPr>
            <p:nvPr/>
          </p:nvSpPr>
          <p:spPr bwMode="auto">
            <a:xfrm rot="16200000">
              <a:off x="2479810" y="5011093"/>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 name="Oval 9"/>
            <p:cNvSpPr>
              <a:spLocks noChangeAspect="1" noChangeArrowheads="1"/>
            </p:cNvSpPr>
            <p:nvPr/>
          </p:nvSpPr>
          <p:spPr bwMode="auto">
            <a:xfrm rot="16200000">
              <a:off x="2255604" y="4977871"/>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 name="Line 11"/>
            <p:cNvSpPr>
              <a:spLocks noChangeShapeType="1"/>
            </p:cNvSpPr>
            <p:nvPr/>
          </p:nvSpPr>
          <p:spPr bwMode="auto">
            <a:xfrm rot="16200000" flipV="1">
              <a:off x="2357404" y="497976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 name="Oval 8"/>
            <p:cNvSpPr>
              <a:spLocks noChangeArrowheads="1"/>
            </p:cNvSpPr>
            <p:nvPr/>
          </p:nvSpPr>
          <p:spPr bwMode="auto">
            <a:xfrm rot="16200000">
              <a:off x="2476834" y="4618561"/>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 name="Oval 8"/>
            <p:cNvSpPr>
              <a:spLocks noChangeArrowheads="1"/>
            </p:cNvSpPr>
            <p:nvPr/>
          </p:nvSpPr>
          <p:spPr bwMode="auto">
            <a:xfrm rot="16200000">
              <a:off x="2476834" y="6177382"/>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 name="Line 10"/>
            <p:cNvSpPr>
              <a:spLocks noChangeShapeType="1"/>
            </p:cNvSpPr>
            <p:nvPr/>
          </p:nvSpPr>
          <p:spPr bwMode="auto">
            <a:xfrm rot="16200000">
              <a:off x="2471449" y="6069698"/>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 name="Oval 8"/>
            <p:cNvSpPr>
              <a:spLocks noChangeArrowheads="1"/>
            </p:cNvSpPr>
            <p:nvPr/>
          </p:nvSpPr>
          <p:spPr bwMode="auto">
            <a:xfrm rot="16200000">
              <a:off x="2477711" y="4234418"/>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 name="Oval 9"/>
            <p:cNvSpPr>
              <a:spLocks noChangeAspect="1" noChangeArrowheads="1"/>
            </p:cNvSpPr>
            <p:nvPr/>
          </p:nvSpPr>
          <p:spPr bwMode="auto">
            <a:xfrm rot="16200000">
              <a:off x="2253505" y="4200185"/>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9" name="Line 11"/>
            <p:cNvSpPr>
              <a:spLocks noChangeShapeType="1"/>
            </p:cNvSpPr>
            <p:nvPr/>
          </p:nvSpPr>
          <p:spPr bwMode="auto">
            <a:xfrm rot="16200000" flipV="1">
              <a:off x="2355305" y="4202077"/>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0" name="Oval 8"/>
            <p:cNvSpPr>
              <a:spLocks noChangeArrowheads="1"/>
            </p:cNvSpPr>
            <p:nvPr/>
          </p:nvSpPr>
          <p:spPr bwMode="auto">
            <a:xfrm rot="16200000">
              <a:off x="2477682" y="384087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1" name="Oval 9"/>
            <p:cNvSpPr>
              <a:spLocks noChangeAspect="1" noChangeArrowheads="1"/>
            </p:cNvSpPr>
            <p:nvPr/>
          </p:nvSpPr>
          <p:spPr bwMode="auto">
            <a:xfrm rot="16200000">
              <a:off x="2253477" y="3806642"/>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2" name="Line 11"/>
            <p:cNvSpPr>
              <a:spLocks noChangeShapeType="1"/>
            </p:cNvSpPr>
            <p:nvPr/>
          </p:nvSpPr>
          <p:spPr bwMode="auto">
            <a:xfrm rot="16200000" flipV="1">
              <a:off x="2355276" y="380853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3" name="Oval 8"/>
            <p:cNvSpPr>
              <a:spLocks noChangeArrowheads="1"/>
            </p:cNvSpPr>
            <p:nvPr/>
          </p:nvSpPr>
          <p:spPr bwMode="auto">
            <a:xfrm rot="16200000">
              <a:off x="2479810" y="3455720"/>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4" name="Oval 9"/>
            <p:cNvSpPr>
              <a:spLocks noChangeAspect="1" noChangeArrowheads="1"/>
            </p:cNvSpPr>
            <p:nvPr/>
          </p:nvSpPr>
          <p:spPr bwMode="auto">
            <a:xfrm rot="16200000">
              <a:off x="2255604" y="3422499"/>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5" name="Line 11"/>
            <p:cNvSpPr>
              <a:spLocks noChangeShapeType="1"/>
            </p:cNvSpPr>
            <p:nvPr/>
          </p:nvSpPr>
          <p:spPr bwMode="auto">
            <a:xfrm rot="16200000" flipV="1">
              <a:off x="2357404" y="3424390"/>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6" name="Oval 8"/>
            <p:cNvSpPr>
              <a:spLocks noChangeArrowheads="1"/>
            </p:cNvSpPr>
            <p:nvPr/>
          </p:nvSpPr>
          <p:spPr bwMode="auto">
            <a:xfrm rot="16200000">
              <a:off x="2476834" y="307084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7" name="Line 10"/>
            <p:cNvSpPr>
              <a:spLocks noChangeShapeType="1"/>
            </p:cNvSpPr>
            <p:nvPr/>
          </p:nvSpPr>
          <p:spPr bwMode="auto">
            <a:xfrm rot="16200000">
              <a:off x="2476129" y="5673196"/>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8" name="Line 10"/>
            <p:cNvSpPr>
              <a:spLocks noChangeShapeType="1"/>
            </p:cNvSpPr>
            <p:nvPr/>
          </p:nvSpPr>
          <p:spPr bwMode="auto">
            <a:xfrm rot="16200000">
              <a:off x="2476129" y="5287308"/>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9" name="Line 10"/>
            <p:cNvSpPr>
              <a:spLocks noChangeShapeType="1"/>
            </p:cNvSpPr>
            <p:nvPr/>
          </p:nvSpPr>
          <p:spPr bwMode="auto">
            <a:xfrm rot="16200000">
              <a:off x="2476129" y="4901421"/>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 name="Line 10"/>
            <p:cNvSpPr>
              <a:spLocks noChangeShapeType="1"/>
            </p:cNvSpPr>
            <p:nvPr/>
          </p:nvSpPr>
          <p:spPr bwMode="auto">
            <a:xfrm rot="16200000">
              <a:off x="2476129" y="4123735"/>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 name="Line 10"/>
            <p:cNvSpPr>
              <a:spLocks noChangeShapeType="1"/>
            </p:cNvSpPr>
            <p:nvPr/>
          </p:nvSpPr>
          <p:spPr bwMode="auto">
            <a:xfrm rot="16200000">
              <a:off x="2476129" y="3731960"/>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3" name="Line 10"/>
            <p:cNvSpPr>
              <a:spLocks noChangeShapeType="1"/>
            </p:cNvSpPr>
            <p:nvPr/>
          </p:nvSpPr>
          <p:spPr bwMode="auto">
            <a:xfrm rot="16200000">
              <a:off x="2479587" y="3350246"/>
              <a:ext cx="201449" cy="55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34" name="直接连接符 33"/>
            <p:cNvCxnSpPr/>
            <p:nvPr/>
          </p:nvCxnSpPr>
          <p:spPr>
            <a:xfrm>
              <a:off x="2780253" y="5877502"/>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780253" y="5485101"/>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780253" y="5106869"/>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780253" y="4715071"/>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780253" y="4329183"/>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780253" y="3935639"/>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780253" y="3551497"/>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2780253" y="3153908"/>
              <a:ext cx="3628800" cy="5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3018259" y="1615440"/>
              <a:ext cx="1771"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3402402" y="1615440"/>
              <a:ext cx="0"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3753844" y="1615440"/>
              <a:ext cx="11478"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flipV="1">
              <a:off x="4138871" y="1615440"/>
              <a:ext cx="12338"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4521786" y="1615438"/>
              <a:ext cx="8885"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4893592" y="1615440"/>
              <a:ext cx="4681"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5283421" y="1615440"/>
              <a:ext cx="739"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5654737" y="1615440"/>
              <a:ext cx="8660"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flipV="1">
              <a:off x="6027084" y="1615440"/>
              <a:ext cx="4140"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6409052" y="1621094"/>
              <a:ext cx="403"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3044178" y="6335855"/>
              <a:ext cx="33648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622363" y="5135183"/>
              <a:ext cx="461665" cy="553998"/>
            </a:xfrm>
            <a:prstGeom prst="rect">
              <a:avLst/>
            </a:prstGeom>
            <a:noFill/>
          </p:spPr>
          <p:txBody>
            <a:bodyPr vert="vert270" wrap="none" rtlCol="0">
              <a:spAutoFit/>
            </a:bodyPr>
            <a:lstStyle/>
            <a:p>
              <a:r>
                <a:rPr lang="zh-CN" altLang="en-US" dirty="0">
                  <a:latin typeface="+mn-ea"/>
                </a:rPr>
                <a:t>打开</a:t>
              </a:r>
            </a:p>
          </p:txBody>
        </p:sp>
        <mc:AlternateContent xmlns:mc="http://schemas.openxmlformats.org/markup-compatibility/2006" xmlns:a14="http://schemas.microsoft.com/office/drawing/2010/main">
          <mc:Choice Requires="a14">
            <p:sp>
              <p:nvSpPr>
                <p:cNvPr id="93" name="矩形 92"/>
                <p:cNvSpPr/>
                <p:nvPr/>
              </p:nvSpPr>
              <p:spPr>
                <a:xfrm>
                  <a:off x="2935791" y="5907522"/>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m:t>
                            </m:r>
                          </m:sub>
                        </m:sSub>
                      </m:oMath>
                    </m:oMathPara>
                  </a14:m>
                  <a:endParaRPr lang="zh-CN" altLang="en-US" sz="1600" dirty="0"/>
                </a:p>
              </p:txBody>
            </p:sp>
          </mc:Choice>
          <mc:Fallback xmlns="">
            <p:sp>
              <p:nvSpPr>
                <p:cNvPr id="93" name="矩形 92"/>
                <p:cNvSpPr>
                  <a:spLocks noRot="1" noChangeAspect="1" noMove="1" noResize="1" noEditPoints="1" noAdjustHandles="1" noChangeArrowheads="1" noChangeShapeType="1" noTextEdit="1"/>
                </p:cNvSpPr>
                <p:nvPr/>
              </p:nvSpPr>
              <p:spPr>
                <a:xfrm>
                  <a:off x="2935791" y="5907522"/>
                  <a:ext cx="168480" cy="429018"/>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4" name="矩形 93"/>
                <p:cNvSpPr/>
                <p:nvPr/>
              </p:nvSpPr>
              <p:spPr>
                <a:xfrm>
                  <a:off x="3318162" y="5907522"/>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2</m:t>
                            </m:r>
                          </m:sub>
                        </m:sSub>
                      </m:oMath>
                    </m:oMathPara>
                  </a14:m>
                  <a:endParaRPr lang="zh-CN" altLang="en-US" sz="1600" dirty="0"/>
                </a:p>
              </p:txBody>
            </p:sp>
          </mc:Choice>
          <mc:Fallback xmlns="">
            <p:sp>
              <p:nvSpPr>
                <p:cNvPr id="94" name="矩形 93"/>
                <p:cNvSpPr>
                  <a:spLocks noRot="1" noChangeAspect="1" noMove="1" noResize="1" noEditPoints="1" noAdjustHandles="1" noChangeArrowheads="1" noChangeShapeType="1" noTextEdit="1"/>
                </p:cNvSpPr>
                <p:nvPr/>
              </p:nvSpPr>
              <p:spPr>
                <a:xfrm>
                  <a:off x="3318162" y="5907522"/>
                  <a:ext cx="168480" cy="429018"/>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5" name="矩形 94"/>
                <p:cNvSpPr/>
                <p:nvPr/>
              </p:nvSpPr>
              <p:spPr>
                <a:xfrm>
                  <a:off x="3669604"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3</m:t>
                            </m:r>
                          </m:sub>
                        </m:sSub>
                      </m:oMath>
                    </m:oMathPara>
                  </a14:m>
                  <a:endParaRPr lang="zh-CN" altLang="en-US" sz="1600" dirty="0"/>
                </a:p>
              </p:txBody>
            </p:sp>
          </mc:Choice>
          <mc:Fallback xmlns="">
            <p:sp>
              <p:nvSpPr>
                <p:cNvPr id="95" name="矩形 94"/>
                <p:cNvSpPr>
                  <a:spLocks noRot="1" noChangeAspect="1" noMove="1" noResize="1" noEditPoints="1" noAdjustHandles="1" noChangeArrowheads="1" noChangeShapeType="1" noTextEdit="1"/>
                </p:cNvSpPr>
                <p:nvPr/>
              </p:nvSpPr>
              <p:spPr>
                <a:xfrm>
                  <a:off x="3669604" y="5906837"/>
                  <a:ext cx="168480" cy="429018"/>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6" name="矩形 95"/>
                <p:cNvSpPr/>
                <p:nvPr/>
              </p:nvSpPr>
              <p:spPr>
                <a:xfrm>
                  <a:off x="4065226"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4</m:t>
                            </m:r>
                          </m:sub>
                        </m:sSub>
                      </m:oMath>
                    </m:oMathPara>
                  </a14:m>
                  <a:endParaRPr lang="zh-CN" altLang="en-US" sz="1600" dirty="0"/>
                </a:p>
              </p:txBody>
            </p:sp>
          </mc:Choice>
          <mc:Fallback xmlns="">
            <p:sp>
              <p:nvSpPr>
                <p:cNvPr id="96" name="矩形 95"/>
                <p:cNvSpPr>
                  <a:spLocks noRot="1" noChangeAspect="1" noMove="1" noResize="1" noEditPoints="1" noAdjustHandles="1" noChangeArrowheads="1" noChangeShapeType="1" noTextEdit="1"/>
                </p:cNvSpPr>
                <p:nvPr/>
              </p:nvSpPr>
              <p:spPr>
                <a:xfrm>
                  <a:off x="4065226" y="5906837"/>
                  <a:ext cx="168480" cy="429018"/>
                </a:xfrm>
                <a:prstGeom prst="rect">
                  <a:avLst/>
                </a:prstGeom>
                <a:blipFill rotWithShape="1">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7" name="矩形 96"/>
                <p:cNvSpPr/>
                <p:nvPr/>
              </p:nvSpPr>
              <p:spPr>
                <a:xfrm>
                  <a:off x="4427518" y="5907522"/>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5</m:t>
                            </m:r>
                          </m:sub>
                        </m:sSub>
                      </m:oMath>
                    </m:oMathPara>
                  </a14:m>
                  <a:endParaRPr lang="zh-CN" altLang="en-US" sz="1600" dirty="0"/>
                </a:p>
              </p:txBody>
            </p:sp>
          </mc:Choice>
          <mc:Fallback xmlns="">
            <p:sp>
              <p:nvSpPr>
                <p:cNvPr id="97" name="矩形 96"/>
                <p:cNvSpPr>
                  <a:spLocks noRot="1" noChangeAspect="1" noMove="1" noResize="1" noEditPoints="1" noAdjustHandles="1" noChangeArrowheads="1" noChangeShapeType="1" noTextEdit="1"/>
                </p:cNvSpPr>
                <p:nvPr/>
              </p:nvSpPr>
              <p:spPr>
                <a:xfrm>
                  <a:off x="4427518" y="5907522"/>
                  <a:ext cx="168480" cy="429018"/>
                </a:xfrm>
                <a:prstGeom prst="rect">
                  <a:avLst/>
                </a:prstGeom>
                <a:blipFill rotWithShape="1">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8" name="矩形 97"/>
                <p:cNvSpPr/>
                <p:nvPr/>
              </p:nvSpPr>
              <p:spPr>
                <a:xfrm>
                  <a:off x="4827600"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6</m:t>
                            </m:r>
                          </m:sub>
                        </m:sSub>
                      </m:oMath>
                    </m:oMathPara>
                  </a14:m>
                  <a:endParaRPr lang="zh-CN" altLang="en-US" sz="1600" dirty="0"/>
                </a:p>
              </p:txBody>
            </p:sp>
          </mc:Choice>
          <mc:Fallback xmlns="">
            <p:sp>
              <p:nvSpPr>
                <p:cNvPr id="98" name="矩形 97"/>
                <p:cNvSpPr>
                  <a:spLocks noRot="1" noChangeAspect="1" noMove="1" noResize="1" noEditPoints="1" noAdjustHandles="1" noChangeArrowheads="1" noChangeShapeType="1" noTextEdit="1"/>
                </p:cNvSpPr>
                <p:nvPr/>
              </p:nvSpPr>
              <p:spPr>
                <a:xfrm>
                  <a:off x="4827600" y="5906837"/>
                  <a:ext cx="168480" cy="429018"/>
                </a:xfrm>
                <a:prstGeom prst="rect">
                  <a:avLst/>
                </a:prstGeom>
                <a:blipFill rotWithShape="1">
                  <a:blip r:embed="rId9"/>
                  <a:stretch>
                    <a:fillRect/>
                  </a:stretch>
                </a:blipFill>
              </p:spPr>
              <p:txBody>
                <a:bodyPr/>
                <a:lstStyle/>
                <a:p>
                  <a:r>
                    <a:rPr lang="zh-CN" altLang="en-US">
                      <a:noFill/>
                    </a:rPr>
                    <a:t> </a:t>
                  </a:r>
                </a:p>
              </p:txBody>
            </p:sp>
          </mc:Fallback>
        </mc:AlternateContent>
        <p:sp>
          <p:nvSpPr>
            <p:cNvPr id="99" name="矩形 98"/>
            <p:cNvSpPr/>
            <p:nvPr/>
          </p:nvSpPr>
          <p:spPr>
            <a:xfrm>
              <a:off x="5192264"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100" name="矩形 99"/>
            <p:cNvSpPr/>
            <p:nvPr/>
          </p:nvSpPr>
          <p:spPr>
            <a:xfrm>
              <a:off x="5566981"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mc:AlternateContent xmlns:mc="http://schemas.openxmlformats.org/markup-compatibility/2006" xmlns:a14="http://schemas.microsoft.com/office/drawing/2010/main">
          <mc:Choice Requires="a14">
            <p:sp>
              <p:nvSpPr>
                <p:cNvPr id="101" name="矩形 100"/>
                <p:cNvSpPr/>
                <p:nvPr/>
              </p:nvSpPr>
              <p:spPr>
                <a:xfrm>
                  <a:off x="5942844"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𝑇</m:t>
                            </m:r>
                          </m:sub>
                        </m:sSub>
                      </m:oMath>
                    </m:oMathPara>
                  </a14:m>
                  <a:endParaRPr lang="zh-CN" altLang="en-US" sz="1600" dirty="0"/>
                </a:p>
              </p:txBody>
            </p:sp>
          </mc:Choice>
          <mc:Fallback xmlns="">
            <p:sp>
              <p:nvSpPr>
                <p:cNvPr id="101" name="矩形 100"/>
                <p:cNvSpPr>
                  <a:spLocks noRot="1" noChangeAspect="1" noMove="1" noResize="1" noEditPoints="1" noAdjustHandles="1" noChangeArrowheads="1" noChangeShapeType="1" noTextEdit="1"/>
                </p:cNvSpPr>
                <p:nvPr/>
              </p:nvSpPr>
              <p:spPr>
                <a:xfrm>
                  <a:off x="5942844" y="5906837"/>
                  <a:ext cx="168480" cy="429018"/>
                </a:xfrm>
                <a:prstGeom prst="rect">
                  <a:avLst/>
                </a:prstGeom>
                <a:blipFill rotWithShape="1">
                  <a:blip r:embed="rId10"/>
                  <a:stretch>
                    <a:fillRect/>
                  </a:stretch>
                </a:blipFill>
              </p:spPr>
              <p:txBody>
                <a:bodyPr/>
                <a:lstStyle/>
                <a:p>
                  <a:r>
                    <a:rPr lang="zh-CN" altLang="en-US">
                      <a:noFill/>
                    </a:rPr>
                    <a:t> </a:t>
                  </a:r>
                </a:p>
              </p:txBody>
            </p:sp>
          </mc:Fallback>
        </mc:AlternateContent>
        <p:sp>
          <p:nvSpPr>
            <p:cNvPr id="142" name="Oval 8"/>
            <p:cNvSpPr>
              <a:spLocks noChangeArrowheads="1"/>
            </p:cNvSpPr>
            <p:nvPr/>
          </p:nvSpPr>
          <p:spPr bwMode="auto">
            <a:xfrm rot="16200000">
              <a:off x="2478715" y="2700428"/>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3" name="Oval 9"/>
            <p:cNvSpPr>
              <a:spLocks noChangeAspect="1" noChangeArrowheads="1"/>
            </p:cNvSpPr>
            <p:nvPr/>
          </p:nvSpPr>
          <p:spPr bwMode="auto">
            <a:xfrm rot="16200000">
              <a:off x="2254510" y="2666196"/>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4" name="Line 11"/>
            <p:cNvSpPr>
              <a:spLocks noChangeShapeType="1"/>
            </p:cNvSpPr>
            <p:nvPr/>
          </p:nvSpPr>
          <p:spPr bwMode="auto">
            <a:xfrm rot="16200000" flipV="1">
              <a:off x="2356309" y="2668087"/>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5" name="Oval 8"/>
            <p:cNvSpPr>
              <a:spLocks noChangeArrowheads="1"/>
            </p:cNvSpPr>
            <p:nvPr/>
          </p:nvSpPr>
          <p:spPr bwMode="auto">
            <a:xfrm rot="16200000">
              <a:off x="2478687" y="230688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6" name="Oval 9"/>
            <p:cNvSpPr>
              <a:spLocks noChangeAspect="1" noChangeArrowheads="1"/>
            </p:cNvSpPr>
            <p:nvPr/>
          </p:nvSpPr>
          <p:spPr bwMode="auto">
            <a:xfrm rot="16200000">
              <a:off x="2254481" y="2272652"/>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7" name="Line 11"/>
            <p:cNvSpPr>
              <a:spLocks noChangeShapeType="1"/>
            </p:cNvSpPr>
            <p:nvPr/>
          </p:nvSpPr>
          <p:spPr bwMode="auto">
            <a:xfrm rot="16200000" flipV="1">
              <a:off x="2356281" y="227454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8" name="Oval 8"/>
            <p:cNvSpPr>
              <a:spLocks noChangeArrowheads="1"/>
            </p:cNvSpPr>
            <p:nvPr/>
          </p:nvSpPr>
          <p:spPr bwMode="auto">
            <a:xfrm rot="16200000">
              <a:off x="2480814" y="1921730"/>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9" name="Oval 9"/>
            <p:cNvSpPr>
              <a:spLocks noChangeAspect="1" noChangeArrowheads="1"/>
            </p:cNvSpPr>
            <p:nvPr/>
          </p:nvSpPr>
          <p:spPr bwMode="auto">
            <a:xfrm rot="16200000">
              <a:off x="2256609" y="1888509"/>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0" name="Line 11"/>
            <p:cNvSpPr>
              <a:spLocks noChangeShapeType="1"/>
            </p:cNvSpPr>
            <p:nvPr/>
          </p:nvSpPr>
          <p:spPr bwMode="auto">
            <a:xfrm rot="16200000" flipV="1">
              <a:off x="2358408" y="1890400"/>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1" name="Oval 8"/>
            <p:cNvSpPr>
              <a:spLocks noChangeArrowheads="1"/>
            </p:cNvSpPr>
            <p:nvPr/>
          </p:nvSpPr>
          <p:spPr bwMode="auto">
            <a:xfrm rot="16200000">
              <a:off x="2477838" y="153685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2" name="Line 10"/>
            <p:cNvSpPr>
              <a:spLocks noChangeShapeType="1"/>
            </p:cNvSpPr>
            <p:nvPr/>
          </p:nvSpPr>
          <p:spPr bwMode="auto">
            <a:xfrm rot="16200000">
              <a:off x="2477134" y="2589745"/>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3" name="Line 10"/>
            <p:cNvSpPr>
              <a:spLocks noChangeShapeType="1"/>
            </p:cNvSpPr>
            <p:nvPr/>
          </p:nvSpPr>
          <p:spPr bwMode="auto">
            <a:xfrm rot="16200000">
              <a:off x="2477134" y="2197970"/>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4" name="Line 10"/>
            <p:cNvSpPr>
              <a:spLocks noChangeShapeType="1"/>
            </p:cNvSpPr>
            <p:nvPr/>
          </p:nvSpPr>
          <p:spPr bwMode="auto">
            <a:xfrm rot="16200000">
              <a:off x="2477134" y="1813803"/>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155" name="直接连接符 154"/>
            <p:cNvCxnSpPr/>
            <p:nvPr/>
          </p:nvCxnSpPr>
          <p:spPr>
            <a:xfrm>
              <a:off x="2781257" y="2795193"/>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2781257" y="2401650"/>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2781257" y="2017507"/>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flipV="1">
              <a:off x="2781257" y="1619918"/>
              <a:ext cx="3628800" cy="5790"/>
            </a:xfrm>
            <a:prstGeom prst="line">
              <a:avLst/>
            </a:prstGeom>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1623367" y="3726150"/>
              <a:ext cx="461665" cy="553998"/>
            </a:xfrm>
            <a:prstGeom prst="rect">
              <a:avLst/>
            </a:prstGeom>
            <a:noFill/>
          </p:spPr>
          <p:txBody>
            <a:bodyPr vert="vert270" wrap="none" rtlCol="0">
              <a:spAutoFit/>
            </a:bodyPr>
            <a:lstStyle/>
            <a:p>
              <a:r>
                <a:rPr lang="zh-CN" altLang="en-US" dirty="0">
                  <a:latin typeface="+mn-ea"/>
                </a:rPr>
                <a:t>关闭</a:t>
              </a:r>
            </a:p>
          </p:txBody>
        </p:sp>
        <p:sp>
          <p:nvSpPr>
            <p:cNvPr id="189" name="TextBox 188"/>
            <p:cNvSpPr txBox="1"/>
            <p:nvPr/>
          </p:nvSpPr>
          <p:spPr>
            <a:xfrm>
              <a:off x="1623367" y="2214985"/>
              <a:ext cx="461665" cy="553998"/>
            </a:xfrm>
            <a:prstGeom prst="rect">
              <a:avLst/>
            </a:prstGeom>
            <a:noFill/>
          </p:spPr>
          <p:txBody>
            <a:bodyPr vert="vert270" wrap="none" rtlCol="0">
              <a:spAutoFit/>
            </a:bodyPr>
            <a:lstStyle/>
            <a:p>
              <a:r>
                <a:rPr lang="zh-CN" altLang="en-US" dirty="0">
                  <a:latin typeface="+mn-ea"/>
                </a:rPr>
                <a:t>灯光</a:t>
              </a:r>
            </a:p>
          </p:txBody>
        </p:sp>
        <p:cxnSp>
          <p:nvCxnSpPr>
            <p:cNvPr id="233" name="直接箭头连接符 232"/>
            <p:cNvCxnSpPr/>
            <p:nvPr/>
          </p:nvCxnSpPr>
          <p:spPr>
            <a:xfrm flipV="1">
              <a:off x="2638417" y="5866639"/>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4" name="直接箭头连接符 233"/>
            <p:cNvCxnSpPr>
              <a:stCxn id="15" idx="5"/>
            </p:cNvCxnSpPr>
            <p:nvPr/>
          </p:nvCxnSpPr>
          <p:spPr>
            <a:xfrm flipV="1">
              <a:off x="2631703" y="4325138"/>
              <a:ext cx="374218" cy="1878815"/>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40" name="组合 239"/>
          <p:cNvGrpSpPr/>
          <p:nvPr/>
        </p:nvGrpSpPr>
        <p:grpSpPr>
          <a:xfrm>
            <a:off x="5114388" y="404665"/>
            <a:ext cx="3770222" cy="933223"/>
            <a:chOff x="971600" y="2492896"/>
            <a:chExt cx="7272808" cy="1800200"/>
          </a:xfrm>
        </p:grpSpPr>
        <p:sp>
          <p:nvSpPr>
            <p:cNvPr id="241" name="矩形 240"/>
            <p:cNvSpPr/>
            <p:nvPr/>
          </p:nvSpPr>
          <p:spPr>
            <a:xfrm>
              <a:off x="971600"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900" dirty="0">
                  <a:latin typeface="微软雅黑" panose="020B0503020204020204" pitchFamily="34" charset="-122"/>
                  <a:ea typeface="微软雅黑" panose="020B0503020204020204" pitchFamily="34" charset="-122"/>
                </a:rPr>
                <a:t>SENT-START</a:t>
              </a:r>
              <a:endParaRPr lang="zh-CN" altLang="en-US" sz="900" dirty="0">
                <a:latin typeface="微软雅黑" panose="020B0503020204020204" pitchFamily="34" charset="-122"/>
                <a:ea typeface="微软雅黑" panose="020B0503020204020204" pitchFamily="34" charset="-122"/>
              </a:endParaRPr>
            </a:p>
          </p:txBody>
        </p:sp>
        <p:sp>
          <p:nvSpPr>
            <p:cNvPr id="242" name="矩形 241"/>
            <p:cNvSpPr/>
            <p:nvPr/>
          </p:nvSpPr>
          <p:spPr>
            <a:xfrm>
              <a:off x="2915816" y="2492896"/>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打开</a:t>
              </a:r>
            </a:p>
          </p:txBody>
        </p:sp>
        <p:sp>
          <p:nvSpPr>
            <p:cNvPr id="243" name="矩形 242"/>
            <p:cNvSpPr/>
            <p:nvPr/>
          </p:nvSpPr>
          <p:spPr>
            <a:xfrm>
              <a:off x="2915816" y="378904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关闭</a:t>
              </a:r>
            </a:p>
          </p:txBody>
        </p:sp>
        <p:sp>
          <p:nvSpPr>
            <p:cNvPr id="244" name="矩形 243"/>
            <p:cNvSpPr/>
            <p:nvPr/>
          </p:nvSpPr>
          <p:spPr>
            <a:xfrm>
              <a:off x="4860032"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灯光</a:t>
              </a:r>
            </a:p>
          </p:txBody>
        </p:sp>
        <p:sp>
          <p:nvSpPr>
            <p:cNvPr id="245" name="矩形 244"/>
            <p:cNvSpPr/>
            <p:nvPr/>
          </p:nvSpPr>
          <p:spPr>
            <a:xfrm>
              <a:off x="6948264"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900" dirty="0">
                  <a:latin typeface="微软雅黑" panose="020B0503020204020204" pitchFamily="34" charset="-122"/>
                  <a:ea typeface="微软雅黑" panose="020B0503020204020204" pitchFamily="34" charset="-122"/>
                </a:rPr>
                <a:t>SENT-END</a:t>
              </a:r>
              <a:endParaRPr lang="zh-CN" altLang="en-US" sz="900" dirty="0">
                <a:latin typeface="微软雅黑" panose="020B0503020204020204" pitchFamily="34" charset="-122"/>
                <a:ea typeface="微软雅黑" panose="020B0503020204020204" pitchFamily="34" charset="-122"/>
              </a:endParaRPr>
            </a:p>
          </p:txBody>
        </p:sp>
        <p:cxnSp>
          <p:nvCxnSpPr>
            <p:cNvPr id="246" name="直接箭头连接符 245"/>
            <p:cNvCxnSpPr>
              <a:stCxn id="241" idx="3"/>
              <a:endCxn id="242" idx="1"/>
            </p:cNvCxnSpPr>
            <p:nvPr/>
          </p:nvCxnSpPr>
          <p:spPr>
            <a:xfrm flipV="1">
              <a:off x="2267744" y="2744924"/>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7" name="直接箭头连接符 246"/>
            <p:cNvCxnSpPr>
              <a:stCxn id="241" idx="3"/>
              <a:endCxn id="243" idx="1"/>
            </p:cNvCxnSpPr>
            <p:nvPr/>
          </p:nvCxnSpPr>
          <p:spPr>
            <a:xfrm>
              <a:off x="2267744" y="3392996"/>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8" name="直接箭头连接符 247"/>
            <p:cNvCxnSpPr>
              <a:stCxn id="242" idx="3"/>
              <a:endCxn id="244" idx="1"/>
            </p:cNvCxnSpPr>
            <p:nvPr/>
          </p:nvCxnSpPr>
          <p:spPr>
            <a:xfrm>
              <a:off x="4211960" y="2744924"/>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9" name="直接箭头连接符 248"/>
            <p:cNvCxnSpPr>
              <a:stCxn id="243" idx="3"/>
              <a:endCxn id="244" idx="1"/>
            </p:cNvCxnSpPr>
            <p:nvPr/>
          </p:nvCxnSpPr>
          <p:spPr>
            <a:xfrm flipV="1">
              <a:off x="4211960" y="3392996"/>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0" name="直接箭头连接符 249"/>
            <p:cNvCxnSpPr>
              <a:stCxn id="244" idx="3"/>
              <a:endCxn id="245" idx="1"/>
            </p:cNvCxnSpPr>
            <p:nvPr/>
          </p:nvCxnSpPr>
          <p:spPr>
            <a:xfrm>
              <a:off x="6156176" y="3392996"/>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02" name="直接箭头连接符 101"/>
          <p:cNvCxnSpPr/>
          <p:nvPr/>
        </p:nvCxnSpPr>
        <p:spPr>
          <a:xfrm flipV="1">
            <a:off x="4542260" y="5492758"/>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V="1">
            <a:off x="4537577" y="393738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flipV="1">
            <a:off x="4542260" y="5884557"/>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a:off x="4529921" y="4329785"/>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flipV="1">
            <a:off x="4905180" y="5114525"/>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flipV="1">
            <a:off x="4908154" y="355915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flipV="1">
            <a:off x="4926403" y="5485102"/>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flipV="1">
            <a:off x="4914065" y="3945041"/>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p:nvPr/>
        </p:nvCxnSpPr>
        <p:spPr>
          <a:xfrm flipV="1">
            <a:off x="4926403" y="588455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a:off x="4914064" y="4329183"/>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p:nvPr/>
        </p:nvCxnSpPr>
        <p:spPr>
          <a:xfrm>
            <a:off x="4943872" y="3936635"/>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flipV="1">
            <a:off x="4911974" y="5495966"/>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p:nvPr/>
        </p:nvCxnSpPr>
        <p:spPr>
          <a:xfrm flipV="1">
            <a:off x="5296979" y="4722726"/>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p:nvPr/>
        </p:nvCxnSpPr>
        <p:spPr>
          <a:xfrm flipV="1">
            <a:off x="5289323" y="5106870"/>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p:nvPr/>
        </p:nvCxnSpPr>
        <p:spPr>
          <a:xfrm flipV="1">
            <a:off x="5291068" y="5485102"/>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p:nvPr/>
        </p:nvCxnSpPr>
        <p:spPr>
          <a:xfrm flipV="1">
            <a:off x="5292296" y="355915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flipV="1">
            <a:off x="5292296" y="393738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flipV="1">
            <a:off x="5304635" y="5876899"/>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a:off x="5299952" y="4336839"/>
            <a:ext cx="362921"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p:nvPr/>
        </p:nvCxnSpPr>
        <p:spPr>
          <a:xfrm flipV="1">
            <a:off x="5283412" y="5114526"/>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a:off x="5284639" y="3552099"/>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p:nvPr/>
        </p:nvCxnSpPr>
        <p:spPr>
          <a:xfrm flipV="1">
            <a:off x="5299102" y="314580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p:nvPr/>
        </p:nvCxnSpPr>
        <p:spPr>
          <a:xfrm>
            <a:off x="5328016" y="3936033"/>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flipV="1">
            <a:off x="5296117" y="549596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p:nvPr/>
        </p:nvCxnSpPr>
        <p:spPr>
          <a:xfrm flipV="1">
            <a:off x="5675209" y="2771670"/>
            <a:ext cx="0" cy="374621"/>
          </a:xfrm>
          <a:prstGeom prst="straightConnector1">
            <a:avLst/>
          </a:prstGeom>
          <a:ln w="25400" cmpd="sng">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27" name="弧形 126"/>
          <p:cNvSpPr/>
          <p:nvPr/>
        </p:nvSpPr>
        <p:spPr>
          <a:xfrm>
            <a:off x="5520538" y="2794408"/>
            <a:ext cx="288647" cy="1919876"/>
          </a:xfrm>
          <a:prstGeom prst="arc">
            <a:avLst>
              <a:gd name="adj1" fmla="val 16204247"/>
              <a:gd name="adj2" fmla="val 5431803"/>
            </a:avLst>
          </a:prstGeom>
          <a:ln w="25400" cmpd="sng">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28" name="直接箭头连接符 127"/>
          <p:cNvCxnSpPr/>
          <p:nvPr/>
        </p:nvCxnSpPr>
        <p:spPr>
          <a:xfrm flipV="1">
            <a:off x="5673467" y="4722726"/>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p:nvPr/>
        </p:nvCxnSpPr>
        <p:spPr>
          <a:xfrm flipV="1">
            <a:off x="5676955" y="5099214"/>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p:nvPr/>
        </p:nvCxnSpPr>
        <p:spPr>
          <a:xfrm flipV="1">
            <a:off x="5662873" y="355915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p:nvPr/>
        </p:nvCxnSpPr>
        <p:spPr>
          <a:xfrm flipV="1">
            <a:off x="5669299" y="5477446"/>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p:nvPr/>
        </p:nvCxnSpPr>
        <p:spPr>
          <a:xfrm flipV="1">
            <a:off x="5678184" y="393738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p:nvPr/>
        </p:nvCxnSpPr>
        <p:spPr>
          <a:xfrm flipV="1">
            <a:off x="5667555" y="511452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p:nvPr/>
        </p:nvCxnSpPr>
        <p:spPr>
          <a:xfrm>
            <a:off x="5668783" y="3551497"/>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p:nvPr/>
        </p:nvCxnSpPr>
        <p:spPr>
          <a:xfrm flipV="1">
            <a:off x="5676215" y="2403395"/>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p:nvPr/>
        </p:nvCxnSpPr>
        <p:spPr>
          <a:xfrm>
            <a:off x="5668559" y="2795795"/>
            <a:ext cx="378232" cy="7054"/>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p:nvPr/>
        </p:nvCxnSpPr>
        <p:spPr>
          <a:xfrm flipV="1">
            <a:off x="5666006" y="315778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5713905" y="3943689"/>
            <a:ext cx="362921"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p:nvPr/>
        </p:nvCxnSpPr>
        <p:spPr>
          <a:xfrm flipV="1">
            <a:off x="5674349" y="549596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flipV="1">
            <a:off x="6045787" y="4715072"/>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p:nvPr/>
        </p:nvCxnSpPr>
        <p:spPr>
          <a:xfrm flipV="1">
            <a:off x="6055187" y="5091558"/>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p:nvPr/>
        </p:nvCxnSpPr>
        <p:spPr>
          <a:xfrm flipV="1">
            <a:off x="6048761" y="355915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0" name="直接箭头连接符 159"/>
          <p:cNvCxnSpPr/>
          <p:nvPr/>
        </p:nvCxnSpPr>
        <p:spPr>
          <a:xfrm flipV="1">
            <a:off x="6045787" y="511452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1" name="直接箭头连接符 160"/>
          <p:cNvCxnSpPr/>
          <p:nvPr/>
        </p:nvCxnSpPr>
        <p:spPr>
          <a:xfrm>
            <a:off x="6054672" y="3559153"/>
            <a:ext cx="362921"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2" name="直接箭头连接符 161"/>
          <p:cNvCxnSpPr/>
          <p:nvPr/>
        </p:nvCxnSpPr>
        <p:spPr>
          <a:xfrm flipV="1">
            <a:off x="6046791" y="2025164"/>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3" name="直接箭头连接符 162"/>
          <p:cNvCxnSpPr/>
          <p:nvPr/>
        </p:nvCxnSpPr>
        <p:spPr>
          <a:xfrm flipV="1">
            <a:off x="6052703" y="2411051"/>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4" name="直接箭头连接符 163"/>
          <p:cNvCxnSpPr/>
          <p:nvPr/>
        </p:nvCxnSpPr>
        <p:spPr>
          <a:xfrm>
            <a:off x="6052702" y="2795193"/>
            <a:ext cx="378232" cy="7054"/>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5" name="直接箭头连接符 164"/>
          <p:cNvCxnSpPr/>
          <p:nvPr/>
        </p:nvCxnSpPr>
        <p:spPr>
          <a:xfrm flipV="1">
            <a:off x="6059550" y="315778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p:nvPr/>
        </p:nvCxnSpPr>
        <p:spPr>
          <a:xfrm>
            <a:off x="6055891" y="2403201"/>
            <a:ext cx="378232" cy="7054"/>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9" name="直接箭头连接符 168"/>
          <p:cNvCxnSpPr/>
          <p:nvPr/>
        </p:nvCxnSpPr>
        <p:spPr>
          <a:xfrm flipV="1">
            <a:off x="6055914" y="2780929"/>
            <a:ext cx="0" cy="374621"/>
          </a:xfrm>
          <a:prstGeom prst="straightConnector1">
            <a:avLst/>
          </a:prstGeom>
          <a:ln w="25400" cmpd="sng">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70" name="弧形 169"/>
          <p:cNvSpPr/>
          <p:nvPr/>
        </p:nvSpPr>
        <p:spPr>
          <a:xfrm>
            <a:off x="5901243" y="2803667"/>
            <a:ext cx="288647" cy="1919876"/>
          </a:xfrm>
          <a:prstGeom prst="arc">
            <a:avLst>
              <a:gd name="adj1" fmla="val 16204247"/>
              <a:gd name="adj2" fmla="val 5431803"/>
            </a:avLst>
          </a:prstGeom>
          <a:ln w="25400" cmpd="sng">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67" name="直接箭头连接符 166"/>
          <p:cNvCxnSpPr/>
          <p:nvPr/>
        </p:nvCxnSpPr>
        <p:spPr>
          <a:xfrm flipV="1">
            <a:off x="6429929" y="2764014"/>
            <a:ext cx="0" cy="374621"/>
          </a:xfrm>
          <a:prstGeom prst="straightConnector1">
            <a:avLst/>
          </a:prstGeom>
          <a:ln w="25400" cmpd="sng">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68" name="弧形 167"/>
          <p:cNvSpPr/>
          <p:nvPr/>
        </p:nvSpPr>
        <p:spPr>
          <a:xfrm>
            <a:off x="6289783" y="2793476"/>
            <a:ext cx="288647" cy="1919876"/>
          </a:xfrm>
          <a:prstGeom prst="arc">
            <a:avLst>
              <a:gd name="adj1" fmla="val 16204247"/>
              <a:gd name="adj2" fmla="val 5431803"/>
            </a:avLst>
          </a:prstGeom>
          <a:ln w="25400" cmpd="sng">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1" name="直接箭头连接符 170"/>
          <p:cNvCxnSpPr/>
          <p:nvPr/>
        </p:nvCxnSpPr>
        <p:spPr>
          <a:xfrm flipV="1">
            <a:off x="6424019" y="4707416"/>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flipV="1">
            <a:off x="6426992" y="3159699"/>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p:nvPr/>
        </p:nvCxnSpPr>
        <p:spPr>
          <a:xfrm flipV="1">
            <a:off x="6430934" y="2025164"/>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p:nvPr/>
        </p:nvCxnSpPr>
        <p:spPr>
          <a:xfrm flipV="1">
            <a:off x="6430934" y="2403395"/>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p:nvPr/>
        </p:nvCxnSpPr>
        <p:spPr>
          <a:xfrm>
            <a:off x="6438590" y="2802849"/>
            <a:ext cx="362921"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p:nvPr/>
        </p:nvCxnSpPr>
        <p:spPr>
          <a:xfrm>
            <a:off x="6423277" y="2018109"/>
            <a:ext cx="378232" cy="7054"/>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p:nvPr/>
        </p:nvCxnSpPr>
        <p:spPr>
          <a:xfrm>
            <a:off x="6440035" y="2402599"/>
            <a:ext cx="378232" cy="7054"/>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8" name="直接箭头连接符 177"/>
          <p:cNvCxnSpPr/>
          <p:nvPr/>
        </p:nvCxnSpPr>
        <p:spPr>
          <a:xfrm flipV="1">
            <a:off x="6815816" y="2764014"/>
            <a:ext cx="0" cy="374621"/>
          </a:xfrm>
          <a:prstGeom prst="straightConnector1">
            <a:avLst/>
          </a:prstGeom>
          <a:ln w="25400" cmpd="sng">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79" name="弧形 178"/>
          <p:cNvSpPr/>
          <p:nvPr/>
        </p:nvSpPr>
        <p:spPr>
          <a:xfrm>
            <a:off x="6669185" y="2793476"/>
            <a:ext cx="288647" cy="1919876"/>
          </a:xfrm>
          <a:prstGeom prst="arc">
            <a:avLst>
              <a:gd name="adj1" fmla="val 16204247"/>
              <a:gd name="adj2" fmla="val 5431803"/>
            </a:avLst>
          </a:prstGeom>
          <a:ln w="25400" cmpd="sng">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80" name="直接箭头连接符 179"/>
          <p:cNvCxnSpPr/>
          <p:nvPr/>
        </p:nvCxnSpPr>
        <p:spPr>
          <a:xfrm flipV="1">
            <a:off x="6801511" y="2025164"/>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81" name="直接箭头连接符 180"/>
          <p:cNvCxnSpPr/>
          <p:nvPr/>
        </p:nvCxnSpPr>
        <p:spPr>
          <a:xfrm flipV="1">
            <a:off x="6816822" y="2403395"/>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p:nvPr/>
        </p:nvCxnSpPr>
        <p:spPr>
          <a:xfrm>
            <a:off x="6807421" y="2017507"/>
            <a:ext cx="378232" cy="7054"/>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83" name="直接箭头连接符 182"/>
          <p:cNvCxnSpPr/>
          <p:nvPr/>
        </p:nvCxnSpPr>
        <p:spPr>
          <a:xfrm>
            <a:off x="6825924" y="2410255"/>
            <a:ext cx="362921"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84" name="直接箭头连接符 183"/>
          <p:cNvCxnSpPr/>
          <p:nvPr/>
        </p:nvCxnSpPr>
        <p:spPr>
          <a:xfrm flipV="1">
            <a:off x="7187399" y="2025164"/>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85" name="直接箭头连接符 184"/>
          <p:cNvCxnSpPr/>
          <p:nvPr/>
        </p:nvCxnSpPr>
        <p:spPr>
          <a:xfrm>
            <a:off x="7193310" y="2025163"/>
            <a:ext cx="362921"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86" name="弧形 185"/>
          <p:cNvSpPr/>
          <p:nvPr/>
        </p:nvSpPr>
        <p:spPr>
          <a:xfrm flipH="1">
            <a:off x="3596986" y="4403268"/>
            <a:ext cx="936104" cy="1788094"/>
          </a:xfrm>
          <a:prstGeom prst="arc">
            <a:avLst>
              <a:gd name="adj1" fmla="val 16250639"/>
              <a:gd name="adj2" fmla="val 5461289"/>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7" name="弧形 186"/>
          <p:cNvSpPr/>
          <p:nvPr/>
        </p:nvSpPr>
        <p:spPr>
          <a:xfrm flipH="1">
            <a:off x="3596987" y="2852937"/>
            <a:ext cx="946737" cy="1765625"/>
          </a:xfrm>
          <a:prstGeom prst="arc">
            <a:avLst>
              <a:gd name="adj1" fmla="val 16250639"/>
              <a:gd name="adj2" fmla="val 5461289"/>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1" name="Line 10"/>
          <p:cNvSpPr>
            <a:spLocks noChangeShapeType="1"/>
          </p:cNvSpPr>
          <p:nvPr/>
        </p:nvSpPr>
        <p:spPr bwMode="auto">
          <a:xfrm rot="16200000">
            <a:off x="4005479" y="2974264"/>
            <a:ext cx="186045" cy="12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510123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解码过程</a:t>
            </a:r>
          </a:p>
        </p:txBody>
      </p:sp>
      <p:grpSp>
        <p:nvGrpSpPr>
          <p:cNvPr id="251" name="组合 250"/>
          <p:cNvGrpSpPr/>
          <p:nvPr/>
        </p:nvGrpSpPr>
        <p:grpSpPr>
          <a:xfrm>
            <a:off x="3146363" y="1536854"/>
            <a:ext cx="4787694" cy="4821968"/>
            <a:chOff x="1622363" y="1536854"/>
            <a:chExt cx="4787694" cy="4821968"/>
          </a:xfrm>
        </p:grpSpPr>
        <p:sp>
          <p:nvSpPr>
            <p:cNvPr id="5" name="Oval 8"/>
            <p:cNvSpPr>
              <a:spLocks noChangeArrowheads="1"/>
            </p:cNvSpPr>
            <p:nvPr/>
          </p:nvSpPr>
          <p:spPr bwMode="auto">
            <a:xfrm rot="16200000">
              <a:off x="2477711" y="578213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 name="Oval 9"/>
            <p:cNvSpPr>
              <a:spLocks noChangeAspect="1" noChangeArrowheads="1"/>
            </p:cNvSpPr>
            <p:nvPr/>
          </p:nvSpPr>
          <p:spPr bwMode="auto">
            <a:xfrm rot="16200000">
              <a:off x="2253505" y="5747902"/>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 name="Line 11"/>
            <p:cNvSpPr>
              <a:spLocks noChangeShapeType="1"/>
            </p:cNvSpPr>
            <p:nvPr/>
          </p:nvSpPr>
          <p:spPr bwMode="auto">
            <a:xfrm rot="16200000" flipV="1">
              <a:off x="2355305" y="574979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 name="Oval 8"/>
            <p:cNvSpPr>
              <a:spLocks noChangeArrowheads="1"/>
            </p:cNvSpPr>
            <p:nvPr/>
          </p:nvSpPr>
          <p:spPr bwMode="auto">
            <a:xfrm rot="16200000">
              <a:off x="2477682" y="5390336"/>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 name="Oval 9"/>
            <p:cNvSpPr>
              <a:spLocks noChangeAspect="1" noChangeArrowheads="1"/>
            </p:cNvSpPr>
            <p:nvPr/>
          </p:nvSpPr>
          <p:spPr bwMode="auto">
            <a:xfrm rot="16200000">
              <a:off x="2253477" y="5356103"/>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 name="Line 11"/>
            <p:cNvSpPr>
              <a:spLocks noChangeShapeType="1"/>
            </p:cNvSpPr>
            <p:nvPr/>
          </p:nvSpPr>
          <p:spPr bwMode="auto">
            <a:xfrm rot="16200000" flipV="1">
              <a:off x="2355276" y="5357994"/>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 name="Oval 8"/>
            <p:cNvSpPr>
              <a:spLocks noChangeArrowheads="1"/>
            </p:cNvSpPr>
            <p:nvPr/>
          </p:nvSpPr>
          <p:spPr bwMode="auto">
            <a:xfrm rot="16200000">
              <a:off x="2479810" y="5011093"/>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 name="Oval 9"/>
            <p:cNvSpPr>
              <a:spLocks noChangeAspect="1" noChangeArrowheads="1"/>
            </p:cNvSpPr>
            <p:nvPr/>
          </p:nvSpPr>
          <p:spPr bwMode="auto">
            <a:xfrm rot="16200000">
              <a:off x="2255604" y="4977871"/>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 name="Line 11"/>
            <p:cNvSpPr>
              <a:spLocks noChangeShapeType="1"/>
            </p:cNvSpPr>
            <p:nvPr/>
          </p:nvSpPr>
          <p:spPr bwMode="auto">
            <a:xfrm rot="16200000" flipV="1">
              <a:off x="2357404" y="497976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 name="Oval 8"/>
            <p:cNvSpPr>
              <a:spLocks noChangeArrowheads="1"/>
            </p:cNvSpPr>
            <p:nvPr/>
          </p:nvSpPr>
          <p:spPr bwMode="auto">
            <a:xfrm rot="16200000">
              <a:off x="2476834" y="4618561"/>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 name="Oval 8"/>
            <p:cNvSpPr>
              <a:spLocks noChangeArrowheads="1"/>
            </p:cNvSpPr>
            <p:nvPr/>
          </p:nvSpPr>
          <p:spPr bwMode="auto">
            <a:xfrm rot="16200000">
              <a:off x="2476834" y="6177382"/>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 name="Line 10"/>
            <p:cNvSpPr>
              <a:spLocks noChangeShapeType="1"/>
            </p:cNvSpPr>
            <p:nvPr/>
          </p:nvSpPr>
          <p:spPr bwMode="auto">
            <a:xfrm rot="16200000">
              <a:off x="2471449" y="6069698"/>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 name="Oval 8"/>
            <p:cNvSpPr>
              <a:spLocks noChangeArrowheads="1"/>
            </p:cNvSpPr>
            <p:nvPr/>
          </p:nvSpPr>
          <p:spPr bwMode="auto">
            <a:xfrm rot="16200000">
              <a:off x="2477711" y="4234418"/>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 name="Oval 9"/>
            <p:cNvSpPr>
              <a:spLocks noChangeAspect="1" noChangeArrowheads="1"/>
            </p:cNvSpPr>
            <p:nvPr/>
          </p:nvSpPr>
          <p:spPr bwMode="auto">
            <a:xfrm rot="16200000">
              <a:off x="2253505" y="4200185"/>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9" name="Line 11"/>
            <p:cNvSpPr>
              <a:spLocks noChangeShapeType="1"/>
            </p:cNvSpPr>
            <p:nvPr/>
          </p:nvSpPr>
          <p:spPr bwMode="auto">
            <a:xfrm rot="16200000" flipV="1">
              <a:off x="2355305" y="4202077"/>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0" name="Oval 8"/>
            <p:cNvSpPr>
              <a:spLocks noChangeArrowheads="1"/>
            </p:cNvSpPr>
            <p:nvPr/>
          </p:nvSpPr>
          <p:spPr bwMode="auto">
            <a:xfrm rot="16200000">
              <a:off x="2477682" y="384087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1" name="Oval 9"/>
            <p:cNvSpPr>
              <a:spLocks noChangeAspect="1" noChangeArrowheads="1"/>
            </p:cNvSpPr>
            <p:nvPr/>
          </p:nvSpPr>
          <p:spPr bwMode="auto">
            <a:xfrm rot="16200000">
              <a:off x="2253477" y="3806642"/>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2" name="Line 11"/>
            <p:cNvSpPr>
              <a:spLocks noChangeShapeType="1"/>
            </p:cNvSpPr>
            <p:nvPr/>
          </p:nvSpPr>
          <p:spPr bwMode="auto">
            <a:xfrm rot="16200000" flipV="1">
              <a:off x="2355276" y="380853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3" name="Oval 8"/>
            <p:cNvSpPr>
              <a:spLocks noChangeArrowheads="1"/>
            </p:cNvSpPr>
            <p:nvPr/>
          </p:nvSpPr>
          <p:spPr bwMode="auto">
            <a:xfrm rot="16200000">
              <a:off x="2479810" y="3455720"/>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4" name="Oval 9"/>
            <p:cNvSpPr>
              <a:spLocks noChangeAspect="1" noChangeArrowheads="1"/>
            </p:cNvSpPr>
            <p:nvPr/>
          </p:nvSpPr>
          <p:spPr bwMode="auto">
            <a:xfrm rot="16200000">
              <a:off x="2255604" y="3422499"/>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5" name="Line 11"/>
            <p:cNvSpPr>
              <a:spLocks noChangeShapeType="1"/>
            </p:cNvSpPr>
            <p:nvPr/>
          </p:nvSpPr>
          <p:spPr bwMode="auto">
            <a:xfrm rot="16200000" flipV="1">
              <a:off x="2357404" y="3424390"/>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6" name="Oval 8"/>
            <p:cNvSpPr>
              <a:spLocks noChangeArrowheads="1"/>
            </p:cNvSpPr>
            <p:nvPr/>
          </p:nvSpPr>
          <p:spPr bwMode="auto">
            <a:xfrm rot="16200000">
              <a:off x="2476834" y="307084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7" name="Line 10"/>
            <p:cNvSpPr>
              <a:spLocks noChangeShapeType="1"/>
            </p:cNvSpPr>
            <p:nvPr/>
          </p:nvSpPr>
          <p:spPr bwMode="auto">
            <a:xfrm rot="16200000">
              <a:off x="2476129" y="5673196"/>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8" name="Line 10"/>
            <p:cNvSpPr>
              <a:spLocks noChangeShapeType="1"/>
            </p:cNvSpPr>
            <p:nvPr/>
          </p:nvSpPr>
          <p:spPr bwMode="auto">
            <a:xfrm rot="16200000">
              <a:off x="2476129" y="5287308"/>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9" name="Line 10"/>
            <p:cNvSpPr>
              <a:spLocks noChangeShapeType="1"/>
            </p:cNvSpPr>
            <p:nvPr/>
          </p:nvSpPr>
          <p:spPr bwMode="auto">
            <a:xfrm rot="16200000">
              <a:off x="2476129" y="4901421"/>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 name="Line 10"/>
            <p:cNvSpPr>
              <a:spLocks noChangeShapeType="1"/>
            </p:cNvSpPr>
            <p:nvPr/>
          </p:nvSpPr>
          <p:spPr bwMode="auto">
            <a:xfrm rot="16200000">
              <a:off x="2476129" y="4123735"/>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 name="Line 10"/>
            <p:cNvSpPr>
              <a:spLocks noChangeShapeType="1"/>
            </p:cNvSpPr>
            <p:nvPr/>
          </p:nvSpPr>
          <p:spPr bwMode="auto">
            <a:xfrm rot="16200000">
              <a:off x="2476129" y="3731960"/>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3" name="Line 10"/>
            <p:cNvSpPr>
              <a:spLocks noChangeShapeType="1"/>
            </p:cNvSpPr>
            <p:nvPr/>
          </p:nvSpPr>
          <p:spPr bwMode="auto">
            <a:xfrm rot="16200000">
              <a:off x="2479587" y="3350246"/>
              <a:ext cx="201449" cy="55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34" name="直接连接符 33"/>
            <p:cNvCxnSpPr/>
            <p:nvPr/>
          </p:nvCxnSpPr>
          <p:spPr>
            <a:xfrm>
              <a:off x="2780253" y="5877502"/>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780253" y="5485101"/>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780253" y="5106869"/>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780253" y="4715071"/>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780253" y="4329183"/>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780253" y="3935639"/>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780253" y="3551497"/>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2780253" y="3153908"/>
              <a:ext cx="3628800" cy="5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3018259" y="1615440"/>
              <a:ext cx="1771"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3402402" y="1615440"/>
              <a:ext cx="0"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3753844" y="1615440"/>
              <a:ext cx="11478"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flipV="1">
              <a:off x="4138871" y="1615440"/>
              <a:ext cx="12338"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4521786" y="1615438"/>
              <a:ext cx="8885"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4893592" y="1615440"/>
              <a:ext cx="4681"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5283421" y="1615440"/>
              <a:ext cx="739"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5654737" y="1615440"/>
              <a:ext cx="8660"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flipV="1">
              <a:off x="6027084" y="1615440"/>
              <a:ext cx="4140"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6409052" y="1621094"/>
              <a:ext cx="403"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3044178" y="6335855"/>
              <a:ext cx="33648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622363" y="5135183"/>
              <a:ext cx="461665" cy="553998"/>
            </a:xfrm>
            <a:prstGeom prst="rect">
              <a:avLst/>
            </a:prstGeom>
            <a:noFill/>
          </p:spPr>
          <p:txBody>
            <a:bodyPr vert="vert270" wrap="none" rtlCol="0">
              <a:spAutoFit/>
            </a:bodyPr>
            <a:lstStyle/>
            <a:p>
              <a:r>
                <a:rPr lang="zh-CN" altLang="en-US" dirty="0">
                  <a:latin typeface="+mn-ea"/>
                </a:rPr>
                <a:t>打开</a:t>
              </a:r>
            </a:p>
          </p:txBody>
        </p:sp>
        <mc:AlternateContent xmlns:mc="http://schemas.openxmlformats.org/markup-compatibility/2006" xmlns:a14="http://schemas.microsoft.com/office/drawing/2010/main">
          <mc:Choice Requires="a14">
            <p:sp>
              <p:nvSpPr>
                <p:cNvPr id="93" name="矩形 92"/>
                <p:cNvSpPr/>
                <p:nvPr/>
              </p:nvSpPr>
              <p:spPr>
                <a:xfrm>
                  <a:off x="2935791" y="5907522"/>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m:t>
                            </m:r>
                          </m:sub>
                        </m:sSub>
                      </m:oMath>
                    </m:oMathPara>
                  </a14:m>
                  <a:endParaRPr lang="zh-CN" altLang="en-US" sz="1600" dirty="0"/>
                </a:p>
              </p:txBody>
            </p:sp>
          </mc:Choice>
          <mc:Fallback xmlns="">
            <p:sp>
              <p:nvSpPr>
                <p:cNvPr id="93" name="矩形 92"/>
                <p:cNvSpPr>
                  <a:spLocks noRot="1" noChangeAspect="1" noMove="1" noResize="1" noEditPoints="1" noAdjustHandles="1" noChangeArrowheads="1" noChangeShapeType="1" noTextEdit="1"/>
                </p:cNvSpPr>
                <p:nvPr/>
              </p:nvSpPr>
              <p:spPr>
                <a:xfrm>
                  <a:off x="2935791" y="5907522"/>
                  <a:ext cx="168480" cy="429018"/>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4" name="矩形 93"/>
                <p:cNvSpPr/>
                <p:nvPr/>
              </p:nvSpPr>
              <p:spPr>
                <a:xfrm>
                  <a:off x="3318162" y="5907522"/>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2</m:t>
                            </m:r>
                          </m:sub>
                        </m:sSub>
                      </m:oMath>
                    </m:oMathPara>
                  </a14:m>
                  <a:endParaRPr lang="zh-CN" altLang="en-US" sz="1600" dirty="0"/>
                </a:p>
              </p:txBody>
            </p:sp>
          </mc:Choice>
          <mc:Fallback xmlns="">
            <p:sp>
              <p:nvSpPr>
                <p:cNvPr id="94" name="矩形 93"/>
                <p:cNvSpPr>
                  <a:spLocks noRot="1" noChangeAspect="1" noMove="1" noResize="1" noEditPoints="1" noAdjustHandles="1" noChangeArrowheads="1" noChangeShapeType="1" noTextEdit="1"/>
                </p:cNvSpPr>
                <p:nvPr/>
              </p:nvSpPr>
              <p:spPr>
                <a:xfrm>
                  <a:off x="3318162" y="5907522"/>
                  <a:ext cx="168480" cy="429018"/>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5" name="矩形 94"/>
                <p:cNvSpPr/>
                <p:nvPr/>
              </p:nvSpPr>
              <p:spPr>
                <a:xfrm>
                  <a:off x="3669604"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3</m:t>
                            </m:r>
                          </m:sub>
                        </m:sSub>
                      </m:oMath>
                    </m:oMathPara>
                  </a14:m>
                  <a:endParaRPr lang="zh-CN" altLang="en-US" sz="1600" dirty="0"/>
                </a:p>
              </p:txBody>
            </p:sp>
          </mc:Choice>
          <mc:Fallback xmlns="">
            <p:sp>
              <p:nvSpPr>
                <p:cNvPr id="95" name="矩形 94"/>
                <p:cNvSpPr>
                  <a:spLocks noRot="1" noChangeAspect="1" noMove="1" noResize="1" noEditPoints="1" noAdjustHandles="1" noChangeArrowheads="1" noChangeShapeType="1" noTextEdit="1"/>
                </p:cNvSpPr>
                <p:nvPr/>
              </p:nvSpPr>
              <p:spPr>
                <a:xfrm>
                  <a:off x="3669604" y="5906837"/>
                  <a:ext cx="168480" cy="429018"/>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6" name="矩形 95"/>
                <p:cNvSpPr/>
                <p:nvPr/>
              </p:nvSpPr>
              <p:spPr>
                <a:xfrm>
                  <a:off x="4065226"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4</m:t>
                            </m:r>
                          </m:sub>
                        </m:sSub>
                      </m:oMath>
                    </m:oMathPara>
                  </a14:m>
                  <a:endParaRPr lang="zh-CN" altLang="en-US" sz="1600" dirty="0"/>
                </a:p>
              </p:txBody>
            </p:sp>
          </mc:Choice>
          <mc:Fallback xmlns="">
            <p:sp>
              <p:nvSpPr>
                <p:cNvPr id="96" name="矩形 95"/>
                <p:cNvSpPr>
                  <a:spLocks noRot="1" noChangeAspect="1" noMove="1" noResize="1" noEditPoints="1" noAdjustHandles="1" noChangeArrowheads="1" noChangeShapeType="1" noTextEdit="1"/>
                </p:cNvSpPr>
                <p:nvPr/>
              </p:nvSpPr>
              <p:spPr>
                <a:xfrm>
                  <a:off x="4065226" y="5906837"/>
                  <a:ext cx="168480" cy="429018"/>
                </a:xfrm>
                <a:prstGeom prst="rect">
                  <a:avLst/>
                </a:prstGeom>
                <a:blipFill rotWithShape="1">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7" name="矩形 96"/>
                <p:cNvSpPr/>
                <p:nvPr/>
              </p:nvSpPr>
              <p:spPr>
                <a:xfrm>
                  <a:off x="4427518" y="5907522"/>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5</m:t>
                            </m:r>
                          </m:sub>
                        </m:sSub>
                      </m:oMath>
                    </m:oMathPara>
                  </a14:m>
                  <a:endParaRPr lang="zh-CN" altLang="en-US" sz="1600" dirty="0"/>
                </a:p>
              </p:txBody>
            </p:sp>
          </mc:Choice>
          <mc:Fallback xmlns="">
            <p:sp>
              <p:nvSpPr>
                <p:cNvPr id="97" name="矩形 96"/>
                <p:cNvSpPr>
                  <a:spLocks noRot="1" noChangeAspect="1" noMove="1" noResize="1" noEditPoints="1" noAdjustHandles="1" noChangeArrowheads="1" noChangeShapeType="1" noTextEdit="1"/>
                </p:cNvSpPr>
                <p:nvPr/>
              </p:nvSpPr>
              <p:spPr>
                <a:xfrm>
                  <a:off x="4427518" y="5907522"/>
                  <a:ext cx="168480" cy="429018"/>
                </a:xfrm>
                <a:prstGeom prst="rect">
                  <a:avLst/>
                </a:prstGeom>
                <a:blipFill rotWithShape="1">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8" name="矩形 97"/>
                <p:cNvSpPr/>
                <p:nvPr/>
              </p:nvSpPr>
              <p:spPr>
                <a:xfrm>
                  <a:off x="4827600"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6</m:t>
                            </m:r>
                          </m:sub>
                        </m:sSub>
                      </m:oMath>
                    </m:oMathPara>
                  </a14:m>
                  <a:endParaRPr lang="zh-CN" altLang="en-US" sz="1600" dirty="0"/>
                </a:p>
              </p:txBody>
            </p:sp>
          </mc:Choice>
          <mc:Fallback xmlns="">
            <p:sp>
              <p:nvSpPr>
                <p:cNvPr id="98" name="矩形 97"/>
                <p:cNvSpPr>
                  <a:spLocks noRot="1" noChangeAspect="1" noMove="1" noResize="1" noEditPoints="1" noAdjustHandles="1" noChangeArrowheads="1" noChangeShapeType="1" noTextEdit="1"/>
                </p:cNvSpPr>
                <p:nvPr/>
              </p:nvSpPr>
              <p:spPr>
                <a:xfrm>
                  <a:off x="4827600" y="5906837"/>
                  <a:ext cx="168480" cy="429018"/>
                </a:xfrm>
                <a:prstGeom prst="rect">
                  <a:avLst/>
                </a:prstGeom>
                <a:blipFill rotWithShape="1">
                  <a:blip r:embed="rId9"/>
                  <a:stretch>
                    <a:fillRect/>
                  </a:stretch>
                </a:blipFill>
              </p:spPr>
              <p:txBody>
                <a:bodyPr/>
                <a:lstStyle/>
                <a:p>
                  <a:r>
                    <a:rPr lang="zh-CN" altLang="en-US">
                      <a:noFill/>
                    </a:rPr>
                    <a:t> </a:t>
                  </a:r>
                </a:p>
              </p:txBody>
            </p:sp>
          </mc:Fallback>
        </mc:AlternateContent>
        <p:sp>
          <p:nvSpPr>
            <p:cNvPr id="99" name="矩形 98"/>
            <p:cNvSpPr/>
            <p:nvPr/>
          </p:nvSpPr>
          <p:spPr>
            <a:xfrm>
              <a:off x="5192264"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100" name="矩形 99"/>
            <p:cNvSpPr/>
            <p:nvPr/>
          </p:nvSpPr>
          <p:spPr>
            <a:xfrm>
              <a:off x="5566981"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mc:AlternateContent xmlns:mc="http://schemas.openxmlformats.org/markup-compatibility/2006" xmlns:a14="http://schemas.microsoft.com/office/drawing/2010/main">
          <mc:Choice Requires="a14">
            <p:sp>
              <p:nvSpPr>
                <p:cNvPr id="101" name="矩形 100"/>
                <p:cNvSpPr/>
                <p:nvPr/>
              </p:nvSpPr>
              <p:spPr>
                <a:xfrm>
                  <a:off x="5942844"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𝑇</m:t>
                            </m:r>
                          </m:sub>
                        </m:sSub>
                      </m:oMath>
                    </m:oMathPara>
                  </a14:m>
                  <a:endParaRPr lang="zh-CN" altLang="en-US" sz="1600" dirty="0"/>
                </a:p>
              </p:txBody>
            </p:sp>
          </mc:Choice>
          <mc:Fallback xmlns="">
            <p:sp>
              <p:nvSpPr>
                <p:cNvPr id="101" name="矩形 100"/>
                <p:cNvSpPr>
                  <a:spLocks noRot="1" noChangeAspect="1" noMove="1" noResize="1" noEditPoints="1" noAdjustHandles="1" noChangeArrowheads="1" noChangeShapeType="1" noTextEdit="1"/>
                </p:cNvSpPr>
                <p:nvPr/>
              </p:nvSpPr>
              <p:spPr>
                <a:xfrm>
                  <a:off x="5942844" y="5906837"/>
                  <a:ext cx="168480" cy="429018"/>
                </a:xfrm>
                <a:prstGeom prst="rect">
                  <a:avLst/>
                </a:prstGeom>
                <a:blipFill rotWithShape="1">
                  <a:blip r:embed="rId10"/>
                  <a:stretch>
                    <a:fillRect/>
                  </a:stretch>
                </a:blipFill>
              </p:spPr>
              <p:txBody>
                <a:bodyPr/>
                <a:lstStyle/>
                <a:p>
                  <a:r>
                    <a:rPr lang="zh-CN" altLang="en-US">
                      <a:noFill/>
                    </a:rPr>
                    <a:t> </a:t>
                  </a:r>
                </a:p>
              </p:txBody>
            </p:sp>
          </mc:Fallback>
        </mc:AlternateContent>
        <p:sp>
          <p:nvSpPr>
            <p:cNvPr id="142" name="Oval 8"/>
            <p:cNvSpPr>
              <a:spLocks noChangeArrowheads="1"/>
            </p:cNvSpPr>
            <p:nvPr/>
          </p:nvSpPr>
          <p:spPr bwMode="auto">
            <a:xfrm rot="16200000">
              <a:off x="2478715" y="2700428"/>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3" name="Oval 9"/>
            <p:cNvSpPr>
              <a:spLocks noChangeAspect="1" noChangeArrowheads="1"/>
            </p:cNvSpPr>
            <p:nvPr/>
          </p:nvSpPr>
          <p:spPr bwMode="auto">
            <a:xfrm rot="16200000">
              <a:off x="2254510" y="2666196"/>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4" name="Line 11"/>
            <p:cNvSpPr>
              <a:spLocks noChangeShapeType="1"/>
            </p:cNvSpPr>
            <p:nvPr/>
          </p:nvSpPr>
          <p:spPr bwMode="auto">
            <a:xfrm rot="16200000" flipV="1">
              <a:off x="2356309" y="2668087"/>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5" name="Oval 8"/>
            <p:cNvSpPr>
              <a:spLocks noChangeArrowheads="1"/>
            </p:cNvSpPr>
            <p:nvPr/>
          </p:nvSpPr>
          <p:spPr bwMode="auto">
            <a:xfrm rot="16200000">
              <a:off x="2478687" y="230688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6" name="Oval 9"/>
            <p:cNvSpPr>
              <a:spLocks noChangeAspect="1" noChangeArrowheads="1"/>
            </p:cNvSpPr>
            <p:nvPr/>
          </p:nvSpPr>
          <p:spPr bwMode="auto">
            <a:xfrm rot="16200000">
              <a:off x="2254481" y="2272652"/>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7" name="Line 11"/>
            <p:cNvSpPr>
              <a:spLocks noChangeShapeType="1"/>
            </p:cNvSpPr>
            <p:nvPr/>
          </p:nvSpPr>
          <p:spPr bwMode="auto">
            <a:xfrm rot="16200000" flipV="1">
              <a:off x="2356281" y="227454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8" name="Oval 8"/>
            <p:cNvSpPr>
              <a:spLocks noChangeArrowheads="1"/>
            </p:cNvSpPr>
            <p:nvPr/>
          </p:nvSpPr>
          <p:spPr bwMode="auto">
            <a:xfrm rot="16200000">
              <a:off x="2480814" y="1921730"/>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9" name="Oval 9"/>
            <p:cNvSpPr>
              <a:spLocks noChangeAspect="1" noChangeArrowheads="1"/>
            </p:cNvSpPr>
            <p:nvPr/>
          </p:nvSpPr>
          <p:spPr bwMode="auto">
            <a:xfrm rot="16200000">
              <a:off x="2256609" y="1888509"/>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0" name="Line 11"/>
            <p:cNvSpPr>
              <a:spLocks noChangeShapeType="1"/>
            </p:cNvSpPr>
            <p:nvPr/>
          </p:nvSpPr>
          <p:spPr bwMode="auto">
            <a:xfrm rot="16200000" flipV="1">
              <a:off x="2358408" y="1890400"/>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1" name="Oval 8"/>
            <p:cNvSpPr>
              <a:spLocks noChangeArrowheads="1"/>
            </p:cNvSpPr>
            <p:nvPr/>
          </p:nvSpPr>
          <p:spPr bwMode="auto">
            <a:xfrm rot="16200000">
              <a:off x="2477838" y="153685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2" name="Line 10"/>
            <p:cNvSpPr>
              <a:spLocks noChangeShapeType="1"/>
            </p:cNvSpPr>
            <p:nvPr/>
          </p:nvSpPr>
          <p:spPr bwMode="auto">
            <a:xfrm rot="16200000">
              <a:off x="2477134" y="2589745"/>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3" name="Line 10"/>
            <p:cNvSpPr>
              <a:spLocks noChangeShapeType="1"/>
            </p:cNvSpPr>
            <p:nvPr/>
          </p:nvSpPr>
          <p:spPr bwMode="auto">
            <a:xfrm rot="16200000">
              <a:off x="2477134" y="2197970"/>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4" name="Line 10"/>
            <p:cNvSpPr>
              <a:spLocks noChangeShapeType="1"/>
            </p:cNvSpPr>
            <p:nvPr/>
          </p:nvSpPr>
          <p:spPr bwMode="auto">
            <a:xfrm rot="16200000">
              <a:off x="2477134" y="1813803"/>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155" name="直接连接符 154"/>
            <p:cNvCxnSpPr/>
            <p:nvPr/>
          </p:nvCxnSpPr>
          <p:spPr>
            <a:xfrm>
              <a:off x="2781257" y="2795193"/>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2781257" y="2401650"/>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2781257" y="2017507"/>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flipV="1">
              <a:off x="2781257" y="1619918"/>
              <a:ext cx="3628800" cy="5790"/>
            </a:xfrm>
            <a:prstGeom prst="line">
              <a:avLst/>
            </a:prstGeom>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1623367" y="3726150"/>
              <a:ext cx="461665" cy="553998"/>
            </a:xfrm>
            <a:prstGeom prst="rect">
              <a:avLst/>
            </a:prstGeom>
            <a:noFill/>
          </p:spPr>
          <p:txBody>
            <a:bodyPr vert="vert270" wrap="none" rtlCol="0">
              <a:spAutoFit/>
            </a:bodyPr>
            <a:lstStyle/>
            <a:p>
              <a:r>
                <a:rPr lang="zh-CN" altLang="en-US" dirty="0">
                  <a:latin typeface="+mn-ea"/>
                </a:rPr>
                <a:t>关闭</a:t>
              </a:r>
            </a:p>
          </p:txBody>
        </p:sp>
        <p:sp>
          <p:nvSpPr>
            <p:cNvPr id="189" name="TextBox 188"/>
            <p:cNvSpPr txBox="1"/>
            <p:nvPr/>
          </p:nvSpPr>
          <p:spPr>
            <a:xfrm>
              <a:off x="1623367" y="2214985"/>
              <a:ext cx="461665" cy="553998"/>
            </a:xfrm>
            <a:prstGeom prst="rect">
              <a:avLst/>
            </a:prstGeom>
            <a:noFill/>
          </p:spPr>
          <p:txBody>
            <a:bodyPr vert="vert270" wrap="none" rtlCol="0">
              <a:spAutoFit/>
            </a:bodyPr>
            <a:lstStyle/>
            <a:p>
              <a:r>
                <a:rPr lang="zh-CN" altLang="en-US" dirty="0">
                  <a:latin typeface="+mn-ea"/>
                </a:rPr>
                <a:t>灯光</a:t>
              </a:r>
            </a:p>
          </p:txBody>
        </p:sp>
        <p:cxnSp>
          <p:nvCxnSpPr>
            <p:cNvPr id="233" name="直接箭头连接符 232"/>
            <p:cNvCxnSpPr/>
            <p:nvPr/>
          </p:nvCxnSpPr>
          <p:spPr>
            <a:xfrm flipV="1">
              <a:off x="2638417" y="5866639"/>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4" name="直接箭头连接符 233"/>
            <p:cNvCxnSpPr>
              <a:stCxn id="15" idx="5"/>
            </p:cNvCxnSpPr>
            <p:nvPr/>
          </p:nvCxnSpPr>
          <p:spPr>
            <a:xfrm flipV="1">
              <a:off x="2631703" y="4325138"/>
              <a:ext cx="374218" cy="1878815"/>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40" name="组合 239"/>
          <p:cNvGrpSpPr/>
          <p:nvPr/>
        </p:nvGrpSpPr>
        <p:grpSpPr>
          <a:xfrm>
            <a:off x="5114388" y="404665"/>
            <a:ext cx="3770222" cy="933223"/>
            <a:chOff x="971600" y="2492896"/>
            <a:chExt cx="7272808" cy="1800200"/>
          </a:xfrm>
        </p:grpSpPr>
        <p:sp>
          <p:nvSpPr>
            <p:cNvPr id="241" name="矩形 240"/>
            <p:cNvSpPr/>
            <p:nvPr/>
          </p:nvSpPr>
          <p:spPr>
            <a:xfrm>
              <a:off x="971600"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900" dirty="0">
                  <a:latin typeface="微软雅黑" panose="020B0503020204020204" pitchFamily="34" charset="-122"/>
                  <a:ea typeface="微软雅黑" panose="020B0503020204020204" pitchFamily="34" charset="-122"/>
                </a:rPr>
                <a:t>SENT-START</a:t>
              </a:r>
              <a:endParaRPr lang="zh-CN" altLang="en-US" sz="900" dirty="0">
                <a:latin typeface="微软雅黑" panose="020B0503020204020204" pitchFamily="34" charset="-122"/>
                <a:ea typeface="微软雅黑" panose="020B0503020204020204" pitchFamily="34" charset="-122"/>
              </a:endParaRPr>
            </a:p>
          </p:txBody>
        </p:sp>
        <p:sp>
          <p:nvSpPr>
            <p:cNvPr id="242" name="矩形 241"/>
            <p:cNvSpPr/>
            <p:nvPr/>
          </p:nvSpPr>
          <p:spPr>
            <a:xfrm>
              <a:off x="2915816" y="2492896"/>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打开</a:t>
              </a:r>
            </a:p>
          </p:txBody>
        </p:sp>
        <p:sp>
          <p:nvSpPr>
            <p:cNvPr id="243" name="矩形 242"/>
            <p:cNvSpPr/>
            <p:nvPr/>
          </p:nvSpPr>
          <p:spPr>
            <a:xfrm>
              <a:off x="2915816" y="378904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关闭</a:t>
              </a:r>
            </a:p>
          </p:txBody>
        </p:sp>
        <p:sp>
          <p:nvSpPr>
            <p:cNvPr id="244" name="矩形 243"/>
            <p:cNvSpPr/>
            <p:nvPr/>
          </p:nvSpPr>
          <p:spPr>
            <a:xfrm>
              <a:off x="4860032"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灯光</a:t>
              </a:r>
            </a:p>
          </p:txBody>
        </p:sp>
        <p:sp>
          <p:nvSpPr>
            <p:cNvPr id="245" name="矩形 244"/>
            <p:cNvSpPr/>
            <p:nvPr/>
          </p:nvSpPr>
          <p:spPr>
            <a:xfrm>
              <a:off x="6948264"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900" dirty="0">
                  <a:latin typeface="微软雅黑" panose="020B0503020204020204" pitchFamily="34" charset="-122"/>
                  <a:ea typeface="微软雅黑" panose="020B0503020204020204" pitchFamily="34" charset="-122"/>
                </a:rPr>
                <a:t>SENT-END</a:t>
              </a:r>
              <a:endParaRPr lang="zh-CN" altLang="en-US" sz="900" dirty="0">
                <a:latin typeface="微软雅黑" panose="020B0503020204020204" pitchFamily="34" charset="-122"/>
                <a:ea typeface="微软雅黑" panose="020B0503020204020204" pitchFamily="34" charset="-122"/>
              </a:endParaRPr>
            </a:p>
          </p:txBody>
        </p:sp>
        <p:cxnSp>
          <p:nvCxnSpPr>
            <p:cNvPr id="246" name="直接箭头连接符 245"/>
            <p:cNvCxnSpPr>
              <a:stCxn id="241" idx="3"/>
              <a:endCxn id="242" idx="1"/>
            </p:cNvCxnSpPr>
            <p:nvPr/>
          </p:nvCxnSpPr>
          <p:spPr>
            <a:xfrm flipV="1">
              <a:off x="2267744" y="2744924"/>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7" name="直接箭头连接符 246"/>
            <p:cNvCxnSpPr>
              <a:stCxn id="241" idx="3"/>
              <a:endCxn id="243" idx="1"/>
            </p:cNvCxnSpPr>
            <p:nvPr/>
          </p:nvCxnSpPr>
          <p:spPr>
            <a:xfrm>
              <a:off x="2267744" y="3392996"/>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8" name="直接箭头连接符 247"/>
            <p:cNvCxnSpPr>
              <a:stCxn id="242" idx="3"/>
              <a:endCxn id="244" idx="1"/>
            </p:cNvCxnSpPr>
            <p:nvPr/>
          </p:nvCxnSpPr>
          <p:spPr>
            <a:xfrm>
              <a:off x="4211960" y="2744924"/>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9" name="直接箭头连接符 248"/>
            <p:cNvCxnSpPr>
              <a:stCxn id="243" idx="3"/>
              <a:endCxn id="244" idx="1"/>
            </p:cNvCxnSpPr>
            <p:nvPr/>
          </p:nvCxnSpPr>
          <p:spPr>
            <a:xfrm flipV="1">
              <a:off x="4211960" y="3392996"/>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0" name="直接箭头连接符 249"/>
            <p:cNvCxnSpPr>
              <a:stCxn id="244" idx="3"/>
              <a:endCxn id="245" idx="1"/>
            </p:cNvCxnSpPr>
            <p:nvPr/>
          </p:nvCxnSpPr>
          <p:spPr>
            <a:xfrm>
              <a:off x="6156176" y="3392996"/>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02" name="直接箭头连接符 101"/>
          <p:cNvCxnSpPr/>
          <p:nvPr/>
        </p:nvCxnSpPr>
        <p:spPr>
          <a:xfrm flipV="1">
            <a:off x="4542260" y="5492758"/>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V="1">
            <a:off x="4537577" y="393738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flipV="1">
            <a:off x="4542260" y="5884557"/>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a:off x="4529921" y="4329785"/>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flipV="1">
            <a:off x="4905180" y="5114525"/>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flipV="1">
            <a:off x="4908154" y="355915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flipV="1">
            <a:off x="4926403" y="5485102"/>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flipV="1">
            <a:off x="4914065" y="3945041"/>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p:nvPr/>
        </p:nvCxnSpPr>
        <p:spPr>
          <a:xfrm flipV="1">
            <a:off x="4926403" y="588455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a:off x="4914064" y="4329183"/>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p:nvPr/>
        </p:nvCxnSpPr>
        <p:spPr>
          <a:xfrm>
            <a:off x="4943872" y="3936635"/>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flipV="1">
            <a:off x="4911974" y="5495966"/>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p:nvPr/>
        </p:nvCxnSpPr>
        <p:spPr>
          <a:xfrm flipV="1">
            <a:off x="5296979" y="4722726"/>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p:nvPr/>
        </p:nvCxnSpPr>
        <p:spPr>
          <a:xfrm flipV="1">
            <a:off x="5289323" y="5106870"/>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p:nvPr/>
        </p:nvCxnSpPr>
        <p:spPr>
          <a:xfrm flipV="1">
            <a:off x="5291068" y="5485102"/>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p:nvPr/>
        </p:nvCxnSpPr>
        <p:spPr>
          <a:xfrm flipV="1">
            <a:off x="5292296" y="355915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flipV="1">
            <a:off x="5292296" y="393738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flipV="1">
            <a:off x="5304635" y="5876899"/>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a:off x="5299952" y="4336839"/>
            <a:ext cx="362921"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p:nvPr/>
        </p:nvCxnSpPr>
        <p:spPr>
          <a:xfrm flipV="1">
            <a:off x="5283412" y="5114526"/>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a:off x="5284639" y="3552099"/>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p:nvPr/>
        </p:nvCxnSpPr>
        <p:spPr>
          <a:xfrm flipV="1">
            <a:off x="5299102" y="314580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p:nvPr/>
        </p:nvCxnSpPr>
        <p:spPr>
          <a:xfrm>
            <a:off x="5328016" y="3936033"/>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flipV="1">
            <a:off x="5296117" y="549596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p:nvPr/>
        </p:nvCxnSpPr>
        <p:spPr>
          <a:xfrm flipV="1">
            <a:off x="5675209" y="2771670"/>
            <a:ext cx="0" cy="374621"/>
          </a:xfrm>
          <a:prstGeom prst="straightConnector1">
            <a:avLst/>
          </a:prstGeom>
          <a:ln w="25400" cmpd="sng">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27" name="弧形 126"/>
          <p:cNvSpPr/>
          <p:nvPr/>
        </p:nvSpPr>
        <p:spPr>
          <a:xfrm>
            <a:off x="5520538" y="2794408"/>
            <a:ext cx="288647" cy="1919876"/>
          </a:xfrm>
          <a:prstGeom prst="arc">
            <a:avLst>
              <a:gd name="adj1" fmla="val 16204247"/>
              <a:gd name="adj2" fmla="val 5431803"/>
            </a:avLst>
          </a:prstGeom>
          <a:ln w="25400" cmpd="sng">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28" name="直接箭头连接符 127"/>
          <p:cNvCxnSpPr/>
          <p:nvPr/>
        </p:nvCxnSpPr>
        <p:spPr>
          <a:xfrm flipV="1">
            <a:off x="5673467" y="4722726"/>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p:nvPr/>
        </p:nvCxnSpPr>
        <p:spPr>
          <a:xfrm flipV="1">
            <a:off x="5676955" y="5099214"/>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p:nvPr/>
        </p:nvCxnSpPr>
        <p:spPr>
          <a:xfrm flipV="1">
            <a:off x="5662873" y="355915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p:nvPr/>
        </p:nvCxnSpPr>
        <p:spPr>
          <a:xfrm flipV="1">
            <a:off x="5669299" y="5477446"/>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p:nvPr/>
        </p:nvCxnSpPr>
        <p:spPr>
          <a:xfrm flipV="1">
            <a:off x="5678184" y="393738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p:nvPr/>
        </p:nvCxnSpPr>
        <p:spPr>
          <a:xfrm flipV="1">
            <a:off x="5667555" y="511452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p:nvPr/>
        </p:nvCxnSpPr>
        <p:spPr>
          <a:xfrm>
            <a:off x="5668783" y="3551497"/>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p:nvPr/>
        </p:nvCxnSpPr>
        <p:spPr>
          <a:xfrm flipV="1">
            <a:off x="5676215" y="2403395"/>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p:nvPr/>
        </p:nvCxnSpPr>
        <p:spPr>
          <a:xfrm>
            <a:off x="5668559" y="2795795"/>
            <a:ext cx="378232" cy="7054"/>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p:nvPr/>
        </p:nvCxnSpPr>
        <p:spPr>
          <a:xfrm flipV="1">
            <a:off x="5666006" y="315778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5713905" y="3943689"/>
            <a:ext cx="362921"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p:nvPr/>
        </p:nvCxnSpPr>
        <p:spPr>
          <a:xfrm flipV="1">
            <a:off x="5674349" y="549596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flipV="1">
            <a:off x="6045787" y="4715072"/>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p:nvPr/>
        </p:nvCxnSpPr>
        <p:spPr>
          <a:xfrm flipV="1">
            <a:off x="6055187" y="5091558"/>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p:nvPr/>
        </p:nvCxnSpPr>
        <p:spPr>
          <a:xfrm flipV="1">
            <a:off x="6048761" y="355915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0" name="直接箭头连接符 159"/>
          <p:cNvCxnSpPr/>
          <p:nvPr/>
        </p:nvCxnSpPr>
        <p:spPr>
          <a:xfrm flipV="1">
            <a:off x="6045787" y="511452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1" name="直接箭头连接符 160"/>
          <p:cNvCxnSpPr/>
          <p:nvPr/>
        </p:nvCxnSpPr>
        <p:spPr>
          <a:xfrm>
            <a:off x="6054672" y="3559153"/>
            <a:ext cx="362921"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2" name="直接箭头连接符 161"/>
          <p:cNvCxnSpPr/>
          <p:nvPr/>
        </p:nvCxnSpPr>
        <p:spPr>
          <a:xfrm flipV="1">
            <a:off x="6046791" y="2025164"/>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3" name="直接箭头连接符 162"/>
          <p:cNvCxnSpPr/>
          <p:nvPr/>
        </p:nvCxnSpPr>
        <p:spPr>
          <a:xfrm flipV="1">
            <a:off x="6052703" y="2411051"/>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4" name="直接箭头连接符 163"/>
          <p:cNvCxnSpPr/>
          <p:nvPr/>
        </p:nvCxnSpPr>
        <p:spPr>
          <a:xfrm>
            <a:off x="6052702" y="2795193"/>
            <a:ext cx="378232" cy="7054"/>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5" name="直接箭头连接符 164"/>
          <p:cNvCxnSpPr/>
          <p:nvPr/>
        </p:nvCxnSpPr>
        <p:spPr>
          <a:xfrm flipV="1">
            <a:off x="6059550" y="315778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p:nvPr/>
        </p:nvCxnSpPr>
        <p:spPr>
          <a:xfrm>
            <a:off x="6055891" y="2403201"/>
            <a:ext cx="378232" cy="7054"/>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9" name="直接箭头连接符 168"/>
          <p:cNvCxnSpPr/>
          <p:nvPr/>
        </p:nvCxnSpPr>
        <p:spPr>
          <a:xfrm flipV="1">
            <a:off x="6055914" y="2780929"/>
            <a:ext cx="0" cy="374621"/>
          </a:xfrm>
          <a:prstGeom prst="straightConnector1">
            <a:avLst/>
          </a:prstGeom>
          <a:ln w="25400" cmpd="sng">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70" name="弧形 169"/>
          <p:cNvSpPr/>
          <p:nvPr/>
        </p:nvSpPr>
        <p:spPr>
          <a:xfrm>
            <a:off x="5901243" y="2803667"/>
            <a:ext cx="288647" cy="1919876"/>
          </a:xfrm>
          <a:prstGeom prst="arc">
            <a:avLst>
              <a:gd name="adj1" fmla="val 16204247"/>
              <a:gd name="adj2" fmla="val 5431803"/>
            </a:avLst>
          </a:prstGeom>
          <a:ln w="25400" cmpd="sng">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67" name="直接箭头连接符 166"/>
          <p:cNvCxnSpPr/>
          <p:nvPr/>
        </p:nvCxnSpPr>
        <p:spPr>
          <a:xfrm flipV="1">
            <a:off x="6429929" y="2764014"/>
            <a:ext cx="0" cy="374621"/>
          </a:xfrm>
          <a:prstGeom prst="straightConnector1">
            <a:avLst/>
          </a:prstGeom>
          <a:ln w="25400" cmpd="sng">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68" name="弧形 167"/>
          <p:cNvSpPr/>
          <p:nvPr/>
        </p:nvSpPr>
        <p:spPr>
          <a:xfrm>
            <a:off x="6289783" y="2793476"/>
            <a:ext cx="288647" cy="1919876"/>
          </a:xfrm>
          <a:prstGeom prst="arc">
            <a:avLst>
              <a:gd name="adj1" fmla="val 16204247"/>
              <a:gd name="adj2" fmla="val 5431803"/>
            </a:avLst>
          </a:prstGeom>
          <a:ln w="25400" cmpd="sng">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1" name="直接箭头连接符 170"/>
          <p:cNvCxnSpPr/>
          <p:nvPr/>
        </p:nvCxnSpPr>
        <p:spPr>
          <a:xfrm flipV="1">
            <a:off x="6424019" y="4707416"/>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flipV="1">
            <a:off x="6426992" y="3159699"/>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p:nvPr/>
        </p:nvCxnSpPr>
        <p:spPr>
          <a:xfrm flipV="1">
            <a:off x="6430934" y="2025164"/>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p:nvPr/>
        </p:nvCxnSpPr>
        <p:spPr>
          <a:xfrm flipV="1">
            <a:off x="6430934" y="2403395"/>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p:nvPr/>
        </p:nvCxnSpPr>
        <p:spPr>
          <a:xfrm>
            <a:off x="6438590" y="2802849"/>
            <a:ext cx="362921"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p:nvPr/>
        </p:nvCxnSpPr>
        <p:spPr>
          <a:xfrm>
            <a:off x="6423277" y="2018109"/>
            <a:ext cx="378232" cy="7054"/>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p:nvPr/>
        </p:nvCxnSpPr>
        <p:spPr>
          <a:xfrm>
            <a:off x="6440035" y="2402599"/>
            <a:ext cx="378232" cy="7054"/>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8" name="直接箭头连接符 177"/>
          <p:cNvCxnSpPr/>
          <p:nvPr/>
        </p:nvCxnSpPr>
        <p:spPr>
          <a:xfrm flipV="1">
            <a:off x="6815816" y="2764014"/>
            <a:ext cx="0" cy="374621"/>
          </a:xfrm>
          <a:prstGeom prst="straightConnector1">
            <a:avLst/>
          </a:prstGeom>
          <a:ln w="25400" cmpd="sng">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79" name="弧形 178"/>
          <p:cNvSpPr/>
          <p:nvPr/>
        </p:nvSpPr>
        <p:spPr>
          <a:xfrm>
            <a:off x="6669185" y="2793476"/>
            <a:ext cx="288647" cy="1919876"/>
          </a:xfrm>
          <a:prstGeom prst="arc">
            <a:avLst>
              <a:gd name="adj1" fmla="val 16204247"/>
              <a:gd name="adj2" fmla="val 5431803"/>
            </a:avLst>
          </a:prstGeom>
          <a:ln w="25400" cmpd="sng">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80" name="直接箭头连接符 179"/>
          <p:cNvCxnSpPr/>
          <p:nvPr/>
        </p:nvCxnSpPr>
        <p:spPr>
          <a:xfrm flipV="1">
            <a:off x="6801511" y="2025164"/>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81" name="直接箭头连接符 180"/>
          <p:cNvCxnSpPr/>
          <p:nvPr/>
        </p:nvCxnSpPr>
        <p:spPr>
          <a:xfrm flipV="1">
            <a:off x="6816822" y="2403395"/>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p:nvPr/>
        </p:nvCxnSpPr>
        <p:spPr>
          <a:xfrm>
            <a:off x="6807421" y="2017507"/>
            <a:ext cx="378232" cy="7054"/>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83" name="直接箭头连接符 182"/>
          <p:cNvCxnSpPr/>
          <p:nvPr/>
        </p:nvCxnSpPr>
        <p:spPr>
          <a:xfrm>
            <a:off x="6825924" y="2410255"/>
            <a:ext cx="362921"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84" name="直接箭头连接符 183"/>
          <p:cNvCxnSpPr/>
          <p:nvPr/>
        </p:nvCxnSpPr>
        <p:spPr>
          <a:xfrm flipV="1">
            <a:off x="7187399" y="2025164"/>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85" name="直接箭头连接符 184"/>
          <p:cNvCxnSpPr/>
          <p:nvPr/>
        </p:nvCxnSpPr>
        <p:spPr>
          <a:xfrm>
            <a:off x="7193310" y="2025163"/>
            <a:ext cx="362921"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86" name="直接箭头连接符 185"/>
          <p:cNvCxnSpPr/>
          <p:nvPr/>
        </p:nvCxnSpPr>
        <p:spPr>
          <a:xfrm flipV="1">
            <a:off x="7565630" y="1625709"/>
            <a:ext cx="384143" cy="391799"/>
          </a:xfrm>
          <a:prstGeom prst="straightConnector1">
            <a:avLst/>
          </a:prstGeom>
          <a:ln w="25400" cmpd="sng">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87" name="弧形 186"/>
          <p:cNvSpPr/>
          <p:nvPr/>
        </p:nvSpPr>
        <p:spPr>
          <a:xfrm flipH="1">
            <a:off x="3596986" y="4403268"/>
            <a:ext cx="936104" cy="1788094"/>
          </a:xfrm>
          <a:prstGeom prst="arc">
            <a:avLst>
              <a:gd name="adj1" fmla="val 16250639"/>
              <a:gd name="adj2" fmla="val 5461289"/>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1" name="弧形 190"/>
          <p:cNvSpPr/>
          <p:nvPr/>
        </p:nvSpPr>
        <p:spPr>
          <a:xfrm flipH="1">
            <a:off x="3596987" y="2852937"/>
            <a:ext cx="946737" cy="1765625"/>
          </a:xfrm>
          <a:prstGeom prst="arc">
            <a:avLst>
              <a:gd name="adj1" fmla="val 16250639"/>
              <a:gd name="adj2" fmla="val 5461289"/>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2" name="Line 10"/>
          <p:cNvSpPr>
            <a:spLocks noChangeShapeType="1"/>
          </p:cNvSpPr>
          <p:nvPr/>
        </p:nvSpPr>
        <p:spPr bwMode="auto">
          <a:xfrm rot="16200000">
            <a:off x="4005479" y="2974264"/>
            <a:ext cx="186045" cy="12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6027855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解码过程</a:t>
            </a:r>
          </a:p>
        </p:txBody>
      </p:sp>
      <p:grpSp>
        <p:nvGrpSpPr>
          <p:cNvPr id="174" name="组合 173"/>
          <p:cNvGrpSpPr/>
          <p:nvPr/>
        </p:nvGrpSpPr>
        <p:grpSpPr>
          <a:xfrm>
            <a:off x="5114388" y="404665"/>
            <a:ext cx="3770222" cy="933223"/>
            <a:chOff x="971600" y="2492896"/>
            <a:chExt cx="7272808" cy="1800200"/>
          </a:xfrm>
        </p:grpSpPr>
        <p:sp>
          <p:nvSpPr>
            <p:cNvPr id="178" name="矩形 177"/>
            <p:cNvSpPr/>
            <p:nvPr/>
          </p:nvSpPr>
          <p:spPr>
            <a:xfrm>
              <a:off x="971600"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900" dirty="0">
                  <a:latin typeface="微软雅黑" panose="020B0503020204020204" pitchFamily="34" charset="-122"/>
                  <a:ea typeface="微软雅黑" panose="020B0503020204020204" pitchFamily="34" charset="-122"/>
                </a:rPr>
                <a:t>SENT-START</a:t>
              </a:r>
              <a:endParaRPr lang="zh-CN" altLang="en-US" sz="900" dirty="0">
                <a:latin typeface="微软雅黑" panose="020B0503020204020204" pitchFamily="34" charset="-122"/>
                <a:ea typeface="微软雅黑" panose="020B0503020204020204" pitchFamily="34" charset="-122"/>
              </a:endParaRPr>
            </a:p>
          </p:txBody>
        </p:sp>
        <p:sp>
          <p:nvSpPr>
            <p:cNvPr id="179" name="矩形 178"/>
            <p:cNvSpPr/>
            <p:nvPr/>
          </p:nvSpPr>
          <p:spPr>
            <a:xfrm>
              <a:off x="2915816" y="2492896"/>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打开</a:t>
              </a:r>
            </a:p>
          </p:txBody>
        </p:sp>
        <p:sp>
          <p:nvSpPr>
            <p:cNvPr id="180" name="矩形 179"/>
            <p:cNvSpPr/>
            <p:nvPr/>
          </p:nvSpPr>
          <p:spPr>
            <a:xfrm>
              <a:off x="2915816" y="378904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关闭</a:t>
              </a:r>
            </a:p>
          </p:txBody>
        </p:sp>
        <p:sp>
          <p:nvSpPr>
            <p:cNvPr id="181" name="矩形 180"/>
            <p:cNvSpPr/>
            <p:nvPr/>
          </p:nvSpPr>
          <p:spPr>
            <a:xfrm>
              <a:off x="4860032"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900" dirty="0">
                  <a:latin typeface="微软雅黑" panose="020B0503020204020204" pitchFamily="34" charset="-122"/>
                  <a:ea typeface="微软雅黑" panose="020B0503020204020204" pitchFamily="34" charset="-122"/>
                </a:rPr>
                <a:t>灯光</a:t>
              </a:r>
            </a:p>
          </p:txBody>
        </p:sp>
        <p:sp>
          <p:nvSpPr>
            <p:cNvPr id="182" name="矩形 181"/>
            <p:cNvSpPr/>
            <p:nvPr/>
          </p:nvSpPr>
          <p:spPr>
            <a:xfrm>
              <a:off x="6948264"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900" dirty="0">
                  <a:latin typeface="微软雅黑" panose="020B0503020204020204" pitchFamily="34" charset="-122"/>
                  <a:ea typeface="微软雅黑" panose="020B0503020204020204" pitchFamily="34" charset="-122"/>
                </a:rPr>
                <a:t>SENT-END</a:t>
              </a:r>
              <a:endParaRPr lang="zh-CN" altLang="en-US" sz="900" dirty="0">
                <a:latin typeface="微软雅黑" panose="020B0503020204020204" pitchFamily="34" charset="-122"/>
                <a:ea typeface="微软雅黑" panose="020B0503020204020204" pitchFamily="34" charset="-122"/>
              </a:endParaRPr>
            </a:p>
          </p:txBody>
        </p:sp>
        <p:cxnSp>
          <p:nvCxnSpPr>
            <p:cNvPr id="183" name="直接箭头连接符 182"/>
            <p:cNvCxnSpPr>
              <a:stCxn id="178" idx="3"/>
              <a:endCxn id="179" idx="1"/>
            </p:cNvCxnSpPr>
            <p:nvPr/>
          </p:nvCxnSpPr>
          <p:spPr>
            <a:xfrm flipV="1">
              <a:off x="2267744" y="2744924"/>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4" name="直接箭头连接符 183"/>
            <p:cNvCxnSpPr>
              <a:stCxn id="178" idx="3"/>
              <a:endCxn id="180" idx="1"/>
            </p:cNvCxnSpPr>
            <p:nvPr/>
          </p:nvCxnSpPr>
          <p:spPr>
            <a:xfrm>
              <a:off x="2267744" y="3392996"/>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5" name="直接箭头连接符 184"/>
            <p:cNvCxnSpPr>
              <a:stCxn id="179" idx="3"/>
              <a:endCxn id="181" idx="1"/>
            </p:cNvCxnSpPr>
            <p:nvPr/>
          </p:nvCxnSpPr>
          <p:spPr>
            <a:xfrm>
              <a:off x="4211960" y="2744924"/>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6" name="直接箭头连接符 185"/>
            <p:cNvCxnSpPr>
              <a:stCxn id="180" idx="3"/>
              <a:endCxn id="181" idx="1"/>
            </p:cNvCxnSpPr>
            <p:nvPr/>
          </p:nvCxnSpPr>
          <p:spPr>
            <a:xfrm flipV="1">
              <a:off x="4211960" y="3392996"/>
              <a:ext cx="64807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7" name="直接箭头连接符 186"/>
            <p:cNvCxnSpPr>
              <a:stCxn id="181" idx="3"/>
              <a:endCxn id="182" idx="1"/>
            </p:cNvCxnSpPr>
            <p:nvPr/>
          </p:nvCxnSpPr>
          <p:spPr>
            <a:xfrm>
              <a:off x="6156176" y="3392996"/>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5" name="Oval 8"/>
          <p:cNvSpPr>
            <a:spLocks noChangeArrowheads="1"/>
          </p:cNvSpPr>
          <p:nvPr/>
        </p:nvSpPr>
        <p:spPr bwMode="auto">
          <a:xfrm rot="16200000">
            <a:off x="4001711" y="578213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 name="Oval 9"/>
          <p:cNvSpPr>
            <a:spLocks noChangeAspect="1" noChangeArrowheads="1"/>
          </p:cNvSpPr>
          <p:nvPr/>
        </p:nvSpPr>
        <p:spPr bwMode="auto">
          <a:xfrm rot="16200000">
            <a:off x="3777505" y="5747902"/>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 name="Line 11"/>
          <p:cNvSpPr>
            <a:spLocks noChangeShapeType="1"/>
          </p:cNvSpPr>
          <p:nvPr/>
        </p:nvSpPr>
        <p:spPr bwMode="auto">
          <a:xfrm rot="16200000" flipV="1">
            <a:off x="3879305" y="574979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 name="Oval 8"/>
          <p:cNvSpPr>
            <a:spLocks noChangeArrowheads="1"/>
          </p:cNvSpPr>
          <p:nvPr/>
        </p:nvSpPr>
        <p:spPr bwMode="auto">
          <a:xfrm rot="16200000">
            <a:off x="4001682" y="5390336"/>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 name="Oval 9"/>
          <p:cNvSpPr>
            <a:spLocks noChangeAspect="1" noChangeArrowheads="1"/>
          </p:cNvSpPr>
          <p:nvPr/>
        </p:nvSpPr>
        <p:spPr bwMode="auto">
          <a:xfrm rot="16200000">
            <a:off x="3777477" y="5356103"/>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 name="Line 11"/>
          <p:cNvSpPr>
            <a:spLocks noChangeShapeType="1"/>
          </p:cNvSpPr>
          <p:nvPr/>
        </p:nvSpPr>
        <p:spPr bwMode="auto">
          <a:xfrm rot="16200000" flipV="1">
            <a:off x="3879276" y="5357994"/>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 name="Oval 8"/>
          <p:cNvSpPr>
            <a:spLocks noChangeArrowheads="1"/>
          </p:cNvSpPr>
          <p:nvPr/>
        </p:nvSpPr>
        <p:spPr bwMode="auto">
          <a:xfrm rot="16200000">
            <a:off x="4003810" y="5011093"/>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 name="Oval 9"/>
          <p:cNvSpPr>
            <a:spLocks noChangeAspect="1" noChangeArrowheads="1"/>
          </p:cNvSpPr>
          <p:nvPr/>
        </p:nvSpPr>
        <p:spPr bwMode="auto">
          <a:xfrm rot="16200000">
            <a:off x="3779604" y="4977871"/>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 name="Line 11"/>
          <p:cNvSpPr>
            <a:spLocks noChangeShapeType="1"/>
          </p:cNvSpPr>
          <p:nvPr/>
        </p:nvSpPr>
        <p:spPr bwMode="auto">
          <a:xfrm rot="16200000" flipV="1">
            <a:off x="3881404" y="497976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 name="Oval 8"/>
          <p:cNvSpPr>
            <a:spLocks noChangeArrowheads="1"/>
          </p:cNvSpPr>
          <p:nvPr/>
        </p:nvSpPr>
        <p:spPr bwMode="auto">
          <a:xfrm rot="16200000">
            <a:off x="4000834" y="4618561"/>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 name="Oval 8"/>
          <p:cNvSpPr>
            <a:spLocks noChangeArrowheads="1"/>
          </p:cNvSpPr>
          <p:nvPr/>
        </p:nvSpPr>
        <p:spPr bwMode="auto">
          <a:xfrm rot="16200000">
            <a:off x="4000834" y="6177382"/>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 name="Line 10"/>
          <p:cNvSpPr>
            <a:spLocks noChangeShapeType="1"/>
          </p:cNvSpPr>
          <p:nvPr/>
        </p:nvSpPr>
        <p:spPr bwMode="auto">
          <a:xfrm rot="16200000">
            <a:off x="3995449" y="6069699"/>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 name="Oval 8"/>
          <p:cNvSpPr>
            <a:spLocks noChangeArrowheads="1"/>
          </p:cNvSpPr>
          <p:nvPr/>
        </p:nvSpPr>
        <p:spPr bwMode="auto">
          <a:xfrm rot="16200000">
            <a:off x="4001711" y="4234418"/>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 name="Oval 9"/>
          <p:cNvSpPr>
            <a:spLocks noChangeAspect="1" noChangeArrowheads="1"/>
          </p:cNvSpPr>
          <p:nvPr/>
        </p:nvSpPr>
        <p:spPr bwMode="auto">
          <a:xfrm rot="16200000">
            <a:off x="3777505" y="4200185"/>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9" name="Line 11"/>
          <p:cNvSpPr>
            <a:spLocks noChangeShapeType="1"/>
          </p:cNvSpPr>
          <p:nvPr/>
        </p:nvSpPr>
        <p:spPr bwMode="auto">
          <a:xfrm rot="16200000" flipV="1">
            <a:off x="3879305" y="4202077"/>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0" name="Oval 8"/>
          <p:cNvSpPr>
            <a:spLocks noChangeArrowheads="1"/>
          </p:cNvSpPr>
          <p:nvPr/>
        </p:nvSpPr>
        <p:spPr bwMode="auto">
          <a:xfrm rot="16200000">
            <a:off x="4001682" y="384087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1" name="Oval 9"/>
          <p:cNvSpPr>
            <a:spLocks noChangeAspect="1" noChangeArrowheads="1"/>
          </p:cNvSpPr>
          <p:nvPr/>
        </p:nvSpPr>
        <p:spPr bwMode="auto">
          <a:xfrm rot="16200000">
            <a:off x="3777477" y="3806642"/>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2" name="Line 11"/>
          <p:cNvSpPr>
            <a:spLocks noChangeShapeType="1"/>
          </p:cNvSpPr>
          <p:nvPr/>
        </p:nvSpPr>
        <p:spPr bwMode="auto">
          <a:xfrm rot="16200000" flipV="1">
            <a:off x="3879276" y="380853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3" name="Oval 8"/>
          <p:cNvSpPr>
            <a:spLocks noChangeArrowheads="1"/>
          </p:cNvSpPr>
          <p:nvPr/>
        </p:nvSpPr>
        <p:spPr bwMode="auto">
          <a:xfrm rot="16200000">
            <a:off x="4003810" y="3455720"/>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4" name="Oval 9"/>
          <p:cNvSpPr>
            <a:spLocks noChangeAspect="1" noChangeArrowheads="1"/>
          </p:cNvSpPr>
          <p:nvPr/>
        </p:nvSpPr>
        <p:spPr bwMode="auto">
          <a:xfrm rot="16200000">
            <a:off x="3779604" y="3422499"/>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5" name="Line 11"/>
          <p:cNvSpPr>
            <a:spLocks noChangeShapeType="1"/>
          </p:cNvSpPr>
          <p:nvPr/>
        </p:nvSpPr>
        <p:spPr bwMode="auto">
          <a:xfrm rot="16200000" flipV="1">
            <a:off x="3881404" y="3424390"/>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6" name="Oval 8"/>
          <p:cNvSpPr>
            <a:spLocks noChangeArrowheads="1"/>
          </p:cNvSpPr>
          <p:nvPr/>
        </p:nvSpPr>
        <p:spPr bwMode="auto">
          <a:xfrm rot="16200000">
            <a:off x="4000834" y="307084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7" name="Line 10"/>
          <p:cNvSpPr>
            <a:spLocks noChangeShapeType="1"/>
          </p:cNvSpPr>
          <p:nvPr/>
        </p:nvSpPr>
        <p:spPr bwMode="auto">
          <a:xfrm rot="16200000">
            <a:off x="4000129" y="5673197"/>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8" name="Line 10"/>
          <p:cNvSpPr>
            <a:spLocks noChangeShapeType="1"/>
          </p:cNvSpPr>
          <p:nvPr/>
        </p:nvSpPr>
        <p:spPr bwMode="auto">
          <a:xfrm rot="16200000">
            <a:off x="4000129" y="5287309"/>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9" name="Line 10"/>
          <p:cNvSpPr>
            <a:spLocks noChangeShapeType="1"/>
          </p:cNvSpPr>
          <p:nvPr/>
        </p:nvSpPr>
        <p:spPr bwMode="auto">
          <a:xfrm rot="16200000">
            <a:off x="4000129" y="4901422"/>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 name="Line 10"/>
          <p:cNvSpPr>
            <a:spLocks noChangeShapeType="1"/>
          </p:cNvSpPr>
          <p:nvPr/>
        </p:nvSpPr>
        <p:spPr bwMode="auto">
          <a:xfrm rot="16200000">
            <a:off x="4000129" y="4123736"/>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 name="Line 10"/>
          <p:cNvSpPr>
            <a:spLocks noChangeShapeType="1"/>
          </p:cNvSpPr>
          <p:nvPr/>
        </p:nvSpPr>
        <p:spPr bwMode="auto">
          <a:xfrm rot="16200000">
            <a:off x="4000129" y="3731961"/>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3" name="Line 10"/>
          <p:cNvSpPr>
            <a:spLocks noChangeShapeType="1"/>
          </p:cNvSpPr>
          <p:nvPr/>
        </p:nvSpPr>
        <p:spPr bwMode="auto">
          <a:xfrm rot="16200000">
            <a:off x="4003588" y="3350246"/>
            <a:ext cx="201449" cy="55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34" name="直接连接符 33"/>
          <p:cNvCxnSpPr/>
          <p:nvPr/>
        </p:nvCxnSpPr>
        <p:spPr>
          <a:xfrm>
            <a:off x="4304253" y="5877502"/>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304253" y="5485101"/>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4304253" y="5106869"/>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4304253" y="4715071"/>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4304253" y="4329183"/>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4304253" y="3935639"/>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4304253" y="3551497"/>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4304253" y="3153908"/>
            <a:ext cx="3628800" cy="5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4542260" y="1615440"/>
            <a:ext cx="1771"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4926402" y="1615440"/>
            <a:ext cx="0"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5277844" y="1615440"/>
            <a:ext cx="11478"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flipV="1">
            <a:off x="5662871" y="1615440"/>
            <a:ext cx="12338"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6045787" y="1615438"/>
            <a:ext cx="8885"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6417593" y="1615440"/>
            <a:ext cx="4681"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807422" y="1615440"/>
            <a:ext cx="739"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7178737" y="1615440"/>
            <a:ext cx="8660"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flipV="1">
            <a:off x="7551084" y="1615440"/>
            <a:ext cx="4140"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7933053" y="1621094"/>
            <a:ext cx="403" cy="425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flipV="1">
            <a:off x="4542260" y="5492758"/>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flipV="1">
            <a:off x="4905180" y="5114525"/>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flipV="1">
            <a:off x="5296979" y="4722726"/>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V="1">
            <a:off x="4537577" y="393738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4908154" y="355915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V="1">
            <a:off x="4926403" y="5485102"/>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flipV="1">
            <a:off x="5289323" y="5106870"/>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V="1">
            <a:off x="5673467" y="4722726"/>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5291068" y="5485102"/>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V="1">
            <a:off x="5676955" y="5099214"/>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flipV="1">
            <a:off x="6045787" y="4715072"/>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flipV="1">
            <a:off x="4914065" y="3945041"/>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flipV="1">
            <a:off x="5292296" y="355915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flipV="1">
            <a:off x="5292296" y="3937385"/>
            <a:ext cx="384143" cy="391799"/>
          </a:xfrm>
          <a:prstGeom prst="straightConnector1">
            <a:avLst/>
          </a:prstGeom>
          <a:ln w="38100" cmpd="sng">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flipV="1">
            <a:off x="5662873" y="3559154"/>
            <a:ext cx="384143" cy="391799"/>
          </a:xfrm>
          <a:prstGeom prst="straightConnector1">
            <a:avLst/>
          </a:prstGeom>
          <a:ln w="38100" cmpd="sng">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flipV="1">
            <a:off x="5675209" y="2771670"/>
            <a:ext cx="0" cy="374621"/>
          </a:xfrm>
          <a:prstGeom prst="straightConnector1">
            <a:avLst/>
          </a:prstGeom>
          <a:ln w="25400" cmpd="sng">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flipV="1">
            <a:off x="6056419" y="2768060"/>
            <a:ext cx="0" cy="374621"/>
          </a:xfrm>
          <a:prstGeom prst="straightConnector1">
            <a:avLst/>
          </a:prstGeom>
          <a:ln w="25400" cmpd="sng">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flipV="1">
            <a:off x="6429929" y="2774647"/>
            <a:ext cx="0" cy="374621"/>
          </a:xfrm>
          <a:prstGeom prst="straightConnector1">
            <a:avLst/>
          </a:prstGeom>
          <a:ln w="38100" cmpd="sng">
            <a:solidFill>
              <a:srgbClr val="7030A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flipV="1">
            <a:off x="4542260" y="5884557"/>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flipV="1">
            <a:off x="4926403" y="588455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flipV="1">
            <a:off x="5669299" y="5477446"/>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V="1">
            <a:off x="6055187" y="5091558"/>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flipV="1">
            <a:off x="6424019" y="4707416"/>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flipV="1">
            <a:off x="5304635" y="5876899"/>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flipV="1">
            <a:off x="5678184" y="393738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flipV="1">
            <a:off x="6048761" y="355915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flipV="1">
            <a:off x="6815816" y="2764014"/>
            <a:ext cx="0" cy="374621"/>
          </a:xfrm>
          <a:prstGeom prst="straightConnector1">
            <a:avLst/>
          </a:prstGeom>
          <a:ln w="25400" cmpd="sng">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a:off x="4529921" y="4329785"/>
            <a:ext cx="378232" cy="7054"/>
          </a:xfrm>
          <a:prstGeom prst="straightConnector1">
            <a:avLst/>
          </a:prstGeom>
          <a:ln w="38100" cmpd="sng">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a:off x="4914064" y="4329183"/>
            <a:ext cx="378232" cy="7054"/>
          </a:xfrm>
          <a:prstGeom prst="straightConnector1">
            <a:avLst/>
          </a:prstGeom>
          <a:ln w="38100" cmpd="sng">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a:off x="5299952" y="4336839"/>
            <a:ext cx="362921"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flipV="1">
            <a:off x="5283412" y="5114526"/>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p:nvPr/>
        </p:nvCxnSpPr>
        <p:spPr>
          <a:xfrm flipV="1">
            <a:off x="5667555" y="511452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flipV="1">
            <a:off x="6045787" y="511452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a:off x="5284639" y="3552099"/>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a:off x="5668783" y="3551497"/>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6054672" y="3559153"/>
            <a:ext cx="362921"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flipV="1">
            <a:off x="6426992" y="3159699"/>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4568178" y="6335855"/>
            <a:ext cx="33648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3146364" y="5135183"/>
            <a:ext cx="461665" cy="553998"/>
          </a:xfrm>
          <a:prstGeom prst="rect">
            <a:avLst/>
          </a:prstGeom>
          <a:noFill/>
        </p:spPr>
        <p:txBody>
          <a:bodyPr vert="vert270" wrap="none" rtlCol="0">
            <a:spAutoFit/>
          </a:bodyPr>
          <a:lstStyle/>
          <a:p>
            <a:r>
              <a:rPr lang="zh-CN" altLang="en-US" dirty="0">
                <a:latin typeface="+mn-ea"/>
              </a:rPr>
              <a:t>打开</a:t>
            </a:r>
          </a:p>
        </p:txBody>
      </p:sp>
      <mc:AlternateContent xmlns:mc="http://schemas.openxmlformats.org/markup-compatibility/2006" xmlns:a14="http://schemas.microsoft.com/office/drawing/2010/main">
        <mc:Choice Requires="a14">
          <p:sp>
            <p:nvSpPr>
              <p:cNvPr id="93" name="矩形 92"/>
              <p:cNvSpPr/>
              <p:nvPr/>
            </p:nvSpPr>
            <p:spPr>
              <a:xfrm>
                <a:off x="4459791" y="5907522"/>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m:t>
                          </m:r>
                        </m:sub>
                      </m:sSub>
                    </m:oMath>
                  </m:oMathPara>
                </a14:m>
                <a:endParaRPr lang="zh-CN" altLang="en-US" sz="1600" dirty="0"/>
              </a:p>
            </p:txBody>
          </p:sp>
        </mc:Choice>
        <mc:Fallback xmlns="">
          <p:sp>
            <p:nvSpPr>
              <p:cNvPr id="93" name="矩形 92"/>
              <p:cNvSpPr>
                <a:spLocks noRot="1" noChangeAspect="1" noMove="1" noResize="1" noEditPoints="1" noAdjustHandles="1" noChangeArrowheads="1" noChangeShapeType="1" noTextEdit="1"/>
              </p:cNvSpPr>
              <p:nvPr/>
            </p:nvSpPr>
            <p:spPr>
              <a:xfrm>
                <a:off x="4459791" y="5907522"/>
                <a:ext cx="168480" cy="429018"/>
              </a:xfrm>
              <a:prstGeom prst="rect">
                <a:avLst/>
              </a:prstGeom>
              <a:blipFill>
                <a:blip r:embed="rId5"/>
                <a:stretch>
                  <a:fillRect l="-53571" r="-39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4" name="矩形 93"/>
              <p:cNvSpPr/>
              <p:nvPr/>
            </p:nvSpPr>
            <p:spPr>
              <a:xfrm>
                <a:off x="4842162" y="5907522"/>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2</m:t>
                          </m:r>
                        </m:sub>
                      </m:sSub>
                    </m:oMath>
                  </m:oMathPara>
                </a14:m>
                <a:endParaRPr lang="zh-CN" altLang="en-US" sz="1600" dirty="0"/>
              </a:p>
            </p:txBody>
          </p:sp>
        </mc:Choice>
        <mc:Fallback xmlns="">
          <p:sp>
            <p:nvSpPr>
              <p:cNvPr id="94" name="矩形 93"/>
              <p:cNvSpPr>
                <a:spLocks noRot="1" noChangeAspect="1" noMove="1" noResize="1" noEditPoints="1" noAdjustHandles="1" noChangeArrowheads="1" noChangeShapeType="1" noTextEdit="1"/>
              </p:cNvSpPr>
              <p:nvPr/>
            </p:nvSpPr>
            <p:spPr>
              <a:xfrm>
                <a:off x="4842162" y="5907522"/>
                <a:ext cx="168480" cy="429018"/>
              </a:xfrm>
              <a:prstGeom prst="rect">
                <a:avLst/>
              </a:prstGeom>
              <a:blipFill>
                <a:blip r:embed="rId6"/>
                <a:stretch>
                  <a:fillRect l="-51724" r="-379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5" name="矩形 94"/>
              <p:cNvSpPr/>
              <p:nvPr/>
            </p:nvSpPr>
            <p:spPr>
              <a:xfrm>
                <a:off x="5193604"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3</m:t>
                          </m:r>
                        </m:sub>
                      </m:sSub>
                    </m:oMath>
                  </m:oMathPara>
                </a14:m>
                <a:endParaRPr lang="zh-CN" altLang="en-US" sz="1600" dirty="0"/>
              </a:p>
            </p:txBody>
          </p:sp>
        </mc:Choice>
        <mc:Fallback xmlns="">
          <p:sp>
            <p:nvSpPr>
              <p:cNvPr id="95" name="矩形 94"/>
              <p:cNvSpPr>
                <a:spLocks noRot="1" noChangeAspect="1" noMove="1" noResize="1" noEditPoints="1" noAdjustHandles="1" noChangeArrowheads="1" noChangeShapeType="1" noTextEdit="1"/>
              </p:cNvSpPr>
              <p:nvPr/>
            </p:nvSpPr>
            <p:spPr>
              <a:xfrm>
                <a:off x="5193604" y="5906837"/>
                <a:ext cx="168480" cy="429018"/>
              </a:xfrm>
              <a:prstGeom prst="rect">
                <a:avLst/>
              </a:prstGeom>
              <a:blipFill>
                <a:blip r:embed="rId7"/>
                <a:stretch>
                  <a:fillRect l="-51724" r="-379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6" name="矩形 95"/>
              <p:cNvSpPr/>
              <p:nvPr/>
            </p:nvSpPr>
            <p:spPr>
              <a:xfrm>
                <a:off x="5589226"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4</m:t>
                          </m:r>
                        </m:sub>
                      </m:sSub>
                    </m:oMath>
                  </m:oMathPara>
                </a14:m>
                <a:endParaRPr lang="zh-CN" altLang="en-US" sz="1600" dirty="0"/>
              </a:p>
            </p:txBody>
          </p:sp>
        </mc:Choice>
        <mc:Fallback xmlns="">
          <p:sp>
            <p:nvSpPr>
              <p:cNvPr id="96" name="矩形 95"/>
              <p:cNvSpPr>
                <a:spLocks noRot="1" noChangeAspect="1" noMove="1" noResize="1" noEditPoints="1" noAdjustHandles="1" noChangeArrowheads="1" noChangeShapeType="1" noTextEdit="1"/>
              </p:cNvSpPr>
              <p:nvPr/>
            </p:nvSpPr>
            <p:spPr>
              <a:xfrm>
                <a:off x="5589226" y="5906837"/>
                <a:ext cx="168480" cy="429018"/>
              </a:xfrm>
              <a:prstGeom prst="rect">
                <a:avLst/>
              </a:prstGeom>
              <a:blipFill>
                <a:blip r:embed="rId8"/>
                <a:stretch>
                  <a:fillRect l="-51724" r="-379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7" name="矩形 96"/>
              <p:cNvSpPr/>
              <p:nvPr/>
            </p:nvSpPr>
            <p:spPr>
              <a:xfrm>
                <a:off x="5951518" y="5907522"/>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5</m:t>
                          </m:r>
                        </m:sub>
                      </m:sSub>
                    </m:oMath>
                  </m:oMathPara>
                </a14:m>
                <a:endParaRPr lang="zh-CN" altLang="en-US" sz="1600" dirty="0"/>
              </a:p>
            </p:txBody>
          </p:sp>
        </mc:Choice>
        <mc:Fallback xmlns="">
          <p:sp>
            <p:nvSpPr>
              <p:cNvPr id="97" name="矩形 96"/>
              <p:cNvSpPr>
                <a:spLocks noRot="1" noChangeAspect="1" noMove="1" noResize="1" noEditPoints="1" noAdjustHandles="1" noChangeArrowheads="1" noChangeShapeType="1" noTextEdit="1"/>
              </p:cNvSpPr>
              <p:nvPr/>
            </p:nvSpPr>
            <p:spPr>
              <a:xfrm>
                <a:off x="5951518" y="5907522"/>
                <a:ext cx="168480" cy="429018"/>
              </a:xfrm>
              <a:prstGeom prst="rect">
                <a:avLst/>
              </a:prstGeom>
              <a:blipFill>
                <a:blip r:embed="rId9"/>
                <a:stretch>
                  <a:fillRect l="-51724" r="-413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8" name="矩形 97"/>
              <p:cNvSpPr/>
              <p:nvPr/>
            </p:nvSpPr>
            <p:spPr>
              <a:xfrm>
                <a:off x="6351600"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6</m:t>
                          </m:r>
                        </m:sub>
                      </m:sSub>
                    </m:oMath>
                  </m:oMathPara>
                </a14:m>
                <a:endParaRPr lang="zh-CN" altLang="en-US" sz="1600" dirty="0"/>
              </a:p>
            </p:txBody>
          </p:sp>
        </mc:Choice>
        <mc:Fallback xmlns="">
          <p:sp>
            <p:nvSpPr>
              <p:cNvPr id="98" name="矩形 97"/>
              <p:cNvSpPr>
                <a:spLocks noRot="1" noChangeAspect="1" noMove="1" noResize="1" noEditPoints="1" noAdjustHandles="1" noChangeArrowheads="1" noChangeShapeType="1" noTextEdit="1"/>
              </p:cNvSpPr>
              <p:nvPr/>
            </p:nvSpPr>
            <p:spPr>
              <a:xfrm>
                <a:off x="6351600" y="5906837"/>
                <a:ext cx="168480" cy="429018"/>
              </a:xfrm>
              <a:prstGeom prst="rect">
                <a:avLst/>
              </a:prstGeom>
              <a:blipFill>
                <a:blip r:embed="rId10"/>
                <a:stretch>
                  <a:fillRect l="-51724" r="-37931"/>
                </a:stretch>
              </a:blipFill>
            </p:spPr>
            <p:txBody>
              <a:bodyPr/>
              <a:lstStyle/>
              <a:p>
                <a:r>
                  <a:rPr lang="zh-CN" altLang="en-US">
                    <a:noFill/>
                  </a:rPr>
                  <a:t> </a:t>
                </a:r>
              </a:p>
            </p:txBody>
          </p:sp>
        </mc:Fallback>
      </mc:AlternateContent>
      <p:sp>
        <p:nvSpPr>
          <p:cNvPr id="99" name="矩形 98"/>
          <p:cNvSpPr/>
          <p:nvPr/>
        </p:nvSpPr>
        <p:spPr>
          <a:xfrm>
            <a:off x="6716264"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100" name="矩形 99"/>
          <p:cNvSpPr/>
          <p:nvPr/>
        </p:nvSpPr>
        <p:spPr>
          <a:xfrm>
            <a:off x="7090981"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mc:AlternateContent xmlns:mc="http://schemas.openxmlformats.org/markup-compatibility/2006" xmlns:a14="http://schemas.microsoft.com/office/drawing/2010/main">
        <mc:Choice Requires="a14">
          <p:sp>
            <p:nvSpPr>
              <p:cNvPr id="101" name="矩形 100"/>
              <p:cNvSpPr/>
              <p:nvPr/>
            </p:nvSpPr>
            <p:spPr>
              <a:xfrm>
                <a:off x="7466844" y="5906837"/>
                <a:ext cx="168480" cy="42901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𝑇</m:t>
                          </m:r>
                        </m:sub>
                      </m:sSub>
                    </m:oMath>
                  </m:oMathPara>
                </a14:m>
                <a:endParaRPr lang="zh-CN" altLang="en-US" sz="1600" dirty="0"/>
              </a:p>
            </p:txBody>
          </p:sp>
        </mc:Choice>
        <mc:Fallback xmlns="">
          <p:sp>
            <p:nvSpPr>
              <p:cNvPr id="101" name="矩形 100"/>
              <p:cNvSpPr>
                <a:spLocks noRot="1" noChangeAspect="1" noMove="1" noResize="1" noEditPoints="1" noAdjustHandles="1" noChangeArrowheads="1" noChangeShapeType="1" noTextEdit="1"/>
              </p:cNvSpPr>
              <p:nvPr/>
            </p:nvSpPr>
            <p:spPr>
              <a:xfrm>
                <a:off x="7466844" y="5906837"/>
                <a:ext cx="168480" cy="429018"/>
              </a:xfrm>
              <a:prstGeom prst="rect">
                <a:avLst/>
              </a:prstGeom>
              <a:blipFill>
                <a:blip r:embed="rId11"/>
                <a:stretch>
                  <a:fillRect l="-58621" r="-37931"/>
                </a:stretch>
              </a:blipFill>
            </p:spPr>
            <p:txBody>
              <a:bodyPr/>
              <a:lstStyle/>
              <a:p>
                <a:r>
                  <a:rPr lang="zh-CN" altLang="en-US">
                    <a:noFill/>
                  </a:rPr>
                  <a:t> </a:t>
                </a:r>
              </a:p>
            </p:txBody>
          </p:sp>
        </mc:Fallback>
      </mc:AlternateContent>
      <p:sp>
        <p:nvSpPr>
          <p:cNvPr id="142" name="Oval 8"/>
          <p:cNvSpPr>
            <a:spLocks noChangeArrowheads="1"/>
          </p:cNvSpPr>
          <p:nvPr/>
        </p:nvSpPr>
        <p:spPr bwMode="auto">
          <a:xfrm rot="16200000">
            <a:off x="4002715" y="2700428"/>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3" name="Oval 9"/>
          <p:cNvSpPr>
            <a:spLocks noChangeAspect="1" noChangeArrowheads="1"/>
          </p:cNvSpPr>
          <p:nvPr/>
        </p:nvSpPr>
        <p:spPr bwMode="auto">
          <a:xfrm rot="16200000">
            <a:off x="3778510" y="2666196"/>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4" name="Line 11"/>
          <p:cNvSpPr>
            <a:spLocks noChangeShapeType="1"/>
          </p:cNvSpPr>
          <p:nvPr/>
        </p:nvSpPr>
        <p:spPr bwMode="auto">
          <a:xfrm rot="16200000" flipV="1">
            <a:off x="3880309" y="2668087"/>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5" name="Oval 8"/>
          <p:cNvSpPr>
            <a:spLocks noChangeArrowheads="1"/>
          </p:cNvSpPr>
          <p:nvPr/>
        </p:nvSpPr>
        <p:spPr bwMode="auto">
          <a:xfrm rot="16200000">
            <a:off x="4002687" y="230688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6" name="Oval 9"/>
          <p:cNvSpPr>
            <a:spLocks noChangeAspect="1" noChangeArrowheads="1"/>
          </p:cNvSpPr>
          <p:nvPr/>
        </p:nvSpPr>
        <p:spPr bwMode="auto">
          <a:xfrm rot="16200000">
            <a:off x="3778481" y="2272652"/>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7" name="Line 11"/>
          <p:cNvSpPr>
            <a:spLocks noChangeShapeType="1"/>
          </p:cNvSpPr>
          <p:nvPr/>
        </p:nvSpPr>
        <p:spPr bwMode="auto">
          <a:xfrm rot="16200000" flipV="1">
            <a:off x="3880281" y="2274543"/>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8" name="Oval 8"/>
          <p:cNvSpPr>
            <a:spLocks noChangeArrowheads="1"/>
          </p:cNvSpPr>
          <p:nvPr/>
        </p:nvSpPr>
        <p:spPr bwMode="auto">
          <a:xfrm rot="16200000">
            <a:off x="4004814" y="1921730"/>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9" name="Oval 9"/>
          <p:cNvSpPr>
            <a:spLocks noChangeAspect="1" noChangeArrowheads="1"/>
          </p:cNvSpPr>
          <p:nvPr/>
        </p:nvSpPr>
        <p:spPr bwMode="auto">
          <a:xfrm rot="16200000">
            <a:off x="3780609" y="1888509"/>
            <a:ext cx="172146" cy="25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0" name="Line 11"/>
          <p:cNvSpPr>
            <a:spLocks noChangeShapeType="1"/>
          </p:cNvSpPr>
          <p:nvPr/>
        </p:nvSpPr>
        <p:spPr bwMode="auto">
          <a:xfrm rot="16200000" flipV="1">
            <a:off x="3882408" y="1890400"/>
            <a:ext cx="0" cy="83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1" name="Oval 8"/>
          <p:cNvSpPr>
            <a:spLocks noChangeArrowheads="1"/>
          </p:cNvSpPr>
          <p:nvPr/>
        </p:nvSpPr>
        <p:spPr bwMode="auto">
          <a:xfrm rot="16200000">
            <a:off x="4001838" y="1536854"/>
            <a:ext cx="181440" cy="18144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2" name="Line 10"/>
          <p:cNvSpPr>
            <a:spLocks noChangeShapeType="1"/>
          </p:cNvSpPr>
          <p:nvPr/>
        </p:nvSpPr>
        <p:spPr bwMode="auto">
          <a:xfrm rot="16200000">
            <a:off x="4001134" y="2589746"/>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3" name="Line 10"/>
          <p:cNvSpPr>
            <a:spLocks noChangeShapeType="1"/>
          </p:cNvSpPr>
          <p:nvPr/>
        </p:nvSpPr>
        <p:spPr bwMode="auto">
          <a:xfrm rot="16200000">
            <a:off x="4001134" y="2197971"/>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4" name="Line 10"/>
          <p:cNvSpPr>
            <a:spLocks noChangeShapeType="1"/>
          </p:cNvSpPr>
          <p:nvPr/>
        </p:nvSpPr>
        <p:spPr bwMode="auto">
          <a:xfrm rot="16200000">
            <a:off x="4001134" y="1813804"/>
            <a:ext cx="207360" cy="45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155" name="直接连接符 154"/>
          <p:cNvCxnSpPr/>
          <p:nvPr/>
        </p:nvCxnSpPr>
        <p:spPr>
          <a:xfrm>
            <a:off x="4305257" y="2795193"/>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4305257" y="2401650"/>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4305257" y="2017507"/>
            <a:ext cx="36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flipV="1">
            <a:off x="4305257" y="1619918"/>
            <a:ext cx="3628800" cy="5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p:nvPr/>
        </p:nvCxnSpPr>
        <p:spPr>
          <a:xfrm flipV="1">
            <a:off x="5676215" y="2403395"/>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0" name="直接箭头连接符 159"/>
          <p:cNvCxnSpPr/>
          <p:nvPr/>
        </p:nvCxnSpPr>
        <p:spPr>
          <a:xfrm flipV="1">
            <a:off x="6046791" y="2025164"/>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1" name="直接箭头连接符 160"/>
          <p:cNvCxnSpPr/>
          <p:nvPr/>
        </p:nvCxnSpPr>
        <p:spPr>
          <a:xfrm flipV="1">
            <a:off x="6052703" y="2411051"/>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2" name="直接箭头连接符 161"/>
          <p:cNvCxnSpPr/>
          <p:nvPr/>
        </p:nvCxnSpPr>
        <p:spPr>
          <a:xfrm flipV="1">
            <a:off x="6430934" y="2025164"/>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3" name="直接箭头连接符 162"/>
          <p:cNvCxnSpPr/>
          <p:nvPr/>
        </p:nvCxnSpPr>
        <p:spPr>
          <a:xfrm flipV="1">
            <a:off x="6430934" y="2403395"/>
            <a:ext cx="384143" cy="391799"/>
          </a:xfrm>
          <a:prstGeom prst="straightConnector1">
            <a:avLst/>
          </a:prstGeom>
          <a:ln w="38100" cmpd="sng">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64" name="直接箭头连接符 163"/>
          <p:cNvCxnSpPr/>
          <p:nvPr/>
        </p:nvCxnSpPr>
        <p:spPr>
          <a:xfrm flipV="1">
            <a:off x="6801511" y="2025164"/>
            <a:ext cx="384143" cy="391799"/>
          </a:xfrm>
          <a:prstGeom prst="straightConnector1">
            <a:avLst/>
          </a:prstGeom>
          <a:ln w="38100" cmpd="sng">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65" name="直接箭头连接符 164"/>
          <p:cNvCxnSpPr/>
          <p:nvPr/>
        </p:nvCxnSpPr>
        <p:spPr>
          <a:xfrm flipV="1">
            <a:off x="6816822" y="2403395"/>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p:nvPr/>
        </p:nvCxnSpPr>
        <p:spPr>
          <a:xfrm flipV="1">
            <a:off x="7187399" y="2025164"/>
            <a:ext cx="384143" cy="39179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p:nvPr/>
        </p:nvCxnSpPr>
        <p:spPr>
          <a:xfrm>
            <a:off x="5668559" y="2795795"/>
            <a:ext cx="378232" cy="7054"/>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8" name="直接箭头连接符 167"/>
          <p:cNvCxnSpPr/>
          <p:nvPr/>
        </p:nvCxnSpPr>
        <p:spPr>
          <a:xfrm>
            <a:off x="6052702" y="2795193"/>
            <a:ext cx="378232" cy="7054"/>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9" name="直接箭头连接符 168"/>
          <p:cNvCxnSpPr/>
          <p:nvPr/>
        </p:nvCxnSpPr>
        <p:spPr>
          <a:xfrm>
            <a:off x="6438590" y="2802849"/>
            <a:ext cx="362921"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0" name="直接箭头连接符 169"/>
          <p:cNvCxnSpPr/>
          <p:nvPr/>
        </p:nvCxnSpPr>
        <p:spPr>
          <a:xfrm>
            <a:off x="6423277" y="2018109"/>
            <a:ext cx="378232" cy="7054"/>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1" name="直接箭头连接符 170"/>
          <p:cNvCxnSpPr/>
          <p:nvPr/>
        </p:nvCxnSpPr>
        <p:spPr>
          <a:xfrm>
            <a:off x="6807421" y="2017507"/>
            <a:ext cx="378232" cy="7054"/>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a:off x="7193310" y="2025163"/>
            <a:ext cx="362921" cy="0"/>
          </a:xfrm>
          <a:prstGeom prst="straightConnector1">
            <a:avLst/>
          </a:prstGeom>
          <a:ln w="38100" cmpd="sng">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p:nvPr/>
        </p:nvCxnSpPr>
        <p:spPr>
          <a:xfrm flipV="1">
            <a:off x="7565630" y="1625709"/>
            <a:ext cx="384143" cy="391799"/>
          </a:xfrm>
          <a:prstGeom prst="straightConnector1">
            <a:avLst/>
          </a:prstGeom>
          <a:ln w="38100" cmpd="sng">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p:nvPr/>
        </p:nvCxnSpPr>
        <p:spPr>
          <a:xfrm flipV="1">
            <a:off x="6059550" y="3157784"/>
            <a:ext cx="384143" cy="391799"/>
          </a:xfrm>
          <a:prstGeom prst="straightConnector1">
            <a:avLst/>
          </a:prstGeom>
          <a:ln w="38100" cmpd="sng">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p:nvPr/>
        </p:nvCxnSpPr>
        <p:spPr>
          <a:xfrm flipV="1">
            <a:off x="5666006" y="3157784"/>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p:nvPr/>
        </p:nvCxnSpPr>
        <p:spPr>
          <a:xfrm flipV="1">
            <a:off x="5299102" y="3145805"/>
            <a:ext cx="384143" cy="39179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3147368" y="3726150"/>
            <a:ext cx="461665" cy="553998"/>
          </a:xfrm>
          <a:prstGeom prst="rect">
            <a:avLst/>
          </a:prstGeom>
          <a:noFill/>
        </p:spPr>
        <p:txBody>
          <a:bodyPr vert="vert270" wrap="none" rtlCol="0">
            <a:spAutoFit/>
          </a:bodyPr>
          <a:lstStyle/>
          <a:p>
            <a:r>
              <a:rPr lang="zh-CN" altLang="en-US" dirty="0">
                <a:latin typeface="+mn-ea"/>
              </a:rPr>
              <a:t>关闭</a:t>
            </a:r>
          </a:p>
        </p:txBody>
      </p:sp>
      <p:sp>
        <p:nvSpPr>
          <p:cNvPr id="189" name="TextBox 188"/>
          <p:cNvSpPr txBox="1"/>
          <p:nvPr/>
        </p:nvSpPr>
        <p:spPr>
          <a:xfrm>
            <a:off x="3147368" y="2214985"/>
            <a:ext cx="461665" cy="553998"/>
          </a:xfrm>
          <a:prstGeom prst="rect">
            <a:avLst/>
          </a:prstGeom>
          <a:noFill/>
        </p:spPr>
        <p:txBody>
          <a:bodyPr vert="vert270" wrap="none" rtlCol="0">
            <a:spAutoFit/>
          </a:bodyPr>
          <a:lstStyle/>
          <a:p>
            <a:r>
              <a:rPr lang="zh-CN" altLang="en-US" dirty="0">
                <a:latin typeface="+mn-ea"/>
              </a:rPr>
              <a:t>灯光</a:t>
            </a:r>
          </a:p>
        </p:txBody>
      </p:sp>
      <p:sp>
        <p:nvSpPr>
          <p:cNvPr id="225" name="弧形 224"/>
          <p:cNvSpPr/>
          <p:nvPr/>
        </p:nvSpPr>
        <p:spPr>
          <a:xfrm>
            <a:off x="5520538" y="2794408"/>
            <a:ext cx="288647" cy="1919876"/>
          </a:xfrm>
          <a:prstGeom prst="arc">
            <a:avLst>
              <a:gd name="adj1" fmla="val 16204247"/>
              <a:gd name="adj2" fmla="val 5431803"/>
            </a:avLst>
          </a:prstGeom>
          <a:ln w="25400" cmpd="sng">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0" name="弧形 229"/>
          <p:cNvSpPr/>
          <p:nvPr/>
        </p:nvSpPr>
        <p:spPr>
          <a:xfrm>
            <a:off x="6289783" y="2793476"/>
            <a:ext cx="288647" cy="1919876"/>
          </a:xfrm>
          <a:prstGeom prst="arc">
            <a:avLst>
              <a:gd name="adj1" fmla="val 16204247"/>
              <a:gd name="adj2" fmla="val 5431803"/>
            </a:avLst>
          </a:prstGeom>
          <a:ln w="25400" cmpd="sng">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1" name="弧形 230"/>
          <p:cNvSpPr/>
          <p:nvPr/>
        </p:nvSpPr>
        <p:spPr>
          <a:xfrm>
            <a:off x="6669185" y="2793476"/>
            <a:ext cx="288647" cy="1919876"/>
          </a:xfrm>
          <a:prstGeom prst="arc">
            <a:avLst>
              <a:gd name="adj1" fmla="val 16204247"/>
              <a:gd name="adj2" fmla="val 5431803"/>
            </a:avLst>
          </a:prstGeom>
          <a:ln w="25400" cmpd="sng">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33" name="直接箭头连接符 232"/>
          <p:cNvCxnSpPr/>
          <p:nvPr/>
        </p:nvCxnSpPr>
        <p:spPr>
          <a:xfrm flipV="1">
            <a:off x="4162418" y="5866640"/>
            <a:ext cx="384143" cy="39179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4" name="直接箭头连接符 233"/>
          <p:cNvCxnSpPr>
            <a:stCxn id="15" idx="5"/>
          </p:cNvCxnSpPr>
          <p:nvPr/>
        </p:nvCxnSpPr>
        <p:spPr>
          <a:xfrm flipV="1">
            <a:off x="4155703" y="4325139"/>
            <a:ext cx="374218" cy="1878815"/>
          </a:xfrm>
          <a:prstGeom prst="straightConnector1">
            <a:avLst/>
          </a:prstGeom>
          <a:ln w="38100" cmpd="sng">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91" name="直接箭头连接符 190"/>
          <p:cNvCxnSpPr/>
          <p:nvPr/>
        </p:nvCxnSpPr>
        <p:spPr>
          <a:xfrm>
            <a:off x="4943872" y="3936635"/>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2" name="直接箭头连接符 191"/>
          <p:cNvCxnSpPr/>
          <p:nvPr/>
        </p:nvCxnSpPr>
        <p:spPr>
          <a:xfrm>
            <a:off x="5328016" y="3936033"/>
            <a:ext cx="378232" cy="705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3" name="直接箭头连接符 192"/>
          <p:cNvCxnSpPr/>
          <p:nvPr/>
        </p:nvCxnSpPr>
        <p:spPr>
          <a:xfrm>
            <a:off x="5713905" y="3943689"/>
            <a:ext cx="362921"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4" name="直接箭头连接符 193"/>
          <p:cNvCxnSpPr/>
          <p:nvPr/>
        </p:nvCxnSpPr>
        <p:spPr>
          <a:xfrm flipV="1">
            <a:off x="4911974" y="5495966"/>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95" name="直接箭头连接符 194"/>
          <p:cNvCxnSpPr/>
          <p:nvPr/>
        </p:nvCxnSpPr>
        <p:spPr>
          <a:xfrm flipV="1">
            <a:off x="5296117" y="549596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96" name="直接箭头连接符 195"/>
          <p:cNvCxnSpPr/>
          <p:nvPr/>
        </p:nvCxnSpPr>
        <p:spPr>
          <a:xfrm flipV="1">
            <a:off x="5674349" y="5495965"/>
            <a:ext cx="384143"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97" name="直接箭头连接符 196"/>
          <p:cNvCxnSpPr/>
          <p:nvPr/>
        </p:nvCxnSpPr>
        <p:spPr>
          <a:xfrm>
            <a:off x="6055891" y="2403201"/>
            <a:ext cx="378232" cy="7054"/>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98" name="直接箭头连接符 197"/>
          <p:cNvCxnSpPr/>
          <p:nvPr/>
        </p:nvCxnSpPr>
        <p:spPr>
          <a:xfrm>
            <a:off x="6440035" y="2402599"/>
            <a:ext cx="378232" cy="7054"/>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99" name="直接箭头连接符 198"/>
          <p:cNvCxnSpPr/>
          <p:nvPr/>
        </p:nvCxnSpPr>
        <p:spPr>
          <a:xfrm>
            <a:off x="6825924" y="2410255"/>
            <a:ext cx="362921"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00" name="弧形 199"/>
          <p:cNvSpPr/>
          <p:nvPr/>
        </p:nvSpPr>
        <p:spPr>
          <a:xfrm>
            <a:off x="5901243" y="2803667"/>
            <a:ext cx="288647" cy="1919876"/>
          </a:xfrm>
          <a:prstGeom prst="arc">
            <a:avLst>
              <a:gd name="adj1" fmla="val 16204247"/>
              <a:gd name="adj2" fmla="val 5431803"/>
            </a:avLst>
          </a:prstGeom>
          <a:ln w="25400" cmpd="sng">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1" name="弧形 200"/>
          <p:cNvSpPr/>
          <p:nvPr/>
        </p:nvSpPr>
        <p:spPr>
          <a:xfrm flipH="1">
            <a:off x="3596986" y="4403268"/>
            <a:ext cx="936104" cy="1788094"/>
          </a:xfrm>
          <a:prstGeom prst="arc">
            <a:avLst>
              <a:gd name="adj1" fmla="val 16250639"/>
              <a:gd name="adj2" fmla="val 5461289"/>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2" name="弧形 201"/>
          <p:cNvSpPr/>
          <p:nvPr/>
        </p:nvSpPr>
        <p:spPr>
          <a:xfrm flipH="1">
            <a:off x="3596987" y="2852937"/>
            <a:ext cx="946737" cy="1765625"/>
          </a:xfrm>
          <a:prstGeom prst="arc">
            <a:avLst>
              <a:gd name="adj1" fmla="val 16250639"/>
              <a:gd name="adj2" fmla="val 5461289"/>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3" name="Line 10"/>
          <p:cNvSpPr>
            <a:spLocks noChangeShapeType="1"/>
          </p:cNvSpPr>
          <p:nvPr/>
        </p:nvSpPr>
        <p:spPr bwMode="auto">
          <a:xfrm rot="16200000">
            <a:off x="4005479" y="2974264"/>
            <a:ext cx="186045" cy="12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2" name="TextBox 101"/>
          <p:cNvSpPr txBox="1"/>
          <p:nvPr/>
        </p:nvSpPr>
        <p:spPr>
          <a:xfrm>
            <a:off x="8112224" y="3466026"/>
            <a:ext cx="2492990"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识别结果：关闭灯光</a:t>
            </a:r>
          </a:p>
        </p:txBody>
      </p:sp>
      <p:sp>
        <p:nvSpPr>
          <p:cNvPr id="190" name="右大括号 189"/>
          <p:cNvSpPr/>
          <p:nvPr/>
        </p:nvSpPr>
        <p:spPr>
          <a:xfrm rot="5400000">
            <a:off x="5269580" y="5512058"/>
            <a:ext cx="336354" cy="19596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4" name="TextBox 203"/>
          <p:cNvSpPr txBox="1"/>
          <p:nvPr/>
        </p:nvSpPr>
        <p:spPr>
          <a:xfrm>
            <a:off x="5150428" y="6516707"/>
            <a:ext cx="595035" cy="338554"/>
          </a:xfrm>
          <a:prstGeom prst="rect">
            <a:avLst/>
          </a:prstGeom>
          <a:noFill/>
        </p:spPr>
        <p:txBody>
          <a:bodyPr wrap="none" rtlCol="0">
            <a:spAutoFit/>
          </a:bodyPr>
          <a:lstStyle/>
          <a:p>
            <a:r>
              <a:rPr lang="zh-CN" altLang="en-US" sz="1600" dirty="0">
                <a:latin typeface="+mn-ea"/>
              </a:rPr>
              <a:t>关闭</a:t>
            </a:r>
          </a:p>
        </p:txBody>
      </p:sp>
      <p:sp>
        <p:nvSpPr>
          <p:cNvPr id="205" name="右大括号 204"/>
          <p:cNvSpPr/>
          <p:nvPr/>
        </p:nvSpPr>
        <p:spPr>
          <a:xfrm rot="5400000">
            <a:off x="6864135" y="5888881"/>
            <a:ext cx="336353" cy="12060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7" name="TextBox 206"/>
          <p:cNvSpPr txBox="1"/>
          <p:nvPr/>
        </p:nvSpPr>
        <p:spPr>
          <a:xfrm>
            <a:off x="6744073" y="6498601"/>
            <a:ext cx="595035" cy="338554"/>
          </a:xfrm>
          <a:prstGeom prst="rect">
            <a:avLst/>
          </a:prstGeom>
          <a:noFill/>
        </p:spPr>
        <p:txBody>
          <a:bodyPr wrap="none" rtlCol="0">
            <a:spAutoFit/>
          </a:bodyPr>
          <a:lstStyle/>
          <a:p>
            <a:r>
              <a:rPr lang="zh-CN" altLang="en-US" sz="1600" dirty="0">
                <a:latin typeface="+mn-ea"/>
              </a:rPr>
              <a:t>灯光</a:t>
            </a:r>
          </a:p>
        </p:txBody>
      </p:sp>
    </p:spTree>
    <p:custDataLst>
      <p:tags r:id="rId1"/>
    </p:custDataLst>
    <p:extLst>
      <p:ext uri="{BB962C8B-B14F-4D97-AF65-F5344CB8AC3E}">
        <p14:creationId xmlns:p14="http://schemas.microsoft.com/office/powerpoint/2010/main" val="105641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90" grpId="0" animBg="1"/>
      <p:bldP spid="204" grpId="0"/>
      <p:bldP spid="205" grpId="0" animBg="1"/>
      <p:bldP spid="20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6.5 </a:t>
            </a:r>
            <a:r>
              <a:rPr lang="zh-CN" altLang="en-US" dirty="0"/>
              <a:t>随机语法的识别</a:t>
            </a:r>
            <a:r>
              <a:rPr lang="en-US" altLang="zh-CN" dirty="0"/>
              <a:t> </a:t>
            </a:r>
            <a:endParaRPr lang="zh-CN" altLang="en-US" dirty="0"/>
          </a:p>
        </p:txBody>
      </p:sp>
      <p:sp>
        <p:nvSpPr>
          <p:cNvPr id="2" name="内容占位符 1"/>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随机数字串识别</a:t>
            </a:r>
            <a:endParaRPr lang="en-US" altLang="zh-CN" dirty="0">
              <a:latin typeface="微软雅黑" panose="020B0503020204020204" pitchFamily="34" charset="-122"/>
              <a:ea typeface="微软雅黑" panose="020B0503020204020204" pitchFamily="34" charset="-122"/>
            </a:endParaRPr>
          </a:p>
          <a:p>
            <a:pPr marL="342900">
              <a:lnSpc>
                <a:spcPct val="150000"/>
              </a:lnSpc>
              <a:spcBef>
                <a:spcPct val="20000"/>
              </a:spcBef>
              <a:buClr>
                <a:srgbClr val="1C1C1C"/>
              </a:buClr>
            </a:pPr>
            <a:endParaRPr lang="en-US" altLang="zh-CN" dirty="0">
              <a:solidFill>
                <a:srgbClr val="1C1C1C"/>
              </a:solidFill>
              <a:latin typeface="微软雅黑" panose="020B0503020204020204" pitchFamily="34" charset="-122"/>
              <a:ea typeface="微软雅黑" panose="020B0503020204020204" pitchFamily="34" charset="-122"/>
            </a:endParaRPr>
          </a:p>
          <a:p>
            <a:pPr marL="392113" lvl="1" indent="0">
              <a:lnSpc>
                <a:spcPts val="1000"/>
              </a:lnSpc>
              <a:buNone/>
            </a:pPr>
            <a:r>
              <a:rPr lang="en-US" altLang="zh-CN" dirty="0">
                <a:solidFill>
                  <a:srgbClr val="1C1C1C"/>
                </a:solidFill>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digit</a:t>
            </a:r>
            <a:r>
              <a:rPr lang="en-US" altLang="zh-CN" dirty="0">
                <a:solidFill>
                  <a:srgbClr val="1C1C1C"/>
                </a:solidFill>
                <a:latin typeface="微软雅黑" panose="020B0503020204020204" pitchFamily="34" charset="-122"/>
                <a:ea typeface="微软雅黑" panose="020B0503020204020204" pitchFamily="34" charset="-122"/>
              </a:rPr>
              <a:t>  = </a:t>
            </a:r>
            <a:r>
              <a:rPr lang="zh-CN" altLang="en-US" dirty="0">
                <a:solidFill>
                  <a:srgbClr val="1C1C1C"/>
                </a:solidFill>
                <a:latin typeface="微软雅黑" panose="020B0503020204020204" pitchFamily="34" charset="-122"/>
                <a:ea typeface="微软雅黑" panose="020B0503020204020204" pitchFamily="34" charset="-122"/>
              </a:rPr>
              <a:t>零</a:t>
            </a:r>
            <a:r>
              <a:rPr lang="en-US" altLang="zh-CN" dirty="0">
                <a:solidFill>
                  <a:srgbClr val="1C1C1C"/>
                </a:solidFill>
                <a:latin typeface="微软雅黑" panose="020B0503020204020204" pitchFamily="34" charset="-122"/>
                <a:ea typeface="微软雅黑" panose="020B0503020204020204" pitchFamily="34" charset="-122"/>
              </a:rPr>
              <a:t> | </a:t>
            </a:r>
            <a:r>
              <a:rPr lang="zh-CN" altLang="en-US" dirty="0">
                <a:solidFill>
                  <a:srgbClr val="1C1C1C"/>
                </a:solidFill>
                <a:latin typeface="微软雅黑" panose="020B0503020204020204" pitchFamily="34" charset="-122"/>
                <a:ea typeface="微软雅黑" panose="020B0503020204020204" pitchFamily="34" charset="-122"/>
              </a:rPr>
              <a:t>一</a:t>
            </a:r>
            <a:r>
              <a:rPr lang="en-US" altLang="zh-CN" dirty="0">
                <a:solidFill>
                  <a:srgbClr val="1C1C1C"/>
                </a:solidFill>
                <a:latin typeface="微软雅黑" panose="020B0503020204020204" pitchFamily="34" charset="-122"/>
                <a:ea typeface="微软雅黑" panose="020B0503020204020204" pitchFamily="34" charset="-122"/>
              </a:rPr>
              <a:t> | </a:t>
            </a:r>
            <a:r>
              <a:rPr lang="zh-CN" altLang="en-US" dirty="0">
                <a:solidFill>
                  <a:srgbClr val="1C1C1C"/>
                </a:solidFill>
                <a:latin typeface="微软雅黑" panose="020B0503020204020204" pitchFamily="34" charset="-122"/>
                <a:ea typeface="微软雅黑" panose="020B0503020204020204" pitchFamily="34" charset="-122"/>
              </a:rPr>
              <a:t>二</a:t>
            </a:r>
            <a:r>
              <a:rPr lang="en-US" altLang="zh-CN" dirty="0">
                <a:solidFill>
                  <a:srgbClr val="1C1C1C"/>
                </a:solidFill>
                <a:latin typeface="微软雅黑" panose="020B0503020204020204" pitchFamily="34" charset="-122"/>
                <a:ea typeface="微软雅黑" panose="020B0503020204020204" pitchFamily="34" charset="-122"/>
              </a:rPr>
              <a:t> | </a:t>
            </a:r>
            <a:r>
              <a:rPr lang="zh-CN" altLang="en-US" dirty="0">
                <a:solidFill>
                  <a:srgbClr val="1C1C1C"/>
                </a:solidFill>
                <a:latin typeface="微软雅黑" panose="020B0503020204020204" pitchFamily="34" charset="-122"/>
                <a:ea typeface="微软雅黑" panose="020B0503020204020204" pitchFamily="34" charset="-122"/>
              </a:rPr>
              <a:t>三</a:t>
            </a:r>
            <a:r>
              <a:rPr lang="en-US" altLang="zh-CN" dirty="0">
                <a:solidFill>
                  <a:srgbClr val="1C1C1C"/>
                </a:solidFill>
                <a:latin typeface="微软雅黑" panose="020B0503020204020204" pitchFamily="34" charset="-122"/>
                <a:ea typeface="微软雅黑" panose="020B0503020204020204" pitchFamily="34" charset="-122"/>
              </a:rPr>
              <a:t> | </a:t>
            </a:r>
            <a:r>
              <a:rPr lang="zh-CN" altLang="en-US" dirty="0">
                <a:solidFill>
                  <a:srgbClr val="1C1C1C"/>
                </a:solidFill>
                <a:latin typeface="微软雅黑" panose="020B0503020204020204" pitchFamily="34" charset="-122"/>
                <a:ea typeface="微软雅黑" panose="020B0503020204020204" pitchFamily="34" charset="-122"/>
              </a:rPr>
              <a:t>四</a:t>
            </a:r>
            <a:r>
              <a:rPr lang="en-US" altLang="zh-CN" dirty="0">
                <a:solidFill>
                  <a:srgbClr val="1C1C1C"/>
                </a:solidFill>
                <a:latin typeface="微软雅黑" panose="020B0503020204020204" pitchFamily="34" charset="-122"/>
                <a:ea typeface="微软雅黑" panose="020B0503020204020204" pitchFamily="34" charset="-122"/>
              </a:rPr>
              <a:t> | </a:t>
            </a:r>
            <a:r>
              <a:rPr lang="zh-CN" altLang="en-US" dirty="0">
                <a:solidFill>
                  <a:srgbClr val="1C1C1C"/>
                </a:solidFill>
                <a:latin typeface="微软雅黑" panose="020B0503020204020204" pitchFamily="34" charset="-122"/>
                <a:ea typeface="微软雅黑" panose="020B0503020204020204" pitchFamily="34" charset="-122"/>
              </a:rPr>
              <a:t>五</a:t>
            </a:r>
            <a:r>
              <a:rPr lang="en-US" altLang="zh-CN" dirty="0">
                <a:solidFill>
                  <a:srgbClr val="1C1C1C"/>
                </a:solidFill>
                <a:latin typeface="微软雅黑" panose="020B0503020204020204" pitchFamily="34" charset="-122"/>
                <a:ea typeface="微软雅黑" panose="020B0503020204020204" pitchFamily="34" charset="-122"/>
              </a:rPr>
              <a:t> | </a:t>
            </a:r>
            <a:r>
              <a:rPr lang="zh-CN" altLang="en-US" dirty="0">
                <a:solidFill>
                  <a:srgbClr val="1C1C1C"/>
                </a:solidFill>
                <a:latin typeface="微软雅黑" panose="020B0503020204020204" pitchFamily="34" charset="-122"/>
                <a:ea typeface="微软雅黑" panose="020B0503020204020204" pitchFamily="34" charset="-122"/>
              </a:rPr>
              <a:t>六</a:t>
            </a:r>
            <a:r>
              <a:rPr lang="en-US" altLang="zh-CN" dirty="0">
                <a:solidFill>
                  <a:srgbClr val="1C1C1C"/>
                </a:solidFill>
                <a:latin typeface="微软雅黑" panose="020B0503020204020204" pitchFamily="34" charset="-122"/>
                <a:ea typeface="微软雅黑" panose="020B0503020204020204" pitchFamily="34" charset="-122"/>
              </a:rPr>
              <a:t> | </a:t>
            </a:r>
            <a:r>
              <a:rPr lang="zh-CN" altLang="en-US" dirty="0">
                <a:solidFill>
                  <a:srgbClr val="1C1C1C"/>
                </a:solidFill>
                <a:latin typeface="微软雅黑" panose="020B0503020204020204" pitchFamily="34" charset="-122"/>
                <a:ea typeface="微软雅黑" panose="020B0503020204020204" pitchFamily="34" charset="-122"/>
              </a:rPr>
              <a:t>七</a:t>
            </a:r>
            <a:r>
              <a:rPr lang="en-US" altLang="zh-CN" dirty="0">
                <a:solidFill>
                  <a:srgbClr val="1C1C1C"/>
                </a:solidFill>
                <a:latin typeface="微软雅黑" panose="020B0503020204020204" pitchFamily="34" charset="-122"/>
                <a:ea typeface="微软雅黑" panose="020B0503020204020204" pitchFamily="34" charset="-122"/>
              </a:rPr>
              <a:t> | </a:t>
            </a:r>
            <a:r>
              <a:rPr lang="zh-CN" altLang="en-US" dirty="0">
                <a:solidFill>
                  <a:srgbClr val="1C1C1C"/>
                </a:solidFill>
                <a:latin typeface="微软雅黑" panose="020B0503020204020204" pitchFamily="34" charset="-122"/>
                <a:ea typeface="微软雅黑" panose="020B0503020204020204" pitchFamily="34" charset="-122"/>
              </a:rPr>
              <a:t>八</a:t>
            </a:r>
            <a:r>
              <a:rPr lang="en-US" altLang="zh-CN" dirty="0">
                <a:solidFill>
                  <a:srgbClr val="1C1C1C"/>
                </a:solidFill>
                <a:latin typeface="微软雅黑" panose="020B0503020204020204" pitchFamily="34" charset="-122"/>
                <a:ea typeface="微软雅黑" panose="020B0503020204020204" pitchFamily="34" charset="-122"/>
              </a:rPr>
              <a:t> | </a:t>
            </a:r>
            <a:r>
              <a:rPr lang="zh-CN" altLang="en-US" dirty="0">
                <a:solidFill>
                  <a:srgbClr val="1C1C1C"/>
                </a:solidFill>
                <a:latin typeface="微软雅黑" panose="020B0503020204020204" pitchFamily="34" charset="-122"/>
                <a:ea typeface="微软雅黑" panose="020B0503020204020204" pitchFamily="34" charset="-122"/>
              </a:rPr>
              <a:t>九 </a:t>
            </a:r>
            <a:r>
              <a:rPr lang="en-US" altLang="zh-CN" dirty="0">
                <a:solidFill>
                  <a:srgbClr val="1C1C1C"/>
                </a:solidFill>
                <a:latin typeface="微软雅黑" panose="020B0503020204020204" pitchFamily="34" charset="-122"/>
                <a:ea typeface="微软雅黑" panose="020B0503020204020204" pitchFamily="34" charset="-122"/>
              </a:rPr>
              <a:t>;</a:t>
            </a:r>
          </a:p>
          <a:p>
            <a:pPr marL="392113" lvl="1" indent="0">
              <a:lnSpc>
                <a:spcPts val="2000"/>
              </a:lnSpc>
              <a:buNone/>
            </a:pPr>
            <a:endParaRPr lang="en-US" altLang="zh-CN" dirty="0">
              <a:solidFill>
                <a:srgbClr val="1C1C1C"/>
              </a:solidFill>
              <a:latin typeface="微软雅黑" panose="020B0503020204020204" pitchFamily="34" charset="-122"/>
              <a:ea typeface="微软雅黑" panose="020B0503020204020204" pitchFamily="34" charset="-122"/>
            </a:endParaRPr>
          </a:p>
          <a:p>
            <a:pPr marL="392113" lvl="1" indent="0">
              <a:lnSpc>
                <a:spcPts val="1000"/>
              </a:lnSpc>
              <a:buNone/>
            </a:pPr>
            <a:r>
              <a:rPr lang="en-US" altLang="zh-CN" dirty="0">
                <a:solidFill>
                  <a:srgbClr val="1C1C1C"/>
                </a:solidFill>
                <a:latin typeface="微软雅黑" panose="020B0503020204020204" pitchFamily="34" charset="-122"/>
                <a:ea typeface="微软雅黑" panose="020B0503020204020204" pitchFamily="34" charset="-122"/>
              </a:rPr>
              <a:t>( SENT-START ( &lt;$digit &gt;) SENT-END )</a:t>
            </a:r>
          </a:p>
          <a:p>
            <a:pPr marL="392113" lvl="1" indent="0">
              <a:lnSpc>
                <a:spcPts val="1000"/>
              </a:lnSpc>
              <a:buNone/>
            </a:pPr>
            <a:endParaRPr lang="en-US" altLang="zh-CN" dirty="0">
              <a:solidFill>
                <a:srgbClr val="1C1C1C"/>
              </a:solidFill>
              <a:latin typeface="微软雅黑" panose="020B0503020204020204" pitchFamily="34" charset="-122"/>
              <a:ea typeface="微软雅黑" panose="020B0503020204020204" pitchFamily="34" charset="-122"/>
            </a:endParaRPr>
          </a:p>
          <a:p>
            <a:pPr marL="392113" lvl="1" indent="0">
              <a:lnSpc>
                <a:spcPts val="1000"/>
              </a:lnSpc>
              <a:buNone/>
            </a:pPr>
            <a:endParaRPr lang="en-US" altLang="zh-CN" dirty="0">
              <a:solidFill>
                <a:srgbClr val="1C1C1C"/>
              </a:solidFill>
              <a:latin typeface="微软雅黑" panose="020B0503020204020204" pitchFamily="34" charset="-122"/>
              <a:ea typeface="微软雅黑" panose="020B0503020204020204" pitchFamily="34" charset="-122"/>
            </a:endParaRPr>
          </a:p>
          <a:p>
            <a:pPr marL="392113" lvl="1" indent="0">
              <a:lnSpc>
                <a:spcPts val="1000"/>
              </a:lnSpc>
              <a:buNone/>
            </a:pPr>
            <a:endParaRPr lang="en-US" altLang="zh-CN" dirty="0">
              <a:solidFill>
                <a:srgbClr val="1C1C1C"/>
              </a:solidFill>
              <a:latin typeface="微软雅黑" panose="020B0503020204020204" pitchFamily="34" charset="-122"/>
              <a:ea typeface="微软雅黑" panose="020B0503020204020204" pitchFamily="34" charset="-122"/>
            </a:endParaRPr>
          </a:p>
          <a:p>
            <a:pPr marL="392113" lvl="1" indent="0">
              <a:lnSpc>
                <a:spcPts val="1000"/>
              </a:lnSpc>
              <a:buNone/>
            </a:pPr>
            <a:r>
              <a:rPr lang="zh-CN" altLang="en-US" dirty="0">
                <a:solidFill>
                  <a:srgbClr val="1C1C1C"/>
                </a:solidFill>
                <a:latin typeface="微软雅黑" panose="020B0503020204020204" pitchFamily="34" charset="-122"/>
                <a:ea typeface="微软雅黑" panose="020B0503020204020204" pitchFamily="34" charset="-122"/>
              </a:rPr>
              <a:t>其中</a:t>
            </a:r>
            <a:r>
              <a:rPr lang="en-US" altLang="zh-CN" dirty="0">
                <a:solidFill>
                  <a:srgbClr val="1C1C1C"/>
                </a:solidFill>
                <a:latin typeface="微软雅黑" panose="020B0503020204020204" pitchFamily="34" charset="-122"/>
                <a:ea typeface="微软雅黑" panose="020B0503020204020204" pitchFamily="34" charset="-122"/>
              </a:rPr>
              <a:t>&lt;&gt;</a:t>
            </a:r>
            <a:r>
              <a:rPr lang="zh-CN" altLang="en-US" dirty="0">
                <a:solidFill>
                  <a:srgbClr val="1C1C1C"/>
                </a:solidFill>
                <a:latin typeface="微软雅黑" panose="020B0503020204020204" pitchFamily="34" charset="-122"/>
                <a:ea typeface="微软雅黑" panose="020B0503020204020204" pitchFamily="34" charset="-122"/>
              </a:rPr>
              <a:t>表示可以识别连续的多个重复的</a:t>
            </a:r>
            <a:r>
              <a:rPr lang="en-US" altLang="zh-CN" dirty="0">
                <a:solidFill>
                  <a:srgbClr val="1C1C1C"/>
                </a:solidFill>
                <a:latin typeface="微软雅黑" panose="020B0503020204020204" pitchFamily="34" charset="-122"/>
                <a:ea typeface="微软雅黑" panose="020B0503020204020204" pitchFamily="34" charset="-122"/>
              </a:rPr>
              <a:t>digit</a:t>
            </a:r>
            <a:r>
              <a:rPr lang="zh-CN" altLang="en-US" dirty="0">
                <a:solidFill>
                  <a:srgbClr val="1C1C1C"/>
                </a:solidFill>
                <a:latin typeface="微软雅黑" panose="020B0503020204020204" pitchFamily="34" charset="-122"/>
                <a:ea typeface="微软雅黑" panose="020B0503020204020204" pitchFamily="34" charset="-122"/>
              </a:rPr>
              <a:t>单元。</a:t>
            </a:r>
            <a:endParaRPr lang="en-US" altLang="zh-CN" dirty="0">
              <a:solidFill>
                <a:srgbClr val="1C1C1C"/>
              </a:solidFill>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091874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识别网络</a:t>
            </a:r>
          </a:p>
        </p:txBody>
      </p:sp>
      <p:grpSp>
        <p:nvGrpSpPr>
          <p:cNvPr id="44" name="组合 43"/>
          <p:cNvGrpSpPr/>
          <p:nvPr/>
        </p:nvGrpSpPr>
        <p:grpSpPr>
          <a:xfrm>
            <a:off x="2711624" y="1700808"/>
            <a:ext cx="5904656" cy="3289818"/>
            <a:chOff x="1187624" y="1700808"/>
            <a:chExt cx="5904656" cy="3289818"/>
          </a:xfrm>
        </p:grpSpPr>
        <p:sp>
          <p:nvSpPr>
            <p:cNvPr id="5" name="矩形 4"/>
            <p:cNvSpPr/>
            <p:nvPr/>
          </p:nvSpPr>
          <p:spPr>
            <a:xfrm>
              <a:off x="1187624"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SENT-START</a:t>
              </a:r>
              <a:endParaRPr lang="zh-CN" altLang="en-US" sz="1400" dirty="0">
                <a:latin typeface="微软雅黑" panose="020B0503020204020204" pitchFamily="34" charset="-122"/>
                <a:ea typeface="微软雅黑" panose="020B0503020204020204" pitchFamily="34" charset="-122"/>
              </a:endParaRPr>
            </a:p>
          </p:txBody>
        </p:sp>
        <p:sp>
          <p:nvSpPr>
            <p:cNvPr id="6" name="矩形 5"/>
            <p:cNvSpPr/>
            <p:nvPr/>
          </p:nvSpPr>
          <p:spPr>
            <a:xfrm>
              <a:off x="3434172" y="170080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零</a:t>
              </a:r>
            </a:p>
          </p:txBody>
        </p:sp>
        <p:sp>
          <p:nvSpPr>
            <p:cNvPr id="7" name="矩形 6"/>
            <p:cNvSpPr/>
            <p:nvPr/>
          </p:nvSpPr>
          <p:spPr>
            <a:xfrm>
              <a:off x="3455876" y="448657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九</a:t>
              </a:r>
            </a:p>
          </p:txBody>
        </p:sp>
        <p:sp>
          <p:nvSpPr>
            <p:cNvPr id="9" name="矩形 8"/>
            <p:cNvSpPr/>
            <p:nvPr/>
          </p:nvSpPr>
          <p:spPr>
            <a:xfrm>
              <a:off x="5796136" y="3134699"/>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SENT-END</a:t>
              </a:r>
              <a:endParaRPr lang="zh-CN" altLang="en-US" sz="1400" dirty="0">
                <a:latin typeface="微软雅黑" panose="020B0503020204020204" pitchFamily="34" charset="-122"/>
                <a:ea typeface="微软雅黑" panose="020B0503020204020204" pitchFamily="34" charset="-122"/>
              </a:endParaRPr>
            </a:p>
          </p:txBody>
        </p:sp>
        <p:sp>
          <p:nvSpPr>
            <p:cNvPr id="17" name="矩形 16"/>
            <p:cNvSpPr/>
            <p:nvPr/>
          </p:nvSpPr>
          <p:spPr>
            <a:xfrm>
              <a:off x="3450083" y="288894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一</a:t>
              </a:r>
            </a:p>
          </p:txBody>
        </p:sp>
        <p:cxnSp>
          <p:nvCxnSpPr>
            <p:cNvPr id="22" name="直接连接符 21"/>
            <p:cNvCxnSpPr/>
            <p:nvPr/>
          </p:nvCxnSpPr>
          <p:spPr>
            <a:xfrm>
              <a:off x="4082244" y="3638755"/>
              <a:ext cx="0" cy="510325"/>
            </a:xfrm>
            <a:prstGeom prst="line">
              <a:avLst/>
            </a:prstGeom>
            <a:ln w="38100" cmpd="sng">
              <a:prstDash val="sysDot"/>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17" idx="1"/>
            </p:cNvCxnSpPr>
            <p:nvPr/>
          </p:nvCxnSpPr>
          <p:spPr>
            <a:xfrm>
              <a:off x="2958970" y="3140968"/>
              <a:ext cx="49111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7" idx="3"/>
            </p:cNvCxnSpPr>
            <p:nvPr/>
          </p:nvCxnSpPr>
          <p:spPr>
            <a:xfrm>
              <a:off x="4746227" y="3140968"/>
              <a:ext cx="5278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9" idx="2"/>
              <a:endCxn id="5" idx="2"/>
            </p:cNvCxnSpPr>
            <p:nvPr/>
          </p:nvCxnSpPr>
          <p:spPr>
            <a:xfrm rot="5400000">
              <a:off x="4136818" y="1337633"/>
              <a:ext cx="6269" cy="4608512"/>
            </a:xfrm>
            <a:prstGeom prst="bentConnector3">
              <a:avLst>
                <a:gd name="adj1" fmla="val 3444511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5" idx="3"/>
              <a:endCxn id="6" idx="1"/>
            </p:cNvCxnSpPr>
            <p:nvPr/>
          </p:nvCxnSpPr>
          <p:spPr>
            <a:xfrm flipV="1">
              <a:off x="2483768" y="1952836"/>
              <a:ext cx="950404" cy="144016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5" idx="3"/>
              <a:endCxn id="7" idx="1"/>
            </p:cNvCxnSpPr>
            <p:nvPr/>
          </p:nvCxnSpPr>
          <p:spPr>
            <a:xfrm>
              <a:off x="2483768" y="3392996"/>
              <a:ext cx="972108" cy="1345602"/>
            </a:xfrm>
            <a:prstGeom prst="bentConnector3">
              <a:avLst>
                <a:gd name="adj1" fmla="val 4890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6" idx="3"/>
              <a:endCxn id="9" idx="1"/>
            </p:cNvCxnSpPr>
            <p:nvPr/>
          </p:nvCxnSpPr>
          <p:spPr>
            <a:xfrm>
              <a:off x="4730316" y="1952836"/>
              <a:ext cx="1065820" cy="143389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7" idx="3"/>
              <a:endCxn id="9" idx="1"/>
            </p:cNvCxnSpPr>
            <p:nvPr/>
          </p:nvCxnSpPr>
          <p:spPr>
            <a:xfrm flipV="1">
              <a:off x="4752020" y="3386727"/>
              <a:ext cx="1044116" cy="1351871"/>
            </a:xfrm>
            <a:prstGeom prst="bentConnector3">
              <a:avLst>
                <a:gd name="adj1" fmla="val 48982"/>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90159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解码过程</a:t>
            </a:r>
          </a:p>
        </p:txBody>
      </p:sp>
      <p:sp>
        <p:nvSpPr>
          <p:cNvPr id="5" name="Oval 8"/>
          <p:cNvSpPr>
            <a:spLocks noChangeArrowheads="1"/>
          </p:cNvSpPr>
          <p:nvPr/>
        </p:nvSpPr>
        <p:spPr bwMode="auto">
          <a:xfrm rot="16200000">
            <a:off x="2689349" y="5337998"/>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 name="Oval 9"/>
          <p:cNvSpPr>
            <a:spLocks noChangeAspect="1" noChangeArrowheads="1"/>
          </p:cNvSpPr>
          <p:nvPr/>
        </p:nvSpPr>
        <p:spPr bwMode="auto">
          <a:xfrm rot="16200000">
            <a:off x="2487565" y="5307189"/>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 name="Line 11"/>
          <p:cNvSpPr>
            <a:spLocks noChangeShapeType="1"/>
          </p:cNvSpPr>
          <p:nvPr/>
        </p:nvSpPr>
        <p:spPr bwMode="auto">
          <a:xfrm rot="16200000" flipV="1">
            <a:off x="2579184" y="5308892"/>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 name="Oval 8"/>
          <p:cNvSpPr>
            <a:spLocks noChangeArrowheads="1"/>
          </p:cNvSpPr>
          <p:nvPr/>
        </p:nvSpPr>
        <p:spPr bwMode="auto">
          <a:xfrm rot="16200000">
            <a:off x="2689323" y="4985380"/>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 name="Oval 9"/>
          <p:cNvSpPr>
            <a:spLocks noChangeAspect="1" noChangeArrowheads="1"/>
          </p:cNvSpPr>
          <p:nvPr/>
        </p:nvSpPr>
        <p:spPr bwMode="auto">
          <a:xfrm rot="16200000">
            <a:off x="2487540" y="4954570"/>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 name="Line 11"/>
          <p:cNvSpPr>
            <a:spLocks noChangeShapeType="1"/>
          </p:cNvSpPr>
          <p:nvPr/>
        </p:nvSpPr>
        <p:spPr bwMode="auto">
          <a:xfrm rot="16200000" flipV="1">
            <a:off x="2579158" y="4956273"/>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 name="Oval 8"/>
          <p:cNvSpPr>
            <a:spLocks noChangeArrowheads="1"/>
          </p:cNvSpPr>
          <p:nvPr/>
        </p:nvSpPr>
        <p:spPr bwMode="auto">
          <a:xfrm rot="16200000">
            <a:off x="2691238" y="4644061"/>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 name="Oval 9"/>
          <p:cNvSpPr>
            <a:spLocks noChangeAspect="1" noChangeArrowheads="1"/>
          </p:cNvSpPr>
          <p:nvPr/>
        </p:nvSpPr>
        <p:spPr bwMode="auto">
          <a:xfrm rot="16200000">
            <a:off x="2489454" y="4614161"/>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 name="Line 11"/>
          <p:cNvSpPr>
            <a:spLocks noChangeShapeType="1"/>
          </p:cNvSpPr>
          <p:nvPr/>
        </p:nvSpPr>
        <p:spPr bwMode="auto">
          <a:xfrm rot="16200000" flipV="1">
            <a:off x="2581073" y="4615865"/>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 name="Oval 8"/>
          <p:cNvSpPr>
            <a:spLocks noChangeArrowheads="1"/>
          </p:cNvSpPr>
          <p:nvPr/>
        </p:nvSpPr>
        <p:spPr bwMode="auto">
          <a:xfrm rot="16200000">
            <a:off x="2688560" y="4290782"/>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 name="Oval 8"/>
          <p:cNvSpPr>
            <a:spLocks noChangeArrowheads="1"/>
          </p:cNvSpPr>
          <p:nvPr/>
        </p:nvSpPr>
        <p:spPr bwMode="auto">
          <a:xfrm rot="16200000">
            <a:off x="2688560" y="5713976"/>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 name="Oval 8"/>
          <p:cNvSpPr>
            <a:spLocks noChangeArrowheads="1"/>
          </p:cNvSpPr>
          <p:nvPr/>
        </p:nvSpPr>
        <p:spPr bwMode="auto">
          <a:xfrm rot="16200000">
            <a:off x="2689349" y="3945053"/>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 name="Oval 9"/>
          <p:cNvSpPr>
            <a:spLocks noChangeAspect="1" noChangeArrowheads="1"/>
          </p:cNvSpPr>
          <p:nvPr/>
        </p:nvSpPr>
        <p:spPr bwMode="auto">
          <a:xfrm rot="16200000">
            <a:off x="2487565" y="3914244"/>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9" name="Line 11"/>
          <p:cNvSpPr>
            <a:spLocks noChangeShapeType="1"/>
          </p:cNvSpPr>
          <p:nvPr/>
        </p:nvSpPr>
        <p:spPr bwMode="auto">
          <a:xfrm rot="16200000" flipV="1">
            <a:off x="2579184" y="3915947"/>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0" name="Oval 8"/>
          <p:cNvSpPr>
            <a:spLocks noChangeArrowheads="1"/>
          </p:cNvSpPr>
          <p:nvPr/>
        </p:nvSpPr>
        <p:spPr bwMode="auto">
          <a:xfrm rot="16200000">
            <a:off x="2689323" y="3590864"/>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1" name="Oval 9"/>
          <p:cNvSpPr>
            <a:spLocks noChangeAspect="1" noChangeArrowheads="1"/>
          </p:cNvSpPr>
          <p:nvPr/>
        </p:nvSpPr>
        <p:spPr bwMode="auto">
          <a:xfrm rot="16200000">
            <a:off x="2487540" y="3560055"/>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2" name="Line 11"/>
          <p:cNvSpPr>
            <a:spLocks noChangeShapeType="1"/>
          </p:cNvSpPr>
          <p:nvPr/>
        </p:nvSpPr>
        <p:spPr bwMode="auto">
          <a:xfrm rot="16200000" flipV="1">
            <a:off x="2579158" y="3561758"/>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3" name="Oval 8"/>
          <p:cNvSpPr>
            <a:spLocks noChangeArrowheads="1"/>
          </p:cNvSpPr>
          <p:nvPr/>
        </p:nvSpPr>
        <p:spPr bwMode="auto">
          <a:xfrm rot="16200000">
            <a:off x="2691238" y="3244225"/>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4" name="Oval 9"/>
          <p:cNvSpPr>
            <a:spLocks noChangeAspect="1" noChangeArrowheads="1"/>
          </p:cNvSpPr>
          <p:nvPr/>
        </p:nvSpPr>
        <p:spPr bwMode="auto">
          <a:xfrm rot="16200000">
            <a:off x="2489454" y="3214326"/>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5" name="Line 11"/>
          <p:cNvSpPr>
            <a:spLocks noChangeShapeType="1"/>
          </p:cNvSpPr>
          <p:nvPr/>
        </p:nvSpPr>
        <p:spPr bwMode="auto">
          <a:xfrm rot="16200000" flipV="1">
            <a:off x="2581073" y="3216029"/>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6" name="Oval 8"/>
          <p:cNvSpPr>
            <a:spLocks noChangeArrowheads="1"/>
          </p:cNvSpPr>
          <p:nvPr/>
        </p:nvSpPr>
        <p:spPr bwMode="auto">
          <a:xfrm rot="16200000">
            <a:off x="2688560" y="2897837"/>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7" name="Line 10"/>
          <p:cNvSpPr>
            <a:spLocks noChangeShapeType="1"/>
          </p:cNvSpPr>
          <p:nvPr/>
        </p:nvSpPr>
        <p:spPr bwMode="auto">
          <a:xfrm rot="16200000">
            <a:off x="2687925" y="5239955"/>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8" name="Line 10"/>
          <p:cNvSpPr>
            <a:spLocks noChangeShapeType="1"/>
          </p:cNvSpPr>
          <p:nvPr/>
        </p:nvSpPr>
        <p:spPr bwMode="auto">
          <a:xfrm rot="16200000">
            <a:off x="2687925" y="4892655"/>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9" name="Line 10"/>
          <p:cNvSpPr>
            <a:spLocks noChangeShapeType="1"/>
          </p:cNvSpPr>
          <p:nvPr/>
        </p:nvSpPr>
        <p:spPr bwMode="auto">
          <a:xfrm rot="16200000">
            <a:off x="2687925" y="4545357"/>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0" name="Line 10"/>
          <p:cNvSpPr>
            <a:spLocks noChangeShapeType="1"/>
          </p:cNvSpPr>
          <p:nvPr/>
        </p:nvSpPr>
        <p:spPr bwMode="auto">
          <a:xfrm rot="16200000">
            <a:off x="2687925" y="3845440"/>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 name="Line 10"/>
          <p:cNvSpPr>
            <a:spLocks noChangeShapeType="1"/>
          </p:cNvSpPr>
          <p:nvPr/>
        </p:nvSpPr>
        <p:spPr bwMode="auto">
          <a:xfrm rot="16200000">
            <a:off x="2687925" y="3492842"/>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 name="Line 10"/>
          <p:cNvSpPr>
            <a:spLocks noChangeShapeType="1"/>
          </p:cNvSpPr>
          <p:nvPr/>
        </p:nvSpPr>
        <p:spPr bwMode="auto">
          <a:xfrm rot="16200000">
            <a:off x="2691038" y="3149298"/>
            <a:ext cx="181304" cy="49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33" name="直接连接符 32"/>
          <p:cNvCxnSpPr/>
          <p:nvPr/>
        </p:nvCxnSpPr>
        <p:spPr>
          <a:xfrm>
            <a:off x="2961637" y="5423829"/>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961637" y="5070668"/>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961637" y="4730259"/>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961637" y="4377641"/>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961637" y="4030342"/>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961637" y="3676152"/>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961637" y="3330424"/>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2961637" y="2972595"/>
            <a:ext cx="6301800" cy="52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3175842" y="1419021"/>
            <a:ext cx="15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3521571" y="1419021"/>
            <a:ext cx="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flipV="1">
            <a:off x="3837869" y="1419021"/>
            <a:ext cx="1033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4184393" y="1419021"/>
            <a:ext cx="1110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4529018" y="1419020"/>
            <a:ext cx="7997"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4863643" y="1419021"/>
            <a:ext cx="4213"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5214489" y="1419021"/>
            <a:ext cx="665"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5548673" y="1419021"/>
            <a:ext cx="77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flipV="1">
            <a:off x="5883785" y="1419021"/>
            <a:ext cx="3726"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flipV="1">
            <a:off x="6227557" y="1438422"/>
            <a:ext cx="363" cy="3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3199171" y="5836347"/>
            <a:ext cx="6173195" cy="206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矩形 52"/>
              <p:cNvSpPr/>
              <p:nvPr/>
            </p:nvSpPr>
            <p:spPr>
              <a:xfrm>
                <a:off x="3101621" y="54508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m:t>
                          </m:r>
                        </m:sub>
                      </m:sSub>
                    </m:oMath>
                  </m:oMathPara>
                </a14:m>
                <a:endParaRPr lang="zh-CN" altLang="en-US" sz="1600" dirty="0"/>
              </a:p>
            </p:txBody>
          </p:sp>
        </mc:Choice>
        <mc:Fallback xmlns="">
          <p:sp>
            <p:nvSpPr>
              <p:cNvPr id="53" name="矩形 52"/>
              <p:cNvSpPr>
                <a:spLocks noRot="1" noChangeAspect="1" noMove="1" noResize="1" noEditPoints="1" noAdjustHandles="1" noChangeArrowheads="1" noChangeShapeType="1" noTextEdit="1"/>
              </p:cNvSpPr>
              <p:nvPr/>
            </p:nvSpPr>
            <p:spPr>
              <a:xfrm>
                <a:off x="3101621" y="5450847"/>
                <a:ext cx="151632" cy="386116"/>
              </a:xfrm>
              <a:prstGeom prst="rect">
                <a:avLst/>
              </a:prstGeom>
              <a:blipFill>
                <a:blip r:embed="rId4"/>
                <a:stretch>
                  <a:fillRect l="-61538" r="-4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矩形 53"/>
              <p:cNvSpPr/>
              <p:nvPr/>
            </p:nvSpPr>
            <p:spPr>
              <a:xfrm>
                <a:off x="3445755" y="54508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2</m:t>
                          </m:r>
                        </m:sub>
                      </m:sSub>
                    </m:oMath>
                  </m:oMathPara>
                </a14:m>
                <a:endParaRPr lang="zh-CN" altLang="en-US" sz="1600" dirty="0"/>
              </a:p>
            </p:txBody>
          </p:sp>
        </mc:Choice>
        <mc:Fallback xmlns="">
          <p:sp>
            <p:nvSpPr>
              <p:cNvPr id="54" name="矩形 53"/>
              <p:cNvSpPr>
                <a:spLocks noRot="1" noChangeAspect="1" noMove="1" noResize="1" noEditPoints="1" noAdjustHandles="1" noChangeArrowheads="1" noChangeShapeType="1" noTextEdit="1"/>
              </p:cNvSpPr>
              <p:nvPr/>
            </p:nvSpPr>
            <p:spPr>
              <a:xfrm>
                <a:off x="3445755" y="5450847"/>
                <a:ext cx="151632" cy="386116"/>
              </a:xfrm>
              <a:prstGeom prst="rect">
                <a:avLst/>
              </a:prstGeom>
              <a:blipFill>
                <a:blip r:embed="rId5"/>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矩形 54"/>
              <p:cNvSpPr/>
              <p:nvPr/>
            </p:nvSpPr>
            <p:spPr>
              <a:xfrm>
                <a:off x="3762053" y="5450230"/>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3</m:t>
                          </m:r>
                        </m:sub>
                      </m:sSub>
                    </m:oMath>
                  </m:oMathPara>
                </a14:m>
                <a:endParaRPr lang="zh-CN" altLang="en-US" sz="1600" dirty="0"/>
              </a:p>
            </p:txBody>
          </p:sp>
        </mc:Choice>
        <mc:Fallback xmlns="">
          <p:sp>
            <p:nvSpPr>
              <p:cNvPr id="55" name="矩形 54"/>
              <p:cNvSpPr>
                <a:spLocks noRot="1" noChangeAspect="1" noMove="1" noResize="1" noEditPoints="1" noAdjustHandles="1" noChangeArrowheads="1" noChangeShapeType="1" noTextEdit="1"/>
              </p:cNvSpPr>
              <p:nvPr/>
            </p:nvSpPr>
            <p:spPr>
              <a:xfrm>
                <a:off x="3762053" y="5450230"/>
                <a:ext cx="151632" cy="386116"/>
              </a:xfrm>
              <a:prstGeom prst="rect">
                <a:avLst/>
              </a:prstGeom>
              <a:blipFill>
                <a:blip r:embed="rId6"/>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矩形 55"/>
              <p:cNvSpPr/>
              <p:nvPr/>
            </p:nvSpPr>
            <p:spPr>
              <a:xfrm>
                <a:off x="4118113" y="5450230"/>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4</m:t>
                          </m:r>
                        </m:sub>
                      </m:sSub>
                    </m:oMath>
                  </m:oMathPara>
                </a14:m>
                <a:endParaRPr lang="zh-CN" altLang="en-US" sz="1600" dirty="0"/>
              </a:p>
            </p:txBody>
          </p:sp>
        </mc:Choice>
        <mc:Fallback xmlns="">
          <p:sp>
            <p:nvSpPr>
              <p:cNvPr id="56" name="矩形 55"/>
              <p:cNvSpPr>
                <a:spLocks noRot="1" noChangeAspect="1" noMove="1" noResize="1" noEditPoints="1" noAdjustHandles="1" noChangeArrowheads="1" noChangeShapeType="1" noTextEdit="1"/>
              </p:cNvSpPr>
              <p:nvPr/>
            </p:nvSpPr>
            <p:spPr>
              <a:xfrm>
                <a:off x="4118113" y="5450230"/>
                <a:ext cx="151632" cy="386116"/>
              </a:xfrm>
              <a:prstGeom prst="rect">
                <a:avLst/>
              </a:prstGeom>
              <a:blipFill>
                <a:blip r:embed="rId7"/>
                <a:stretch>
                  <a:fillRect l="-68000" r="-5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矩形 56"/>
              <p:cNvSpPr/>
              <p:nvPr/>
            </p:nvSpPr>
            <p:spPr>
              <a:xfrm>
                <a:off x="4444176" y="54508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5</m:t>
                          </m:r>
                        </m:sub>
                      </m:sSub>
                    </m:oMath>
                  </m:oMathPara>
                </a14:m>
                <a:endParaRPr lang="zh-CN" altLang="en-US" sz="1600" dirty="0"/>
              </a:p>
            </p:txBody>
          </p:sp>
        </mc:Choice>
        <mc:Fallback xmlns="">
          <p:sp>
            <p:nvSpPr>
              <p:cNvPr id="57" name="矩形 56"/>
              <p:cNvSpPr>
                <a:spLocks noRot="1" noChangeAspect="1" noMove="1" noResize="1" noEditPoints="1" noAdjustHandles="1" noChangeArrowheads="1" noChangeShapeType="1" noTextEdit="1"/>
              </p:cNvSpPr>
              <p:nvPr/>
            </p:nvSpPr>
            <p:spPr>
              <a:xfrm>
                <a:off x="4444176" y="5450847"/>
                <a:ext cx="151632" cy="386116"/>
              </a:xfrm>
              <a:prstGeom prst="rect">
                <a:avLst/>
              </a:prstGeom>
              <a:blipFill>
                <a:blip r:embed="rId8"/>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矩形 57"/>
              <p:cNvSpPr/>
              <p:nvPr/>
            </p:nvSpPr>
            <p:spPr>
              <a:xfrm>
                <a:off x="4804249" y="5450230"/>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6</m:t>
                          </m:r>
                        </m:sub>
                      </m:sSub>
                    </m:oMath>
                  </m:oMathPara>
                </a14:m>
                <a:endParaRPr lang="zh-CN" altLang="en-US" sz="1600" dirty="0"/>
              </a:p>
            </p:txBody>
          </p:sp>
        </mc:Choice>
        <mc:Fallback xmlns="">
          <p:sp>
            <p:nvSpPr>
              <p:cNvPr id="58" name="矩形 57"/>
              <p:cNvSpPr>
                <a:spLocks noRot="1" noChangeAspect="1" noMove="1" noResize="1" noEditPoints="1" noAdjustHandles="1" noChangeArrowheads="1" noChangeShapeType="1" noTextEdit="1"/>
              </p:cNvSpPr>
              <p:nvPr/>
            </p:nvSpPr>
            <p:spPr>
              <a:xfrm>
                <a:off x="4804249" y="5450230"/>
                <a:ext cx="151632" cy="386116"/>
              </a:xfrm>
              <a:prstGeom prst="rect">
                <a:avLst/>
              </a:prstGeom>
              <a:blipFill>
                <a:blip r:embed="rId9"/>
                <a:stretch>
                  <a:fillRect l="-61538" r="-50000"/>
                </a:stretch>
              </a:blipFill>
            </p:spPr>
            <p:txBody>
              <a:bodyPr/>
              <a:lstStyle/>
              <a:p>
                <a:r>
                  <a:rPr lang="zh-CN" altLang="en-US">
                    <a:noFill/>
                  </a:rPr>
                  <a:t> </a:t>
                </a:r>
              </a:p>
            </p:txBody>
          </p:sp>
        </mc:Fallback>
      </mc:AlternateContent>
      <p:sp>
        <p:nvSpPr>
          <p:cNvPr id="62" name="Oval 8"/>
          <p:cNvSpPr>
            <a:spLocks noChangeArrowheads="1"/>
          </p:cNvSpPr>
          <p:nvPr/>
        </p:nvSpPr>
        <p:spPr bwMode="auto">
          <a:xfrm rot="16200000">
            <a:off x="2690253" y="2387986"/>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3" name="Oval 9"/>
          <p:cNvSpPr>
            <a:spLocks noChangeAspect="1" noChangeArrowheads="1"/>
          </p:cNvSpPr>
          <p:nvPr/>
        </p:nvSpPr>
        <p:spPr bwMode="auto">
          <a:xfrm rot="16200000">
            <a:off x="2488469" y="2357177"/>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4" name="Line 11"/>
          <p:cNvSpPr>
            <a:spLocks noChangeShapeType="1"/>
          </p:cNvSpPr>
          <p:nvPr/>
        </p:nvSpPr>
        <p:spPr bwMode="auto">
          <a:xfrm rot="16200000" flipV="1">
            <a:off x="2580087" y="2358880"/>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5" name="Oval 8"/>
          <p:cNvSpPr>
            <a:spLocks noChangeArrowheads="1"/>
          </p:cNvSpPr>
          <p:nvPr/>
        </p:nvSpPr>
        <p:spPr bwMode="auto">
          <a:xfrm rot="16200000">
            <a:off x="2690228" y="2033796"/>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6" name="Oval 9"/>
          <p:cNvSpPr>
            <a:spLocks noChangeAspect="1" noChangeArrowheads="1"/>
          </p:cNvSpPr>
          <p:nvPr/>
        </p:nvSpPr>
        <p:spPr bwMode="auto">
          <a:xfrm rot="16200000">
            <a:off x="2488443" y="2002987"/>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7" name="Line 11"/>
          <p:cNvSpPr>
            <a:spLocks noChangeShapeType="1"/>
          </p:cNvSpPr>
          <p:nvPr/>
        </p:nvSpPr>
        <p:spPr bwMode="auto">
          <a:xfrm rot="16200000" flipV="1">
            <a:off x="2580062" y="2004690"/>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8" name="Oval 8"/>
          <p:cNvSpPr>
            <a:spLocks noChangeArrowheads="1"/>
          </p:cNvSpPr>
          <p:nvPr/>
        </p:nvSpPr>
        <p:spPr bwMode="auto">
          <a:xfrm rot="16200000">
            <a:off x="2692142" y="1687157"/>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9" name="Oval 9"/>
          <p:cNvSpPr>
            <a:spLocks noChangeAspect="1" noChangeArrowheads="1"/>
          </p:cNvSpPr>
          <p:nvPr/>
        </p:nvSpPr>
        <p:spPr bwMode="auto">
          <a:xfrm rot="16200000">
            <a:off x="2490358" y="1657259"/>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0" name="Line 11"/>
          <p:cNvSpPr>
            <a:spLocks noChangeShapeType="1"/>
          </p:cNvSpPr>
          <p:nvPr/>
        </p:nvSpPr>
        <p:spPr bwMode="auto">
          <a:xfrm rot="16200000" flipV="1">
            <a:off x="2581977" y="1658961"/>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1" name="Oval 8"/>
          <p:cNvSpPr>
            <a:spLocks noChangeArrowheads="1"/>
          </p:cNvSpPr>
          <p:nvPr/>
        </p:nvSpPr>
        <p:spPr bwMode="auto">
          <a:xfrm rot="16200000">
            <a:off x="2689463" y="1340769"/>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2" name="Line 10"/>
          <p:cNvSpPr>
            <a:spLocks noChangeShapeType="1"/>
          </p:cNvSpPr>
          <p:nvPr/>
        </p:nvSpPr>
        <p:spPr bwMode="auto">
          <a:xfrm rot="16200000">
            <a:off x="2688830" y="2288372"/>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3" name="Line 10"/>
          <p:cNvSpPr>
            <a:spLocks noChangeShapeType="1"/>
          </p:cNvSpPr>
          <p:nvPr/>
        </p:nvSpPr>
        <p:spPr bwMode="auto">
          <a:xfrm rot="16200000">
            <a:off x="2688830" y="1935774"/>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4" name="Line 10"/>
          <p:cNvSpPr>
            <a:spLocks noChangeShapeType="1"/>
          </p:cNvSpPr>
          <p:nvPr/>
        </p:nvSpPr>
        <p:spPr bwMode="auto">
          <a:xfrm rot="16200000">
            <a:off x="2688830" y="1590024"/>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75" name="直接连接符 74"/>
          <p:cNvCxnSpPr/>
          <p:nvPr/>
        </p:nvCxnSpPr>
        <p:spPr>
          <a:xfrm>
            <a:off x="2962541" y="2473274"/>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2962541" y="2119085"/>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962541" y="1773357"/>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2962542" y="1420739"/>
            <a:ext cx="6302029" cy="1679"/>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flipV="1">
            <a:off x="2833986" y="5414053"/>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15" idx="5"/>
          </p:cNvCxnSpPr>
          <p:nvPr/>
        </p:nvCxnSpPr>
        <p:spPr>
          <a:xfrm flipV="1">
            <a:off x="2827942" y="4046956"/>
            <a:ext cx="336796" cy="169093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1" name="弧形 150"/>
          <p:cNvSpPr/>
          <p:nvPr/>
        </p:nvSpPr>
        <p:spPr>
          <a:xfrm flipH="1">
            <a:off x="2325097" y="4097019"/>
            <a:ext cx="842494" cy="1609285"/>
          </a:xfrm>
          <a:prstGeom prst="arc">
            <a:avLst>
              <a:gd name="adj1" fmla="val 16250639"/>
              <a:gd name="adj2" fmla="val 5461289"/>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2" name="弧形 151"/>
          <p:cNvSpPr/>
          <p:nvPr/>
        </p:nvSpPr>
        <p:spPr>
          <a:xfrm flipH="1">
            <a:off x="2335035" y="2518743"/>
            <a:ext cx="766587" cy="3198892"/>
          </a:xfrm>
          <a:prstGeom prst="arc">
            <a:avLst>
              <a:gd name="adj1" fmla="val 16250639"/>
              <a:gd name="adj2" fmla="val 5406814"/>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55" name="直接连接符 154"/>
          <p:cNvCxnSpPr/>
          <p:nvPr/>
        </p:nvCxnSpPr>
        <p:spPr>
          <a:xfrm flipH="1">
            <a:off x="2779779" y="2614103"/>
            <a:ext cx="1693" cy="226800"/>
          </a:xfrm>
          <a:prstGeom prst="line">
            <a:avLst/>
          </a:prstGeom>
          <a:ln w="25400" cmpd="sng">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5" name="矩形 164"/>
              <p:cNvSpPr/>
              <p:nvPr/>
            </p:nvSpPr>
            <p:spPr>
              <a:xfrm>
                <a:off x="5140335" y="54624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7</m:t>
                          </m:r>
                        </m:sub>
                      </m:sSub>
                    </m:oMath>
                  </m:oMathPara>
                </a14:m>
                <a:endParaRPr lang="zh-CN" altLang="en-US" sz="1600" dirty="0"/>
              </a:p>
            </p:txBody>
          </p:sp>
        </mc:Choice>
        <mc:Fallback xmlns="">
          <p:sp>
            <p:nvSpPr>
              <p:cNvPr id="165" name="矩形 164"/>
              <p:cNvSpPr>
                <a:spLocks noRot="1" noChangeAspect="1" noMove="1" noResize="1" noEditPoints="1" noAdjustHandles="1" noChangeArrowheads="1" noChangeShapeType="1" noTextEdit="1"/>
              </p:cNvSpPr>
              <p:nvPr/>
            </p:nvSpPr>
            <p:spPr>
              <a:xfrm>
                <a:off x="5140335" y="5462447"/>
                <a:ext cx="151632" cy="386116"/>
              </a:xfrm>
              <a:prstGeom prst="rect">
                <a:avLst/>
              </a:prstGeom>
              <a:blipFill>
                <a:blip r:embed="rId10"/>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6" name="矩形 165"/>
              <p:cNvSpPr/>
              <p:nvPr/>
            </p:nvSpPr>
            <p:spPr>
              <a:xfrm>
                <a:off x="5456633" y="5461831"/>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8</m:t>
                          </m:r>
                        </m:sub>
                      </m:sSub>
                    </m:oMath>
                  </m:oMathPara>
                </a14:m>
                <a:endParaRPr lang="zh-CN" altLang="en-US" sz="1600" dirty="0"/>
              </a:p>
            </p:txBody>
          </p:sp>
        </mc:Choice>
        <mc:Fallback xmlns="">
          <p:sp>
            <p:nvSpPr>
              <p:cNvPr id="166" name="矩形 165"/>
              <p:cNvSpPr>
                <a:spLocks noRot="1" noChangeAspect="1" noMove="1" noResize="1" noEditPoints="1" noAdjustHandles="1" noChangeArrowheads="1" noChangeShapeType="1" noTextEdit="1"/>
              </p:cNvSpPr>
              <p:nvPr/>
            </p:nvSpPr>
            <p:spPr>
              <a:xfrm>
                <a:off x="5456633" y="5461831"/>
                <a:ext cx="151632" cy="386116"/>
              </a:xfrm>
              <a:prstGeom prst="rect">
                <a:avLst/>
              </a:prstGeom>
              <a:blipFill>
                <a:blip r:embed="rId11"/>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7" name="矩形 166"/>
              <p:cNvSpPr/>
              <p:nvPr/>
            </p:nvSpPr>
            <p:spPr>
              <a:xfrm>
                <a:off x="5812693" y="5461831"/>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9</m:t>
                          </m:r>
                        </m:sub>
                      </m:sSub>
                    </m:oMath>
                  </m:oMathPara>
                </a14:m>
                <a:endParaRPr lang="zh-CN" altLang="en-US" sz="1600" dirty="0"/>
              </a:p>
            </p:txBody>
          </p:sp>
        </mc:Choice>
        <mc:Fallback xmlns="">
          <p:sp>
            <p:nvSpPr>
              <p:cNvPr id="167" name="矩形 166"/>
              <p:cNvSpPr>
                <a:spLocks noRot="1" noChangeAspect="1" noMove="1" noResize="1" noEditPoints="1" noAdjustHandles="1" noChangeArrowheads="1" noChangeShapeType="1" noTextEdit="1"/>
              </p:cNvSpPr>
              <p:nvPr/>
            </p:nvSpPr>
            <p:spPr>
              <a:xfrm>
                <a:off x="5812693" y="5461831"/>
                <a:ext cx="151632" cy="386116"/>
              </a:xfrm>
              <a:prstGeom prst="rect">
                <a:avLst/>
              </a:prstGeom>
              <a:blipFill>
                <a:blip r:embed="rId12"/>
                <a:stretch>
                  <a:fillRect l="-68000" r="-4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8" name="矩形 167"/>
              <p:cNvSpPr/>
              <p:nvPr/>
            </p:nvSpPr>
            <p:spPr>
              <a:xfrm>
                <a:off x="6138756" y="54624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10</m:t>
                          </m:r>
                        </m:sub>
                      </m:sSub>
                    </m:oMath>
                  </m:oMathPara>
                </a14:m>
                <a:endParaRPr lang="zh-CN" altLang="en-US" sz="1600" dirty="0"/>
              </a:p>
            </p:txBody>
          </p:sp>
        </mc:Choice>
        <mc:Fallback xmlns="">
          <p:sp>
            <p:nvSpPr>
              <p:cNvPr id="168" name="矩形 167"/>
              <p:cNvSpPr>
                <a:spLocks noRot="1" noChangeAspect="1" noMove="1" noResize="1" noEditPoints="1" noAdjustHandles="1" noChangeArrowheads="1" noChangeShapeType="1" noTextEdit="1"/>
              </p:cNvSpPr>
              <p:nvPr/>
            </p:nvSpPr>
            <p:spPr>
              <a:xfrm>
                <a:off x="6138756" y="5462447"/>
                <a:ext cx="151632" cy="386116"/>
              </a:xfrm>
              <a:prstGeom prst="rect">
                <a:avLst/>
              </a:prstGeom>
              <a:blipFill>
                <a:blip r:embed="rId13"/>
                <a:stretch>
                  <a:fillRect l="-88462" r="-73077"/>
                </a:stretch>
              </a:blipFill>
            </p:spPr>
            <p:txBody>
              <a:bodyPr/>
              <a:lstStyle/>
              <a:p>
                <a:r>
                  <a:rPr lang="zh-CN" altLang="en-US">
                    <a:noFill/>
                  </a:rPr>
                  <a:t> </a:t>
                </a:r>
              </a:p>
            </p:txBody>
          </p:sp>
        </mc:Fallback>
      </mc:AlternateContent>
      <p:sp>
        <p:nvSpPr>
          <p:cNvPr id="169" name="矩形 168"/>
          <p:cNvSpPr/>
          <p:nvPr/>
        </p:nvSpPr>
        <p:spPr>
          <a:xfrm>
            <a:off x="6498830" y="5461831"/>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cxnSp>
        <p:nvCxnSpPr>
          <p:cNvPr id="170" name="直接连接符 169"/>
          <p:cNvCxnSpPr/>
          <p:nvPr/>
        </p:nvCxnSpPr>
        <p:spPr>
          <a:xfrm flipV="1">
            <a:off x="6556627" y="1419021"/>
            <a:ext cx="15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flipV="1">
            <a:off x="6902355" y="1419021"/>
            <a:ext cx="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flipH="1" flipV="1">
            <a:off x="7218653" y="1419021"/>
            <a:ext cx="1033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flipH="1" flipV="1">
            <a:off x="7565178" y="1419021"/>
            <a:ext cx="1110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flipV="1">
            <a:off x="7909802" y="1419020"/>
            <a:ext cx="7997"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flipH="1" flipV="1">
            <a:off x="8244427" y="1419021"/>
            <a:ext cx="4213"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flipH="1" flipV="1">
            <a:off x="8595274" y="1419021"/>
            <a:ext cx="665"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flipV="1">
            <a:off x="8929457" y="1419021"/>
            <a:ext cx="77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flipH="1" flipV="1">
            <a:off x="9264569" y="1419021"/>
            <a:ext cx="3726"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cxnSpLocks/>
            <a:stCxn id="15" idx="5"/>
          </p:cNvCxnSpPr>
          <p:nvPr/>
        </p:nvCxnSpPr>
        <p:spPr>
          <a:xfrm flipV="1">
            <a:off x="2827942" y="2488274"/>
            <a:ext cx="336796" cy="3249617"/>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14" name="矩形 113"/>
          <p:cNvSpPr/>
          <p:nvPr/>
        </p:nvSpPr>
        <p:spPr>
          <a:xfrm>
            <a:off x="8184232" y="5471496"/>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115" name="矩形 114"/>
          <p:cNvSpPr/>
          <p:nvPr/>
        </p:nvSpPr>
        <p:spPr>
          <a:xfrm>
            <a:off x="8521478" y="5471496"/>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mc:AlternateContent xmlns:mc="http://schemas.openxmlformats.org/markup-compatibility/2006" xmlns:a14="http://schemas.microsoft.com/office/drawing/2010/main">
        <mc:Choice Requires="a14">
          <p:sp>
            <p:nvSpPr>
              <p:cNvPr id="116" name="矩形 115"/>
              <p:cNvSpPr/>
              <p:nvPr/>
            </p:nvSpPr>
            <p:spPr>
              <a:xfrm>
                <a:off x="8859754" y="5471496"/>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𝑇</m:t>
                          </m:r>
                        </m:sub>
                      </m:sSub>
                    </m:oMath>
                  </m:oMathPara>
                </a14:m>
                <a:endParaRPr lang="zh-CN" altLang="en-US" sz="1600" dirty="0"/>
              </a:p>
            </p:txBody>
          </p:sp>
        </mc:Choice>
        <mc:Fallback xmlns="">
          <p:sp>
            <p:nvSpPr>
              <p:cNvPr id="116" name="矩形 115"/>
              <p:cNvSpPr>
                <a:spLocks noRot="1" noChangeAspect="1" noMove="1" noResize="1" noEditPoints="1" noAdjustHandles="1" noChangeArrowheads="1" noChangeShapeType="1" noTextEdit="1"/>
              </p:cNvSpPr>
              <p:nvPr/>
            </p:nvSpPr>
            <p:spPr>
              <a:xfrm>
                <a:off x="8859754" y="5471496"/>
                <a:ext cx="151632" cy="386116"/>
              </a:xfrm>
              <a:prstGeom prst="rect">
                <a:avLst/>
              </a:prstGeom>
              <a:blipFill>
                <a:blip r:embed="rId14"/>
                <a:stretch>
                  <a:fillRect l="-65385" r="-53846"/>
                </a:stretch>
              </a:blipFill>
            </p:spPr>
            <p:txBody>
              <a:bodyPr/>
              <a:lstStyle/>
              <a:p>
                <a:r>
                  <a:rPr lang="zh-CN" altLang="en-US">
                    <a:noFill/>
                  </a:rPr>
                  <a:t> </a:t>
                </a:r>
              </a:p>
            </p:txBody>
          </p:sp>
        </mc:Fallback>
      </mc:AlternateContent>
      <p:sp>
        <p:nvSpPr>
          <p:cNvPr id="117" name="Line 10">
            <a:extLst>
              <a:ext uri="{FF2B5EF4-FFF2-40B4-BE49-F238E27FC236}">
                <a16:creationId xmlns:a16="http://schemas.microsoft.com/office/drawing/2014/main" id="{473F469B-EA79-4EC8-A8F6-ED65174DC59B}"/>
              </a:ext>
            </a:extLst>
          </p:cNvPr>
          <p:cNvSpPr>
            <a:spLocks noChangeShapeType="1"/>
          </p:cNvSpPr>
          <p:nvPr/>
        </p:nvSpPr>
        <p:spPr bwMode="auto">
          <a:xfrm rot="16200000">
            <a:off x="2678047" y="5605147"/>
            <a:ext cx="2023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grpSp>
        <p:nvGrpSpPr>
          <p:cNvPr id="118" name="组合 117">
            <a:extLst>
              <a:ext uri="{FF2B5EF4-FFF2-40B4-BE49-F238E27FC236}">
                <a16:creationId xmlns:a16="http://schemas.microsoft.com/office/drawing/2014/main" id="{0BF68C9E-AD37-4A33-8892-296344EE4863}"/>
              </a:ext>
            </a:extLst>
          </p:cNvPr>
          <p:cNvGrpSpPr/>
          <p:nvPr/>
        </p:nvGrpSpPr>
        <p:grpSpPr>
          <a:xfrm>
            <a:off x="5291968" y="116634"/>
            <a:ext cx="3651993" cy="921149"/>
            <a:chOff x="1187624" y="1700808"/>
            <a:chExt cx="5904656" cy="3289818"/>
          </a:xfrm>
        </p:grpSpPr>
        <p:sp>
          <p:nvSpPr>
            <p:cNvPr id="119" name="矩形 118">
              <a:extLst>
                <a:ext uri="{FF2B5EF4-FFF2-40B4-BE49-F238E27FC236}">
                  <a16:creationId xmlns:a16="http://schemas.microsoft.com/office/drawing/2014/main" id="{C80768C4-9C4F-4BC6-BF57-E67AE7827F2A}"/>
                </a:ext>
              </a:extLst>
            </p:cNvPr>
            <p:cNvSpPr/>
            <p:nvPr/>
          </p:nvSpPr>
          <p:spPr>
            <a:xfrm>
              <a:off x="1187624"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SENT-START</a:t>
              </a:r>
              <a:endParaRPr lang="zh-CN" altLang="en-US" sz="700" dirty="0">
                <a:latin typeface="微软雅黑" panose="020B0503020204020204" pitchFamily="34" charset="-122"/>
                <a:ea typeface="微软雅黑" panose="020B0503020204020204" pitchFamily="34" charset="-122"/>
              </a:endParaRPr>
            </a:p>
          </p:txBody>
        </p:sp>
        <p:sp>
          <p:nvSpPr>
            <p:cNvPr id="120" name="矩形 119">
              <a:extLst>
                <a:ext uri="{FF2B5EF4-FFF2-40B4-BE49-F238E27FC236}">
                  <a16:creationId xmlns:a16="http://schemas.microsoft.com/office/drawing/2014/main" id="{CCF0EE12-BC64-4E8B-AA7B-096411773DEA}"/>
                </a:ext>
              </a:extLst>
            </p:cNvPr>
            <p:cNvSpPr/>
            <p:nvPr/>
          </p:nvSpPr>
          <p:spPr>
            <a:xfrm>
              <a:off x="3434172" y="170080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700" dirty="0">
                  <a:latin typeface="微软雅黑" panose="020B0503020204020204" pitchFamily="34" charset="-122"/>
                  <a:ea typeface="微软雅黑" panose="020B0503020204020204" pitchFamily="34" charset="-122"/>
                </a:rPr>
                <a:t>零</a:t>
              </a:r>
            </a:p>
          </p:txBody>
        </p:sp>
        <p:sp>
          <p:nvSpPr>
            <p:cNvPr id="121" name="矩形 120">
              <a:extLst>
                <a:ext uri="{FF2B5EF4-FFF2-40B4-BE49-F238E27FC236}">
                  <a16:creationId xmlns:a16="http://schemas.microsoft.com/office/drawing/2014/main" id="{DE3125A4-08D6-4C35-A127-3421AF8B16FB}"/>
                </a:ext>
              </a:extLst>
            </p:cNvPr>
            <p:cNvSpPr/>
            <p:nvPr/>
          </p:nvSpPr>
          <p:spPr>
            <a:xfrm>
              <a:off x="3455876" y="448657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700" dirty="0">
                  <a:latin typeface="微软雅黑" panose="020B0503020204020204" pitchFamily="34" charset="-122"/>
                  <a:ea typeface="微软雅黑" panose="020B0503020204020204" pitchFamily="34" charset="-122"/>
                </a:rPr>
                <a:t>九</a:t>
              </a:r>
            </a:p>
          </p:txBody>
        </p:sp>
        <p:sp>
          <p:nvSpPr>
            <p:cNvPr id="122" name="矩形 121">
              <a:extLst>
                <a:ext uri="{FF2B5EF4-FFF2-40B4-BE49-F238E27FC236}">
                  <a16:creationId xmlns:a16="http://schemas.microsoft.com/office/drawing/2014/main" id="{7F38E31E-5F17-4ED9-A7F4-9F423765BE30}"/>
                </a:ext>
              </a:extLst>
            </p:cNvPr>
            <p:cNvSpPr/>
            <p:nvPr/>
          </p:nvSpPr>
          <p:spPr>
            <a:xfrm>
              <a:off x="5796136" y="3134699"/>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SENT-END</a:t>
              </a:r>
              <a:endParaRPr lang="zh-CN" altLang="en-US" sz="700" dirty="0">
                <a:latin typeface="微软雅黑" panose="020B0503020204020204" pitchFamily="34" charset="-122"/>
                <a:ea typeface="微软雅黑" panose="020B0503020204020204" pitchFamily="34" charset="-122"/>
              </a:endParaRPr>
            </a:p>
          </p:txBody>
        </p:sp>
        <p:sp>
          <p:nvSpPr>
            <p:cNvPr id="123" name="矩形 122">
              <a:extLst>
                <a:ext uri="{FF2B5EF4-FFF2-40B4-BE49-F238E27FC236}">
                  <a16:creationId xmlns:a16="http://schemas.microsoft.com/office/drawing/2014/main" id="{35E979DC-5BC1-489B-9A6E-4D90BB5E266B}"/>
                </a:ext>
              </a:extLst>
            </p:cNvPr>
            <p:cNvSpPr/>
            <p:nvPr/>
          </p:nvSpPr>
          <p:spPr>
            <a:xfrm>
              <a:off x="3450083" y="288894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700" dirty="0">
                  <a:latin typeface="微软雅黑" panose="020B0503020204020204" pitchFamily="34" charset="-122"/>
                  <a:ea typeface="微软雅黑" panose="020B0503020204020204" pitchFamily="34" charset="-122"/>
                </a:rPr>
                <a:t>一</a:t>
              </a:r>
            </a:p>
          </p:txBody>
        </p:sp>
        <p:cxnSp>
          <p:nvCxnSpPr>
            <p:cNvPr id="124" name="直接连接符 123">
              <a:extLst>
                <a:ext uri="{FF2B5EF4-FFF2-40B4-BE49-F238E27FC236}">
                  <a16:creationId xmlns:a16="http://schemas.microsoft.com/office/drawing/2014/main" id="{791D42B4-DA14-40EE-8060-8DDC25BDFAD4}"/>
                </a:ext>
              </a:extLst>
            </p:cNvPr>
            <p:cNvCxnSpPr>
              <a:cxnSpLocks/>
              <a:endCxn id="121" idx="0"/>
            </p:cNvCxnSpPr>
            <p:nvPr/>
          </p:nvCxnSpPr>
          <p:spPr>
            <a:xfrm>
              <a:off x="4103949" y="3638755"/>
              <a:ext cx="0" cy="847814"/>
            </a:xfrm>
            <a:prstGeom prst="line">
              <a:avLst/>
            </a:prstGeom>
            <a:ln w="38100" cmpd="sng">
              <a:prstDash val="sysDot"/>
            </a:ln>
          </p:spPr>
          <p:style>
            <a:lnRef idx="1">
              <a:schemeClr val="accent1"/>
            </a:lnRef>
            <a:fillRef idx="0">
              <a:schemeClr val="accent1"/>
            </a:fillRef>
            <a:effectRef idx="0">
              <a:schemeClr val="accent1"/>
            </a:effectRef>
            <a:fontRef idx="minor">
              <a:schemeClr val="tx1"/>
            </a:fontRef>
          </p:style>
        </p:cxnSp>
        <p:cxnSp>
          <p:nvCxnSpPr>
            <p:cNvPr id="125" name="直接箭头连接符 124">
              <a:extLst>
                <a:ext uri="{FF2B5EF4-FFF2-40B4-BE49-F238E27FC236}">
                  <a16:creationId xmlns:a16="http://schemas.microsoft.com/office/drawing/2014/main" id="{319A3B58-EA0D-4AAA-901E-039742825F59}"/>
                </a:ext>
              </a:extLst>
            </p:cNvPr>
            <p:cNvCxnSpPr>
              <a:endCxn id="123" idx="1"/>
            </p:cNvCxnSpPr>
            <p:nvPr/>
          </p:nvCxnSpPr>
          <p:spPr>
            <a:xfrm>
              <a:off x="2958970" y="3140968"/>
              <a:ext cx="49111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A04AE42A-8232-4ADC-8579-CDDE93530F33}"/>
                </a:ext>
              </a:extLst>
            </p:cNvPr>
            <p:cNvCxnSpPr>
              <a:stCxn id="123" idx="3"/>
            </p:cNvCxnSpPr>
            <p:nvPr/>
          </p:nvCxnSpPr>
          <p:spPr>
            <a:xfrm>
              <a:off x="4746227" y="3140968"/>
              <a:ext cx="5278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7" name="肘形连接符 212">
              <a:extLst>
                <a:ext uri="{FF2B5EF4-FFF2-40B4-BE49-F238E27FC236}">
                  <a16:creationId xmlns:a16="http://schemas.microsoft.com/office/drawing/2014/main" id="{13159B49-C826-41A3-878A-00A278C8C136}"/>
                </a:ext>
              </a:extLst>
            </p:cNvPr>
            <p:cNvCxnSpPr>
              <a:stCxn id="122" idx="2"/>
              <a:endCxn id="119" idx="2"/>
            </p:cNvCxnSpPr>
            <p:nvPr/>
          </p:nvCxnSpPr>
          <p:spPr>
            <a:xfrm rot="5400000">
              <a:off x="4136818" y="1337633"/>
              <a:ext cx="6269" cy="4608512"/>
            </a:xfrm>
            <a:prstGeom prst="bentConnector3">
              <a:avLst>
                <a:gd name="adj1" fmla="val 3444511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8" name="肘形连接符 213">
              <a:extLst>
                <a:ext uri="{FF2B5EF4-FFF2-40B4-BE49-F238E27FC236}">
                  <a16:creationId xmlns:a16="http://schemas.microsoft.com/office/drawing/2014/main" id="{11D229FE-7CD2-4539-A733-8B19134F836F}"/>
                </a:ext>
              </a:extLst>
            </p:cNvPr>
            <p:cNvCxnSpPr>
              <a:stCxn id="119" idx="3"/>
              <a:endCxn id="120" idx="1"/>
            </p:cNvCxnSpPr>
            <p:nvPr/>
          </p:nvCxnSpPr>
          <p:spPr>
            <a:xfrm flipV="1">
              <a:off x="2483768" y="1952836"/>
              <a:ext cx="950404" cy="144016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9" name="肘形连接符 214">
              <a:extLst>
                <a:ext uri="{FF2B5EF4-FFF2-40B4-BE49-F238E27FC236}">
                  <a16:creationId xmlns:a16="http://schemas.microsoft.com/office/drawing/2014/main" id="{398BFCD1-667F-45E3-8AAC-45FD6F0C42CF}"/>
                </a:ext>
              </a:extLst>
            </p:cNvPr>
            <p:cNvCxnSpPr>
              <a:stCxn id="119" idx="3"/>
              <a:endCxn id="121" idx="1"/>
            </p:cNvCxnSpPr>
            <p:nvPr/>
          </p:nvCxnSpPr>
          <p:spPr>
            <a:xfrm>
              <a:off x="2483768" y="3392996"/>
              <a:ext cx="972108" cy="1345602"/>
            </a:xfrm>
            <a:prstGeom prst="bentConnector3">
              <a:avLst>
                <a:gd name="adj1" fmla="val 4890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0" name="肘形连接符 215">
              <a:extLst>
                <a:ext uri="{FF2B5EF4-FFF2-40B4-BE49-F238E27FC236}">
                  <a16:creationId xmlns:a16="http://schemas.microsoft.com/office/drawing/2014/main" id="{83A49A9D-EC34-4320-8301-6D1031400737}"/>
                </a:ext>
              </a:extLst>
            </p:cNvPr>
            <p:cNvCxnSpPr>
              <a:stCxn id="120" idx="3"/>
              <a:endCxn id="122" idx="1"/>
            </p:cNvCxnSpPr>
            <p:nvPr/>
          </p:nvCxnSpPr>
          <p:spPr>
            <a:xfrm>
              <a:off x="4730316" y="1952836"/>
              <a:ext cx="1065820" cy="143389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肘形连接符 216">
              <a:extLst>
                <a:ext uri="{FF2B5EF4-FFF2-40B4-BE49-F238E27FC236}">
                  <a16:creationId xmlns:a16="http://schemas.microsoft.com/office/drawing/2014/main" id="{69A78C71-1B40-4963-A765-1B56C25B9D16}"/>
                </a:ext>
              </a:extLst>
            </p:cNvPr>
            <p:cNvCxnSpPr>
              <a:stCxn id="121" idx="3"/>
              <a:endCxn id="122" idx="1"/>
            </p:cNvCxnSpPr>
            <p:nvPr/>
          </p:nvCxnSpPr>
          <p:spPr>
            <a:xfrm flipV="1">
              <a:off x="4752020" y="3386727"/>
              <a:ext cx="1044116" cy="1351871"/>
            </a:xfrm>
            <a:prstGeom prst="bentConnector3">
              <a:avLst>
                <a:gd name="adj1" fmla="val 48982"/>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32" name="TextBox 51">
            <a:extLst>
              <a:ext uri="{FF2B5EF4-FFF2-40B4-BE49-F238E27FC236}">
                <a16:creationId xmlns:a16="http://schemas.microsoft.com/office/drawing/2014/main" id="{090CC8A4-3A49-4823-A27D-645BE561DD68}"/>
              </a:ext>
            </a:extLst>
          </p:cNvPr>
          <p:cNvSpPr txBox="1"/>
          <p:nvPr/>
        </p:nvSpPr>
        <p:spPr>
          <a:xfrm>
            <a:off x="1928415" y="4884986"/>
            <a:ext cx="369332" cy="246221"/>
          </a:xfrm>
          <a:prstGeom prst="rect">
            <a:avLst/>
          </a:prstGeom>
          <a:noFill/>
        </p:spPr>
        <p:txBody>
          <a:bodyPr vert="vert270" wrap="none" rtlCol="0">
            <a:spAutoFit/>
          </a:bodyPr>
          <a:lstStyle/>
          <a:p>
            <a:r>
              <a:rPr lang="zh-CN" altLang="en-US" sz="1200" dirty="0">
                <a:latin typeface="+mn-ea"/>
              </a:rPr>
              <a:t>零</a:t>
            </a:r>
          </a:p>
        </p:txBody>
      </p:sp>
      <p:sp>
        <p:nvSpPr>
          <p:cNvPr id="133" name="TextBox 78">
            <a:extLst>
              <a:ext uri="{FF2B5EF4-FFF2-40B4-BE49-F238E27FC236}">
                <a16:creationId xmlns:a16="http://schemas.microsoft.com/office/drawing/2014/main" id="{14627F55-EACF-49AA-B58F-9964BEC83D8F}"/>
              </a:ext>
            </a:extLst>
          </p:cNvPr>
          <p:cNvSpPr txBox="1"/>
          <p:nvPr/>
        </p:nvSpPr>
        <p:spPr>
          <a:xfrm>
            <a:off x="1947075" y="3524035"/>
            <a:ext cx="369332" cy="246221"/>
          </a:xfrm>
          <a:prstGeom prst="rect">
            <a:avLst/>
          </a:prstGeom>
          <a:noFill/>
        </p:spPr>
        <p:txBody>
          <a:bodyPr vert="vert270" wrap="none" rtlCol="0">
            <a:spAutoFit/>
          </a:bodyPr>
          <a:lstStyle/>
          <a:p>
            <a:r>
              <a:rPr lang="zh-CN" altLang="en-US" sz="1200" dirty="0">
                <a:latin typeface="+mn-ea"/>
              </a:rPr>
              <a:t>一</a:t>
            </a:r>
          </a:p>
        </p:txBody>
      </p:sp>
      <p:sp>
        <p:nvSpPr>
          <p:cNvPr id="134" name="TextBox 79">
            <a:extLst>
              <a:ext uri="{FF2B5EF4-FFF2-40B4-BE49-F238E27FC236}">
                <a16:creationId xmlns:a16="http://schemas.microsoft.com/office/drawing/2014/main" id="{901B200D-F213-41DD-A959-7E9F137FF3F9}"/>
              </a:ext>
            </a:extLst>
          </p:cNvPr>
          <p:cNvSpPr txBox="1"/>
          <p:nvPr/>
        </p:nvSpPr>
        <p:spPr>
          <a:xfrm>
            <a:off x="1991465" y="1986607"/>
            <a:ext cx="369332" cy="246221"/>
          </a:xfrm>
          <a:prstGeom prst="rect">
            <a:avLst/>
          </a:prstGeom>
          <a:noFill/>
        </p:spPr>
        <p:txBody>
          <a:bodyPr vert="vert270" wrap="none" rtlCol="0">
            <a:spAutoFit/>
          </a:bodyPr>
          <a:lstStyle/>
          <a:p>
            <a:r>
              <a:rPr lang="zh-CN" altLang="en-US" sz="1200" dirty="0">
                <a:latin typeface="+mn-ea"/>
              </a:rPr>
              <a:t>九</a:t>
            </a:r>
          </a:p>
        </p:txBody>
      </p:sp>
      <p:cxnSp>
        <p:nvCxnSpPr>
          <p:cNvPr id="135" name="直接连接符 134">
            <a:extLst>
              <a:ext uri="{FF2B5EF4-FFF2-40B4-BE49-F238E27FC236}">
                <a16:creationId xmlns:a16="http://schemas.microsoft.com/office/drawing/2014/main" id="{C16B564C-0E81-4DC9-9D8C-5664196903C7}"/>
              </a:ext>
            </a:extLst>
          </p:cNvPr>
          <p:cNvCxnSpPr/>
          <p:nvPr/>
        </p:nvCxnSpPr>
        <p:spPr>
          <a:xfrm flipH="1">
            <a:off x="2167460" y="2605013"/>
            <a:ext cx="1693" cy="226800"/>
          </a:xfrm>
          <a:prstGeom prst="line">
            <a:avLst/>
          </a:prstGeom>
          <a:ln w="25400"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44300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解码过程</a:t>
            </a:r>
          </a:p>
        </p:txBody>
      </p:sp>
      <p:sp>
        <p:nvSpPr>
          <p:cNvPr id="5" name="Oval 8"/>
          <p:cNvSpPr>
            <a:spLocks noChangeArrowheads="1"/>
          </p:cNvSpPr>
          <p:nvPr/>
        </p:nvSpPr>
        <p:spPr bwMode="auto">
          <a:xfrm rot="16200000">
            <a:off x="2689349" y="5337998"/>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 name="Oval 9"/>
          <p:cNvSpPr>
            <a:spLocks noChangeAspect="1" noChangeArrowheads="1"/>
          </p:cNvSpPr>
          <p:nvPr/>
        </p:nvSpPr>
        <p:spPr bwMode="auto">
          <a:xfrm rot="16200000">
            <a:off x="2487565" y="5307189"/>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 name="Line 11"/>
          <p:cNvSpPr>
            <a:spLocks noChangeShapeType="1"/>
          </p:cNvSpPr>
          <p:nvPr/>
        </p:nvSpPr>
        <p:spPr bwMode="auto">
          <a:xfrm rot="16200000" flipV="1">
            <a:off x="2579184" y="5308892"/>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 name="Oval 8"/>
          <p:cNvSpPr>
            <a:spLocks noChangeArrowheads="1"/>
          </p:cNvSpPr>
          <p:nvPr/>
        </p:nvSpPr>
        <p:spPr bwMode="auto">
          <a:xfrm rot="16200000">
            <a:off x="2689323" y="4985380"/>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 name="Oval 9"/>
          <p:cNvSpPr>
            <a:spLocks noChangeAspect="1" noChangeArrowheads="1"/>
          </p:cNvSpPr>
          <p:nvPr/>
        </p:nvSpPr>
        <p:spPr bwMode="auto">
          <a:xfrm rot="16200000">
            <a:off x="2487540" y="4954570"/>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 name="Line 11"/>
          <p:cNvSpPr>
            <a:spLocks noChangeShapeType="1"/>
          </p:cNvSpPr>
          <p:nvPr/>
        </p:nvSpPr>
        <p:spPr bwMode="auto">
          <a:xfrm rot="16200000" flipV="1">
            <a:off x="2579158" y="4956273"/>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 name="Oval 8"/>
          <p:cNvSpPr>
            <a:spLocks noChangeArrowheads="1"/>
          </p:cNvSpPr>
          <p:nvPr/>
        </p:nvSpPr>
        <p:spPr bwMode="auto">
          <a:xfrm rot="16200000">
            <a:off x="2691238" y="4644061"/>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 name="Oval 9"/>
          <p:cNvSpPr>
            <a:spLocks noChangeAspect="1" noChangeArrowheads="1"/>
          </p:cNvSpPr>
          <p:nvPr/>
        </p:nvSpPr>
        <p:spPr bwMode="auto">
          <a:xfrm rot="16200000">
            <a:off x="2489454" y="4614161"/>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 name="Line 11"/>
          <p:cNvSpPr>
            <a:spLocks noChangeShapeType="1"/>
          </p:cNvSpPr>
          <p:nvPr/>
        </p:nvSpPr>
        <p:spPr bwMode="auto">
          <a:xfrm rot="16200000" flipV="1">
            <a:off x="2581073" y="4615865"/>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 name="Oval 8"/>
          <p:cNvSpPr>
            <a:spLocks noChangeArrowheads="1"/>
          </p:cNvSpPr>
          <p:nvPr/>
        </p:nvSpPr>
        <p:spPr bwMode="auto">
          <a:xfrm rot="16200000">
            <a:off x="2688560" y="4290782"/>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 name="Oval 8"/>
          <p:cNvSpPr>
            <a:spLocks noChangeArrowheads="1"/>
          </p:cNvSpPr>
          <p:nvPr/>
        </p:nvSpPr>
        <p:spPr bwMode="auto">
          <a:xfrm rot="16200000">
            <a:off x="2688560" y="5713976"/>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 name="Oval 8"/>
          <p:cNvSpPr>
            <a:spLocks noChangeArrowheads="1"/>
          </p:cNvSpPr>
          <p:nvPr/>
        </p:nvSpPr>
        <p:spPr bwMode="auto">
          <a:xfrm rot="16200000">
            <a:off x="2689349" y="3945053"/>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 name="Oval 9"/>
          <p:cNvSpPr>
            <a:spLocks noChangeAspect="1" noChangeArrowheads="1"/>
          </p:cNvSpPr>
          <p:nvPr/>
        </p:nvSpPr>
        <p:spPr bwMode="auto">
          <a:xfrm rot="16200000">
            <a:off x="2487565" y="3914244"/>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9" name="Line 11"/>
          <p:cNvSpPr>
            <a:spLocks noChangeShapeType="1"/>
          </p:cNvSpPr>
          <p:nvPr/>
        </p:nvSpPr>
        <p:spPr bwMode="auto">
          <a:xfrm rot="16200000" flipV="1">
            <a:off x="2579184" y="3915947"/>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0" name="Oval 8"/>
          <p:cNvSpPr>
            <a:spLocks noChangeArrowheads="1"/>
          </p:cNvSpPr>
          <p:nvPr/>
        </p:nvSpPr>
        <p:spPr bwMode="auto">
          <a:xfrm rot="16200000">
            <a:off x="2689323" y="3590864"/>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1" name="Oval 9"/>
          <p:cNvSpPr>
            <a:spLocks noChangeAspect="1" noChangeArrowheads="1"/>
          </p:cNvSpPr>
          <p:nvPr/>
        </p:nvSpPr>
        <p:spPr bwMode="auto">
          <a:xfrm rot="16200000">
            <a:off x="2487540" y="3560055"/>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2" name="Line 11"/>
          <p:cNvSpPr>
            <a:spLocks noChangeShapeType="1"/>
          </p:cNvSpPr>
          <p:nvPr/>
        </p:nvSpPr>
        <p:spPr bwMode="auto">
          <a:xfrm rot="16200000" flipV="1">
            <a:off x="2579158" y="3561758"/>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3" name="Oval 8"/>
          <p:cNvSpPr>
            <a:spLocks noChangeArrowheads="1"/>
          </p:cNvSpPr>
          <p:nvPr/>
        </p:nvSpPr>
        <p:spPr bwMode="auto">
          <a:xfrm rot="16200000">
            <a:off x="2691238" y="3244225"/>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4" name="Oval 9"/>
          <p:cNvSpPr>
            <a:spLocks noChangeAspect="1" noChangeArrowheads="1"/>
          </p:cNvSpPr>
          <p:nvPr/>
        </p:nvSpPr>
        <p:spPr bwMode="auto">
          <a:xfrm rot="16200000">
            <a:off x="2489454" y="3214326"/>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5" name="Line 11"/>
          <p:cNvSpPr>
            <a:spLocks noChangeShapeType="1"/>
          </p:cNvSpPr>
          <p:nvPr/>
        </p:nvSpPr>
        <p:spPr bwMode="auto">
          <a:xfrm rot="16200000" flipV="1">
            <a:off x="2581073" y="3216029"/>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6" name="Oval 8"/>
          <p:cNvSpPr>
            <a:spLocks noChangeArrowheads="1"/>
          </p:cNvSpPr>
          <p:nvPr/>
        </p:nvSpPr>
        <p:spPr bwMode="auto">
          <a:xfrm rot="16200000">
            <a:off x="2688560" y="2897837"/>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7" name="Line 10"/>
          <p:cNvSpPr>
            <a:spLocks noChangeShapeType="1"/>
          </p:cNvSpPr>
          <p:nvPr/>
        </p:nvSpPr>
        <p:spPr bwMode="auto">
          <a:xfrm rot="16200000">
            <a:off x="2687925" y="5239955"/>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8" name="Line 10"/>
          <p:cNvSpPr>
            <a:spLocks noChangeShapeType="1"/>
          </p:cNvSpPr>
          <p:nvPr/>
        </p:nvSpPr>
        <p:spPr bwMode="auto">
          <a:xfrm rot="16200000">
            <a:off x="2687925" y="4892655"/>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9" name="Line 10"/>
          <p:cNvSpPr>
            <a:spLocks noChangeShapeType="1"/>
          </p:cNvSpPr>
          <p:nvPr/>
        </p:nvSpPr>
        <p:spPr bwMode="auto">
          <a:xfrm rot="16200000">
            <a:off x="2687925" y="4545357"/>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0" name="Line 10"/>
          <p:cNvSpPr>
            <a:spLocks noChangeShapeType="1"/>
          </p:cNvSpPr>
          <p:nvPr/>
        </p:nvSpPr>
        <p:spPr bwMode="auto">
          <a:xfrm rot="16200000">
            <a:off x="2687925" y="3845440"/>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 name="Line 10"/>
          <p:cNvSpPr>
            <a:spLocks noChangeShapeType="1"/>
          </p:cNvSpPr>
          <p:nvPr/>
        </p:nvSpPr>
        <p:spPr bwMode="auto">
          <a:xfrm rot="16200000">
            <a:off x="2687925" y="3492842"/>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 name="Line 10"/>
          <p:cNvSpPr>
            <a:spLocks noChangeShapeType="1"/>
          </p:cNvSpPr>
          <p:nvPr/>
        </p:nvSpPr>
        <p:spPr bwMode="auto">
          <a:xfrm rot="16200000">
            <a:off x="2691038" y="3149298"/>
            <a:ext cx="181304" cy="49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33" name="直接连接符 32"/>
          <p:cNvCxnSpPr/>
          <p:nvPr/>
        </p:nvCxnSpPr>
        <p:spPr>
          <a:xfrm>
            <a:off x="2961637" y="5423829"/>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961637" y="5070668"/>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961637" y="4730259"/>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961637" y="4377641"/>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961637" y="4030342"/>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961637" y="3676152"/>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961637" y="3330424"/>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2961637" y="2972595"/>
            <a:ext cx="6301800" cy="52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3175842" y="1419021"/>
            <a:ext cx="15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3521571" y="1419021"/>
            <a:ext cx="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flipV="1">
            <a:off x="3837869" y="1419021"/>
            <a:ext cx="1033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4184393" y="1419021"/>
            <a:ext cx="1110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4529018" y="1419020"/>
            <a:ext cx="7997"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4863643" y="1419021"/>
            <a:ext cx="4213"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5214489" y="1419021"/>
            <a:ext cx="665"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5548673" y="1419021"/>
            <a:ext cx="77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flipV="1">
            <a:off x="5883785" y="1419021"/>
            <a:ext cx="3726"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flipV="1">
            <a:off x="6227557" y="1438422"/>
            <a:ext cx="363" cy="3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3199171" y="5836347"/>
            <a:ext cx="6173195" cy="206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矩形 52"/>
              <p:cNvSpPr/>
              <p:nvPr/>
            </p:nvSpPr>
            <p:spPr>
              <a:xfrm>
                <a:off x="3101621" y="54508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m:t>
                          </m:r>
                        </m:sub>
                      </m:sSub>
                    </m:oMath>
                  </m:oMathPara>
                </a14:m>
                <a:endParaRPr lang="zh-CN" altLang="en-US" sz="1600" dirty="0"/>
              </a:p>
            </p:txBody>
          </p:sp>
        </mc:Choice>
        <mc:Fallback xmlns="">
          <p:sp>
            <p:nvSpPr>
              <p:cNvPr id="53" name="矩形 52"/>
              <p:cNvSpPr>
                <a:spLocks noRot="1" noChangeAspect="1" noMove="1" noResize="1" noEditPoints="1" noAdjustHandles="1" noChangeArrowheads="1" noChangeShapeType="1" noTextEdit="1"/>
              </p:cNvSpPr>
              <p:nvPr/>
            </p:nvSpPr>
            <p:spPr>
              <a:xfrm>
                <a:off x="3101621" y="5450847"/>
                <a:ext cx="151632" cy="386116"/>
              </a:xfrm>
              <a:prstGeom prst="rect">
                <a:avLst/>
              </a:prstGeom>
              <a:blipFill>
                <a:blip r:embed="rId4"/>
                <a:stretch>
                  <a:fillRect l="-61538" r="-4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矩形 53"/>
              <p:cNvSpPr/>
              <p:nvPr/>
            </p:nvSpPr>
            <p:spPr>
              <a:xfrm>
                <a:off x="3445755" y="54508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2</m:t>
                          </m:r>
                        </m:sub>
                      </m:sSub>
                    </m:oMath>
                  </m:oMathPara>
                </a14:m>
                <a:endParaRPr lang="zh-CN" altLang="en-US" sz="1600" dirty="0"/>
              </a:p>
            </p:txBody>
          </p:sp>
        </mc:Choice>
        <mc:Fallback xmlns="">
          <p:sp>
            <p:nvSpPr>
              <p:cNvPr id="54" name="矩形 53"/>
              <p:cNvSpPr>
                <a:spLocks noRot="1" noChangeAspect="1" noMove="1" noResize="1" noEditPoints="1" noAdjustHandles="1" noChangeArrowheads="1" noChangeShapeType="1" noTextEdit="1"/>
              </p:cNvSpPr>
              <p:nvPr/>
            </p:nvSpPr>
            <p:spPr>
              <a:xfrm>
                <a:off x="3445755" y="5450847"/>
                <a:ext cx="151632" cy="386116"/>
              </a:xfrm>
              <a:prstGeom prst="rect">
                <a:avLst/>
              </a:prstGeom>
              <a:blipFill>
                <a:blip r:embed="rId5"/>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矩形 54"/>
              <p:cNvSpPr/>
              <p:nvPr/>
            </p:nvSpPr>
            <p:spPr>
              <a:xfrm>
                <a:off x="3762053" y="5450230"/>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3</m:t>
                          </m:r>
                        </m:sub>
                      </m:sSub>
                    </m:oMath>
                  </m:oMathPara>
                </a14:m>
                <a:endParaRPr lang="zh-CN" altLang="en-US" sz="1600" dirty="0"/>
              </a:p>
            </p:txBody>
          </p:sp>
        </mc:Choice>
        <mc:Fallback xmlns="">
          <p:sp>
            <p:nvSpPr>
              <p:cNvPr id="55" name="矩形 54"/>
              <p:cNvSpPr>
                <a:spLocks noRot="1" noChangeAspect="1" noMove="1" noResize="1" noEditPoints="1" noAdjustHandles="1" noChangeArrowheads="1" noChangeShapeType="1" noTextEdit="1"/>
              </p:cNvSpPr>
              <p:nvPr/>
            </p:nvSpPr>
            <p:spPr>
              <a:xfrm>
                <a:off x="3762053" y="5450230"/>
                <a:ext cx="151632" cy="386116"/>
              </a:xfrm>
              <a:prstGeom prst="rect">
                <a:avLst/>
              </a:prstGeom>
              <a:blipFill>
                <a:blip r:embed="rId6"/>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矩形 55"/>
              <p:cNvSpPr/>
              <p:nvPr/>
            </p:nvSpPr>
            <p:spPr>
              <a:xfrm>
                <a:off x="4118113" y="5450230"/>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4</m:t>
                          </m:r>
                        </m:sub>
                      </m:sSub>
                    </m:oMath>
                  </m:oMathPara>
                </a14:m>
                <a:endParaRPr lang="zh-CN" altLang="en-US" sz="1600" dirty="0"/>
              </a:p>
            </p:txBody>
          </p:sp>
        </mc:Choice>
        <mc:Fallback xmlns="">
          <p:sp>
            <p:nvSpPr>
              <p:cNvPr id="56" name="矩形 55"/>
              <p:cNvSpPr>
                <a:spLocks noRot="1" noChangeAspect="1" noMove="1" noResize="1" noEditPoints="1" noAdjustHandles="1" noChangeArrowheads="1" noChangeShapeType="1" noTextEdit="1"/>
              </p:cNvSpPr>
              <p:nvPr/>
            </p:nvSpPr>
            <p:spPr>
              <a:xfrm>
                <a:off x="4118113" y="5450230"/>
                <a:ext cx="151632" cy="386116"/>
              </a:xfrm>
              <a:prstGeom prst="rect">
                <a:avLst/>
              </a:prstGeom>
              <a:blipFill>
                <a:blip r:embed="rId7"/>
                <a:stretch>
                  <a:fillRect l="-68000" r="-5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矩形 56"/>
              <p:cNvSpPr/>
              <p:nvPr/>
            </p:nvSpPr>
            <p:spPr>
              <a:xfrm>
                <a:off x="4444176" y="54508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5</m:t>
                          </m:r>
                        </m:sub>
                      </m:sSub>
                    </m:oMath>
                  </m:oMathPara>
                </a14:m>
                <a:endParaRPr lang="zh-CN" altLang="en-US" sz="1600" dirty="0"/>
              </a:p>
            </p:txBody>
          </p:sp>
        </mc:Choice>
        <mc:Fallback xmlns="">
          <p:sp>
            <p:nvSpPr>
              <p:cNvPr id="57" name="矩形 56"/>
              <p:cNvSpPr>
                <a:spLocks noRot="1" noChangeAspect="1" noMove="1" noResize="1" noEditPoints="1" noAdjustHandles="1" noChangeArrowheads="1" noChangeShapeType="1" noTextEdit="1"/>
              </p:cNvSpPr>
              <p:nvPr/>
            </p:nvSpPr>
            <p:spPr>
              <a:xfrm>
                <a:off x="4444176" y="5450847"/>
                <a:ext cx="151632" cy="386116"/>
              </a:xfrm>
              <a:prstGeom prst="rect">
                <a:avLst/>
              </a:prstGeom>
              <a:blipFill>
                <a:blip r:embed="rId8"/>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矩形 57"/>
              <p:cNvSpPr/>
              <p:nvPr/>
            </p:nvSpPr>
            <p:spPr>
              <a:xfrm>
                <a:off x="4804249" y="5450230"/>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6</m:t>
                          </m:r>
                        </m:sub>
                      </m:sSub>
                    </m:oMath>
                  </m:oMathPara>
                </a14:m>
                <a:endParaRPr lang="zh-CN" altLang="en-US" sz="1600" dirty="0"/>
              </a:p>
            </p:txBody>
          </p:sp>
        </mc:Choice>
        <mc:Fallback xmlns="">
          <p:sp>
            <p:nvSpPr>
              <p:cNvPr id="58" name="矩形 57"/>
              <p:cNvSpPr>
                <a:spLocks noRot="1" noChangeAspect="1" noMove="1" noResize="1" noEditPoints="1" noAdjustHandles="1" noChangeArrowheads="1" noChangeShapeType="1" noTextEdit="1"/>
              </p:cNvSpPr>
              <p:nvPr/>
            </p:nvSpPr>
            <p:spPr>
              <a:xfrm>
                <a:off x="4804249" y="5450230"/>
                <a:ext cx="151632" cy="386116"/>
              </a:xfrm>
              <a:prstGeom prst="rect">
                <a:avLst/>
              </a:prstGeom>
              <a:blipFill>
                <a:blip r:embed="rId9"/>
                <a:stretch>
                  <a:fillRect l="-61538" r="-50000"/>
                </a:stretch>
              </a:blipFill>
            </p:spPr>
            <p:txBody>
              <a:bodyPr/>
              <a:lstStyle/>
              <a:p>
                <a:r>
                  <a:rPr lang="zh-CN" altLang="en-US">
                    <a:noFill/>
                  </a:rPr>
                  <a:t> </a:t>
                </a:r>
              </a:p>
            </p:txBody>
          </p:sp>
        </mc:Fallback>
      </mc:AlternateContent>
      <p:sp>
        <p:nvSpPr>
          <p:cNvPr id="62" name="Oval 8"/>
          <p:cNvSpPr>
            <a:spLocks noChangeArrowheads="1"/>
          </p:cNvSpPr>
          <p:nvPr/>
        </p:nvSpPr>
        <p:spPr bwMode="auto">
          <a:xfrm rot="16200000">
            <a:off x="2690253" y="2387986"/>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3" name="Oval 9"/>
          <p:cNvSpPr>
            <a:spLocks noChangeAspect="1" noChangeArrowheads="1"/>
          </p:cNvSpPr>
          <p:nvPr/>
        </p:nvSpPr>
        <p:spPr bwMode="auto">
          <a:xfrm rot="16200000">
            <a:off x="2488469" y="2357177"/>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4" name="Line 11"/>
          <p:cNvSpPr>
            <a:spLocks noChangeShapeType="1"/>
          </p:cNvSpPr>
          <p:nvPr/>
        </p:nvSpPr>
        <p:spPr bwMode="auto">
          <a:xfrm rot="16200000" flipV="1">
            <a:off x="2580087" y="2358880"/>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5" name="Oval 8"/>
          <p:cNvSpPr>
            <a:spLocks noChangeArrowheads="1"/>
          </p:cNvSpPr>
          <p:nvPr/>
        </p:nvSpPr>
        <p:spPr bwMode="auto">
          <a:xfrm rot="16200000">
            <a:off x="2690228" y="2033796"/>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6" name="Oval 9"/>
          <p:cNvSpPr>
            <a:spLocks noChangeAspect="1" noChangeArrowheads="1"/>
          </p:cNvSpPr>
          <p:nvPr/>
        </p:nvSpPr>
        <p:spPr bwMode="auto">
          <a:xfrm rot="16200000">
            <a:off x="2488443" y="2002987"/>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7" name="Line 11"/>
          <p:cNvSpPr>
            <a:spLocks noChangeShapeType="1"/>
          </p:cNvSpPr>
          <p:nvPr/>
        </p:nvSpPr>
        <p:spPr bwMode="auto">
          <a:xfrm rot="16200000" flipV="1">
            <a:off x="2580062" y="2004690"/>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8" name="Oval 8"/>
          <p:cNvSpPr>
            <a:spLocks noChangeArrowheads="1"/>
          </p:cNvSpPr>
          <p:nvPr/>
        </p:nvSpPr>
        <p:spPr bwMode="auto">
          <a:xfrm rot="16200000">
            <a:off x="2692142" y="1687157"/>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9" name="Oval 9"/>
          <p:cNvSpPr>
            <a:spLocks noChangeAspect="1" noChangeArrowheads="1"/>
          </p:cNvSpPr>
          <p:nvPr/>
        </p:nvSpPr>
        <p:spPr bwMode="auto">
          <a:xfrm rot="16200000">
            <a:off x="2490358" y="1657259"/>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0" name="Line 11"/>
          <p:cNvSpPr>
            <a:spLocks noChangeShapeType="1"/>
          </p:cNvSpPr>
          <p:nvPr/>
        </p:nvSpPr>
        <p:spPr bwMode="auto">
          <a:xfrm rot="16200000" flipV="1">
            <a:off x="2581977" y="1658961"/>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1" name="Oval 8"/>
          <p:cNvSpPr>
            <a:spLocks noChangeArrowheads="1"/>
          </p:cNvSpPr>
          <p:nvPr/>
        </p:nvSpPr>
        <p:spPr bwMode="auto">
          <a:xfrm rot="16200000">
            <a:off x="2689463" y="1340769"/>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2" name="Line 10"/>
          <p:cNvSpPr>
            <a:spLocks noChangeShapeType="1"/>
          </p:cNvSpPr>
          <p:nvPr/>
        </p:nvSpPr>
        <p:spPr bwMode="auto">
          <a:xfrm rot="16200000">
            <a:off x="2688830" y="2288372"/>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3" name="Line 10"/>
          <p:cNvSpPr>
            <a:spLocks noChangeShapeType="1"/>
          </p:cNvSpPr>
          <p:nvPr/>
        </p:nvSpPr>
        <p:spPr bwMode="auto">
          <a:xfrm rot="16200000">
            <a:off x="2688830" y="1935774"/>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4" name="Line 10"/>
          <p:cNvSpPr>
            <a:spLocks noChangeShapeType="1"/>
          </p:cNvSpPr>
          <p:nvPr/>
        </p:nvSpPr>
        <p:spPr bwMode="auto">
          <a:xfrm rot="16200000">
            <a:off x="2688830" y="1590024"/>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75" name="直接连接符 74"/>
          <p:cNvCxnSpPr/>
          <p:nvPr/>
        </p:nvCxnSpPr>
        <p:spPr>
          <a:xfrm>
            <a:off x="2962541" y="2473274"/>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2962541" y="2119085"/>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962541" y="1773357"/>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2962542" y="1420739"/>
            <a:ext cx="6302029" cy="1679"/>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flipV="1">
            <a:off x="2833986" y="5414053"/>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15" idx="5"/>
          </p:cNvCxnSpPr>
          <p:nvPr/>
        </p:nvCxnSpPr>
        <p:spPr>
          <a:xfrm flipV="1">
            <a:off x="2827942" y="4046956"/>
            <a:ext cx="336796" cy="169093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1" name="弧形 150"/>
          <p:cNvSpPr/>
          <p:nvPr/>
        </p:nvSpPr>
        <p:spPr>
          <a:xfrm flipH="1">
            <a:off x="2325097" y="4097019"/>
            <a:ext cx="842494" cy="1609285"/>
          </a:xfrm>
          <a:prstGeom prst="arc">
            <a:avLst>
              <a:gd name="adj1" fmla="val 16250639"/>
              <a:gd name="adj2" fmla="val 5461289"/>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2" name="弧形 151"/>
          <p:cNvSpPr/>
          <p:nvPr/>
        </p:nvSpPr>
        <p:spPr>
          <a:xfrm flipH="1">
            <a:off x="2335035" y="2518743"/>
            <a:ext cx="766587" cy="3198892"/>
          </a:xfrm>
          <a:prstGeom prst="arc">
            <a:avLst>
              <a:gd name="adj1" fmla="val 16250639"/>
              <a:gd name="adj2" fmla="val 5406814"/>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55" name="直接连接符 154"/>
          <p:cNvCxnSpPr/>
          <p:nvPr/>
        </p:nvCxnSpPr>
        <p:spPr>
          <a:xfrm flipH="1">
            <a:off x="2779779" y="2614103"/>
            <a:ext cx="1693" cy="226800"/>
          </a:xfrm>
          <a:prstGeom prst="line">
            <a:avLst/>
          </a:prstGeom>
          <a:ln w="25400" cmpd="sng">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5" name="矩形 164"/>
              <p:cNvSpPr/>
              <p:nvPr/>
            </p:nvSpPr>
            <p:spPr>
              <a:xfrm>
                <a:off x="5140335" y="54624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7</m:t>
                          </m:r>
                        </m:sub>
                      </m:sSub>
                    </m:oMath>
                  </m:oMathPara>
                </a14:m>
                <a:endParaRPr lang="zh-CN" altLang="en-US" sz="1600" dirty="0"/>
              </a:p>
            </p:txBody>
          </p:sp>
        </mc:Choice>
        <mc:Fallback xmlns="">
          <p:sp>
            <p:nvSpPr>
              <p:cNvPr id="165" name="矩形 164"/>
              <p:cNvSpPr>
                <a:spLocks noRot="1" noChangeAspect="1" noMove="1" noResize="1" noEditPoints="1" noAdjustHandles="1" noChangeArrowheads="1" noChangeShapeType="1" noTextEdit="1"/>
              </p:cNvSpPr>
              <p:nvPr/>
            </p:nvSpPr>
            <p:spPr>
              <a:xfrm>
                <a:off x="5140335" y="5462447"/>
                <a:ext cx="151632" cy="386116"/>
              </a:xfrm>
              <a:prstGeom prst="rect">
                <a:avLst/>
              </a:prstGeom>
              <a:blipFill>
                <a:blip r:embed="rId10"/>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6" name="矩形 165"/>
              <p:cNvSpPr/>
              <p:nvPr/>
            </p:nvSpPr>
            <p:spPr>
              <a:xfrm>
                <a:off x="5456633" y="5461831"/>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8</m:t>
                          </m:r>
                        </m:sub>
                      </m:sSub>
                    </m:oMath>
                  </m:oMathPara>
                </a14:m>
                <a:endParaRPr lang="zh-CN" altLang="en-US" sz="1600" dirty="0"/>
              </a:p>
            </p:txBody>
          </p:sp>
        </mc:Choice>
        <mc:Fallback xmlns="">
          <p:sp>
            <p:nvSpPr>
              <p:cNvPr id="166" name="矩形 165"/>
              <p:cNvSpPr>
                <a:spLocks noRot="1" noChangeAspect="1" noMove="1" noResize="1" noEditPoints="1" noAdjustHandles="1" noChangeArrowheads="1" noChangeShapeType="1" noTextEdit="1"/>
              </p:cNvSpPr>
              <p:nvPr/>
            </p:nvSpPr>
            <p:spPr>
              <a:xfrm>
                <a:off x="5456633" y="5461831"/>
                <a:ext cx="151632" cy="386116"/>
              </a:xfrm>
              <a:prstGeom prst="rect">
                <a:avLst/>
              </a:prstGeom>
              <a:blipFill>
                <a:blip r:embed="rId11"/>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7" name="矩形 166"/>
              <p:cNvSpPr/>
              <p:nvPr/>
            </p:nvSpPr>
            <p:spPr>
              <a:xfrm>
                <a:off x="5812693" y="5461831"/>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9</m:t>
                          </m:r>
                        </m:sub>
                      </m:sSub>
                    </m:oMath>
                  </m:oMathPara>
                </a14:m>
                <a:endParaRPr lang="zh-CN" altLang="en-US" sz="1600" dirty="0"/>
              </a:p>
            </p:txBody>
          </p:sp>
        </mc:Choice>
        <mc:Fallback xmlns="">
          <p:sp>
            <p:nvSpPr>
              <p:cNvPr id="167" name="矩形 166"/>
              <p:cNvSpPr>
                <a:spLocks noRot="1" noChangeAspect="1" noMove="1" noResize="1" noEditPoints="1" noAdjustHandles="1" noChangeArrowheads="1" noChangeShapeType="1" noTextEdit="1"/>
              </p:cNvSpPr>
              <p:nvPr/>
            </p:nvSpPr>
            <p:spPr>
              <a:xfrm>
                <a:off x="5812693" y="5461831"/>
                <a:ext cx="151632" cy="386116"/>
              </a:xfrm>
              <a:prstGeom prst="rect">
                <a:avLst/>
              </a:prstGeom>
              <a:blipFill>
                <a:blip r:embed="rId12"/>
                <a:stretch>
                  <a:fillRect l="-68000" r="-4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8" name="矩形 167"/>
              <p:cNvSpPr/>
              <p:nvPr/>
            </p:nvSpPr>
            <p:spPr>
              <a:xfrm>
                <a:off x="6138756" y="54624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10</m:t>
                          </m:r>
                        </m:sub>
                      </m:sSub>
                    </m:oMath>
                  </m:oMathPara>
                </a14:m>
                <a:endParaRPr lang="zh-CN" altLang="en-US" sz="1600" dirty="0"/>
              </a:p>
            </p:txBody>
          </p:sp>
        </mc:Choice>
        <mc:Fallback xmlns="">
          <p:sp>
            <p:nvSpPr>
              <p:cNvPr id="168" name="矩形 167"/>
              <p:cNvSpPr>
                <a:spLocks noRot="1" noChangeAspect="1" noMove="1" noResize="1" noEditPoints="1" noAdjustHandles="1" noChangeArrowheads="1" noChangeShapeType="1" noTextEdit="1"/>
              </p:cNvSpPr>
              <p:nvPr/>
            </p:nvSpPr>
            <p:spPr>
              <a:xfrm>
                <a:off x="6138756" y="5462447"/>
                <a:ext cx="151632" cy="386116"/>
              </a:xfrm>
              <a:prstGeom prst="rect">
                <a:avLst/>
              </a:prstGeom>
              <a:blipFill>
                <a:blip r:embed="rId13"/>
                <a:stretch>
                  <a:fillRect l="-88462" r="-73077"/>
                </a:stretch>
              </a:blipFill>
            </p:spPr>
            <p:txBody>
              <a:bodyPr/>
              <a:lstStyle/>
              <a:p>
                <a:r>
                  <a:rPr lang="zh-CN" altLang="en-US">
                    <a:noFill/>
                  </a:rPr>
                  <a:t> </a:t>
                </a:r>
              </a:p>
            </p:txBody>
          </p:sp>
        </mc:Fallback>
      </mc:AlternateContent>
      <p:sp>
        <p:nvSpPr>
          <p:cNvPr id="169" name="矩形 168"/>
          <p:cNvSpPr/>
          <p:nvPr/>
        </p:nvSpPr>
        <p:spPr>
          <a:xfrm>
            <a:off x="6498830" y="5461831"/>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cxnSp>
        <p:nvCxnSpPr>
          <p:cNvPr id="170" name="直接连接符 169"/>
          <p:cNvCxnSpPr/>
          <p:nvPr/>
        </p:nvCxnSpPr>
        <p:spPr>
          <a:xfrm flipV="1">
            <a:off x="6556627" y="1419021"/>
            <a:ext cx="15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flipV="1">
            <a:off x="6902355" y="1419021"/>
            <a:ext cx="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flipH="1" flipV="1">
            <a:off x="7218653" y="1419021"/>
            <a:ext cx="1033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flipH="1" flipV="1">
            <a:off x="7565178" y="1419021"/>
            <a:ext cx="1110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flipV="1">
            <a:off x="7909802" y="1419020"/>
            <a:ext cx="7997"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flipH="1" flipV="1">
            <a:off x="8244427" y="1419021"/>
            <a:ext cx="4213"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flipH="1" flipV="1">
            <a:off x="8595274" y="1419021"/>
            <a:ext cx="665"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flipV="1">
            <a:off x="8929457" y="1419021"/>
            <a:ext cx="77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flipH="1" flipV="1">
            <a:off x="9264569" y="1419021"/>
            <a:ext cx="3726"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5" idx="5"/>
          </p:cNvCxnSpPr>
          <p:nvPr/>
        </p:nvCxnSpPr>
        <p:spPr>
          <a:xfrm flipV="1">
            <a:off x="2827942" y="2488274"/>
            <a:ext cx="336796" cy="3249617"/>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p:nvPr/>
        </p:nvCxnSpPr>
        <p:spPr>
          <a:xfrm flipV="1">
            <a:off x="3175843" y="507755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p:nvPr/>
        </p:nvCxnSpPr>
        <p:spPr>
          <a:xfrm flipV="1">
            <a:off x="3171629" y="367772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p:nvPr/>
        </p:nvCxnSpPr>
        <p:spPr>
          <a:xfrm flipV="1">
            <a:off x="3175843" y="5430179"/>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p:nvPr/>
        </p:nvCxnSpPr>
        <p:spPr>
          <a:xfrm flipV="1">
            <a:off x="3164738" y="4026702"/>
            <a:ext cx="372556" cy="4183"/>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flipV="1">
            <a:off x="3176903" y="2115400"/>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flipV="1">
            <a:off x="3170012" y="2478651"/>
            <a:ext cx="367282" cy="542"/>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20" name="矩形 119"/>
          <p:cNvSpPr/>
          <p:nvPr/>
        </p:nvSpPr>
        <p:spPr>
          <a:xfrm>
            <a:off x="8184232" y="5471496"/>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121" name="矩形 120"/>
          <p:cNvSpPr/>
          <p:nvPr/>
        </p:nvSpPr>
        <p:spPr>
          <a:xfrm>
            <a:off x="8521478" y="5471496"/>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mc:AlternateContent xmlns:mc="http://schemas.openxmlformats.org/markup-compatibility/2006" xmlns:a14="http://schemas.microsoft.com/office/drawing/2010/main">
        <mc:Choice Requires="a14">
          <p:sp>
            <p:nvSpPr>
              <p:cNvPr id="122" name="矩形 121"/>
              <p:cNvSpPr/>
              <p:nvPr/>
            </p:nvSpPr>
            <p:spPr>
              <a:xfrm>
                <a:off x="8859754" y="5471496"/>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𝑇</m:t>
                          </m:r>
                        </m:sub>
                      </m:sSub>
                    </m:oMath>
                  </m:oMathPara>
                </a14:m>
                <a:endParaRPr lang="zh-CN" altLang="en-US" sz="1600" dirty="0"/>
              </a:p>
            </p:txBody>
          </p:sp>
        </mc:Choice>
        <mc:Fallback xmlns="">
          <p:sp>
            <p:nvSpPr>
              <p:cNvPr id="122" name="矩形 121"/>
              <p:cNvSpPr>
                <a:spLocks noRot="1" noChangeAspect="1" noMove="1" noResize="1" noEditPoints="1" noAdjustHandles="1" noChangeArrowheads="1" noChangeShapeType="1" noTextEdit="1"/>
              </p:cNvSpPr>
              <p:nvPr/>
            </p:nvSpPr>
            <p:spPr>
              <a:xfrm>
                <a:off x="8859754" y="5471496"/>
                <a:ext cx="151632" cy="386116"/>
              </a:xfrm>
              <a:prstGeom prst="rect">
                <a:avLst/>
              </a:prstGeom>
              <a:blipFill>
                <a:blip r:embed="rId14"/>
                <a:stretch>
                  <a:fillRect l="-65385" r="-53846"/>
                </a:stretch>
              </a:blipFill>
            </p:spPr>
            <p:txBody>
              <a:bodyPr/>
              <a:lstStyle/>
              <a:p>
                <a:r>
                  <a:rPr lang="zh-CN" altLang="en-US">
                    <a:noFill/>
                  </a:rPr>
                  <a:t> </a:t>
                </a:r>
              </a:p>
            </p:txBody>
          </p:sp>
        </mc:Fallback>
      </mc:AlternateContent>
      <p:sp>
        <p:nvSpPr>
          <p:cNvPr id="123" name="Line 10">
            <a:extLst>
              <a:ext uri="{FF2B5EF4-FFF2-40B4-BE49-F238E27FC236}">
                <a16:creationId xmlns:a16="http://schemas.microsoft.com/office/drawing/2014/main" id="{2E520D4C-7A75-417A-A117-0ABD2EF93F0F}"/>
              </a:ext>
            </a:extLst>
          </p:cNvPr>
          <p:cNvSpPr>
            <a:spLocks noChangeShapeType="1"/>
          </p:cNvSpPr>
          <p:nvPr/>
        </p:nvSpPr>
        <p:spPr bwMode="auto">
          <a:xfrm rot="16200000">
            <a:off x="2678047" y="5605147"/>
            <a:ext cx="2023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grpSp>
        <p:nvGrpSpPr>
          <p:cNvPr id="124" name="组合 123">
            <a:extLst>
              <a:ext uri="{FF2B5EF4-FFF2-40B4-BE49-F238E27FC236}">
                <a16:creationId xmlns:a16="http://schemas.microsoft.com/office/drawing/2014/main" id="{E14880DC-FB5F-44CB-AE24-DD040CEE2123}"/>
              </a:ext>
            </a:extLst>
          </p:cNvPr>
          <p:cNvGrpSpPr/>
          <p:nvPr/>
        </p:nvGrpSpPr>
        <p:grpSpPr>
          <a:xfrm>
            <a:off x="5291968" y="116634"/>
            <a:ext cx="3651993" cy="921149"/>
            <a:chOff x="1187624" y="1700808"/>
            <a:chExt cx="5904656" cy="3289818"/>
          </a:xfrm>
        </p:grpSpPr>
        <p:sp>
          <p:nvSpPr>
            <p:cNvPr id="125" name="矩形 124">
              <a:extLst>
                <a:ext uri="{FF2B5EF4-FFF2-40B4-BE49-F238E27FC236}">
                  <a16:creationId xmlns:a16="http://schemas.microsoft.com/office/drawing/2014/main" id="{2BD8949F-9777-4707-A2A3-523EF3A1F2CB}"/>
                </a:ext>
              </a:extLst>
            </p:cNvPr>
            <p:cNvSpPr/>
            <p:nvPr/>
          </p:nvSpPr>
          <p:spPr>
            <a:xfrm>
              <a:off x="1187624"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SENT-START</a:t>
              </a:r>
              <a:endParaRPr lang="zh-CN" altLang="en-US" sz="700" dirty="0">
                <a:latin typeface="微软雅黑" panose="020B0503020204020204" pitchFamily="34" charset="-122"/>
                <a:ea typeface="微软雅黑" panose="020B0503020204020204" pitchFamily="34" charset="-122"/>
              </a:endParaRPr>
            </a:p>
          </p:txBody>
        </p:sp>
        <p:sp>
          <p:nvSpPr>
            <p:cNvPr id="126" name="矩形 125">
              <a:extLst>
                <a:ext uri="{FF2B5EF4-FFF2-40B4-BE49-F238E27FC236}">
                  <a16:creationId xmlns:a16="http://schemas.microsoft.com/office/drawing/2014/main" id="{B5845B46-EE4A-4A7E-8C9A-87CE8597294C}"/>
                </a:ext>
              </a:extLst>
            </p:cNvPr>
            <p:cNvSpPr/>
            <p:nvPr/>
          </p:nvSpPr>
          <p:spPr>
            <a:xfrm>
              <a:off x="3434172" y="170080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700" dirty="0">
                  <a:latin typeface="微软雅黑" panose="020B0503020204020204" pitchFamily="34" charset="-122"/>
                  <a:ea typeface="微软雅黑" panose="020B0503020204020204" pitchFamily="34" charset="-122"/>
                </a:rPr>
                <a:t>零</a:t>
              </a:r>
            </a:p>
          </p:txBody>
        </p:sp>
        <p:sp>
          <p:nvSpPr>
            <p:cNvPr id="127" name="矩形 126">
              <a:extLst>
                <a:ext uri="{FF2B5EF4-FFF2-40B4-BE49-F238E27FC236}">
                  <a16:creationId xmlns:a16="http://schemas.microsoft.com/office/drawing/2014/main" id="{C79F9855-93CD-48F5-B66B-5CC105813C90}"/>
                </a:ext>
              </a:extLst>
            </p:cNvPr>
            <p:cNvSpPr/>
            <p:nvPr/>
          </p:nvSpPr>
          <p:spPr>
            <a:xfrm>
              <a:off x="3455876" y="448657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700" dirty="0">
                  <a:latin typeface="微软雅黑" panose="020B0503020204020204" pitchFamily="34" charset="-122"/>
                  <a:ea typeface="微软雅黑" panose="020B0503020204020204" pitchFamily="34" charset="-122"/>
                </a:rPr>
                <a:t>九</a:t>
              </a:r>
            </a:p>
          </p:txBody>
        </p:sp>
        <p:sp>
          <p:nvSpPr>
            <p:cNvPr id="128" name="矩形 127">
              <a:extLst>
                <a:ext uri="{FF2B5EF4-FFF2-40B4-BE49-F238E27FC236}">
                  <a16:creationId xmlns:a16="http://schemas.microsoft.com/office/drawing/2014/main" id="{58E2BD53-FBC2-4D08-8BDD-A0D4C67EFBC7}"/>
                </a:ext>
              </a:extLst>
            </p:cNvPr>
            <p:cNvSpPr/>
            <p:nvPr/>
          </p:nvSpPr>
          <p:spPr>
            <a:xfrm>
              <a:off x="5796136" y="3134699"/>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SENT-END</a:t>
              </a:r>
              <a:endParaRPr lang="zh-CN" altLang="en-US" sz="700" dirty="0">
                <a:latin typeface="微软雅黑" panose="020B0503020204020204" pitchFamily="34" charset="-122"/>
                <a:ea typeface="微软雅黑" panose="020B0503020204020204" pitchFamily="34" charset="-122"/>
              </a:endParaRPr>
            </a:p>
          </p:txBody>
        </p:sp>
        <p:sp>
          <p:nvSpPr>
            <p:cNvPr id="129" name="矩形 128">
              <a:extLst>
                <a:ext uri="{FF2B5EF4-FFF2-40B4-BE49-F238E27FC236}">
                  <a16:creationId xmlns:a16="http://schemas.microsoft.com/office/drawing/2014/main" id="{19A7114F-B250-402B-9524-6CF0F55D71B6}"/>
                </a:ext>
              </a:extLst>
            </p:cNvPr>
            <p:cNvSpPr/>
            <p:nvPr/>
          </p:nvSpPr>
          <p:spPr>
            <a:xfrm>
              <a:off x="3450083" y="288894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700" dirty="0">
                  <a:latin typeface="微软雅黑" panose="020B0503020204020204" pitchFamily="34" charset="-122"/>
                  <a:ea typeface="微软雅黑" panose="020B0503020204020204" pitchFamily="34" charset="-122"/>
                </a:rPr>
                <a:t>一</a:t>
              </a:r>
            </a:p>
          </p:txBody>
        </p:sp>
        <p:cxnSp>
          <p:nvCxnSpPr>
            <p:cNvPr id="130" name="直接连接符 129">
              <a:extLst>
                <a:ext uri="{FF2B5EF4-FFF2-40B4-BE49-F238E27FC236}">
                  <a16:creationId xmlns:a16="http://schemas.microsoft.com/office/drawing/2014/main" id="{F2575BF3-8C97-4F37-ACB3-6AEB70DA3C76}"/>
                </a:ext>
              </a:extLst>
            </p:cNvPr>
            <p:cNvCxnSpPr>
              <a:cxnSpLocks/>
              <a:endCxn id="127" idx="0"/>
            </p:cNvCxnSpPr>
            <p:nvPr/>
          </p:nvCxnSpPr>
          <p:spPr>
            <a:xfrm>
              <a:off x="4103949" y="3638755"/>
              <a:ext cx="0" cy="847814"/>
            </a:xfrm>
            <a:prstGeom prst="line">
              <a:avLst/>
            </a:prstGeom>
            <a:ln w="38100" cmpd="sng">
              <a:prstDash val="sysDot"/>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A734B5CA-A11B-49A3-B342-85E3287A4851}"/>
                </a:ext>
              </a:extLst>
            </p:cNvPr>
            <p:cNvCxnSpPr>
              <a:endCxn id="129" idx="1"/>
            </p:cNvCxnSpPr>
            <p:nvPr/>
          </p:nvCxnSpPr>
          <p:spPr>
            <a:xfrm>
              <a:off x="2958970" y="3140968"/>
              <a:ext cx="49111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2" name="直接箭头连接符 131">
              <a:extLst>
                <a:ext uri="{FF2B5EF4-FFF2-40B4-BE49-F238E27FC236}">
                  <a16:creationId xmlns:a16="http://schemas.microsoft.com/office/drawing/2014/main" id="{0EBA0672-A0AA-46AF-94EC-D845FC225B83}"/>
                </a:ext>
              </a:extLst>
            </p:cNvPr>
            <p:cNvCxnSpPr>
              <a:stCxn id="129" idx="3"/>
            </p:cNvCxnSpPr>
            <p:nvPr/>
          </p:nvCxnSpPr>
          <p:spPr>
            <a:xfrm>
              <a:off x="4746227" y="3140968"/>
              <a:ext cx="5278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肘形连接符 212">
              <a:extLst>
                <a:ext uri="{FF2B5EF4-FFF2-40B4-BE49-F238E27FC236}">
                  <a16:creationId xmlns:a16="http://schemas.microsoft.com/office/drawing/2014/main" id="{4F7E89B4-1433-41E3-A6AB-1C01ABD1ABCB}"/>
                </a:ext>
              </a:extLst>
            </p:cNvPr>
            <p:cNvCxnSpPr>
              <a:stCxn id="128" idx="2"/>
              <a:endCxn id="125" idx="2"/>
            </p:cNvCxnSpPr>
            <p:nvPr/>
          </p:nvCxnSpPr>
          <p:spPr>
            <a:xfrm rot="5400000">
              <a:off x="4136818" y="1337633"/>
              <a:ext cx="6269" cy="4608512"/>
            </a:xfrm>
            <a:prstGeom prst="bentConnector3">
              <a:avLst>
                <a:gd name="adj1" fmla="val 3444511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4" name="肘形连接符 213">
              <a:extLst>
                <a:ext uri="{FF2B5EF4-FFF2-40B4-BE49-F238E27FC236}">
                  <a16:creationId xmlns:a16="http://schemas.microsoft.com/office/drawing/2014/main" id="{8ED24CD0-37CA-4BFE-8BA0-6271C1DC66DF}"/>
                </a:ext>
              </a:extLst>
            </p:cNvPr>
            <p:cNvCxnSpPr>
              <a:stCxn id="125" idx="3"/>
              <a:endCxn id="126" idx="1"/>
            </p:cNvCxnSpPr>
            <p:nvPr/>
          </p:nvCxnSpPr>
          <p:spPr>
            <a:xfrm flipV="1">
              <a:off x="2483768" y="1952836"/>
              <a:ext cx="950404" cy="144016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5" name="肘形连接符 214">
              <a:extLst>
                <a:ext uri="{FF2B5EF4-FFF2-40B4-BE49-F238E27FC236}">
                  <a16:creationId xmlns:a16="http://schemas.microsoft.com/office/drawing/2014/main" id="{8BB40ECB-625B-4ABF-88C2-0369960C1FA2}"/>
                </a:ext>
              </a:extLst>
            </p:cNvPr>
            <p:cNvCxnSpPr>
              <a:stCxn id="125" idx="3"/>
              <a:endCxn id="127" idx="1"/>
            </p:cNvCxnSpPr>
            <p:nvPr/>
          </p:nvCxnSpPr>
          <p:spPr>
            <a:xfrm>
              <a:off x="2483768" y="3392996"/>
              <a:ext cx="972108" cy="1345602"/>
            </a:xfrm>
            <a:prstGeom prst="bentConnector3">
              <a:avLst>
                <a:gd name="adj1" fmla="val 4890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6" name="肘形连接符 215">
              <a:extLst>
                <a:ext uri="{FF2B5EF4-FFF2-40B4-BE49-F238E27FC236}">
                  <a16:creationId xmlns:a16="http://schemas.microsoft.com/office/drawing/2014/main" id="{DDD6C6F3-C1A8-4FE6-92CE-5B364ADBB834}"/>
                </a:ext>
              </a:extLst>
            </p:cNvPr>
            <p:cNvCxnSpPr>
              <a:stCxn id="126" idx="3"/>
              <a:endCxn id="128" idx="1"/>
            </p:cNvCxnSpPr>
            <p:nvPr/>
          </p:nvCxnSpPr>
          <p:spPr>
            <a:xfrm>
              <a:off x="4730316" y="1952836"/>
              <a:ext cx="1065820" cy="143389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7" name="肘形连接符 216">
              <a:extLst>
                <a:ext uri="{FF2B5EF4-FFF2-40B4-BE49-F238E27FC236}">
                  <a16:creationId xmlns:a16="http://schemas.microsoft.com/office/drawing/2014/main" id="{7C423AB9-4D8E-4B04-8F69-D982A19A9865}"/>
                </a:ext>
              </a:extLst>
            </p:cNvPr>
            <p:cNvCxnSpPr>
              <a:stCxn id="127" idx="3"/>
              <a:endCxn id="128" idx="1"/>
            </p:cNvCxnSpPr>
            <p:nvPr/>
          </p:nvCxnSpPr>
          <p:spPr>
            <a:xfrm flipV="1">
              <a:off x="4752020" y="3386727"/>
              <a:ext cx="1044116" cy="1351871"/>
            </a:xfrm>
            <a:prstGeom prst="bentConnector3">
              <a:avLst>
                <a:gd name="adj1" fmla="val 48982"/>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38" name="TextBox 51">
            <a:extLst>
              <a:ext uri="{FF2B5EF4-FFF2-40B4-BE49-F238E27FC236}">
                <a16:creationId xmlns:a16="http://schemas.microsoft.com/office/drawing/2014/main" id="{2FE94EC4-1EE7-4739-8DE6-618517023E78}"/>
              </a:ext>
            </a:extLst>
          </p:cNvPr>
          <p:cNvSpPr txBox="1"/>
          <p:nvPr/>
        </p:nvSpPr>
        <p:spPr>
          <a:xfrm>
            <a:off x="1928415" y="4884986"/>
            <a:ext cx="369332" cy="246221"/>
          </a:xfrm>
          <a:prstGeom prst="rect">
            <a:avLst/>
          </a:prstGeom>
          <a:noFill/>
        </p:spPr>
        <p:txBody>
          <a:bodyPr vert="vert270" wrap="none" rtlCol="0">
            <a:spAutoFit/>
          </a:bodyPr>
          <a:lstStyle/>
          <a:p>
            <a:r>
              <a:rPr lang="zh-CN" altLang="en-US" sz="1200" dirty="0">
                <a:latin typeface="+mn-ea"/>
              </a:rPr>
              <a:t>零</a:t>
            </a:r>
          </a:p>
        </p:txBody>
      </p:sp>
      <p:sp>
        <p:nvSpPr>
          <p:cNvPr id="139" name="TextBox 78">
            <a:extLst>
              <a:ext uri="{FF2B5EF4-FFF2-40B4-BE49-F238E27FC236}">
                <a16:creationId xmlns:a16="http://schemas.microsoft.com/office/drawing/2014/main" id="{B56966EA-6DDA-4E39-BDFB-5A517E44BD80}"/>
              </a:ext>
            </a:extLst>
          </p:cNvPr>
          <p:cNvSpPr txBox="1"/>
          <p:nvPr/>
        </p:nvSpPr>
        <p:spPr>
          <a:xfrm>
            <a:off x="1947075" y="3524035"/>
            <a:ext cx="369332" cy="246221"/>
          </a:xfrm>
          <a:prstGeom prst="rect">
            <a:avLst/>
          </a:prstGeom>
          <a:noFill/>
        </p:spPr>
        <p:txBody>
          <a:bodyPr vert="vert270" wrap="none" rtlCol="0">
            <a:spAutoFit/>
          </a:bodyPr>
          <a:lstStyle/>
          <a:p>
            <a:r>
              <a:rPr lang="zh-CN" altLang="en-US" sz="1200" dirty="0">
                <a:latin typeface="+mn-ea"/>
              </a:rPr>
              <a:t>一</a:t>
            </a:r>
          </a:p>
        </p:txBody>
      </p:sp>
      <p:sp>
        <p:nvSpPr>
          <p:cNvPr id="140" name="TextBox 79">
            <a:extLst>
              <a:ext uri="{FF2B5EF4-FFF2-40B4-BE49-F238E27FC236}">
                <a16:creationId xmlns:a16="http://schemas.microsoft.com/office/drawing/2014/main" id="{54EB9CA2-7D96-471F-A59B-B1A517BCAB61}"/>
              </a:ext>
            </a:extLst>
          </p:cNvPr>
          <p:cNvSpPr txBox="1"/>
          <p:nvPr/>
        </p:nvSpPr>
        <p:spPr>
          <a:xfrm>
            <a:off x="1991465" y="1986607"/>
            <a:ext cx="369332" cy="246221"/>
          </a:xfrm>
          <a:prstGeom prst="rect">
            <a:avLst/>
          </a:prstGeom>
          <a:noFill/>
        </p:spPr>
        <p:txBody>
          <a:bodyPr vert="vert270" wrap="none" rtlCol="0">
            <a:spAutoFit/>
          </a:bodyPr>
          <a:lstStyle/>
          <a:p>
            <a:r>
              <a:rPr lang="zh-CN" altLang="en-US" sz="1200" dirty="0">
                <a:latin typeface="+mn-ea"/>
              </a:rPr>
              <a:t>九</a:t>
            </a:r>
          </a:p>
        </p:txBody>
      </p:sp>
      <p:cxnSp>
        <p:nvCxnSpPr>
          <p:cNvPr id="141" name="直接连接符 140">
            <a:extLst>
              <a:ext uri="{FF2B5EF4-FFF2-40B4-BE49-F238E27FC236}">
                <a16:creationId xmlns:a16="http://schemas.microsoft.com/office/drawing/2014/main" id="{A221798E-8AAC-48F8-A7F3-22F311CF5174}"/>
              </a:ext>
            </a:extLst>
          </p:cNvPr>
          <p:cNvCxnSpPr/>
          <p:nvPr/>
        </p:nvCxnSpPr>
        <p:spPr>
          <a:xfrm flipH="1">
            <a:off x="2167460" y="2605013"/>
            <a:ext cx="1693" cy="226800"/>
          </a:xfrm>
          <a:prstGeom prst="line">
            <a:avLst/>
          </a:prstGeom>
          <a:ln w="25400"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743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解码过程</a:t>
            </a:r>
          </a:p>
        </p:txBody>
      </p:sp>
      <p:sp>
        <p:nvSpPr>
          <p:cNvPr id="5" name="Oval 8"/>
          <p:cNvSpPr>
            <a:spLocks noChangeArrowheads="1"/>
          </p:cNvSpPr>
          <p:nvPr/>
        </p:nvSpPr>
        <p:spPr bwMode="auto">
          <a:xfrm rot="16200000">
            <a:off x="2689349" y="5337998"/>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 name="Oval 9"/>
          <p:cNvSpPr>
            <a:spLocks noChangeAspect="1" noChangeArrowheads="1"/>
          </p:cNvSpPr>
          <p:nvPr/>
        </p:nvSpPr>
        <p:spPr bwMode="auto">
          <a:xfrm rot="16200000">
            <a:off x="2487565" y="5307189"/>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 name="Line 11"/>
          <p:cNvSpPr>
            <a:spLocks noChangeShapeType="1"/>
          </p:cNvSpPr>
          <p:nvPr/>
        </p:nvSpPr>
        <p:spPr bwMode="auto">
          <a:xfrm rot="16200000" flipV="1">
            <a:off x="2579184" y="5308892"/>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 name="Oval 8"/>
          <p:cNvSpPr>
            <a:spLocks noChangeArrowheads="1"/>
          </p:cNvSpPr>
          <p:nvPr/>
        </p:nvSpPr>
        <p:spPr bwMode="auto">
          <a:xfrm rot="16200000">
            <a:off x="2689323" y="4985380"/>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 name="Oval 9"/>
          <p:cNvSpPr>
            <a:spLocks noChangeAspect="1" noChangeArrowheads="1"/>
          </p:cNvSpPr>
          <p:nvPr/>
        </p:nvSpPr>
        <p:spPr bwMode="auto">
          <a:xfrm rot="16200000">
            <a:off x="2487540" y="4954570"/>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 name="Line 11"/>
          <p:cNvSpPr>
            <a:spLocks noChangeShapeType="1"/>
          </p:cNvSpPr>
          <p:nvPr/>
        </p:nvSpPr>
        <p:spPr bwMode="auto">
          <a:xfrm rot="16200000" flipV="1">
            <a:off x="2579158" y="4956273"/>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 name="Oval 8"/>
          <p:cNvSpPr>
            <a:spLocks noChangeArrowheads="1"/>
          </p:cNvSpPr>
          <p:nvPr/>
        </p:nvSpPr>
        <p:spPr bwMode="auto">
          <a:xfrm rot="16200000">
            <a:off x="2691238" y="4644061"/>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 name="Oval 9"/>
          <p:cNvSpPr>
            <a:spLocks noChangeAspect="1" noChangeArrowheads="1"/>
          </p:cNvSpPr>
          <p:nvPr/>
        </p:nvSpPr>
        <p:spPr bwMode="auto">
          <a:xfrm rot="16200000">
            <a:off x="2489454" y="4614161"/>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 name="Line 11"/>
          <p:cNvSpPr>
            <a:spLocks noChangeShapeType="1"/>
          </p:cNvSpPr>
          <p:nvPr/>
        </p:nvSpPr>
        <p:spPr bwMode="auto">
          <a:xfrm rot="16200000" flipV="1">
            <a:off x="2581073" y="4615865"/>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 name="Oval 8"/>
          <p:cNvSpPr>
            <a:spLocks noChangeArrowheads="1"/>
          </p:cNvSpPr>
          <p:nvPr/>
        </p:nvSpPr>
        <p:spPr bwMode="auto">
          <a:xfrm rot="16200000">
            <a:off x="2688560" y="4290782"/>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 name="Oval 8"/>
          <p:cNvSpPr>
            <a:spLocks noChangeArrowheads="1"/>
          </p:cNvSpPr>
          <p:nvPr/>
        </p:nvSpPr>
        <p:spPr bwMode="auto">
          <a:xfrm rot="16200000">
            <a:off x="2688560" y="5713976"/>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 name="Oval 8"/>
          <p:cNvSpPr>
            <a:spLocks noChangeArrowheads="1"/>
          </p:cNvSpPr>
          <p:nvPr/>
        </p:nvSpPr>
        <p:spPr bwMode="auto">
          <a:xfrm rot="16200000">
            <a:off x="2689349" y="3945053"/>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 name="Oval 9"/>
          <p:cNvSpPr>
            <a:spLocks noChangeAspect="1" noChangeArrowheads="1"/>
          </p:cNvSpPr>
          <p:nvPr/>
        </p:nvSpPr>
        <p:spPr bwMode="auto">
          <a:xfrm rot="16200000">
            <a:off x="2487565" y="3914244"/>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9" name="Line 11"/>
          <p:cNvSpPr>
            <a:spLocks noChangeShapeType="1"/>
          </p:cNvSpPr>
          <p:nvPr/>
        </p:nvSpPr>
        <p:spPr bwMode="auto">
          <a:xfrm rot="16200000" flipV="1">
            <a:off x="2579184" y="3915947"/>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0" name="Oval 8"/>
          <p:cNvSpPr>
            <a:spLocks noChangeArrowheads="1"/>
          </p:cNvSpPr>
          <p:nvPr/>
        </p:nvSpPr>
        <p:spPr bwMode="auto">
          <a:xfrm rot="16200000">
            <a:off x="2689323" y="3590864"/>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1" name="Oval 9"/>
          <p:cNvSpPr>
            <a:spLocks noChangeAspect="1" noChangeArrowheads="1"/>
          </p:cNvSpPr>
          <p:nvPr/>
        </p:nvSpPr>
        <p:spPr bwMode="auto">
          <a:xfrm rot="16200000">
            <a:off x="2487540" y="3560055"/>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2" name="Line 11"/>
          <p:cNvSpPr>
            <a:spLocks noChangeShapeType="1"/>
          </p:cNvSpPr>
          <p:nvPr/>
        </p:nvSpPr>
        <p:spPr bwMode="auto">
          <a:xfrm rot="16200000" flipV="1">
            <a:off x="2579158" y="3561758"/>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3" name="Oval 8"/>
          <p:cNvSpPr>
            <a:spLocks noChangeArrowheads="1"/>
          </p:cNvSpPr>
          <p:nvPr/>
        </p:nvSpPr>
        <p:spPr bwMode="auto">
          <a:xfrm rot="16200000">
            <a:off x="2691238" y="3244225"/>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4" name="Oval 9"/>
          <p:cNvSpPr>
            <a:spLocks noChangeAspect="1" noChangeArrowheads="1"/>
          </p:cNvSpPr>
          <p:nvPr/>
        </p:nvSpPr>
        <p:spPr bwMode="auto">
          <a:xfrm rot="16200000">
            <a:off x="2489454" y="3214326"/>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5" name="Line 11"/>
          <p:cNvSpPr>
            <a:spLocks noChangeShapeType="1"/>
          </p:cNvSpPr>
          <p:nvPr/>
        </p:nvSpPr>
        <p:spPr bwMode="auto">
          <a:xfrm rot="16200000" flipV="1">
            <a:off x="2581073" y="3216029"/>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6" name="Oval 8"/>
          <p:cNvSpPr>
            <a:spLocks noChangeArrowheads="1"/>
          </p:cNvSpPr>
          <p:nvPr/>
        </p:nvSpPr>
        <p:spPr bwMode="auto">
          <a:xfrm rot="16200000">
            <a:off x="2688560" y="2897837"/>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7" name="Line 10"/>
          <p:cNvSpPr>
            <a:spLocks noChangeShapeType="1"/>
          </p:cNvSpPr>
          <p:nvPr/>
        </p:nvSpPr>
        <p:spPr bwMode="auto">
          <a:xfrm rot="16200000">
            <a:off x="2687925" y="5239955"/>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8" name="Line 10"/>
          <p:cNvSpPr>
            <a:spLocks noChangeShapeType="1"/>
          </p:cNvSpPr>
          <p:nvPr/>
        </p:nvSpPr>
        <p:spPr bwMode="auto">
          <a:xfrm rot="16200000">
            <a:off x="2687925" y="4892655"/>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9" name="Line 10"/>
          <p:cNvSpPr>
            <a:spLocks noChangeShapeType="1"/>
          </p:cNvSpPr>
          <p:nvPr/>
        </p:nvSpPr>
        <p:spPr bwMode="auto">
          <a:xfrm rot="16200000">
            <a:off x="2687925" y="4545357"/>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0" name="Line 10"/>
          <p:cNvSpPr>
            <a:spLocks noChangeShapeType="1"/>
          </p:cNvSpPr>
          <p:nvPr/>
        </p:nvSpPr>
        <p:spPr bwMode="auto">
          <a:xfrm rot="16200000">
            <a:off x="2687925" y="3845440"/>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 name="Line 10"/>
          <p:cNvSpPr>
            <a:spLocks noChangeShapeType="1"/>
          </p:cNvSpPr>
          <p:nvPr/>
        </p:nvSpPr>
        <p:spPr bwMode="auto">
          <a:xfrm rot="16200000">
            <a:off x="2687925" y="3492842"/>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 name="Line 10"/>
          <p:cNvSpPr>
            <a:spLocks noChangeShapeType="1"/>
          </p:cNvSpPr>
          <p:nvPr/>
        </p:nvSpPr>
        <p:spPr bwMode="auto">
          <a:xfrm rot="16200000">
            <a:off x="2691038" y="3149298"/>
            <a:ext cx="181304" cy="49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33" name="直接连接符 32"/>
          <p:cNvCxnSpPr/>
          <p:nvPr/>
        </p:nvCxnSpPr>
        <p:spPr>
          <a:xfrm>
            <a:off x="2961637" y="5423829"/>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961637" y="5070668"/>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961637" y="4730259"/>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961637" y="4377641"/>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961637" y="4030342"/>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961637" y="3676152"/>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961637" y="3330424"/>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2961637" y="2972595"/>
            <a:ext cx="6301800" cy="52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3175842" y="1419021"/>
            <a:ext cx="15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3521571" y="1419021"/>
            <a:ext cx="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flipV="1">
            <a:off x="3837869" y="1419021"/>
            <a:ext cx="1033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4184393" y="1419021"/>
            <a:ext cx="1110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4529018" y="1419020"/>
            <a:ext cx="7997"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4863643" y="1419021"/>
            <a:ext cx="4213"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5214489" y="1419021"/>
            <a:ext cx="665"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5548673" y="1419021"/>
            <a:ext cx="77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flipV="1">
            <a:off x="5883785" y="1419021"/>
            <a:ext cx="3726"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flipV="1">
            <a:off x="6227557" y="1438422"/>
            <a:ext cx="363" cy="3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3199171" y="5836347"/>
            <a:ext cx="6173195" cy="206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矩形 52"/>
              <p:cNvSpPr/>
              <p:nvPr/>
            </p:nvSpPr>
            <p:spPr>
              <a:xfrm>
                <a:off x="3101621" y="54508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m:t>
                          </m:r>
                        </m:sub>
                      </m:sSub>
                    </m:oMath>
                  </m:oMathPara>
                </a14:m>
                <a:endParaRPr lang="zh-CN" altLang="en-US" sz="1600" dirty="0"/>
              </a:p>
            </p:txBody>
          </p:sp>
        </mc:Choice>
        <mc:Fallback xmlns="">
          <p:sp>
            <p:nvSpPr>
              <p:cNvPr id="53" name="矩形 52"/>
              <p:cNvSpPr>
                <a:spLocks noRot="1" noChangeAspect="1" noMove="1" noResize="1" noEditPoints="1" noAdjustHandles="1" noChangeArrowheads="1" noChangeShapeType="1" noTextEdit="1"/>
              </p:cNvSpPr>
              <p:nvPr/>
            </p:nvSpPr>
            <p:spPr>
              <a:xfrm>
                <a:off x="3101621" y="5450847"/>
                <a:ext cx="151632" cy="386116"/>
              </a:xfrm>
              <a:prstGeom prst="rect">
                <a:avLst/>
              </a:prstGeom>
              <a:blipFill>
                <a:blip r:embed="rId4"/>
                <a:stretch>
                  <a:fillRect l="-61538" r="-4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矩形 53"/>
              <p:cNvSpPr/>
              <p:nvPr/>
            </p:nvSpPr>
            <p:spPr>
              <a:xfrm>
                <a:off x="3445755" y="54508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2</m:t>
                          </m:r>
                        </m:sub>
                      </m:sSub>
                    </m:oMath>
                  </m:oMathPara>
                </a14:m>
                <a:endParaRPr lang="zh-CN" altLang="en-US" sz="1600" dirty="0"/>
              </a:p>
            </p:txBody>
          </p:sp>
        </mc:Choice>
        <mc:Fallback xmlns="">
          <p:sp>
            <p:nvSpPr>
              <p:cNvPr id="54" name="矩形 53"/>
              <p:cNvSpPr>
                <a:spLocks noRot="1" noChangeAspect="1" noMove="1" noResize="1" noEditPoints="1" noAdjustHandles="1" noChangeArrowheads="1" noChangeShapeType="1" noTextEdit="1"/>
              </p:cNvSpPr>
              <p:nvPr/>
            </p:nvSpPr>
            <p:spPr>
              <a:xfrm>
                <a:off x="3445755" y="5450847"/>
                <a:ext cx="151632" cy="386116"/>
              </a:xfrm>
              <a:prstGeom prst="rect">
                <a:avLst/>
              </a:prstGeom>
              <a:blipFill>
                <a:blip r:embed="rId5"/>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矩形 54"/>
              <p:cNvSpPr/>
              <p:nvPr/>
            </p:nvSpPr>
            <p:spPr>
              <a:xfrm>
                <a:off x="3762053" y="5450230"/>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3</m:t>
                          </m:r>
                        </m:sub>
                      </m:sSub>
                    </m:oMath>
                  </m:oMathPara>
                </a14:m>
                <a:endParaRPr lang="zh-CN" altLang="en-US" sz="1600" dirty="0"/>
              </a:p>
            </p:txBody>
          </p:sp>
        </mc:Choice>
        <mc:Fallback xmlns="">
          <p:sp>
            <p:nvSpPr>
              <p:cNvPr id="55" name="矩形 54"/>
              <p:cNvSpPr>
                <a:spLocks noRot="1" noChangeAspect="1" noMove="1" noResize="1" noEditPoints="1" noAdjustHandles="1" noChangeArrowheads="1" noChangeShapeType="1" noTextEdit="1"/>
              </p:cNvSpPr>
              <p:nvPr/>
            </p:nvSpPr>
            <p:spPr>
              <a:xfrm>
                <a:off x="3762053" y="5450230"/>
                <a:ext cx="151632" cy="386116"/>
              </a:xfrm>
              <a:prstGeom prst="rect">
                <a:avLst/>
              </a:prstGeom>
              <a:blipFill>
                <a:blip r:embed="rId6"/>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矩形 55"/>
              <p:cNvSpPr/>
              <p:nvPr/>
            </p:nvSpPr>
            <p:spPr>
              <a:xfrm>
                <a:off x="4118113" y="5450230"/>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4</m:t>
                          </m:r>
                        </m:sub>
                      </m:sSub>
                    </m:oMath>
                  </m:oMathPara>
                </a14:m>
                <a:endParaRPr lang="zh-CN" altLang="en-US" sz="1600" dirty="0"/>
              </a:p>
            </p:txBody>
          </p:sp>
        </mc:Choice>
        <mc:Fallback xmlns="">
          <p:sp>
            <p:nvSpPr>
              <p:cNvPr id="56" name="矩形 55"/>
              <p:cNvSpPr>
                <a:spLocks noRot="1" noChangeAspect="1" noMove="1" noResize="1" noEditPoints="1" noAdjustHandles="1" noChangeArrowheads="1" noChangeShapeType="1" noTextEdit="1"/>
              </p:cNvSpPr>
              <p:nvPr/>
            </p:nvSpPr>
            <p:spPr>
              <a:xfrm>
                <a:off x="4118113" y="5450230"/>
                <a:ext cx="151632" cy="386116"/>
              </a:xfrm>
              <a:prstGeom prst="rect">
                <a:avLst/>
              </a:prstGeom>
              <a:blipFill>
                <a:blip r:embed="rId7"/>
                <a:stretch>
                  <a:fillRect l="-68000" r="-5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矩形 56"/>
              <p:cNvSpPr/>
              <p:nvPr/>
            </p:nvSpPr>
            <p:spPr>
              <a:xfrm>
                <a:off x="4444176" y="54508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5</m:t>
                          </m:r>
                        </m:sub>
                      </m:sSub>
                    </m:oMath>
                  </m:oMathPara>
                </a14:m>
                <a:endParaRPr lang="zh-CN" altLang="en-US" sz="1600" dirty="0"/>
              </a:p>
            </p:txBody>
          </p:sp>
        </mc:Choice>
        <mc:Fallback xmlns="">
          <p:sp>
            <p:nvSpPr>
              <p:cNvPr id="57" name="矩形 56"/>
              <p:cNvSpPr>
                <a:spLocks noRot="1" noChangeAspect="1" noMove="1" noResize="1" noEditPoints="1" noAdjustHandles="1" noChangeArrowheads="1" noChangeShapeType="1" noTextEdit="1"/>
              </p:cNvSpPr>
              <p:nvPr/>
            </p:nvSpPr>
            <p:spPr>
              <a:xfrm>
                <a:off x="4444176" y="5450847"/>
                <a:ext cx="151632" cy="386116"/>
              </a:xfrm>
              <a:prstGeom prst="rect">
                <a:avLst/>
              </a:prstGeom>
              <a:blipFill>
                <a:blip r:embed="rId8"/>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矩形 57"/>
              <p:cNvSpPr/>
              <p:nvPr/>
            </p:nvSpPr>
            <p:spPr>
              <a:xfrm>
                <a:off x="4804249" y="5450230"/>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6</m:t>
                          </m:r>
                        </m:sub>
                      </m:sSub>
                    </m:oMath>
                  </m:oMathPara>
                </a14:m>
                <a:endParaRPr lang="zh-CN" altLang="en-US" sz="1600" dirty="0"/>
              </a:p>
            </p:txBody>
          </p:sp>
        </mc:Choice>
        <mc:Fallback xmlns="">
          <p:sp>
            <p:nvSpPr>
              <p:cNvPr id="58" name="矩形 57"/>
              <p:cNvSpPr>
                <a:spLocks noRot="1" noChangeAspect="1" noMove="1" noResize="1" noEditPoints="1" noAdjustHandles="1" noChangeArrowheads="1" noChangeShapeType="1" noTextEdit="1"/>
              </p:cNvSpPr>
              <p:nvPr/>
            </p:nvSpPr>
            <p:spPr>
              <a:xfrm>
                <a:off x="4804249" y="5450230"/>
                <a:ext cx="151632" cy="386116"/>
              </a:xfrm>
              <a:prstGeom prst="rect">
                <a:avLst/>
              </a:prstGeom>
              <a:blipFill>
                <a:blip r:embed="rId9"/>
                <a:stretch>
                  <a:fillRect l="-61538" r="-50000"/>
                </a:stretch>
              </a:blipFill>
            </p:spPr>
            <p:txBody>
              <a:bodyPr/>
              <a:lstStyle/>
              <a:p>
                <a:r>
                  <a:rPr lang="zh-CN" altLang="en-US">
                    <a:noFill/>
                  </a:rPr>
                  <a:t> </a:t>
                </a:r>
              </a:p>
            </p:txBody>
          </p:sp>
        </mc:Fallback>
      </mc:AlternateContent>
      <p:sp>
        <p:nvSpPr>
          <p:cNvPr id="62" name="Oval 8"/>
          <p:cNvSpPr>
            <a:spLocks noChangeArrowheads="1"/>
          </p:cNvSpPr>
          <p:nvPr/>
        </p:nvSpPr>
        <p:spPr bwMode="auto">
          <a:xfrm rot="16200000">
            <a:off x="2690253" y="2387986"/>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3" name="Oval 9"/>
          <p:cNvSpPr>
            <a:spLocks noChangeAspect="1" noChangeArrowheads="1"/>
          </p:cNvSpPr>
          <p:nvPr/>
        </p:nvSpPr>
        <p:spPr bwMode="auto">
          <a:xfrm rot="16200000">
            <a:off x="2488469" y="2357177"/>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4" name="Line 11"/>
          <p:cNvSpPr>
            <a:spLocks noChangeShapeType="1"/>
          </p:cNvSpPr>
          <p:nvPr/>
        </p:nvSpPr>
        <p:spPr bwMode="auto">
          <a:xfrm rot="16200000" flipV="1">
            <a:off x="2580087" y="2358880"/>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5" name="Oval 8"/>
          <p:cNvSpPr>
            <a:spLocks noChangeArrowheads="1"/>
          </p:cNvSpPr>
          <p:nvPr/>
        </p:nvSpPr>
        <p:spPr bwMode="auto">
          <a:xfrm rot="16200000">
            <a:off x="2690228" y="2033796"/>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6" name="Oval 9"/>
          <p:cNvSpPr>
            <a:spLocks noChangeAspect="1" noChangeArrowheads="1"/>
          </p:cNvSpPr>
          <p:nvPr/>
        </p:nvSpPr>
        <p:spPr bwMode="auto">
          <a:xfrm rot="16200000">
            <a:off x="2488443" y="2002987"/>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7" name="Line 11"/>
          <p:cNvSpPr>
            <a:spLocks noChangeShapeType="1"/>
          </p:cNvSpPr>
          <p:nvPr/>
        </p:nvSpPr>
        <p:spPr bwMode="auto">
          <a:xfrm rot="16200000" flipV="1">
            <a:off x="2580062" y="2004690"/>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8" name="Oval 8"/>
          <p:cNvSpPr>
            <a:spLocks noChangeArrowheads="1"/>
          </p:cNvSpPr>
          <p:nvPr/>
        </p:nvSpPr>
        <p:spPr bwMode="auto">
          <a:xfrm rot="16200000">
            <a:off x="2692142" y="1687157"/>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9" name="Oval 9"/>
          <p:cNvSpPr>
            <a:spLocks noChangeAspect="1" noChangeArrowheads="1"/>
          </p:cNvSpPr>
          <p:nvPr/>
        </p:nvSpPr>
        <p:spPr bwMode="auto">
          <a:xfrm rot="16200000">
            <a:off x="2490358" y="1657259"/>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0" name="Line 11"/>
          <p:cNvSpPr>
            <a:spLocks noChangeShapeType="1"/>
          </p:cNvSpPr>
          <p:nvPr/>
        </p:nvSpPr>
        <p:spPr bwMode="auto">
          <a:xfrm rot="16200000" flipV="1">
            <a:off x="2581977" y="1658961"/>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1" name="Oval 8"/>
          <p:cNvSpPr>
            <a:spLocks noChangeArrowheads="1"/>
          </p:cNvSpPr>
          <p:nvPr/>
        </p:nvSpPr>
        <p:spPr bwMode="auto">
          <a:xfrm rot="16200000">
            <a:off x="2689463" y="1340769"/>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2" name="Line 10"/>
          <p:cNvSpPr>
            <a:spLocks noChangeShapeType="1"/>
          </p:cNvSpPr>
          <p:nvPr/>
        </p:nvSpPr>
        <p:spPr bwMode="auto">
          <a:xfrm rot="16200000">
            <a:off x="2688830" y="2288372"/>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3" name="Line 10"/>
          <p:cNvSpPr>
            <a:spLocks noChangeShapeType="1"/>
          </p:cNvSpPr>
          <p:nvPr/>
        </p:nvSpPr>
        <p:spPr bwMode="auto">
          <a:xfrm rot="16200000">
            <a:off x="2688830" y="1935774"/>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4" name="Line 10"/>
          <p:cNvSpPr>
            <a:spLocks noChangeShapeType="1"/>
          </p:cNvSpPr>
          <p:nvPr/>
        </p:nvSpPr>
        <p:spPr bwMode="auto">
          <a:xfrm rot="16200000">
            <a:off x="2688830" y="1590024"/>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75" name="直接连接符 74"/>
          <p:cNvCxnSpPr/>
          <p:nvPr/>
        </p:nvCxnSpPr>
        <p:spPr>
          <a:xfrm>
            <a:off x="2962541" y="2473274"/>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2962541" y="2119085"/>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962541" y="1773357"/>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2962542" y="1420739"/>
            <a:ext cx="6302029" cy="1679"/>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flipV="1">
            <a:off x="2833986" y="5414053"/>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15" idx="5"/>
          </p:cNvCxnSpPr>
          <p:nvPr/>
        </p:nvCxnSpPr>
        <p:spPr>
          <a:xfrm flipV="1">
            <a:off x="2827942" y="4046956"/>
            <a:ext cx="336796" cy="169093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1" name="弧形 150"/>
          <p:cNvSpPr/>
          <p:nvPr/>
        </p:nvSpPr>
        <p:spPr>
          <a:xfrm flipH="1">
            <a:off x="2325097" y="4097019"/>
            <a:ext cx="842494" cy="1609285"/>
          </a:xfrm>
          <a:prstGeom prst="arc">
            <a:avLst>
              <a:gd name="adj1" fmla="val 16250639"/>
              <a:gd name="adj2" fmla="val 5461289"/>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2" name="弧形 151"/>
          <p:cNvSpPr/>
          <p:nvPr/>
        </p:nvSpPr>
        <p:spPr>
          <a:xfrm flipH="1">
            <a:off x="2335035" y="2518743"/>
            <a:ext cx="766587" cy="3198892"/>
          </a:xfrm>
          <a:prstGeom prst="arc">
            <a:avLst>
              <a:gd name="adj1" fmla="val 16250639"/>
              <a:gd name="adj2" fmla="val 5406814"/>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55" name="直接连接符 154"/>
          <p:cNvCxnSpPr/>
          <p:nvPr/>
        </p:nvCxnSpPr>
        <p:spPr>
          <a:xfrm flipH="1">
            <a:off x="2779779" y="2614103"/>
            <a:ext cx="1693" cy="226800"/>
          </a:xfrm>
          <a:prstGeom prst="line">
            <a:avLst/>
          </a:prstGeom>
          <a:ln w="25400" cmpd="sng">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5" name="矩形 164"/>
              <p:cNvSpPr/>
              <p:nvPr/>
            </p:nvSpPr>
            <p:spPr>
              <a:xfrm>
                <a:off x="5140335" y="54624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7</m:t>
                          </m:r>
                        </m:sub>
                      </m:sSub>
                    </m:oMath>
                  </m:oMathPara>
                </a14:m>
                <a:endParaRPr lang="zh-CN" altLang="en-US" sz="1600" dirty="0"/>
              </a:p>
            </p:txBody>
          </p:sp>
        </mc:Choice>
        <mc:Fallback xmlns="">
          <p:sp>
            <p:nvSpPr>
              <p:cNvPr id="165" name="矩形 164"/>
              <p:cNvSpPr>
                <a:spLocks noRot="1" noChangeAspect="1" noMove="1" noResize="1" noEditPoints="1" noAdjustHandles="1" noChangeArrowheads="1" noChangeShapeType="1" noTextEdit="1"/>
              </p:cNvSpPr>
              <p:nvPr/>
            </p:nvSpPr>
            <p:spPr>
              <a:xfrm>
                <a:off x="5140335" y="5462447"/>
                <a:ext cx="151632" cy="386116"/>
              </a:xfrm>
              <a:prstGeom prst="rect">
                <a:avLst/>
              </a:prstGeom>
              <a:blipFill>
                <a:blip r:embed="rId10"/>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6" name="矩形 165"/>
              <p:cNvSpPr/>
              <p:nvPr/>
            </p:nvSpPr>
            <p:spPr>
              <a:xfrm>
                <a:off x="5456633" y="5461831"/>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8</m:t>
                          </m:r>
                        </m:sub>
                      </m:sSub>
                    </m:oMath>
                  </m:oMathPara>
                </a14:m>
                <a:endParaRPr lang="zh-CN" altLang="en-US" sz="1600" dirty="0"/>
              </a:p>
            </p:txBody>
          </p:sp>
        </mc:Choice>
        <mc:Fallback xmlns="">
          <p:sp>
            <p:nvSpPr>
              <p:cNvPr id="166" name="矩形 165"/>
              <p:cNvSpPr>
                <a:spLocks noRot="1" noChangeAspect="1" noMove="1" noResize="1" noEditPoints="1" noAdjustHandles="1" noChangeArrowheads="1" noChangeShapeType="1" noTextEdit="1"/>
              </p:cNvSpPr>
              <p:nvPr/>
            </p:nvSpPr>
            <p:spPr>
              <a:xfrm>
                <a:off x="5456633" y="5461831"/>
                <a:ext cx="151632" cy="386116"/>
              </a:xfrm>
              <a:prstGeom prst="rect">
                <a:avLst/>
              </a:prstGeom>
              <a:blipFill>
                <a:blip r:embed="rId11"/>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7" name="矩形 166"/>
              <p:cNvSpPr/>
              <p:nvPr/>
            </p:nvSpPr>
            <p:spPr>
              <a:xfrm>
                <a:off x="5812693" y="5461831"/>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9</m:t>
                          </m:r>
                        </m:sub>
                      </m:sSub>
                    </m:oMath>
                  </m:oMathPara>
                </a14:m>
                <a:endParaRPr lang="zh-CN" altLang="en-US" sz="1600" dirty="0"/>
              </a:p>
            </p:txBody>
          </p:sp>
        </mc:Choice>
        <mc:Fallback xmlns="">
          <p:sp>
            <p:nvSpPr>
              <p:cNvPr id="167" name="矩形 166"/>
              <p:cNvSpPr>
                <a:spLocks noRot="1" noChangeAspect="1" noMove="1" noResize="1" noEditPoints="1" noAdjustHandles="1" noChangeArrowheads="1" noChangeShapeType="1" noTextEdit="1"/>
              </p:cNvSpPr>
              <p:nvPr/>
            </p:nvSpPr>
            <p:spPr>
              <a:xfrm>
                <a:off x="5812693" y="5461831"/>
                <a:ext cx="151632" cy="386116"/>
              </a:xfrm>
              <a:prstGeom prst="rect">
                <a:avLst/>
              </a:prstGeom>
              <a:blipFill>
                <a:blip r:embed="rId12"/>
                <a:stretch>
                  <a:fillRect l="-68000" r="-4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8" name="矩形 167"/>
              <p:cNvSpPr/>
              <p:nvPr/>
            </p:nvSpPr>
            <p:spPr>
              <a:xfrm>
                <a:off x="6138756" y="54624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10</m:t>
                          </m:r>
                        </m:sub>
                      </m:sSub>
                    </m:oMath>
                  </m:oMathPara>
                </a14:m>
                <a:endParaRPr lang="zh-CN" altLang="en-US" sz="1600" dirty="0"/>
              </a:p>
            </p:txBody>
          </p:sp>
        </mc:Choice>
        <mc:Fallback xmlns="">
          <p:sp>
            <p:nvSpPr>
              <p:cNvPr id="168" name="矩形 167"/>
              <p:cNvSpPr>
                <a:spLocks noRot="1" noChangeAspect="1" noMove="1" noResize="1" noEditPoints="1" noAdjustHandles="1" noChangeArrowheads="1" noChangeShapeType="1" noTextEdit="1"/>
              </p:cNvSpPr>
              <p:nvPr/>
            </p:nvSpPr>
            <p:spPr>
              <a:xfrm>
                <a:off x="6138756" y="5462447"/>
                <a:ext cx="151632" cy="386116"/>
              </a:xfrm>
              <a:prstGeom prst="rect">
                <a:avLst/>
              </a:prstGeom>
              <a:blipFill>
                <a:blip r:embed="rId13"/>
                <a:stretch>
                  <a:fillRect l="-88462" r="-73077"/>
                </a:stretch>
              </a:blipFill>
            </p:spPr>
            <p:txBody>
              <a:bodyPr/>
              <a:lstStyle/>
              <a:p>
                <a:r>
                  <a:rPr lang="zh-CN" altLang="en-US">
                    <a:noFill/>
                  </a:rPr>
                  <a:t> </a:t>
                </a:r>
              </a:p>
            </p:txBody>
          </p:sp>
        </mc:Fallback>
      </mc:AlternateContent>
      <p:sp>
        <p:nvSpPr>
          <p:cNvPr id="169" name="矩形 168"/>
          <p:cNvSpPr/>
          <p:nvPr/>
        </p:nvSpPr>
        <p:spPr>
          <a:xfrm>
            <a:off x="6498830" y="5461831"/>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cxnSp>
        <p:nvCxnSpPr>
          <p:cNvPr id="170" name="直接连接符 169"/>
          <p:cNvCxnSpPr/>
          <p:nvPr/>
        </p:nvCxnSpPr>
        <p:spPr>
          <a:xfrm flipV="1">
            <a:off x="6556627" y="1419021"/>
            <a:ext cx="15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flipV="1">
            <a:off x="6902355" y="1419021"/>
            <a:ext cx="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flipH="1" flipV="1">
            <a:off x="7218653" y="1419021"/>
            <a:ext cx="1033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flipH="1" flipV="1">
            <a:off x="7565178" y="1419021"/>
            <a:ext cx="1110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flipV="1">
            <a:off x="7909802" y="1419020"/>
            <a:ext cx="7997"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flipH="1" flipV="1">
            <a:off x="8244427" y="1419021"/>
            <a:ext cx="4213"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flipH="1" flipV="1">
            <a:off x="8595274" y="1419021"/>
            <a:ext cx="665"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flipV="1">
            <a:off x="8929457" y="1419021"/>
            <a:ext cx="77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flipH="1" flipV="1">
            <a:off x="9264569" y="1419021"/>
            <a:ext cx="3726"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5" idx="5"/>
          </p:cNvCxnSpPr>
          <p:nvPr/>
        </p:nvCxnSpPr>
        <p:spPr>
          <a:xfrm flipV="1">
            <a:off x="2827942" y="2488274"/>
            <a:ext cx="336796" cy="3249617"/>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p:nvPr/>
        </p:nvCxnSpPr>
        <p:spPr>
          <a:xfrm flipV="1">
            <a:off x="3175843" y="507755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p:nvPr/>
        </p:nvCxnSpPr>
        <p:spPr>
          <a:xfrm flipV="1">
            <a:off x="3171629" y="367772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p:nvPr/>
        </p:nvCxnSpPr>
        <p:spPr>
          <a:xfrm flipV="1">
            <a:off x="3175843" y="5430179"/>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p:nvPr/>
        </p:nvCxnSpPr>
        <p:spPr>
          <a:xfrm flipV="1">
            <a:off x="3164738" y="4026702"/>
            <a:ext cx="372556" cy="4183"/>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flipV="1">
            <a:off x="3176903" y="2115400"/>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flipV="1">
            <a:off x="3170012" y="2478651"/>
            <a:ext cx="367282" cy="542"/>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flipV="1">
            <a:off x="3502471" y="4737150"/>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p:nvPr/>
        </p:nvCxnSpPr>
        <p:spPr>
          <a:xfrm flipV="1">
            <a:off x="3505148" y="3337316"/>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flipV="1">
            <a:off x="3521572" y="507066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p:nvPr/>
        </p:nvCxnSpPr>
        <p:spPr>
          <a:xfrm flipV="1">
            <a:off x="3510468" y="368461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p:nvPr/>
        </p:nvCxnSpPr>
        <p:spPr>
          <a:xfrm flipV="1">
            <a:off x="3521572" y="5430177"/>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a:off x="3510468" y="4030343"/>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p:nvPr/>
        </p:nvCxnSpPr>
        <p:spPr>
          <a:xfrm>
            <a:off x="3537295" y="3677050"/>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p:nvPr/>
        </p:nvCxnSpPr>
        <p:spPr>
          <a:xfrm flipV="1">
            <a:off x="3508586" y="5080447"/>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p:nvPr/>
        </p:nvCxnSpPr>
        <p:spPr>
          <a:xfrm flipV="1">
            <a:off x="3510421" y="1774992"/>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p:nvPr/>
        </p:nvCxnSpPr>
        <p:spPr>
          <a:xfrm flipV="1">
            <a:off x="3515742" y="2122290"/>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p:nvPr/>
        </p:nvCxnSpPr>
        <p:spPr>
          <a:xfrm>
            <a:off x="3515742" y="2468019"/>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p:nvPr/>
        </p:nvCxnSpPr>
        <p:spPr>
          <a:xfrm>
            <a:off x="3518612" y="2115226"/>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32" name="矩形 131"/>
          <p:cNvSpPr/>
          <p:nvPr/>
        </p:nvSpPr>
        <p:spPr>
          <a:xfrm>
            <a:off x="8184232" y="5471496"/>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133" name="矩形 132"/>
          <p:cNvSpPr/>
          <p:nvPr/>
        </p:nvSpPr>
        <p:spPr>
          <a:xfrm>
            <a:off x="8521478" y="5471496"/>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mc:AlternateContent xmlns:mc="http://schemas.openxmlformats.org/markup-compatibility/2006" xmlns:a14="http://schemas.microsoft.com/office/drawing/2010/main">
        <mc:Choice Requires="a14">
          <p:sp>
            <p:nvSpPr>
              <p:cNvPr id="134" name="矩形 133"/>
              <p:cNvSpPr/>
              <p:nvPr/>
            </p:nvSpPr>
            <p:spPr>
              <a:xfrm>
                <a:off x="8859754" y="5471496"/>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𝑇</m:t>
                          </m:r>
                        </m:sub>
                      </m:sSub>
                    </m:oMath>
                  </m:oMathPara>
                </a14:m>
                <a:endParaRPr lang="zh-CN" altLang="en-US" sz="1600" dirty="0"/>
              </a:p>
            </p:txBody>
          </p:sp>
        </mc:Choice>
        <mc:Fallback xmlns="">
          <p:sp>
            <p:nvSpPr>
              <p:cNvPr id="134" name="矩形 133"/>
              <p:cNvSpPr>
                <a:spLocks noRot="1" noChangeAspect="1" noMove="1" noResize="1" noEditPoints="1" noAdjustHandles="1" noChangeArrowheads="1" noChangeShapeType="1" noTextEdit="1"/>
              </p:cNvSpPr>
              <p:nvPr/>
            </p:nvSpPr>
            <p:spPr>
              <a:xfrm>
                <a:off x="8859754" y="5471496"/>
                <a:ext cx="151632" cy="386116"/>
              </a:xfrm>
              <a:prstGeom prst="rect">
                <a:avLst/>
              </a:prstGeom>
              <a:blipFill>
                <a:blip r:embed="rId14"/>
                <a:stretch>
                  <a:fillRect l="-65385" r="-53846"/>
                </a:stretch>
              </a:blipFill>
            </p:spPr>
            <p:txBody>
              <a:bodyPr/>
              <a:lstStyle/>
              <a:p>
                <a:r>
                  <a:rPr lang="zh-CN" altLang="en-US">
                    <a:noFill/>
                  </a:rPr>
                  <a:t> </a:t>
                </a:r>
              </a:p>
            </p:txBody>
          </p:sp>
        </mc:Fallback>
      </mc:AlternateContent>
      <p:sp>
        <p:nvSpPr>
          <p:cNvPr id="135" name="Line 10">
            <a:extLst>
              <a:ext uri="{FF2B5EF4-FFF2-40B4-BE49-F238E27FC236}">
                <a16:creationId xmlns:a16="http://schemas.microsoft.com/office/drawing/2014/main" id="{F5361607-05A0-4866-8618-6CC66EF275DB}"/>
              </a:ext>
            </a:extLst>
          </p:cNvPr>
          <p:cNvSpPr>
            <a:spLocks noChangeShapeType="1"/>
          </p:cNvSpPr>
          <p:nvPr/>
        </p:nvSpPr>
        <p:spPr bwMode="auto">
          <a:xfrm rot="16200000">
            <a:off x="2678047" y="5605147"/>
            <a:ext cx="2023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grpSp>
        <p:nvGrpSpPr>
          <p:cNvPr id="136" name="组合 135">
            <a:extLst>
              <a:ext uri="{FF2B5EF4-FFF2-40B4-BE49-F238E27FC236}">
                <a16:creationId xmlns:a16="http://schemas.microsoft.com/office/drawing/2014/main" id="{B10D15FB-D5D1-4738-A730-9E4CF8A615A0}"/>
              </a:ext>
            </a:extLst>
          </p:cNvPr>
          <p:cNvGrpSpPr/>
          <p:nvPr/>
        </p:nvGrpSpPr>
        <p:grpSpPr>
          <a:xfrm>
            <a:off x="5291968" y="116634"/>
            <a:ext cx="3651993" cy="921149"/>
            <a:chOff x="1187624" y="1700808"/>
            <a:chExt cx="5904656" cy="3289818"/>
          </a:xfrm>
        </p:grpSpPr>
        <p:sp>
          <p:nvSpPr>
            <p:cNvPr id="137" name="矩形 136">
              <a:extLst>
                <a:ext uri="{FF2B5EF4-FFF2-40B4-BE49-F238E27FC236}">
                  <a16:creationId xmlns:a16="http://schemas.microsoft.com/office/drawing/2014/main" id="{54ED0B65-57F3-4186-8B2B-3F0D4BE135B7}"/>
                </a:ext>
              </a:extLst>
            </p:cNvPr>
            <p:cNvSpPr/>
            <p:nvPr/>
          </p:nvSpPr>
          <p:spPr>
            <a:xfrm>
              <a:off x="1187624"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SENT-START</a:t>
              </a:r>
              <a:endParaRPr lang="zh-CN" altLang="en-US" sz="700" dirty="0">
                <a:latin typeface="微软雅黑" panose="020B0503020204020204" pitchFamily="34" charset="-122"/>
                <a:ea typeface="微软雅黑" panose="020B0503020204020204" pitchFamily="34" charset="-122"/>
              </a:endParaRPr>
            </a:p>
          </p:txBody>
        </p:sp>
        <p:sp>
          <p:nvSpPr>
            <p:cNvPr id="138" name="矩形 137">
              <a:extLst>
                <a:ext uri="{FF2B5EF4-FFF2-40B4-BE49-F238E27FC236}">
                  <a16:creationId xmlns:a16="http://schemas.microsoft.com/office/drawing/2014/main" id="{B9953FB2-9CE2-49D3-81F4-C5C4DF73426F}"/>
                </a:ext>
              </a:extLst>
            </p:cNvPr>
            <p:cNvSpPr/>
            <p:nvPr/>
          </p:nvSpPr>
          <p:spPr>
            <a:xfrm>
              <a:off x="3434172" y="170080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700" dirty="0">
                  <a:latin typeface="微软雅黑" panose="020B0503020204020204" pitchFamily="34" charset="-122"/>
                  <a:ea typeface="微软雅黑" panose="020B0503020204020204" pitchFamily="34" charset="-122"/>
                </a:rPr>
                <a:t>零</a:t>
              </a:r>
            </a:p>
          </p:txBody>
        </p:sp>
        <p:sp>
          <p:nvSpPr>
            <p:cNvPr id="139" name="矩形 138">
              <a:extLst>
                <a:ext uri="{FF2B5EF4-FFF2-40B4-BE49-F238E27FC236}">
                  <a16:creationId xmlns:a16="http://schemas.microsoft.com/office/drawing/2014/main" id="{30633AC0-442D-4626-900D-9C7842EE8D46}"/>
                </a:ext>
              </a:extLst>
            </p:cNvPr>
            <p:cNvSpPr/>
            <p:nvPr/>
          </p:nvSpPr>
          <p:spPr>
            <a:xfrm>
              <a:off x="3455876" y="448657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700" dirty="0">
                  <a:latin typeface="微软雅黑" panose="020B0503020204020204" pitchFamily="34" charset="-122"/>
                  <a:ea typeface="微软雅黑" panose="020B0503020204020204" pitchFamily="34" charset="-122"/>
                </a:rPr>
                <a:t>九</a:t>
              </a:r>
            </a:p>
          </p:txBody>
        </p:sp>
        <p:sp>
          <p:nvSpPr>
            <p:cNvPr id="140" name="矩形 139">
              <a:extLst>
                <a:ext uri="{FF2B5EF4-FFF2-40B4-BE49-F238E27FC236}">
                  <a16:creationId xmlns:a16="http://schemas.microsoft.com/office/drawing/2014/main" id="{71DDABF9-A259-4EEC-9577-5894288448B6}"/>
                </a:ext>
              </a:extLst>
            </p:cNvPr>
            <p:cNvSpPr/>
            <p:nvPr/>
          </p:nvSpPr>
          <p:spPr>
            <a:xfrm>
              <a:off x="5796136" y="3134699"/>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SENT-END</a:t>
              </a:r>
              <a:endParaRPr lang="zh-CN" altLang="en-US" sz="700" dirty="0">
                <a:latin typeface="微软雅黑" panose="020B0503020204020204" pitchFamily="34" charset="-122"/>
                <a:ea typeface="微软雅黑" panose="020B0503020204020204" pitchFamily="34" charset="-122"/>
              </a:endParaRPr>
            </a:p>
          </p:txBody>
        </p:sp>
        <p:sp>
          <p:nvSpPr>
            <p:cNvPr id="141" name="矩形 140">
              <a:extLst>
                <a:ext uri="{FF2B5EF4-FFF2-40B4-BE49-F238E27FC236}">
                  <a16:creationId xmlns:a16="http://schemas.microsoft.com/office/drawing/2014/main" id="{F467018F-59A9-4B90-BC02-818911931F20}"/>
                </a:ext>
              </a:extLst>
            </p:cNvPr>
            <p:cNvSpPr/>
            <p:nvPr/>
          </p:nvSpPr>
          <p:spPr>
            <a:xfrm>
              <a:off x="3450083" y="288894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700" dirty="0">
                  <a:latin typeface="微软雅黑" panose="020B0503020204020204" pitchFamily="34" charset="-122"/>
                  <a:ea typeface="微软雅黑" panose="020B0503020204020204" pitchFamily="34" charset="-122"/>
                </a:rPr>
                <a:t>一</a:t>
              </a:r>
            </a:p>
          </p:txBody>
        </p:sp>
        <p:cxnSp>
          <p:nvCxnSpPr>
            <p:cNvPr id="142" name="直接连接符 141">
              <a:extLst>
                <a:ext uri="{FF2B5EF4-FFF2-40B4-BE49-F238E27FC236}">
                  <a16:creationId xmlns:a16="http://schemas.microsoft.com/office/drawing/2014/main" id="{A52EBE60-3C2B-4F19-93BE-D0A3A9061336}"/>
                </a:ext>
              </a:extLst>
            </p:cNvPr>
            <p:cNvCxnSpPr>
              <a:cxnSpLocks/>
              <a:endCxn id="139" idx="0"/>
            </p:cNvCxnSpPr>
            <p:nvPr/>
          </p:nvCxnSpPr>
          <p:spPr>
            <a:xfrm>
              <a:off x="4103949" y="3638755"/>
              <a:ext cx="0" cy="847814"/>
            </a:xfrm>
            <a:prstGeom prst="line">
              <a:avLst/>
            </a:prstGeom>
            <a:ln w="38100" cmpd="sng">
              <a:prstDash val="sysDot"/>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824C6847-0544-4617-8C05-9B2EBD7B329B}"/>
                </a:ext>
              </a:extLst>
            </p:cNvPr>
            <p:cNvCxnSpPr>
              <a:endCxn id="141" idx="1"/>
            </p:cNvCxnSpPr>
            <p:nvPr/>
          </p:nvCxnSpPr>
          <p:spPr>
            <a:xfrm>
              <a:off x="2958970" y="3140968"/>
              <a:ext cx="49111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4" name="直接箭头连接符 143">
              <a:extLst>
                <a:ext uri="{FF2B5EF4-FFF2-40B4-BE49-F238E27FC236}">
                  <a16:creationId xmlns:a16="http://schemas.microsoft.com/office/drawing/2014/main" id="{B649DA2A-8382-4853-A3C4-1C8BD638388F}"/>
                </a:ext>
              </a:extLst>
            </p:cNvPr>
            <p:cNvCxnSpPr>
              <a:stCxn id="141" idx="3"/>
            </p:cNvCxnSpPr>
            <p:nvPr/>
          </p:nvCxnSpPr>
          <p:spPr>
            <a:xfrm>
              <a:off x="4746227" y="3140968"/>
              <a:ext cx="5278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肘形连接符 212">
              <a:extLst>
                <a:ext uri="{FF2B5EF4-FFF2-40B4-BE49-F238E27FC236}">
                  <a16:creationId xmlns:a16="http://schemas.microsoft.com/office/drawing/2014/main" id="{981A83B8-E71C-4FB5-B962-56CD61E6BDD6}"/>
                </a:ext>
              </a:extLst>
            </p:cNvPr>
            <p:cNvCxnSpPr>
              <a:stCxn id="140" idx="2"/>
              <a:endCxn id="137" idx="2"/>
            </p:cNvCxnSpPr>
            <p:nvPr/>
          </p:nvCxnSpPr>
          <p:spPr>
            <a:xfrm rot="5400000">
              <a:off x="4136818" y="1337633"/>
              <a:ext cx="6269" cy="4608512"/>
            </a:xfrm>
            <a:prstGeom prst="bentConnector3">
              <a:avLst>
                <a:gd name="adj1" fmla="val 3444511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肘形连接符 213">
              <a:extLst>
                <a:ext uri="{FF2B5EF4-FFF2-40B4-BE49-F238E27FC236}">
                  <a16:creationId xmlns:a16="http://schemas.microsoft.com/office/drawing/2014/main" id="{5F987B68-BE40-41FE-BA4D-17F3335ACA25}"/>
                </a:ext>
              </a:extLst>
            </p:cNvPr>
            <p:cNvCxnSpPr>
              <a:stCxn id="137" idx="3"/>
              <a:endCxn id="138" idx="1"/>
            </p:cNvCxnSpPr>
            <p:nvPr/>
          </p:nvCxnSpPr>
          <p:spPr>
            <a:xfrm flipV="1">
              <a:off x="2483768" y="1952836"/>
              <a:ext cx="950404" cy="144016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肘形连接符 214">
              <a:extLst>
                <a:ext uri="{FF2B5EF4-FFF2-40B4-BE49-F238E27FC236}">
                  <a16:creationId xmlns:a16="http://schemas.microsoft.com/office/drawing/2014/main" id="{1F2FE010-4383-4E44-911C-F92CB7C09D08}"/>
                </a:ext>
              </a:extLst>
            </p:cNvPr>
            <p:cNvCxnSpPr>
              <a:stCxn id="137" idx="3"/>
              <a:endCxn id="139" idx="1"/>
            </p:cNvCxnSpPr>
            <p:nvPr/>
          </p:nvCxnSpPr>
          <p:spPr>
            <a:xfrm>
              <a:off x="2483768" y="3392996"/>
              <a:ext cx="972108" cy="1345602"/>
            </a:xfrm>
            <a:prstGeom prst="bentConnector3">
              <a:avLst>
                <a:gd name="adj1" fmla="val 4890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8" name="肘形连接符 215">
              <a:extLst>
                <a:ext uri="{FF2B5EF4-FFF2-40B4-BE49-F238E27FC236}">
                  <a16:creationId xmlns:a16="http://schemas.microsoft.com/office/drawing/2014/main" id="{9DFF168B-28DB-498C-86FC-193B17A77E6F}"/>
                </a:ext>
              </a:extLst>
            </p:cNvPr>
            <p:cNvCxnSpPr>
              <a:stCxn id="138" idx="3"/>
              <a:endCxn id="140" idx="1"/>
            </p:cNvCxnSpPr>
            <p:nvPr/>
          </p:nvCxnSpPr>
          <p:spPr>
            <a:xfrm>
              <a:off x="4730316" y="1952836"/>
              <a:ext cx="1065820" cy="143389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9" name="肘形连接符 216">
              <a:extLst>
                <a:ext uri="{FF2B5EF4-FFF2-40B4-BE49-F238E27FC236}">
                  <a16:creationId xmlns:a16="http://schemas.microsoft.com/office/drawing/2014/main" id="{267A4C44-13C8-4F88-A404-828DAA1BDB8C}"/>
                </a:ext>
              </a:extLst>
            </p:cNvPr>
            <p:cNvCxnSpPr>
              <a:stCxn id="139" idx="3"/>
              <a:endCxn id="140" idx="1"/>
            </p:cNvCxnSpPr>
            <p:nvPr/>
          </p:nvCxnSpPr>
          <p:spPr>
            <a:xfrm flipV="1">
              <a:off x="4752020" y="3386727"/>
              <a:ext cx="1044116" cy="1351871"/>
            </a:xfrm>
            <a:prstGeom prst="bentConnector3">
              <a:avLst>
                <a:gd name="adj1" fmla="val 48982"/>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50" name="TextBox 51">
            <a:extLst>
              <a:ext uri="{FF2B5EF4-FFF2-40B4-BE49-F238E27FC236}">
                <a16:creationId xmlns:a16="http://schemas.microsoft.com/office/drawing/2014/main" id="{CE9B6299-74B5-45F9-89F5-0F0FCB13EC8C}"/>
              </a:ext>
            </a:extLst>
          </p:cNvPr>
          <p:cNvSpPr txBox="1"/>
          <p:nvPr/>
        </p:nvSpPr>
        <p:spPr>
          <a:xfrm>
            <a:off x="1928415" y="4884986"/>
            <a:ext cx="369332" cy="246221"/>
          </a:xfrm>
          <a:prstGeom prst="rect">
            <a:avLst/>
          </a:prstGeom>
          <a:noFill/>
        </p:spPr>
        <p:txBody>
          <a:bodyPr vert="vert270" wrap="none" rtlCol="0">
            <a:spAutoFit/>
          </a:bodyPr>
          <a:lstStyle/>
          <a:p>
            <a:r>
              <a:rPr lang="zh-CN" altLang="en-US" sz="1200" dirty="0">
                <a:latin typeface="+mn-ea"/>
              </a:rPr>
              <a:t>零</a:t>
            </a:r>
          </a:p>
        </p:txBody>
      </p:sp>
      <p:sp>
        <p:nvSpPr>
          <p:cNvPr id="153" name="TextBox 78">
            <a:extLst>
              <a:ext uri="{FF2B5EF4-FFF2-40B4-BE49-F238E27FC236}">
                <a16:creationId xmlns:a16="http://schemas.microsoft.com/office/drawing/2014/main" id="{5F3D65DD-976B-4627-BD3D-233367C3C122}"/>
              </a:ext>
            </a:extLst>
          </p:cNvPr>
          <p:cNvSpPr txBox="1"/>
          <p:nvPr/>
        </p:nvSpPr>
        <p:spPr>
          <a:xfrm>
            <a:off x="1947075" y="3524035"/>
            <a:ext cx="369332" cy="246221"/>
          </a:xfrm>
          <a:prstGeom prst="rect">
            <a:avLst/>
          </a:prstGeom>
          <a:noFill/>
        </p:spPr>
        <p:txBody>
          <a:bodyPr vert="vert270" wrap="none" rtlCol="0">
            <a:spAutoFit/>
          </a:bodyPr>
          <a:lstStyle/>
          <a:p>
            <a:r>
              <a:rPr lang="zh-CN" altLang="en-US" sz="1200" dirty="0">
                <a:latin typeface="+mn-ea"/>
              </a:rPr>
              <a:t>一</a:t>
            </a:r>
          </a:p>
        </p:txBody>
      </p:sp>
      <p:sp>
        <p:nvSpPr>
          <p:cNvPr id="154" name="TextBox 79">
            <a:extLst>
              <a:ext uri="{FF2B5EF4-FFF2-40B4-BE49-F238E27FC236}">
                <a16:creationId xmlns:a16="http://schemas.microsoft.com/office/drawing/2014/main" id="{132BDA5C-A932-4A30-8C90-412C20724961}"/>
              </a:ext>
            </a:extLst>
          </p:cNvPr>
          <p:cNvSpPr txBox="1"/>
          <p:nvPr/>
        </p:nvSpPr>
        <p:spPr>
          <a:xfrm>
            <a:off x="1991465" y="1986607"/>
            <a:ext cx="369332" cy="246221"/>
          </a:xfrm>
          <a:prstGeom prst="rect">
            <a:avLst/>
          </a:prstGeom>
          <a:noFill/>
        </p:spPr>
        <p:txBody>
          <a:bodyPr vert="vert270" wrap="none" rtlCol="0">
            <a:spAutoFit/>
          </a:bodyPr>
          <a:lstStyle/>
          <a:p>
            <a:r>
              <a:rPr lang="zh-CN" altLang="en-US" sz="1200" dirty="0">
                <a:latin typeface="+mn-ea"/>
              </a:rPr>
              <a:t>九</a:t>
            </a:r>
          </a:p>
        </p:txBody>
      </p:sp>
      <p:cxnSp>
        <p:nvCxnSpPr>
          <p:cNvPr id="156" name="直接连接符 155">
            <a:extLst>
              <a:ext uri="{FF2B5EF4-FFF2-40B4-BE49-F238E27FC236}">
                <a16:creationId xmlns:a16="http://schemas.microsoft.com/office/drawing/2014/main" id="{582D6C99-F6E2-492C-ADAB-FAB94C2EC100}"/>
              </a:ext>
            </a:extLst>
          </p:cNvPr>
          <p:cNvCxnSpPr/>
          <p:nvPr/>
        </p:nvCxnSpPr>
        <p:spPr>
          <a:xfrm flipH="1">
            <a:off x="2167460" y="2605013"/>
            <a:ext cx="1693" cy="226800"/>
          </a:xfrm>
          <a:prstGeom prst="line">
            <a:avLst/>
          </a:prstGeom>
          <a:ln w="25400"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6710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解码过程</a:t>
            </a:r>
          </a:p>
        </p:txBody>
      </p:sp>
      <p:sp>
        <p:nvSpPr>
          <p:cNvPr id="5" name="Oval 8"/>
          <p:cNvSpPr>
            <a:spLocks noChangeArrowheads="1"/>
          </p:cNvSpPr>
          <p:nvPr/>
        </p:nvSpPr>
        <p:spPr bwMode="auto">
          <a:xfrm rot="16200000">
            <a:off x="2689349" y="5337998"/>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 name="Oval 9"/>
          <p:cNvSpPr>
            <a:spLocks noChangeAspect="1" noChangeArrowheads="1"/>
          </p:cNvSpPr>
          <p:nvPr/>
        </p:nvSpPr>
        <p:spPr bwMode="auto">
          <a:xfrm rot="16200000">
            <a:off x="2487565" y="5307189"/>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 name="Line 11"/>
          <p:cNvSpPr>
            <a:spLocks noChangeShapeType="1"/>
          </p:cNvSpPr>
          <p:nvPr/>
        </p:nvSpPr>
        <p:spPr bwMode="auto">
          <a:xfrm rot="16200000" flipV="1">
            <a:off x="2579184" y="5308892"/>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 name="Oval 8"/>
          <p:cNvSpPr>
            <a:spLocks noChangeArrowheads="1"/>
          </p:cNvSpPr>
          <p:nvPr/>
        </p:nvSpPr>
        <p:spPr bwMode="auto">
          <a:xfrm rot="16200000">
            <a:off x="2689323" y="4985380"/>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 name="Oval 9"/>
          <p:cNvSpPr>
            <a:spLocks noChangeAspect="1" noChangeArrowheads="1"/>
          </p:cNvSpPr>
          <p:nvPr/>
        </p:nvSpPr>
        <p:spPr bwMode="auto">
          <a:xfrm rot="16200000">
            <a:off x="2487540" y="4954570"/>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 name="Line 11"/>
          <p:cNvSpPr>
            <a:spLocks noChangeShapeType="1"/>
          </p:cNvSpPr>
          <p:nvPr/>
        </p:nvSpPr>
        <p:spPr bwMode="auto">
          <a:xfrm rot="16200000" flipV="1">
            <a:off x="2579158" y="4956273"/>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 name="Oval 8"/>
          <p:cNvSpPr>
            <a:spLocks noChangeArrowheads="1"/>
          </p:cNvSpPr>
          <p:nvPr/>
        </p:nvSpPr>
        <p:spPr bwMode="auto">
          <a:xfrm rot="16200000">
            <a:off x="2691238" y="4644061"/>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 name="Oval 9"/>
          <p:cNvSpPr>
            <a:spLocks noChangeAspect="1" noChangeArrowheads="1"/>
          </p:cNvSpPr>
          <p:nvPr/>
        </p:nvSpPr>
        <p:spPr bwMode="auto">
          <a:xfrm rot="16200000">
            <a:off x="2489454" y="4614161"/>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 name="Line 11"/>
          <p:cNvSpPr>
            <a:spLocks noChangeShapeType="1"/>
          </p:cNvSpPr>
          <p:nvPr/>
        </p:nvSpPr>
        <p:spPr bwMode="auto">
          <a:xfrm rot="16200000" flipV="1">
            <a:off x="2581073" y="4615865"/>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 name="Oval 8"/>
          <p:cNvSpPr>
            <a:spLocks noChangeArrowheads="1"/>
          </p:cNvSpPr>
          <p:nvPr/>
        </p:nvSpPr>
        <p:spPr bwMode="auto">
          <a:xfrm rot="16200000">
            <a:off x="2688560" y="4290782"/>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 name="Oval 8"/>
          <p:cNvSpPr>
            <a:spLocks noChangeArrowheads="1"/>
          </p:cNvSpPr>
          <p:nvPr/>
        </p:nvSpPr>
        <p:spPr bwMode="auto">
          <a:xfrm rot="16200000">
            <a:off x="2688560" y="5713976"/>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 name="Oval 8"/>
          <p:cNvSpPr>
            <a:spLocks noChangeArrowheads="1"/>
          </p:cNvSpPr>
          <p:nvPr/>
        </p:nvSpPr>
        <p:spPr bwMode="auto">
          <a:xfrm rot="16200000">
            <a:off x="2689349" y="3945053"/>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 name="Oval 9"/>
          <p:cNvSpPr>
            <a:spLocks noChangeAspect="1" noChangeArrowheads="1"/>
          </p:cNvSpPr>
          <p:nvPr/>
        </p:nvSpPr>
        <p:spPr bwMode="auto">
          <a:xfrm rot="16200000">
            <a:off x="2487565" y="3914244"/>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9" name="Line 11"/>
          <p:cNvSpPr>
            <a:spLocks noChangeShapeType="1"/>
          </p:cNvSpPr>
          <p:nvPr/>
        </p:nvSpPr>
        <p:spPr bwMode="auto">
          <a:xfrm rot="16200000" flipV="1">
            <a:off x="2579184" y="3915947"/>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0" name="Oval 8"/>
          <p:cNvSpPr>
            <a:spLocks noChangeArrowheads="1"/>
          </p:cNvSpPr>
          <p:nvPr/>
        </p:nvSpPr>
        <p:spPr bwMode="auto">
          <a:xfrm rot="16200000">
            <a:off x="2689323" y="3590864"/>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1" name="Oval 9"/>
          <p:cNvSpPr>
            <a:spLocks noChangeAspect="1" noChangeArrowheads="1"/>
          </p:cNvSpPr>
          <p:nvPr/>
        </p:nvSpPr>
        <p:spPr bwMode="auto">
          <a:xfrm rot="16200000">
            <a:off x="2487540" y="3560055"/>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2" name="Line 11"/>
          <p:cNvSpPr>
            <a:spLocks noChangeShapeType="1"/>
          </p:cNvSpPr>
          <p:nvPr/>
        </p:nvSpPr>
        <p:spPr bwMode="auto">
          <a:xfrm rot="16200000" flipV="1">
            <a:off x="2579158" y="3561758"/>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3" name="Oval 8"/>
          <p:cNvSpPr>
            <a:spLocks noChangeArrowheads="1"/>
          </p:cNvSpPr>
          <p:nvPr/>
        </p:nvSpPr>
        <p:spPr bwMode="auto">
          <a:xfrm rot="16200000">
            <a:off x="2691238" y="3244225"/>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4" name="Oval 9"/>
          <p:cNvSpPr>
            <a:spLocks noChangeAspect="1" noChangeArrowheads="1"/>
          </p:cNvSpPr>
          <p:nvPr/>
        </p:nvSpPr>
        <p:spPr bwMode="auto">
          <a:xfrm rot="16200000">
            <a:off x="2489454" y="3214326"/>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5" name="Line 11"/>
          <p:cNvSpPr>
            <a:spLocks noChangeShapeType="1"/>
          </p:cNvSpPr>
          <p:nvPr/>
        </p:nvSpPr>
        <p:spPr bwMode="auto">
          <a:xfrm rot="16200000" flipV="1">
            <a:off x="2581073" y="3216029"/>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6" name="Oval 8"/>
          <p:cNvSpPr>
            <a:spLocks noChangeArrowheads="1"/>
          </p:cNvSpPr>
          <p:nvPr/>
        </p:nvSpPr>
        <p:spPr bwMode="auto">
          <a:xfrm rot="16200000">
            <a:off x="2688560" y="2897837"/>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7" name="Line 10"/>
          <p:cNvSpPr>
            <a:spLocks noChangeShapeType="1"/>
          </p:cNvSpPr>
          <p:nvPr/>
        </p:nvSpPr>
        <p:spPr bwMode="auto">
          <a:xfrm rot="16200000">
            <a:off x="2687925" y="5239955"/>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8" name="Line 10"/>
          <p:cNvSpPr>
            <a:spLocks noChangeShapeType="1"/>
          </p:cNvSpPr>
          <p:nvPr/>
        </p:nvSpPr>
        <p:spPr bwMode="auto">
          <a:xfrm rot="16200000">
            <a:off x="2687925" y="4892655"/>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9" name="Line 10"/>
          <p:cNvSpPr>
            <a:spLocks noChangeShapeType="1"/>
          </p:cNvSpPr>
          <p:nvPr/>
        </p:nvSpPr>
        <p:spPr bwMode="auto">
          <a:xfrm rot="16200000">
            <a:off x="2687925" y="4545357"/>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0" name="Line 10"/>
          <p:cNvSpPr>
            <a:spLocks noChangeShapeType="1"/>
          </p:cNvSpPr>
          <p:nvPr/>
        </p:nvSpPr>
        <p:spPr bwMode="auto">
          <a:xfrm rot="16200000">
            <a:off x="2687925" y="3845440"/>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 name="Line 10"/>
          <p:cNvSpPr>
            <a:spLocks noChangeShapeType="1"/>
          </p:cNvSpPr>
          <p:nvPr/>
        </p:nvSpPr>
        <p:spPr bwMode="auto">
          <a:xfrm rot="16200000">
            <a:off x="2687925" y="3492842"/>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 name="Line 10"/>
          <p:cNvSpPr>
            <a:spLocks noChangeShapeType="1"/>
          </p:cNvSpPr>
          <p:nvPr/>
        </p:nvSpPr>
        <p:spPr bwMode="auto">
          <a:xfrm rot="16200000">
            <a:off x="2691038" y="3149298"/>
            <a:ext cx="181304" cy="49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33" name="直接连接符 32"/>
          <p:cNvCxnSpPr/>
          <p:nvPr/>
        </p:nvCxnSpPr>
        <p:spPr>
          <a:xfrm>
            <a:off x="2961637" y="5423829"/>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961637" y="5070668"/>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961637" y="4730259"/>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961637" y="4377641"/>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961637" y="4030342"/>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961637" y="3676152"/>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961637" y="3330424"/>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2961637" y="2972595"/>
            <a:ext cx="6301800" cy="52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3175842" y="1419021"/>
            <a:ext cx="15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3521571" y="1419021"/>
            <a:ext cx="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flipV="1">
            <a:off x="3837869" y="1419021"/>
            <a:ext cx="1033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4184393" y="1419021"/>
            <a:ext cx="1110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4529018" y="1419020"/>
            <a:ext cx="7997"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4863643" y="1419021"/>
            <a:ext cx="4213"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5214489" y="1419021"/>
            <a:ext cx="665"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5548673" y="1419021"/>
            <a:ext cx="77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flipV="1">
            <a:off x="5883785" y="1419021"/>
            <a:ext cx="3726"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flipV="1">
            <a:off x="6227557" y="1438422"/>
            <a:ext cx="363" cy="3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3199171" y="5836347"/>
            <a:ext cx="6173195" cy="206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矩形 52"/>
              <p:cNvSpPr/>
              <p:nvPr/>
            </p:nvSpPr>
            <p:spPr>
              <a:xfrm>
                <a:off x="3101621" y="54508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m:t>
                          </m:r>
                        </m:sub>
                      </m:sSub>
                    </m:oMath>
                  </m:oMathPara>
                </a14:m>
                <a:endParaRPr lang="zh-CN" altLang="en-US" sz="1600" dirty="0"/>
              </a:p>
            </p:txBody>
          </p:sp>
        </mc:Choice>
        <mc:Fallback xmlns="">
          <p:sp>
            <p:nvSpPr>
              <p:cNvPr id="53" name="矩形 52"/>
              <p:cNvSpPr>
                <a:spLocks noRot="1" noChangeAspect="1" noMove="1" noResize="1" noEditPoints="1" noAdjustHandles="1" noChangeArrowheads="1" noChangeShapeType="1" noTextEdit="1"/>
              </p:cNvSpPr>
              <p:nvPr/>
            </p:nvSpPr>
            <p:spPr>
              <a:xfrm>
                <a:off x="3101621" y="5450847"/>
                <a:ext cx="151632" cy="386116"/>
              </a:xfrm>
              <a:prstGeom prst="rect">
                <a:avLst/>
              </a:prstGeom>
              <a:blipFill>
                <a:blip r:embed="rId4"/>
                <a:stretch>
                  <a:fillRect l="-61538" r="-4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矩形 53"/>
              <p:cNvSpPr/>
              <p:nvPr/>
            </p:nvSpPr>
            <p:spPr>
              <a:xfrm>
                <a:off x="3445755" y="54508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2</m:t>
                          </m:r>
                        </m:sub>
                      </m:sSub>
                    </m:oMath>
                  </m:oMathPara>
                </a14:m>
                <a:endParaRPr lang="zh-CN" altLang="en-US" sz="1600" dirty="0"/>
              </a:p>
            </p:txBody>
          </p:sp>
        </mc:Choice>
        <mc:Fallback xmlns="">
          <p:sp>
            <p:nvSpPr>
              <p:cNvPr id="54" name="矩形 53"/>
              <p:cNvSpPr>
                <a:spLocks noRot="1" noChangeAspect="1" noMove="1" noResize="1" noEditPoints="1" noAdjustHandles="1" noChangeArrowheads="1" noChangeShapeType="1" noTextEdit="1"/>
              </p:cNvSpPr>
              <p:nvPr/>
            </p:nvSpPr>
            <p:spPr>
              <a:xfrm>
                <a:off x="3445755" y="5450847"/>
                <a:ext cx="151632" cy="386116"/>
              </a:xfrm>
              <a:prstGeom prst="rect">
                <a:avLst/>
              </a:prstGeom>
              <a:blipFill>
                <a:blip r:embed="rId5"/>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矩形 54"/>
              <p:cNvSpPr/>
              <p:nvPr/>
            </p:nvSpPr>
            <p:spPr>
              <a:xfrm>
                <a:off x="3762053" y="5450230"/>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3</m:t>
                          </m:r>
                        </m:sub>
                      </m:sSub>
                    </m:oMath>
                  </m:oMathPara>
                </a14:m>
                <a:endParaRPr lang="zh-CN" altLang="en-US" sz="1600" dirty="0"/>
              </a:p>
            </p:txBody>
          </p:sp>
        </mc:Choice>
        <mc:Fallback xmlns="">
          <p:sp>
            <p:nvSpPr>
              <p:cNvPr id="55" name="矩形 54"/>
              <p:cNvSpPr>
                <a:spLocks noRot="1" noChangeAspect="1" noMove="1" noResize="1" noEditPoints="1" noAdjustHandles="1" noChangeArrowheads="1" noChangeShapeType="1" noTextEdit="1"/>
              </p:cNvSpPr>
              <p:nvPr/>
            </p:nvSpPr>
            <p:spPr>
              <a:xfrm>
                <a:off x="3762053" y="5450230"/>
                <a:ext cx="151632" cy="386116"/>
              </a:xfrm>
              <a:prstGeom prst="rect">
                <a:avLst/>
              </a:prstGeom>
              <a:blipFill>
                <a:blip r:embed="rId6"/>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矩形 55"/>
              <p:cNvSpPr/>
              <p:nvPr/>
            </p:nvSpPr>
            <p:spPr>
              <a:xfrm>
                <a:off x="4118113" y="5450230"/>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4</m:t>
                          </m:r>
                        </m:sub>
                      </m:sSub>
                    </m:oMath>
                  </m:oMathPara>
                </a14:m>
                <a:endParaRPr lang="zh-CN" altLang="en-US" sz="1600" dirty="0"/>
              </a:p>
            </p:txBody>
          </p:sp>
        </mc:Choice>
        <mc:Fallback xmlns="">
          <p:sp>
            <p:nvSpPr>
              <p:cNvPr id="56" name="矩形 55"/>
              <p:cNvSpPr>
                <a:spLocks noRot="1" noChangeAspect="1" noMove="1" noResize="1" noEditPoints="1" noAdjustHandles="1" noChangeArrowheads="1" noChangeShapeType="1" noTextEdit="1"/>
              </p:cNvSpPr>
              <p:nvPr/>
            </p:nvSpPr>
            <p:spPr>
              <a:xfrm>
                <a:off x="4118113" y="5450230"/>
                <a:ext cx="151632" cy="386116"/>
              </a:xfrm>
              <a:prstGeom prst="rect">
                <a:avLst/>
              </a:prstGeom>
              <a:blipFill>
                <a:blip r:embed="rId7"/>
                <a:stretch>
                  <a:fillRect l="-68000" r="-5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矩形 56"/>
              <p:cNvSpPr/>
              <p:nvPr/>
            </p:nvSpPr>
            <p:spPr>
              <a:xfrm>
                <a:off x="4444176" y="54508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5</m:t>
                          </m:r>
                        </m:sub>
                      </m:sSub>
                    </m:oMath>
                  </m:oMathPara>
                </a14:m>
                <a:endParaRPr lang="zh-CN" altLang="en-US" sz="1600" dirty="0"/>
              </a:p>
            </p:txBody>
          </p:sp>
        </mc:Choice>
        <mc:Fallback xmlns="">
          <p:sp>
            <p:nvSpPr>
              <p:cNvPr id="57" name="矩形 56"/>
              <p:cNvSpPr>
                <a:spLocks noRot="1" noChangeAspect="1" noMove="1" noResize="1" noEditPoints="1" noAdjustHandles="1" noChangeArrowheads="1" noChangeShapeType="1" noTextEdit="1"/>
              </p:cNvSpPr>
              <p:nvPr/>
            </p:nvSpPr>
            <p:spPr>
              <a:xfrm>
                <a:off x="4444176" y="5450847"/>
                <a:ext cx="151632" cy="386116"/>
              </a:xfrm>
              <a:prstGeom prst="rect">
                <a:avLst/>
              </a:prstGeom>
              <a:blipFill>
                <a:blip r:embed="rId8"/>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矩形 57"/>
              <p:cNvSpPr/>
              <p:nvPr/>
            </p:nvSpPr>
            <p:spPr>
              <a:xfrm>
                <a:off x="4804249" y="5450230"/>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6</m:t>
                          </m:r>
                        </m:sub>
                      </m:sSub>
                    </m:oMath>
                  </m:oMathPara>
                </a14:m>
                <a:endParaRPr lang="zh-CN" altLang="en-US" sz="1600" dirty="0"/>
              </a:p>
            </p:txBody>
          </p:sp>
        </mc:Choice>
        <mc:Fallback xmlns="">
          <p:sp>
            <p:nvSpPr>
              <p:cNvPr id="58" name="矩形 57"/>
              <p:cNvSpPr>
                <a:spLocks noRot="1" noChangeAspect="1" noMove="1" noResize="1" noEditPoints="1" noAdjustHandles="1" noChangeArrowheads="1" noChangeShapeType="1" noTextEdit="1"/>
              </p:cNvSpPr>
              <p:nvPr/>
            </p:nvSpPr>
            <p:spPr>
              <a:xfrm>
                <a:off x="4804249" y="5450230"/>
                <a:ext cx="151632" cy="386116"/>
              </a:xfrm>
              <a:prstGeom prst="rect">
                <a:avLst/>
              </a:prstGeom>
              <a:blipFill>
                <a:blip r:embed="rId9"/>
                <a:stretch>
                  <a:fillRect l="-61538" r="-50000"/>
                </a:stretch>
              </a:blipFill>
            </p:spPr>
            <p:txBody>
              <a:bodyPr/>
              <a:lstStyle/>
              <a:p>
                <a:r>
                  <a:rPr lang="zh-CN" altLang="en-US">
                    <a:noFill/>
                  </a:rPr>
                  <a:t> </a:t>
                </a:r>
              </a:p>
            </p:txBody>
          </p:sp>
        </mc:Fallback>
      </mc:AlternateContent>
      <p:sp>
        <p:nvSpPr>
          <p:cNvPr id="62" name="Oval 8"/>
          <p:cNvSpPr>
            <a:spLocks noChangeArrowheads="1"/>
          </p:cNvSpPr>
          <p:nvPr/>
        </p:nvSpPr>
        <p:spPr bwMode="auto">
          <a:xfrm rot="16200000">
            <a:off x="2690253" y="2387986"/>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3" name="Oval 9"/>
          <p:cNvSpPr>
            <a:spLocks noChangeAspect="1" noChangeArrowheads="1"/>
          </p:cNvSpPr>
          <p:nvPr/>
        </p:nvSpPr>
        <p:spPr bwMode="auto">
          <a:xfrm rot="16200000">
            <a:off x="2488469" y="2357177"/>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4" name="Line 11"/>
          <p:cNvSpPr>
            <a:spLocks noChangeShapeType="1"/>
          </p:cNvSpPr>
          <p:nvPr/>
        </p:nvSpPr>
        <p:spPr bwMode="auto">
          <a:xfrm rot="16200000" flipV="1">
            <a:off x="2580087" y="2358880"/>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5" name="Oval 8"/>
          <p:cNvSpPr>
            <a:spLocks noChangeArrowheads="1"/>
          </p:cNvSpPr>
          <p:nvPr/>
        </p:nvSpPr>
        <p:spPr bwMode="auto">
          <a:xfrm rot="16200000">
            <a:off x="2690228" y="2033796"/>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6" name="Oval 9"/>
          <p:cNvSpPr>
            <a:spLocks noChangeAspect="1" noChangeArrowheads="1"/>
          </p:cNvSpPr>
          <p:nvPr/>
        </p:nvSpPr>
        <p:spPr bwMode="auto">
          <a:xfrm rot="16200000">
            <a:off x="2488443" y="2002987"/>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7" name="Line 11"/>
          <p:cNvSpPr>
            <a:spLocks noChangeShapeType="1"/>
          </p:cNvSpPr>
          <p:nvPr/>
        </p:nvSpPr>
        <p:spPr bwMode="auto">
          <a:xfrm rot="16200000" flipV="1">
            <a:off x="2580062" y="2004690"/>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8" name="Oval 8"/>
          <p:cNvSpPr>
            <a:spLocks noChangeArrowheads="1"/>
          </p:cNvSpPr>
          <p:nvPr/>
        </p:nvSpPr>
        <p:spPr bwMode="auto">
          <a:xfrm rot="16200000">
            <a:off x="2692142" y="1687157"/>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9" name="Oval 9"/>
          <p:cNvSpPr>
            <a:spLocks noChangeAspect="1" noChangeArrowheads="1"/>
          </p:cNvSpPr>
          <p:nvPr/>
        </p:nvSpPr>
        <p:spPr bwMode="auto">
          <a:xfrm rot="16200000">
            <a:off x="2490358" y="1657259"/>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0" name="Line 11"/>
          <p:cNvSpPr>
            <a:spLocks noChangeShapeType="1"/>
          </p:cNvSpPr>
          <p:nvPr/>
        </p:nvSpPr>
        <p:spPr bwMode="auto">
          <a:xfrm rot="16200000" flipV="1">
            <a:off x="2581977" y="1658961"/>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1" name="Oval 8"/>
          <p:cNvSpPr>
            <a:spLocks noChangeArrowheads="1"/>
          </p:cNvSpPr>
          <p:nvPr/>
        </p:nvSpPr>
        <p:spPr bwMode="auto">
          <a:xfrm rot="16200000">
            <a:off x="2689463" y="1340769"/>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2" name="Line 10"/>
          <p:cNvSpPr>
            <a:spLocks noChangeShapeType="1"/>
          </p:cNvSpPr>
          <p:nvPr/>
        </p:nvSpPr>
        <p:spPr bwMode="auto">
          <a:xfrm rot="16200000">
            <a:off x="2688830" y="2288372"/>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3" name="Line 10"/>
          <p:cNvSpPr>
            <a:spLocks noChangeShapeType="1"/>
          </p:cNvSpPr>
          <p:nvPr/>
        </p:nvSpPr>
        <p:spPr bwMode="auto">
          <a:xfrm rot="16200000">
            <a:off x="2688830" y="1935774"/>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4" name="Line 10"/>
          <p:cNvSpPr>
            <a:spLocks noChangeShapeType="1"/>
          </p:cNvSpPr>
          <p:nvPr/>
        </p:nvSpPr>
        <p:spPr bwMode="auto">
          <a:xfrm rot="16200000">
            <a:off x="2688830" y="1590024"/>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75" name="直接连接符 74"/>
          <p:cNvCxnSpPr/>
          <p:nvPr/>
        </p:nvCxnSpPr>
        <p:spPr>
          <a:xfrm>
            <a:off x="2962541" y="2473274"/>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2962541" y="2119085"/>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962541" y="1773357"/>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2962542" y="1420739"/>
            <a:ext cx="6302029" cy="1679"/>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flipV="1">
            <a:off x="2833986" y="5414053"/>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15" idx="5"/>
          </p:cNvCxnSpPr>
          <p:nvPr/>
        </p:nvCxnSpPr>
        <p:spPr>
          <a:xfrm flipV="1">
            <a:off x="2827942" y="4046956"/>
            <a:ext cx="336796" cy="169093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1" name="弧形 150"/>
          <p:cNvSpPr/>
          <p:nvPr/>
        </p:nvSpPr>
        <p:spPr>
          <a:xfrm flipH="1">
            <a:off x="2325097" y="4097019"/>
            <a:ext cx="842494" cy="1609285"/>
          </a:xfrm>
          <a:prstGeom prst="arc">
            <a:avLst>
              <a:gd name="adj1" fmla="val 16250639"/>
              <a:gd name="adj2" fmla="val 5461289"/>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2" name="弧形 151"/>
          <p:cNvSpPr/>
          <p:nvPr/>
        </p:nvSpPr>
        <p:spPr>
          <a:xfrm flipH="1">
            <a:off x="2335035" y="2518743"/>
            <a:ext cx="766587" cy="3198892"/>
          </a:xfrm>
          <a:prstGeom prst="arc">
            <a:avLst>
              <a:gd name="adj1" fmla="val 16250639"/>
              <a:gd name="adj2" fmla="val 5406814"/>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55" name="直接连接符 154"/>
          <p:cNvCxnSpPr/>
          <p:nvPr/>
        </p:nvCxnSpPr>
        <p:spPr>
          <a:xfrm flipH="1">
            <a:off x="2779779" y="2614103"/>
            <a:ext cx="1693" cy="226800"/>
          </a:xfrm>
          <a:prstGeom prst="line">
            <a:avLst/>
          </a:prstGeom>
          <a:ln w="25400" cmpd="sng">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5" name="矩形 164"/>
              <p:cNvSpPr/>
              <p:nvPr/>
            </p:nvSpPr>
            <p:spPr>
              <a:xfrm>
                <a:off x="5140335" y="54624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7</m:t>
                          </m:r>
                        </m:sub>
                      </m:sSub>
                    </m:oMath>
                  </m:oMathPara>
                </a14:m>
                <a:endParaRPr lang="zh-CN" altLang="en-US" sz="1600" dirty="0"/>
              </a:p>
            </p:txBody>
          </p:sp>
        </mc:Choice>
        <mc:Fallback xmlns="">
          <p:sp>
            <p:nvSpPr>
              <p:cNvPr id="165" name="矩形 164"/>
              <p:cNvSpPr>
                <a:spLocks noRot="1" noChangeAspect="1" noMove="1" noResize="1" noEditPoints="1" noAdjustHandles="1" noChangeArrowheads="1" noChangeShapeType="1" noTextEdit="1"/>
              </p:cNvSpPr>
              <p:nvPr/>
            </p:nvSpPr>
            <p:spPr>
              <a:xfrm>
                <a:off x="5140335" y="5462447"/>
                <a:ext cx="151632" cy="386116"/>
              </a:xfrm>
              <a:prstGeom prst="rect">
                <a:avLst/>
              </a:prstGeom>
              <a:blipFill>
                <a:blip r:embed="rId10"/>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6" name="矩形 165"/>
              <p:cNvSpPr/>
              <p:nvPr/>
            </p:nvSpPr>
            <p:spPr>
              <a:xfrm>
                <a:off x="5456633" y="5461831"/>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8</m:t>
                          </m:r>
                        </m:sub>
                      </m:sSub>
                    </m:oMath>
                  </m:oMathPara>
                </a14:m>
                <a:endParaRPr lang="zh-CN" altLang="en-US" sz="1600" dirty="0"/>
              </a:p>
            </p:txBody>
          </p:sp>
        </mc:Choice>
        <mc:Fallback xmlns="">
          <p:sp>
            <p:nvSpPr>
              <p:cNvPr id="166" name="矩形 165"/>
              <p:cNvSpPr>
                <a:spLocks noRot="1" noChangeAspect="1" noMove="1" noResize="1" noEditPoints="1" noAdjustHandles="1" noChangeArrowheads="1" noChangeShapeType="1" noTextEdit="1"/>
              </p:cNvSpPr>
              <p:nvPr/>
            </p:nvSpPr>
            <p:spPr>
              <a:xfrm>
                <a:off x="5456633" y="5461831"/>
                <a:ext cx="151632" cy="386116"/>
              </a:xfrm>
              <a:prstGeom prst="rect">
                <a:avLst/>
              </a:prstGeom>
              <a:blipFill>
                <a:blip r:embed="rId11"/>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7" name="矩形 166"/>
              <p:cNvSpPr/>
              <p:nvPr/>
            </p:nvSpPr>
            <p:spPr>
              <a:xfrm>
                <a:off x="5812693" y="5461831"/>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9</m:t>
                          </m:r>
                        </m:sub>
                      </m:sSub>
                    </m:oMath>
                  </m:oMathPara>
                </a14:m>
                <a:endParaRPr lang="zh-CN" altLang="en-US" sz="1600" dirty="0"/>
              </a:p>
            </p:txBody>
          </p:sp>
        </mc:Choice>
        <mc:Fallback xmlns="">
          <p:sp>
            <p:nvSpPr>
              <p:cNvPr id="167" name="矩形 166"/>
              <p:cNvSpPr>
                <a:spLocks noRot="1" noChangeAspect="1" noMove="1" noResize="1" noEditPoints="1" noAdjustHandles="1" noChangeArrowheads="1" noChangeShapeType="1" noTextEdit="1"/>
              </p:cNvSpPr>
              <p:nvPr/>
            </p:nvSpPr>
            <p:spPr>
              <a:xfrm>
                <a:off x="5812693" y="5461831"/>
                <a:ext cx="151632" cy="386116"/>
              </a:xfrm>
              <a:prstGeom prst="rect">
                <a:avLst/>
              </a:prstGeom>
              <a:blipFill>
                <a:blip r:embed="rId12"/>
                <a:stretch>
                  <a:fillRect l="-68000" r="-4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8" name="矩形 167"/>
              <p:cNvSpPr/>
              <p:nvPr/>
            </p:nvSpPr>
            <p:spPr>
              <a:xfrm>
                <a:off x="6138756" y="54624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10</m:t>
                          </m:r>
                        </m:sub>
                      </m:sSub>
                    </m:oMath>
                  </m:oMathPara>
                </a14:m>
                <a:endParaRPr lang="zh-CN" altLang="en-US" sz="1600" dirty="0"/>
              </a:p>
            </p:txBody>
          </p:sp>
        </mc:Choice>
        <mc:Fallback xmlns="">
          <p:sp>
            <p:nvSpPr>
              <p:cNvPr id="168" name="矩形 167"/>
              <p:cNvSpPr>
                <a:spLocks noRot="1" noChangeAspect="1" noMove="1" noResize="1" noEditPoints="1" noAdjustHandles="1" noChangeArrowheads="1" noChangeShapeType="1" noTextEdit="1"/>
              </p:cNvSpPr>
              <p:nvPr/>
            </p:nvSpPr>
            <p:spPr>
              <a:xfrm>
                <a:off x="6138756" y="5462447"/>
                <a:ext cx="151632" cy="386116"/>
              </a:xfrm>
              <a:prstGeom prst="rect">
                <a:avLst/>
              </a:prstGeom>
              <a:blipFill>
                <a:blip r:embed="rId13"/>
                <a:stretch>
                  <a:fillRect l="-88462" r="-73077"/>
                </a:stretch>
              </a:blipFill>
            </p:spPr>
            <p:txBody>
              <a:bodyPr/>
              <a:lstStyle/>
              <a:p>
                <a:r>
                  <a:rPr lang="zh-CN" altLang="en-US">
                    <a:noFill/>
                  </a:rPr>
                  <a:t> </a:t>
                </a:r>
              </a:p>
            </p:txBody>
          </p:sp>
        </mc:Fallback>
      </mc:AlternateContent>
      <p:sp>
        <p:nvSpPr>
          <p:cNvPr id="169" name="矩形 168"/>
          <p:cNvSpPr/>
          <p:nvPr/>
        </p:nvSpPr>
        <p:spPr>
          <a:xfrm>
            <a:off x="6498830" y="5461831"/>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cxnSp>
        <p:nvCxnSpPr>
          <p:cNvPr id="170" name="直接连接符 169"/>
          <p:cNvCxnSpPr/>
          <p:nvPr/>
        </p:nvCxnSpPr>
        <p:spPr>
          <a:xfrm flipV="1">
            <a:off x="6556627" y="1419021"/>
            <a:ext cx="15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flipV="1">
            <a:off x="6902355" y="1419021"/>
            <a:ext cx="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flipH="1" flipV="1">
            <a:off x="7218653" y="1419021"/>
            <a:ext cx="1033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flipH="1" flipV="1">
            <a:off x="7565178" y="1419021"/>
            <a:ext cx="1110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flipV="1">
            <a:off x="7909802" y="1419020"/>
            <a:ext cx="7997"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flipH="1" flipV="1">
            <a:off x="8244427" y="1419021"/>
            <a:ext cx="4213"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flipH="1" flipV="1">
            <a:off x="8595274" y="1419021"/>
            <a:ext cx="665"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flipV="1">
            <a:off x="8929457" y="1419021"/>
            <a:ext cx="77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flipH="1" flipV="1">
            <a:off x="9264569" y="1419021"/>
            <a:ext cx="3726"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5" idx="5"/>
          </p:cNvCxnSpPr>
          <p:nvPr/>
        </p:nvCxnSpPr>
        <p:spPr>
          <a:xfrm flipV="1">
            <a:off x="2827942" y="2488274"/>
            <a:ext cx="336796" cy="3249617"/>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p:nvPr/>
        </p:nvCxnSpPr>
        <p:spPr>
          <a:xfrm flipV="1">
            <a:off x="3175843" y="507755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p:nvPr/>
        </p:nvCxnSpPr>
        <p:spPr>
          <a:xfrm flipV="1">
            <a:off x="3171629" y="367772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p:nvPr/>
        </p:nvCxnSpPr>
        <p:spPr>
          <a:xfrm flipV="1">
            <a:off x="3175843" y="5430179"/>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p:nvPr/>
        </p:nvCxnSpPr>
        <p:spPr>
          <a:xfrm flipV="1">
            <a:off x="3164738" y="4026702"/>
            <a:ext cx="372556" cy="4183"/>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flipV="1">
            <a:off x="3176903" y="2115400"/>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flipV="1">
            <a:off x="3170012" y="2478651"/>
            <a:ext cx="367282" cy="542"/>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flipV="1">
            <a:off x="3502471" y="4737150"/>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p:nvPr/>
        </p:nvCxnSpPr>
        <p:spPr>
          <a:xfrm flipV="1">
            <a:off x="3505148" y="3337316"/>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flipV="1">
            <a:off x="3521572" y="507066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p:nvPr/>
        </p:nvCxnSpPr>
        <p:spPr>
          <a:xfrm flipV="1">
            <a:off x="3510468" y="368461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p:nvPr/>
        </p:nvCxnSpPr>
        <p:spPr>
          <a:xfrm flipV="1">
            <a:off x="3521572" y="5430177"/>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a:off x="3510468" y="4030343"/>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p:nvPr/>
        </p:nvCxnSpPr>
        <p:spPr>
          <a:xfrm>
            <a:off x="3537295" y="3677050"/>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p:nvPr/>
        </p:nvCxnSpPr>
        <p:spPr>
          <a:xfrm flipV="1">
            <a:off x="3508586" y="5080447"/>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p:nvPr/>
        </p:nvCxnSpPr>
        <p:spPr>
          <a:xfrm flipV="1">
            <a:off x="3510421" y="1774992"/>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p:nvPr/>
        </p:nvCxnSpPr>
        <p:spPr>
          <a:xfrm flipV="1">
            <a:off x="3515742" y="2122290"/>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p:nvPr/>
        </p:nvCxnSpPr>
        <p:spPr>
          <a:xfrm>
            <a:off x="3515742" y="2468019"/>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p:nvPr/>
        </p:nvCxnSpPr>
        <p:spPr>
          <a:xfrm>
            <a:off x="3518612" y="2115226"/>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p:nvPr/>
        </p:nvCxnSpPr>
        <p:spPr>
          <a:xfrm flipV="1">
            <a:off x="3855091" y="4384531"/>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p:nvPr/>
        </p:nvCxnSpPr>
        <p:spPr>
          <a:xfrm flipV="1">
            <a:off x="3848200" y="4730260"/>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p:nvPr/>
        </p:nvCxnSpPr>
        <p:spPr>
          <a:xfrm flipV="1">
            <a:off x="3849771" y="507066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p:nvPr/>
        </p:nvCxnSpPr>
        <p:spPr>
          <a:xfrm flipV="1">
            <a:off x="3850876" y="3337316"/>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p:nvPr/>
        </p:nvCxnSpPr>
        <p:spPr>
          <a:xfrm flipV="1">
            <a:off x="3850876" y="367772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p:nvPr/>
        </p:nvCxnSpPr>
        <p:spPr>
          <a:xfrm flipV="1">
            <a:off x="3861981" y="542328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3857766" y="4037232"/>
            <a:ext cx="326629"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p:nvPr/>
        </p:nvCxnSpPr>
        <p:spPr>
          <a:xfrm flipV="1">
            <a:off x="3842880" y="4737151"/>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a:off x="3843985" y="3330967"/>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p:nvPr/>
        </p:nvCxnSpPr>
        <p:spPr>
          <a:xfrm flipV="1">
            <a:off x="3857001" y="2965302"/>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p:nvPr/>
        </p:nvCxnSpPr>
        <p:spPr>
          <a:xfrm>
            <a:off x="3883025" y="3676508"/>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3" name="直接箭头连接符 142"/>
          <p:cNvCxnSpPr/>
          <p:nvPr/>
        </p:nvCxnSpPr>
        <p:spPr>
          <a:xfrm flipV="1">
            <a:off x="3854315" y="508044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4" name="直接箭头连接符 143"/>
          <p:cNvCxnSpPr/>
          <p:nvPr/>
        </p:nvCxnSpPr>
        <p:spPr>
          <a:xfrm flipV="1">
            <a:off x="3856150" y="1774992"/>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45" name="直接箭头连接符 144"/>
          <p:cNvCxnSpPr/>
          <p:nvPr/>
        </p:nvCxnSpPr>
        <p:spPr>
          <a:xfrm flipV="1">
            <a:off x="3856150" y="2115400"/>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p:nvPr/>
        </p:nvCxnSpPr>
        <p:spPr>
          <a:xfrm>
            <a:off x="3863040" y="2474909"/>
            <a:ext cx="326629"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47" name="直接箭头连接符 146"/>
          <p:cNvCxnSpPr/>
          <p:nvPr/>
        </p:nvCxnSpPr>
        <p:spPr>
          <a:xfrm>
            <a:off x="3854183" y="1773900"/>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48" name="直接箭头连接符 147"/>
          <p:cNvCxnSpPr/>
          <p:nvPr/>
        </p:nvCxnSpPr>
        <p:spPr>
          <a:xfrm>
            <a:off x="3854183" y="2119941"/>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p:nvPr/>
        </p:nvCxnSpPr>
        <p:spPr>
          <a:xfrm flipV="1">
            <a:off x="3861998" y="1415146"/>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50" name="矩形 149"/>
          <p:cNvSpPr/>
          <p:nvPr/>
        </p:nvSpPr>
        <p:spPr>
          <a:xfrm>
            <a:off x="8184232" y="5471496"/>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153" name="矩形 152"/>
          <p:cNvSpPr/>
          <p:nvPr/>
        </p:nvSpPr>
        <p:spPr>
          <a:xfrm>
            <a:off x="8521478" y="5471496"/>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mc:AlternateContent xmlns:mc="http://schemas.openxmlformats.org/markup-compatibility/2006" xmlns:a14="http://schemas.microsoft.com/office/drawing/2010/main">
        <mc:Choice Requires="a14">
          <p:sp>
            <p:nvSpPr>
              <p:cNvPr id="154" name="矩形 153"/>
              <p:cNvSpPr/>
              <p:nvPr/>
            </p:nvSpPr>
            <p:spPr>
              <a:xfrm>
                <a:off x="8859754" y="5471496"/>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𝑇</m:t>
                          </m:r>
                        </m:sub>
                      </m:sSub>
                    </m:oMath>
                  </m:oMathPara>
                </a14:m>
                <a:endParaRPr lang="zh-CN" altLang="en-US" sz="1600" dirty="0"/>
              </a:p>
            </p:txBody>
          </p:sp>
        </mc:Choice>
        <mc:Fallback xmlns="">
          <p:sp>
            <p:nvSpPr>
              <p:cNvPr id="154" name="矩形 153"/>
              <p:cNvSpPr>
                <a:spLocks noRot="1" noChangeAspect="1" noMove="1" noResize="1" noEditPoints="1" noAdjustHandles="1" noChangeArrowheads="1" noChangeShapeType="1" noTextEdit="1"/>
              </p:cNvSpPr>
              <p:nvPr/>
            </p:nvSpPr>
            <p:spPr>
              <a:xfrm>
                <a:off x="8859754" y="5471496"/>
                <a:ext cx="151632" cy="386116"/>
              </a:xfrm>
              <a:prstGeom prst="rect">
                <a:avLst/>
              </a:prstGeom>
              <a:blipFill>
                <a:blip r:embed="rId14"/>
                <a:stretch>
                  <a:fillRect l="-65385" r="-53846"/>
                </a:stretch>
              </a:blipFill>
            </p:spPr>
            <p:txBody>
              <a:bodyPr/>
              <a:lstStyle/>
              <a:p>
                <a:r>
                  <a:rPr lang="zh-CN" altLang="en-US">
                    <a:noFill/>
                  </a:rPr>
                  <a:t> </a:t>
                </a:r>
              </a:p>
            </p:txBody>
          </p:sp>
        </mc:Fallback>
      </mc:AlternateContent>
      <p:sp>
        <p:nvSpPr>
          <p:cNvPr id="156" name="Line 10">
            <a:extLst>
              <a:ext uri="{FF2B5EF4-FFF2-40B4-BE49-F238E27FC236}">
                <a16:creationId xmlns:a16="http://schemas.microsoft.com/office/drawing/2014/main" id="{C32D3FD6-EA9C-4455-A617-0CCB9F99024E}"/>
              </a:ext>
            </a:extLst>
          </p:cNvPr>
          <p:cNvSpPr>
            <a:spLocks noChangeShapeType="1"/>
          </p:cNvSpPr>
          <p:nvPr/>
        </p:nvSpPr>
        <p:spPr bwMode="auto">
          <a:xfrm rot="16200000">
            <a:off x="2678047" y="5605147"/>
            <a:ext cx="2023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grpSp>
        <p:nvGrpSpPr>
          <p:cNvPr id="157" name="组合 156">
            <a:extLst>
              <a:ext uri="{FF2B5EF4-FFF2-40B4-BE49-F238E27FC236}">
                <a16:creationId xmlns:a16="http://schemas.microsoft.com/office/drawing/2014/main" id="{EE422AB3-A527-46FA-B193-0C39CF08F2C7}"/>
              </a:ext>
            </a:extLst>
          </p:cNvPr>
          <p:cNvGrpSpPr/>
          <p:nvPr/>
        </p:nvGrpSpPr>
        <p:grpSpPr>
          <a:xfrm>
            <a:off x="5291968" y="116634"/>
            <a:ext cx="3651993" cy="921149"/>
            <a:chOff x="1187624" y="1700808"/>
            <a:chExt cx="5904656" cy="3289818"/>
          </a:xfrm>
        </p:grpSpPr>
        <p:sp>
          <p:nvSpPr>
            <p:cNvPr id="158" name="矩形 157">
              <a:extLst>
                <a:ext uri="{FF2B5EF4-FFF2-40B4-BE49-F238E27FC236}">
                  <a16:creationId xmlns:a16="http://schemas.microsoft.com/office/drawing/2014/main" id="{54DC99AB-7C0D-4FAA-BCD4-3ACC924DADA0}"/>
                </a:ext>
              </a:extLst>
            </p:cNvPr>
            <p:cNvSpPr/>
            <p:nvPr/>
          </p:nvSpPr>
          <p:spPr>
            <a:xfrm>
              <a:off x="1187624"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SENT-START</a:t>
              </a:r>
              <a:endParaRPr lang="zh-CN" altLang="en-US" sz="700" dirty="0">
                <a:latin typeface="微软雅黑" panose="020B0503020204020204" pitchFamily="34" charset="-122"/>
                <a:ea typeface="微软雅黑" panose="020B0503020204020204" pitchFamily="34" charset="-122"/>
              </a:endParaRPr>
            </a:p>
          </p:txBody>
        </p:sp>
        <p:sp>
          <p:nvSpPr>
            <p:cNvPr id="159" name="矩形 158">
              <a:extLst>
                <a:ext uri="{FF2B5EF4-FFF2-40B4-BE49-F238E27FC236}">
                  <a16:creationId xmlns:a16="http://schemas.microsoft.com/office/drawing/2014/main" id="{EB1B65B0-D328-4498-9F31-30540779C01E}"/>
                </a:ext>
              </a:extLst>
            </p:cNvPr>
            <p:cNvSpPr/>
            <p:nvPr/>
          </p:nvSpPr>
          <p:spPr>
            <a:xfrm>
              <a:off x="3434172" y="170080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700" dirty="0">
                  <a:latin typeface="微软雅黑" panose="020B0503020204020204" pitchFamily="34" charset="-122"/>
                  <a:ea typeface="微软雅黑" panose="020B0503020204020204" pitchFamily="34" charset="-122"/>
                </a:rPr>
                <a:t>零</a:t>
              </a:r>
            </a:p>
          </p:txBody>
        </p:sp>
        <p:sp>
          <p:nvSpPr>
            <p:cNvPr id="160" name="矩形 159">
              <a:extLst>
                <a:ext uri="{FF2B5EF4-FFF2-40B4-BE49-F238E27FC236}">
                  <a16:creationId xmlns:a16="http://schemas.microsoft.com/office/drawing/2014/main" id="{0099C907-EFA4-49D9-8CF7-B9D27F9C98A7}"/>
                </a:ext>
              </a:extLst>
            </p:cNvPr>
            <p:cNvSpPr/>
            <p:nvPr/>
          </p:nvSpPr>
          <p:spPr>
            <a:xfrm>
              <a:off x="3455876" y="448657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700" dirty="0">
                  <a:latin typeface="微软雅黑" panose="020B0503020204020204" pitchFamily="34" charset="-122"/>
                  <a:ea typeface="微软雅黑" panose="020B0503020204020204" pitchFamily="34" charset="-122"/>
                </a:rPr>
                <a:t>九</a:t>
              </a:r>
            </a:p>
          </p:txBody>
        </p:sp>
        <p:sp>
          <p:nvSpPr>
            <p:cNvPr id="161" name="矩形 160">
              <a:extLst>
                <a:ext uri="{FF2B5EF4-FFF2-40B4-BE49-F238E27FC236}">
                  <a16:creationId xmlns:a16="http://schemas.microsoft.com/office/drawing/2014/main" id="{4D05B287-13F1-4DF7-AD24-AA35B1EC32FD}"/>
                </a:ext>
              </a:extLst>
            </p:cNvPr>
            <p:cNvSpPr/>
            <p:nvPr/>
          </p:nvSpPr>
          <p:spPr>
            <a:xfrm>
              <a:off x="5796136" y="3134699"/>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SENT-END</a:t>
              </a:r>
              <a:endParaRPr lang="zh-CN" altLang="en-US" sz="700" dirty="0">
                <a:latin typeface="微软雅黑" panose="020B0503020204020204" pitchFamily="34" charset="-122"/>
                <a:ea typeface="微软雅黑" panose="020B0503020204020204" pitchFamily="34" charset="-122"/>
              </a:endParaRPr>
            </a:p>
          </p:txBody>
        </p:sp>
        <p:sp>
          <p:nvSpPr>
            <p:cNvPr id="162" name="矩形 161">
              <a:extLst>
                <a:ext uri="{FF2B5EF4-FFF2-40B4-BE49-F238E27FC236}">
                  <a16:creationId xmlns:a16="http://schemas.microsoft.com/office/drawing/2014/main" id="{45F18DAA-9C81-40CA-AD75-BF5C6C190FE7}"/>
                </a:ext>
              </a:extLst>
            </p:cNvPr>
            <p:cNvSpPr/>
            <p:nvPr/>
          </p:nvSpPr>
          <p:spPr>
            <a:xfrm>
              <a:off x="3450083" y="288894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700" dirty="0">
                  <a:latin typeface="微软雅黑" panose="020B0503020204020204" pitchFamily="34" charset="-122"/>
                  <a:ea typeface="微软雅黑" panose="020B0503020204020204" pitchFamily="34" charset="-122"/>
                </a:rPr>
                <a:t>一</a:t>
              </a:r>
            </a:p>
          </p:txBody>
        </p:sp>
        <p:cxnSp>
          <p:nvCxnSpPr>
            <p:cNvPr id="163" name="直接连接符 162">
              <a:extLst>
                <a:ext uri="{FF2B5EF4-FFF2-40B4-BE49-F238E27FC236}">
                  <a16:creationId xmlns:a16="http://schemas.microsoft.com/office/drawing/2014/main" id="{E330EA7A-A85F-4582-B760-4DC3F5C4E3E3}"/>
                </a:ext>
              </a:extLst>
            </p:cNvPr>
            <p:cNvCxnSpPr>
              <a:cxnSpLocks/>
              <a:endCxn id="160" idx="0"/>
            </p:cNvCxnSpPr>
            <p:nvPr/>
          </p:nvCxnSpPr>
          <p:spPr>
            <a:xfrm>
              <a:off x="4103949" y="3638755"/>
              <a:ext cx="0" cy="847814"/>
            </a:xfrm>
            <a:prstGeom prst="line">
              <a:avLst/>
            </a:prstGeom>
            <a:ln w="38100" cmpd="sng">
              <a:prstDash val="sysDot"/>
            </a:ln>
          </p:spPr>
          <p:style>
            <a:lnRef idx="1">
              <a:schemeClr val="accent1"/>
            </a:lnRef>
            <a:fillRef idx="0">
              <a:schemeClr val="accent1"/>
            </a:fillRef>
            <a:effectRef idx="0">
              <a:schemeClr val="accent1"/>
            </a:effectRef>
            <a:fontRef idx="minor">
              <a:schemeClr val="tx1"/>
            </a:fontRef>
          </p:style>
        </p:cxnSp>
        <p:cxnSp>
          <p:nvCxnSpPr>
            <p:cNvPr id="164" name="直接箭头连接符 163">
              <a:extLst>
                <a:ext uri="{FF2B5EF4-FFF2-40B4-BE49-F238E27FC236}">
                  <a16:creationId xmlns:a16="http://schemas.microsoft.com/office/drawing/2014/main" id="{D62405F3-C26A-4F37-9C66-3F0AB202649B}"/>
                </a:ext>
              </a:extLst>
            </p:cNvPr>
            <p:cNvCxnSpPr>
              <a:endCxn id="162" idx="1"/>
            </p:cNvCxnSpPr>
            <p:nvPr/>
          </p:nvCxnSpPr>
          <p:spPr>
            <a:xfrm>
              <a:off x="2958970" y="3140968"/>
              <a:ext cx="49111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直接箭头连接符 178">
              <a:extLst>
                <a:ext uri="{FF2B5EF4-FFF2-40B4-BE49-F238E27FC236}">
                  <a16:creationId xmlns:a16="http://schemas.microsoft.com/office/drawing/2014/main" id="{DCAE71E2-284A-49FE-964E-3E274A94843E}"/>
                </a:ext>
              </a:extLst>
            </p:cNvPr>
            <p:cNvCxnSpPr>
              <a:stCxn id="162" idx="3"/>
            </p:cNvCxnSpPr>
            <p:nvPr/>
          </p:nvCxnSpPr>
          <p:spPr>
            <a:xfrm>
              <a:off x="4746227" y="3140968"/>
              <a:ext cx="5278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0" name="肘形连接符 212">
              <a:extLst>
                <a:ext uri="{FF2B5EF4-FFF2-40B4-BE49-F238E27FC236}">
                  <a16:creationId xmlns:a16="http://schemas.microsoft.com/office/drawing/2014/main" id="{FEFF3E34-6238-4FA6-B008-069F1D00F198}"/>
                </a:ext>
              </a:extLst>
            </p:cNvPr>
            <p:cNvCxnSpPr>
              <a:stCxn id="161" idx="2"/>
              <a:endCxn id="158" idx="2"/>
            </p:cNvCxnSpPr>
            <p:nvPr/>
          </p:nvCxnSpPr>
          <p:spPr>
            <a:xfrm rot="5400000">
              <a:off x="4136818" y="1337633"/>
              <a:ext cx="6269" cy="4608512"/>
            </a:xfrm>
            <a:prstGeom prst="bentConnector3">
              <a:avLst>
                <a:gd name="adj1" fmla="val 3444511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1" name="肘形连接符 213">
              <a:extLst>
                <a:ext uri="{FF2B5EF4-FFF2-40B4-BE49-F238E27FC236}">
                  <a16:creationId xmlns:a16="http://schemas.microsoft.com/office/drawing/2014/main" id="{352236A9-1ECC-4B77-95CB-9CE8B60D0632}"/>
                </a:ext>
              </a:extLst>
            </p:cNvPr>
            <p:cNvCxnSpPr>
              <a:stCxn id="158" idx="3"/>
              <a:endCxn id="159" idx="1"/>
            </p:cNvCxnSpPr>
            <p:nvPr/>
          </p:nvCxnSpPr>
          <p:spPr>
            <a:xfrm flipV="1">
              <a:off x="2483768" y="1952836"/>
              <a:ext cx="950404" cy="144016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2" name="肘形连接符 214">
              <a:extLst>
                <a:ext uri="{FF2B5EF4-FFF2-40B4-BE49-F238E27FC236}">
                  <a16:creationId xmlns:a16="http://schemas.microsoft.com/office/drawing/2014/main" id="{74E5C5C8-D09A-40AB-8C65-EF1726F01469}"/>
                </a:ext>
              </a:extLst>
            </p:cNvPr>
            <p:cNvCxnSpPr>
              <a:stCxn id="158" idx="3"/>
              <a:endCxn id="160" idx="1"/>
            </p:cNvCxnSpPr>
            <p:nvPr/>
          </p:nvCxnSpPr>
          <p:spPr>
            <a:xfrm>
              <a:off x="2483768" y="3392996"/>
              <a:ext cx="972108" cy="1345602"/>
            </a:xfrm>
            <a:prstGeom prst="bentConnector3">
              <a:avLst>
                <a:gd name="adj1" fmla="val 4890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3" name="肘形连接符 215">
              <a:extLst>
                <a:ext uri="{FF2B5EF4-FFF2-40B4-BE49-F238E27FC236}">
                  <a16:creationId xmlns:a16="http://schemas.microsoft.com/office/drawing/2014/main" id="{A06B3EC9-C84D-47FF-8481-799BA252BD01}"/>
                </a:ext>
              </a:extLst>
            </p:cNvPr>
            <p:cNvCxnSpPr>
              <a:stCxn id="159" idx="3"/>
              <a:endCxn id="161" idx="1"/>
            </p:cNvCxnSpPr>
            <p:nvPr/>
          </p:nvCxnSpPr>
          <p:spPr>
            <a:xfrm>
              <a:off x="4730316" y="1952836"/>
              <a:ext cx="1065820" cy="143389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4" name="肘形连接符 216">
              <a:extLst>
                <a:ext uri="{FF2B5EF4-FFF2-40B4-BE49-F238E27FC236}">
                  <a16:creationId xmlns:a16="http://schemas.microsoft.com/office/drawing/2014/main" id="{9EEEC23E-1CFF-40D0-B36A-025C330BB2CF}"/>
                </a:ext>
              </a:extLst>
            </p:cNvPr>
            <p:cNvCxnSpPr>
              <a:stCxn id="160" idx="3"/>
              <a:endCxn id="161" idx="1"/>
            </p:cNvCxnSpPr>
            <p:nvPr/>
          </p:nvCxnSpPr>
          <p:spPr>
            <a:xfrm flipV="1">
              <a:off x="4752020" y="3386727"/>
              <a:ext cx="1044116" cy="1351871"/>
            </a:xfrm>
            <a:prstGeom prst="bentConnector3">
              <a:avLst>
                <a:gd name="adj1" fmla="val 48982"/>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85" name="TextBox 51">
            <a:extLst>
              <a:ext uri="{FF2B5EF4-FFF2-40B4-BE49-F238E27FC236}">
                <a16:creationId xmlns:a16="http://schemas.microsoft.com/office/drawing/2014/main" id="{0D4ACC03-DC1C-4280-A1E7-03B2D79DAD15}"/>
              </a:ext>
            </a:extLst>
          </p:cNvPr>
          <p:cNvSpPr txBox="1"/>
          <p:nvPr/>
        </p:nvSpPr>
        <p:spPr>
          <a:xfrm>
            <a:off x="1928415" y="4884986"/>
            <a:ext cx="369332" cy="246221"/>
          </a:xfrm>
          <a:prstGeom prst="rect">
            <a:avLst/>
          </a:prstGeom>
          <a:noFill/>
        </p:spPr>
        <p:txBody>
          <a:bodyPr vert="vert270" wrap="none" rtlCol="0">
            <a:spAutoFit/>
          </a:bodyPr>
          <a:lstStyle/>
          <a:p>
            <a:r>
              <a:rPr lang="zh-CN" altLang="en-US" sz="1200" dirty="0">
                <a:latin typeface="+mn-ea"/>
              </a:rPr>
              <a:t>零</a:t>
            </a:r>
          </a:p>
        </p:txBody>
      </p:sp>
      <p:sp>
        <p:nvSpPr>
          <p:cNvPr id="186" name="TextBox 78">
            <a:extLst>
              <a:ext uri="{FF2B5EF4-FFF2-40B4-BE49-F238E27FC236}">
                <a16:creationId xmlns:a16="http://schemas.microsoft.com/office/drawing/2014/main" id="{AADA7B75-F52C-4792-99AE-25483F02A103}"/>
              </a:ext>
            </a:extLst>
          </p:cNvPr>
          <p:cNvSpPr txBox="1"/>
          <p:nvPr/>
        </p:nvSpPr>
        <p:spPr>
          <a:xfrm>
            <a:off x="1947075" y="3524035"/>
            <a:ext cx="369332" cy="246221"/>
          </a:xfrm>
          <a:prstGeom prst="rect">
            <a:avLst/>
          </a:prstGeom>
          <a:noFill/>
        </p:spPr>
        <p:txBody>
          <a:bodyPr vert="vert270" wrap="none" rtlCol="0">
            <a:spAutoFit/>
          </a:bodyPr>
          <a:lstStyle/>
          <a:p>
            <a:r>
              <a:rPr lang="zh-CN" altLang="en-US" sz="1200" dirty="0">
                <a:latin typeface="+mn-ea"/>
              </a:rPr>
              <a:t>一</a:t>
            </a:r>
          </a:p>
        </p:txBody>
      </p:sp>
      <p:sp>
        <p:nvSpPr>
          <p:cNvPr id="187" name="TextBox 79">
            <a:extLst>
              <a:ext uri="{FF2B5EF4-FFF2-40B4-BE49-F238E27FC236}">
                <a16:creationId xmlns:a16="http://schemas.microsoft.com/office/drawing/2014/main" id="{9ADC9F4F-1F85-415A-ADB8-BC85FB113672}"/>
              </a:ext>
            </a:extLst>
          </p:cNvPr>
          <p:cNvSpPr txBox="1"/>
          <p:nvPr/>
        </p:nvSpPr>
        <p:spPr>
          <a:xfrm>
            <a:off x="1991465" y="1986607"/>
            <a:ext cx="369332" cy="246221"/>
          </a:xfrm>
          <a:prstGeom prst="rect">
            <a:avLst/>
          </a:prstGeom>
          <a:noFill/>
        </p:spPr>
        <p:txBody>
          <a:bodyPr vert="vert270" wrap="none" rtlCol="0">
            <a:spAutoFit/>
          </a:bodyPr>
          <a:lstStyle/>
          <a:p>
            <a:r>
              <a:rPr lang="zh-CN" altLang="en-US" sz="1200" dirty="0">
                <a:latin typeface="+mn-ea"/>
              </a:rPr>
              <a:t>九</a:t>
            </a:r>
          </a:p>
        </p:txBody>
      </p:sp>
      <p:cxnSp>
        <p:nvCxnSpPr>
          <p:cNvPr id="189" name="直接连接符 188">
            <a:extLst>
              <a:ext uri="{FF2B5EF4-FFF2-40B4-BE49-F238E27FC236}">
                <a16:creationId xmlns:a16="http://schemas.microsoft.com/office/drawing/2014/main" id="{DD23AF5B-F0E2-4CF2-B679-1E5BF62E0D72}"/>
              </a:ext>
            </a:extLst>
          </p:cNvPr>
          <p:cNvCxnSpPr/>
          <p:nvPr/>
        </p:nvCxnSpPr>
        <p:spPr>
          <a:xfrm flipH="1">
            <a:off x="2167460" y="2605013"/>
            <a:ext cx="1693" cy="226800"/>
          </a:xfrm>
          <a:prstGeom prst="line">
            <a:avLst/>
          </a:prstGeom>
          <a:ln w="25400"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52473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解码过程</a:t>
            </a:r>
          </a:p>
        </p:txBody>
      </p:sp>
      <p:sp>
        <p:nvSpPr>
          <p:cNvPr id="5" name="Oval 8"/>
          <p:cNvSpPr>
            <a:spLocks noChangeArrowheads="1"/>
          </p:cNvSpPr>
          <p:nvPr/>
        </p:nvSpPr>
        <p:spPr bwMode="auto">
          <a:xfrm rot="16200000">
            <a:off x="2689349" y="5337998"/>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 name="Oval 9"/>
          <p:cNvSpPr>
            <a:spLocks noChangeAspect="1" noChangeArrowheads="1"/>
          </p:cNvSpPr>
          <p:nvPr/>
        </p:nvSpPr>
        <p:spPr bwMode="auto">
          <a:xfrm rot="16200000">
            <a:off x="2487565" y="5307189"/>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 name="Line 11"/>
          <p:cNvSpPr>
            <a:spLocks noChangeShapeType="1"/>
          </p:cNvSpPr>
          <p:nvPr/>
        </p:nvSpPr>
        <p:spPr bwMode="auto">
          <a:xfrm rot="16200000" flipV="1">
            <a:off x="2579184" y="5308892"/>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 name="Oval 8"/>
          <p:cNvSpPr>
            <a:spLocks noChangeArrowheads="1"/>
          </p:cNvSpPr>
          <p:nvPr/>
        </p:nvSpPr>
        <p:spPr bwMode="auto">
          <a:xfrm rot="16200000">
            <a:off x="2689323" y="4985380"/>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 name="Oval 9"/>
          <p:cNvSpPr>
            <a:spLocks noChangeAspect="1" noChangeArrowheads="1"/>
          </p:cNvSpPr>
          <p:nvPr/>
        </p:nvSpPr>
        <p:spPr bwMode="auto">
          <a:xfrm rot="16200000">
            <a:off x="2487540" y="4954570"/>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 name="Line 11"/>
          <p:cNvSpPr>
            <a:spLocks noChangeShapeType="1"/>
          </p:cNvSpPr>
          <p:nvPr/>
        </p:nvSpPr>
        <p:spPr bwMode="auto">
          <a:xfrm rot="16200000" flipV="1">
            <a:off x="2579158" y="4956273"/>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 name="Oval 8"/>
          <p:cNvSpPr>
            <a:spLocks noChangeArrowheads="1"/>
          </p:cNvSpPr>
          <p:nvPr/>
        </p:nvSpPr>
        <p:spPr bwMode="auto">
          <a:xfrm rot="16200000">
            <a:off x="2691238" y="4644061"/>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 name="Oval 9"/>
          <p:cNvSpPr>
            <a:spLocks noChangeAspect="1" noChangeArrowheads="1"/>
          </p:cNvSpPr>
          <p:nvPr/>
        </p:nvSpPr>
        <p:spPr bwMode="auto">
          <a:xfrm rot="16200000">
            <a:off x="2489454" y="4614161"/>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 name="Line 11"/>
          <p:cNvSpPr>
            <a:spLocks noChangeShapeType="1"/>
          </p:cNvSpPr>
          <p:nvPr/>
        </p:nvSpPr>
        <p:spPr bwMode="auto">
          <a:xfrm rot="16200000" flipV="1">
            <a:off x="2581073" y="4615865"/>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 name="Oval 8"/>
          <p:cNvSpPr>
            <a:spLocks noChangeArrowheads="1"/>
          </p:cNvSpPr>
          <p:nvPr/>
        </p:nvSpPr>
        <p:spPr bwMode="auto">
          <a:xfrm rot="16200000">
            <a:off x="2688560" y="4290782"/>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 name="Oval 8"/>
          <p:cNvSpPr>
            <a:spLocks noChangeArrowheads="1"/>
          </p:cNvSpPr>
          <p:nvPr/>
        </p:nvSpPr>
        <p:spPr bwMode="auto">
          <a:xfrm rot="16200000">
            <a:off x="2688560" y="5713976"/>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 name="Oval 8"/>
          <p:cNvSpPr>
            <a:spLocks noChangeArrowheads="1"/>
          </p:cNvSpPr>
          <p:nvPr/>
        </p:nvSpPr>
        <p:spPr bwMode="auto">
          <a:xfrm rot="16200000">
            <a:off x="2689349" y="3945053"/>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 name="Oval 9"/>
          <p:cNvSpPr>
            <a:spLocks noChangeAspect="1" noChangeArrowheads="1"/>
          </p:cNvSpPr>
          <p:nvPr/>
        </p:nvSpPr>
        <p:spPr bwMode="auto">
          <a:xfrm rot="16200000">
            <a:off x="2487565" y="3914244"/>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9" name="Line 11"/>
          <p:cNvSpPr>
            <a:spLocks noChangeShapeType="1"/>
          </p:cNvSpPr>
          <p:nvPr/>
        </p:nvSpPr>
        <p:spPr bwMode="auto">
          <a:xfrm rot="16200000" flipV="1">
            <a:off x="2579184" y="3915947"/>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0" name="Oval 8"/>
          <p:cNvSpPr>
            <a:spLocks noChangeArrowheads="1"/>
          </p:cNvSpPr>
          <p:nvPr/>
        </p:nvSpPr>
        <p:spPr bwMode="auto">
          <a:xfrm rot="16200000">
            <a:off x="2689323" y="3590864"/>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1" name="Oval 9"/>
          <p:cNvSpPr>
            <a:spLocks noChangeAspect="1" noChangeArrowheads="1"/>
          </p:cNvSpPr>
          <p:nvPr/>
        </p:nvSpPr>
        <p:spPr bwMode="auto">
          <a:xfrm rot="16200000">
            <a:off x="2487540" y="3560055"/>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2" name="Line 11"/>
          <p:cNvSpPr>
            <a:spLocks noChangeShapeType="1"/>
          </p:cNvSpPr>
          <p:nvPr/>
        </p:nvSpPr>
        <p:spPr bwMode="auto">
          <a:xfrm rot="16200000" flipV="1">
            <a:off x="2579158" y="3561758"/>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3" name="Oval 8"/>
          <p:cNvSpPr>
            <a:spLocks noChangeArrowheads="1"/>
          </p:cNvSpPr>
          <p:nvPr/>
        </p:nvSpPr>
        <p:spPr bwMode="auto">
          <a:xfrm rot="16200000">
            <a:off x="2691238" y="3244225"/>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4" name="Oval 9"/>
          <p:cNvSpPr>
            <a:spLocks noChangeAspect="1" noChangeArrowheads="1"/>
          </p:cNvSpPr>
          <p:nvPr/>
        </p:nvSpPr>
        <p:spPr bwMode="auto">
          <a:xfrm rot="16200000">
            <a:off x="2489454" y="3214326"/>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5" name="Line 11"/>
          <p:cNvSpPr>
            <a:spLocks noChangeShapeType="1"/>
          </p:cNvSpPr>
          <p:nvPr/>
        </p:nvSpPr>
        <p:spPr bwMode="auto">
          <a:xfrm rot="16200000" flipV="1">
            <a:off x="2581073" y="3216029"/>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6" name="Oval 8"/>
          <p:cNvSpPr>
            <a:spLocks noChangeArrowheads="1"/>
          </p:cNvSpPr>
          <p:nvPr/>
        </p:nvSpPr>
        <p:spPr bwMode="auto">
          <a:xfrm rot="16200000">
            <a:off x="2688560" y="2897837"/>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7" name="Line 10"/>
          <p:cNvSpPr>
            <a:spLocks noChangeShapeType="1"/>
          </p:cNvSpPr>
          <p:nvPr/>
        </p:nvSpPr>
        <p:spPr bwMode="auto">
          <a:xfrm rot="16200000">
            <a:off x="2687925" y="5239955"/>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8" name="Line 10"/>
          <p:cNvSpPr>
            <a:spLocks noChangeShapeType="1"/>
          </p:cNvSpPr>
          <p:nvPr/>
        </p:nvSpPr>
        <p:spPr bwMode="auto">
          <a:xfrm rot="16200000">
            <a:off x="2687925" y="4892655"/>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9" name="Line 10"/>
          <p:cNvSpPr>
            <a:spLocks noChangeShapeType="1"/>
          </p:cNvSpPr>
          <p:nvPr/>
        </p:nvSpPr>
        <p:spPr bwMode="auto">
          <a:xfrm rot="16200000">
            <a:off x="2687925" y="4545357"/>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0" name="Line 10"/>
          <p:cNvSpPr>
            <a:spLocks noChangeShapeType="1"/>
          </p:cNvSpPr>
          <p:nvPr/>
        </p:nvSpPr>
        <p:spPr bwMode="auto">
          <a:xfrm rot="16200000">
            <a:off x="2687925" y="3845440"/>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 name="Line 10"/>
          <p:cNvSpPr>
            <a:spLocks noChangeShapeType="1"/>
          </p:cNvSpPr>
          <p:nvPr/>
        </p:nvSpPr>
        <p:spPr bwMode="auto">
          <a:xfrm rot="16200000">
            <a:off x="2687925" y="3492842"/>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 name="Line 10"/>
          <p:cNvSpPr>
            <a:spLocks noChangeShapeType="1"/>
          </p:cNvSpPr>
          <p:nvPr/>
        </p:nvSpPr>
        <p:spPr bwMode="auto">
          <a:xfrm rot="16200000">
            <a:off x="2691038" y="3149298"/>
            <a:ext cx="181304" cy="49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33" name="直接连接符 32"/>
          <p:cNvCxnSpPr/>
          <p:nvPr/>
        </p:nvCxnSpPr>
        <p:spPr>
          <a:xfrm>
            <a:off x="2961637" y="5423829"/>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961637" y="5070668"/>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961637" y="4730259"/>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961637" y="4377641"/>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961637" y="4030342"/>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961637" y="3676152"/>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961637" y="3330424"/>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2961637" y="2972595"/>
            <a:ext cx="6301800" cy="52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3175842" y="1419021"/>
            <a:ext cx="15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3521571" y="1419021"/>
            <a:ext cx="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flipV="1">
            <a:off x="3837869" y="1419021"/>
            <a:ext cx="1033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4184393" y="1419021"/>
            <a:ext cx="1110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4529018" y="1419020"/>
            <a:ext cx="7997"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4863643" y="1419021"/>
            <a:ext cx="4213"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5214489" y="1419021"/>
            <a:ext cx="665"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5548673" y="1419021"/>
            <a:ext cx="77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flipV="1">
            <a:off x="5883785" y="1419021"/>
            <a:ext cx="3726"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flipV="1">
            <a:off x="6227557" y="1438422"/>
            <a:ext cx="363" cy="3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3199171" y="5836347"/>
            <a:ext cx="6173195" cy="206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矩形 52"/>
              <p:cNvSpPr/>
              <p:nvPr/>
            </p:nvSpPr>
            <p:spPr>
              <a:xfrm>
                <a:off x="3101621" y="54508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m:t>
                          </m:r>
                        </m:sub>
                      </m:sSub>
                    </m:oMath>
                  </m:oMathPara>
                </a14:m>
                <a:endParaRPr lang="zh-CN" altLang="en-US" sz="1600" dirty="0"/>
              </a:p>
            </p:txBody>
          </p:sp>
        </mc:Choice>
        <mc:Fallback xmlns="">
          <p:sp>
            <p:nvSpPr>
              <p:cNvPr id="53" name="矩形 52"/>
              <p:cNvSpPr>
                <a:spLocks noRot="1" noChangeAspect="1" noMove="1" noResize="1" noEditPoints="1" noAdjustHandles="1" noChangeArrowheads="1" noChangeShapeType="1" noTextEdit="1"/>
              </p:cNvSpPr>
              <p:nvPr/>
            </p:nvSpPr>
            <p:spPr>
              <a:xfrm>
                <a:off x="3101621" y="5450847"/>
                <a:ext cx="151632" cy="386116"/>
              </a:xfrm>
              <a:prstGeom prst="rect">
                <a:avLst/>
              </a:prstGeom>
              <a:blipFill>
                <a:blip r:embed="rId4"/>
                <a:stretch>
                  <a:fillRect l="-61538" r="-4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矩形 53"/>
              <p:cNvSpPr/>
              <p:nvPr/>
            </p:nvSpPr>
            <p:spPr>
              <a:xfrm>
                <a:off x="3445755" y="54508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2</m:t>
                          </m:r>
                        </m:sub>
                      </m:sSub>
                    </m:oMath>
                  </m:oMathPara>
                </a14:m>
                <a:endParaRPr lang="zh-CN" altLang="en-US" sz="1600" dirty="0"/>
              </a:p>
            </p:txBody>
          </p:sp>
        </mc:Choice>
        <mc:Fallback xmlns="">
          <p:sp>
            <p:nvSpPr>
              <p:cNvPr id="54" name="矩形 53"/>
              <p:cNvSpPr>
                <a:spLocks noRot="1" noChangeAspect="1" noMove="1" noResize="1" noEditPoints="1" noAdjustHandles="1" noChangeArrowheads="1" noChangeShapeType="1" noTextEdit="1"/>
              </p:cNvSpPr>
              <p:nvPr/>
            </p:nvSpPr>
            <p:spPr>
              <a:xfrm>
                <a:off x="3445755" y="5450847"/>
                <a:ext cx="151632" cy="386116"/>
              </a:xfrm>
              <a:prstGeom prst="rect">
                <a:avLst/>
              </a:prstGeom>
              <a:blipFill>
                <a:blip r:embed="rId5"/>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矩形 54"/>
              <p:cNvSpPr/>
              <p:nvPr/>
            </p:nvSpPr>
            <p:spPr>
              <a:xfrm>
                <a:off x="3762053" y="5450230"/>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3</m:t>
                          </m:r>
                        </m:sub>
                      </m:sSub>
                    </m:oMath>
                  </m:oMathPara>
                </a14:m>
                <a:endParaRPr lang="zh-CN" altLang="en-US" sz="1600" dirty="0"/>
              </a:p>
            </p:txBody>
          </p:sp>
        </mc:Choice>
        <mc:Fallback xmlns="">
          <p:sp>
            <p:nvSpPr>
              <p:cNvPr id="55" name="矩形 54"/>
              <p:cNvSpPr>
                <a:spLocks noRot="1" noChangeAspect="1" noMove="1" noResize="1" noEditPoints="1" noAdjustHandles="1" noChangeArrowheads="1" noChangeShapeType="1" noTextEdit="1"/>
              </p:cNvSpPr>
              <p:nvPr/>
            </p:nvSpPr>
            <p:spPr>
              <a:xfrm>
                <a:off x="3762053" y="5450230"/>
                <a:ext cx="151632" cy="386116"/>
              </a:xfrm>
              <a:prstGeom prst="rect">
                <a:avLst/>
              </a:prstGeom>
              <a:blipFill>
                <a:blip r:embed="rId6"/>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矩形 55"/>
              <p:cNvSpPr/>
              <p:nvPr/>
            </p:nvSpPr>
            <p:spPr>
              <a:xfrm>
                <a:off x="4118113" y="5450230"/>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4</m:t>
                          </m:r>
                        </m:sub>
                      </m:sSub>
                    </m:oMath>
                  </m:oMathPara>
                </a14:m>
                <a:endParaRPr lang="zh-CN" altLang="en-US" sz="1600" dirty="0"/>
              </a:p>
            </p:txBody>
          </p:sp>
        </mc:Choice>
        <mc:Fallback xmlns="">
          <p:sp>
            <p:nvSpPr>
              <p:cNvPr id="56" name="矩形 55"/>
              <p:cNvSpPr>
                <a:spLocks noRot="1" noChangeAspect="1" noMove="1" noResize="1" noEditPoints="1" noAdjustHandles="1" noChangeArrowheads="1" noChangeShapeType="1" noTextEdit="1"/>
              </p:cNvSpPr>
              <p:nvPr/>
            </p:nvSpPr>
            <p:spPr>
              <a:xfrm>
                <a:off x="4118113" y="5450230"/>
                <a:ext cx="151632" cy="386116"/>
              </a:xfrm>
              <a:prstGeom prst="rect">
                <a:avLst/>
              </a:prstGeom>
              <a:blipFill>
                <a:blip r:embed="rId7"/>
                <a:stretch>
                  <a:fillRect l="-68000" r="-5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矩形 56"/>
              <p:cNvSpPr/>
              <p:nvPr/>
            </p:nvSpPr>
            <p:spPr>
              <a:xfrm>
                <a:off x="4444176" y="54508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5</m:t>
                          </m:r>
                        </m:sub>
                      </m:sSub>
                    </m:oMath>
                  </m:oMathPara>
                </a14:m>
                <a:endParaRPr lang="zh-CN" altLang="en-US" sz="1600" dirty="0"/>
              </a:p>
            </p:txBody>
          </p:sp>
        </mc:Choice>
        <mc:Fallback xmlns="">
          <p:sp>
            <p:nvSpPr>
              <p:cNvPr id="57" name="矩形 56"/>
              <p:cNvSpPr>
                <a:spLocks noRot="1" noChangeAspect="1" noMove="1" noResize="1" noEditPoints="1" noAdjustHandles="1" noChangeArrowheads="1" noChangeShapeType="1" noTextEdit="1"/>
              </p:cNvSpPr>
              <p:nvPr/>
            </p:nvSpPr>
            <p:spPr>
              <a:xfrm>
                <a:off x="4444176" y="5450847"/>
                <a:ext cx="151632" cy="386116"/>
              </a:xfrm>
              <a:prstGeom prst="rect">
                <a:avLst/>
              </a:prstGeom>
              <a:blipFill>
                <a:blip r:embed="rId8"/>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矩形 57"/>
              <p:cNvSpPr/>
              <p:nvPr/>
            </p:nvSpPr>
            <p:spPr>
              <a:xfrm>
                <a:off x="4804249" y="5450230"/>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6</m:t>
                          </m:r>
                        </m:sub>
                      </m:sSub>
                    </m:oMath>
                  </m:oMathPara>
                </a14:m>
                <a:endParaRPr lang="zh-CN" altLang="en-US" sz="1600" dirty="0"/>
              </a:p>
            </p:txBody>
          </p:sp>
        </mc:Choice>
        <mc:Fallback xmlns="">
          <p:sp>
            <p:nvSpPr>
              <p:cNvPr id="58" name="矩形 57"/>
              <p:cNvSpPr>
                <a:spLocks noRot="1" noChangeAspect="1" noMove="1" noResize="1" noEditPoints="1" noAdjustHandles="1" noChangeArrowheads="1" noChangeShapeType="1" noTextEdit="1"/>
              </p:cNvSpPr>
              <p:nvPr/>
            </p:nvSpPr>
            <p:spPr>
              <a:xfrm>
                <a:off x="4804249" y="5450230"/>
                <a:ext cx="151632" cy="386116"/>
              </a:xfrm>
              <a:prstGeom prst="rect">
                <a:avLst/>
              </a:prstGeom>
              <a:blipFill>
                <a:blip r:embed="rId9"/>
                <a:stretch>
                  <a:fillRect l="-61538" r="-50000"/>
                </a:stretch>
              </a:blipFill>
            </p:spPr>
            <p:txBody>
              <a:bodyPr/>
              <a:lstStyle/>
              <a:p>
                <a:r>
                  <a:rPr lang="zh-CN" altLang="en-US">
                    <a:noFill/>
                  </a:rPr>
                  <a:t> </a:t>
                </a:r>
              </a:p>
            </p:txBody>
          </p:sp>
        </mc:Fallback>
      </mc:AlternateContent>
      <p:sp>
        <p:nvSpPr>
          <p:cNvPr id="62" name="Oval 8"/>
          <p:cNvSpPr>
            <a:spLocks noChangeArrowheads="1"/>
          </p:cNvSpPr>
          <p:nvPr/>
        </p:nvSpPr>
        <p:spPr bwMode="auto">
          <a:xfrm rot="16200000">
            <a:off x="2690253" y="2387986"/>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3" name="Oval 9"/>
          <p:cNvSpPr>
            <a:spLocks noChangeAspect="1" noChangeArrowheads="1"/>
          </p:cNvSpPr>
          <p:nvPr/>
        </p:nvSpPr>
        <p:spPr bwMode="auto">
          <a:xfrm rot="16200000">
            <a:off x="2488469" y="2357177"/>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4" name="Line 11"/>
          <p:cNvSpPr>
            <a:spLocks noChangeShapeType="1"/>
          </p:cNvSpPr>
          <p:nvPr/>
        </p:nvSpPr>
        <p:spPr bwMode="auto">
          <a:xfrm rot="16200000" flipV="1">
            <a:off x="2580087" y="2358880"/>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5" name="Oval 8"/>
          <p:cNvSpPr>
            <a:spLocks noChangeArrowheads="1"/>
          </p:cNvSpPr>
          <p:nvPr/>
        </p:nvSpPr>
        <p:spPr bwMode="auto">
          <a:xfrm rot="16200000">
            <a:off x="2690228" y="2033796"/>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6" name="Oval 9"/>
          <p:cNvSpPr>
            <a:spLocks noChangeAspect="1" noChangeArrowheads="1"/>
          </p:cNvSpPr>
          <p:nvPr/>
        </p:nvSpPr>
        <p:spPr bwMode="auto">
          <a:xfrm rot="16200000">
            <a:off x="2488443" y="2002987"/>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7" name="Line 11"/>
          <p:cNvSpPr>
            <a:spLocks noChangeShapeType="1"/>
          </p:cNvSpPr>
          <p:nvPr/>
        </p:nvSpPr>
        <p:spPr bwMode="auto">
          <a:xfrm rot="16200000" flipV="1">
            <a:off x="2580062" y="2004690"/>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8" name="Oval 8"/>
          <p:cNvSpPr>
            <a:spLocks noChangeArrowheads="1"/>
          </p:cNvSpPr>
          <p:nvPr/>
        </p:nvSpPr>
        <p:spPr bwMode="auto">
          <a:xfrm rot="16200000">
            <a:off x="2692142" y="1687157"/>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9" name="Oval 9"/>
          <p:cNvSpPr>
            <a:spLocks noChangeAspect="1" noChangeArrowheads="1"/>
          </p:cNvSpPr>
          <p:nvPr/>
        </p:nvSpPr>
        <p:spPr bwMode="auto">
          <a:xfrm rot="16200000">
            <a:off x="2490358" y="1657259"/>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0" name="Line 11"/>
          <p:cNvSpPr>
            <a:spLocks noChangeShapeType="1"/>
          </p:cNvSpPr>
          <p:nvPr/>
        </p:nvSpPr>
        <p:spPr bwMode="auto">
          <a:xfrm rot="16200000" flipV="1">
            <a:off x="2581977" y="1658961"/>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1" name="Oval 8"/>
          <p:cNvSpPr>
            <a:spLocks noChangeArrowheads="1"/>
          </p:cNvSpPr>
          <p:nvPr/>
        </p:nvSpPr>
        <p:spPr bwMode="auto">
          <a:xfrm rot="16200000">
            <a:off x="2689463" y="1340769"/>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2" name="Line 10"/>
          <p:cNvSpPr>
            <a:spLocks noChangeShapeType="1"/>
          </p:cNvSpPr>
          <p:nvPr/>
        </p:nvSpPr>
        <p:spPr bwMode="auto">
          <a:xfrm rot="16200000">
            <a:off x="2688830" y="2288372"/>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3" name="Line 10"/>
          <p:cNvSpPr>
            <a:spLocks noChangeShapeType="1"/>
          </p:cNvSpPr>
          <p:nvPr/>
        </p:nvSpPr>
        <p:spPr bwMode="auto">
          <a:xfrm rot="16200000">
            <a:off x="2688830" y="1935774"/>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4" name="Line 10"/>
          <p:cNvSpPr>
            <a:spLocks noChangeShapeType="1"/>
          </p:cNvSpPr>
          <p:nvPr/>
        </p:nvSpPr>
        <p:spPr bwMode="auto">
          <a:xfrm rot="16200000">
            <a:off x="2688830" y="1590024"/>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75" name="直接连接符 74"/>
          <p:cNvCxnSpPr/>
          <p:nvPr/>
        </p:nvCxnSpPr>
        <p:spPr>
          <a:xfrm>
            <a:off x="2962541" y="2473274"/>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2962541" y="2119085"/>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962541" y="1773357"/>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2962542" y="1420739"/>
            <a:ext cx="6302029" cy="1679"/>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flipV="1">
            <a:off x="2833986" y="5414053"/>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15" idx="5"/>
          </p:cNvCxnSpPr>
          <p:nvPr/>
        </p:nvCxnSpPr>
        <p:spPr>
          <a:xfrm flipV="1">
            <a:off x="2827942" y="4046956"/>
            <a:ext cx="336796" cy="169093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1" name="弧形 150"/>
          <p:cNvSpPr/>
          <p:nvPr/>
        </p:nvSpPr>
        <p:spPr>
          <a:xfrm flipH="1">
            <a:off x="2325097" y="4097019"/>
            <a:ext cx="842494" cy="1609285"/>
          </a:xfrm>
          <a:prstGeom prst="arc">
            <a:avLst>
              <a:gd name="adj1" fmla="val 16250639"/>
              <a:gd name="adj2" fmla="val 5461289"/>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2" name="弧形 151"/>
          <p:cNvSpPr/>
          <p:nvPr/>
        </p:nvSpPr>
        <p:spPr>
          <a:xfrm flipH="1">
            <a:off x="2335035" y="2518743"/>
            <a:ext cx="766587" cy="3198892"/>
          </a:xfrm>
          <a:prstGeom prst="arc">
            <a:avLst>
              <a:gd name="adj1" fmla="val 16250639"/>
              <a:gd name="adj2" fmla="val 5406814"/>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55" name="直接连接符 154"/>
          <p:cNvCxnSpPr/>
          <p:nvPr/>
        </p:nvCxnSpPr>
        <p:spPr>
          <a:xfrm flipH="1">
            <a:off x="2779779" y="2614103"/>
            <a:ext cx="1693" cy="226800"/>
          </a:xfrm>
          <a:prstGeom prst="line">
            <a:avLst/>
          </a:prstGeom>
          <a:ln w="25400" cmpd="sng">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5" name="矩形 164"/>
              <p:cNvSpPr/>
              <p:nvPr/>
            </p:nvSpPr>
            <p:spPr>
              <a:xfrm>
                <a:off x="5140335" y="54624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7</m:t>
                          </m:r>
                        </m:sub>
                      </m:sSub>
                    </m:oMath>
                  </m:oMathPara>
                </a14:m>
                <a:endParaRPr lang="zh-CN" altLang="en-US" sz="1600" dirty="0"/>
              </a:p>
            </p:txBody>
          </p:sp>
        </mc:Choice>
        <mc:Fallback xmlns="">
          <p:sp>
            <p:nvSpPr>
              <p:cNvPr id="165" name="矩形 164"/>
              <p:cNvSpPr>
                <a:spLocks noRot="1" noChangeAspect="1" noMove="1" noResize="1" noEditPoints="1" noAdjustHandles="1" noChangeArrowheads="1" noChangeShapeType="1" noTextEdit="1"/>
              </p:cNvSpPr>
              <p:nvPr/>
            </p:nvSpPr>
            <p:spPr>
              <a:xfrm>
                <a:off x="5140335" y="5462447"/>
                <a:ext cx="151632" cy="386116"/>
              </a:xfrm>
              <a:prstGeom prst="rect">
                <a:avLst/>
              </a:prstGeom>
              <a:blipFill>
                <a:blip r:embed="rId10"/>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6" name="矩形 165"/>
              <p:cNvSpPr/>
              <p:nvPr/>
            </p:nvSpPr>
            <p:spPr>
              <a:xfrm>
                <a:off x="5456633" y="5461831"/>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8</m:t>
                          </m:r>
                        </m:sub>
                      </m:sSub>
                    </m:oMath>
                  </m:oMathPara>
                </a14:m>
                <a:endParaRPr lang="zh-CN" altLang="en-US" sz="1600" dirty="0"/>
              </a:p>
            </p:txBody>
          </p:sp>
        </mc:Choice>
        <mc:Fallback xmlns="">
          <p:sp>
            <p:nvSpPr>
              <p:cNvPr id="166" name="矩形 165"/>
              <p:cNvSpPr>
                <a:spLocks noRot="1" noChangeAspect="1" noMove="1" noResize="1" noEditPoints="1" noAdjustHandles="1" noChangeArrowheads="1" noChangeShapeType="1" noTextEdit="1"/>
              </p:cNvSpPr>
              <p:nvPr/>
            </p:nvSpPr>
            <p:spPr>
              <a:xfrm>
                <a:off x="5456633" y="5461831"/>
                <a:ext cx="151632" cy="386116"/>
              </a:xfrm>
              <a:prstGeom prst="rect">
                <a:avLst/>
              </a:prstGeom>
              <a:blipFill>
                <a:blip r:embed="rId11"/>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7" name="矩形 166"/>
              <p:cNvSpPr/>
              <p:nvPr/>
            </p:nvSpPr>
            <p:spPr>
              <a:xfrm>
                <a:off x="5812693" y="5461831"/>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9</m:t>
                          </m:r>
                        </m:sub>
                      </m:sSub>
                    </m:oMath>
                  </m:oMathPara>
                </a14:m>
                <a:endParaRPr lang="zh-CN" altLang="en-US" sz="1600" dirty="0"/>
              </a:p>
            </p:txBody>
          </p:sp>
        </mc:Choice>
        <mc:Fallback xmlns="">
          <p:sp>
            <p:nvSpPr>
              <p:cNvPr id="167" name="矩形 166"/>
              <p:cNvSpPr>
                <a:spLocks noRot="1" noChangeAspect="1" noMove="1" noResize="1" noEditPoints="1" noAdjustHandles="1" noChangeArrowheads="1" noChangeShapeType="1" noTextEdit="1"/>
              </p:cNvSpPr>
              <p:nvPr/>
            </p:nvSpPr>
            <p:spPr>
              <a:xfrm>
                <a:off x="5812693" y="5461831"/>
                <a:ext cx="151632" cy="386116"/>
              </a:xfrm>
              <a:prstGeom prst="rect">
                <a:avLst/>
              </a:prstGeom>
              <a:blipFill>
                <a:blip r:embed="rId12"/>
                <a:stretch>
                  <a:fillRect l="-68000" r="-4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8" name="矩形 167"/>
              <p:cNvSpPr/>
              <p:nvPr/>
            </p:nvSpPr>
            <p:spPr>
              <a:xfrm>
                <a:off x="6138756" y="54624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10</m:t>
                          </m:r>
                        </m:sub>
                      </m:sSub>
                    </m:oMath>
                  </m:oMathPara>
                </a14:m>
                <a:endParaRPr lang="zh-CN" altLang="en-US" sz="1600" dirty="0"/>
              </a:p>
            </p:txBody>
          </p:sp>
        </mc:Choice>
        <mc:Fallback xmlns="">
          <p:sp>
            <p:nvSpPr>
              <p:cNvPr id="168" name="矩形 167"/>
              <p:cNvSpPr>
                <a:spLocks noRot="1" noChangeAspect="1" noMove="1" noResize="1" noEditPoints="1" noAdjustHandles="1" noChangeArrowheads="1" noChangeShapeType="1" noTextEdit="1"/>
              </p:cNvSpPr>
              <p:nvPr/>
            </p:nvSpPr>
            <p:spPr>
              <a:xfrm>
                <a:off x="6138756" y="5462447"/>
                <a:ext cx="151632" cy="386116"/>
              </a:xfrm>
              <a:prstGeom prst="rect">
                <a:avLst/>
              </a:prstGeom>
              <a:blipFill>
                <a:blip r:embed="rId13"/>
                <a:stretch>
                  <a:fillRect l="-88462" r="-73077"/>
                </a:stretch>
              </a:blipFill>
            </p:spPr>
            <p:txBody>
              <a:bodyPr/>
              <a:lstStyle/>
              <a:p>
                <a:r>
                  <a:rPr lang="zh-CN" altLang="en-US">
                    <a:noFill/>
                  </a:rPr>
                  <a:t> </a:t>
                </a:r>
              </a:p>
            </p:txBody>
          </p:sp>
        </mc:Fallback>
      </mc:AlternateContent>
      <p:sp>
        <p:nvSpPr>
          <p:cNvPr id="169" name="矩形 168"/>
          <p:cNvSpPr/>
          <p:nvPr/>
        </p:nvSpPr>
        <p:spPr>
          <a:xfrm>
            <a:off x="6498830" y="5461831"/>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cxnSp>
        <p:nvCxnSpPr>
          <p:cNvPr id="170" name="直接连接符 169"/>
          <p:cNvCxnSpPr/>
          <p:nvPr/>
        </p:nvCxnSpPr>
        <p:spPr>
          <a:xfrm flipV="1">
            <a:off x="6556627" y="1419021"/>
            <a:ext cx="15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flipV="1">
            <a:off x="6902355" y="1419021"/>
            <a:ext cx="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flipH="1" flipV="1">
            <a:off x="7218653" y="1419021"/>
            <a:ext cx="1033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flipH="1" flipV="1">
            <a:off x="7565178" y="1419021"/>
            <a:ext cx="1110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flipV="1">
            <a:off x="7909802" y="1419020"/>
            <a:ext cx="7997"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flipH="1" flipV="1">
            <a:off x="8244427" y="1419021"/>
            <a:ext cx="4213"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flipH="1" flipV="1">
            <a:off x="8595274" y="1419021"/>
            <a:ext cx="665"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flipV="1">
            <a:off x="8929457" y="1419021"/>
            <a:ext cx="77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flipH="1" flipV="1">
            <a:off x="9264569" y="1419021"/>
            <a:ext cx="3726"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5" idx="5"/>
          </p:cNvCxnSpPr>
          <p:nvPr/>
        </p:nvCxnSpPr>
        <p:spPr>
          <a:xfrm flipV="1">
            <a:off x="2827942" y="2488274"/>
            <a:ext cx="336796" cy="3249617"/>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p:nvPr/>
        </p:nvCxnSpPr>
        <p:spPr>
          <a:xfrm flipV="1">
            <a:off x="3175843" y="507755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p:nvPr/>
        </p:nvCxnSpPr>
        <p:spPr>
          <a:xfrm flipV="1">
            <a:off x="3171629" y="367772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p:nvPr/>
        </p:nvCxnSpPr>
        <p:spPr>
          <a:xfrm flipV="1">
            <a:off x="3175843" y="5430179"/>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p:nvPr/>
        </p:nvCxnSpPr>
        <p:spPr>
          <a:xfrm flipV="1">
            <a:off x="3164738" y="4026702"/>
            <a:ext cx="372556" cy="4183"/>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flipV="1">
            <a:off x="3176903" y="2115400"/>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flipV="1">
            <a:off x="3170012" y="2478651"/>
            <a:ext cx="367282" cy="542"/>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flipV="1">
            <a:off x="3502471" y="4737150"/>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p:nvPr/>
        </p:nvCxnSpPr>
        <p:spPr>
          <a:xfrm flipV="1">
            <a:off x="3505148" y="3337316"/>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flipV="1">
            <a:off x="3521572" y="507066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p:nvPr/>
        </p:nvCxnSpPr>
        <p:spPr>
          <a:xfrm flipV="1">
            <a:off x="3510468" y="368461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p:nvPr/>
        </p:nvCxnSpPr>
        <p:spPr>
          <a:xfrm flipV="1">
            <a:off x="3521572" y="5430177"/>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a:off x="3510468" y="4030343"/>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p:nvPr/>
        </p:nvCxnSpPr>
        <p:spPr>
          <a:xfrm>
            <a:off x="3537295" y="3677050"/>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p:nvPr/>
        </p:nvCxnSpPr>
        <p:spPr>
          <a:xfrm flipV="1">
            <a:off x="3508586" y="5080447"/>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p:nvPr/>
        </p:nvCxnSpPr>
        <p:spPr>
          <a:xfrm flipV="1">
            <a:off x="3510421" y="1774992"/>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p:nvPr/>
        </p:nvCxnSpPr>
        <p:spPr>
          <a:xfrm flipV="1">
            <a:off x="3515742" y="2122290"/>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p:nvPr/>
        </p:nvCxnSpPr>
        <p:spPr>
          <a:xfrm>
            <a:off x="3515742" y="2468019"/>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p:nvPr/>
        </p:nvCxnSpPr>
        <p:spPr>
          <a:xfrm>
            <a:off x="3518612" y="2115226"/>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p:nvPr/>
        </p:nvCxnSpPr>
        <p:spPr>
          <a:xfrm flipV="1">
            <a:off x="3855091" y="4384531"/>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p:nvPr/>
        </p:nvCxnSpPr>
        <p:spPr>
          <a:xfrm flipV="1">
            <a:off x="3848200" y="4730260"/>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p:nvPr/>
        </p:nvCxnSpPr>
        <p:spPr>
          <a:xfrm flipV="1">
            <a:off x="3849771" y="507066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p:nvPr/>
        </p:nvCxnSpPr>
        <p:spPr>
          <a:xfrm flipV="1">
            <a:off x="3850876" y="3337316"/>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p:nvPr/>
        </p:nvCxnSpPr>
        <p:spPr>
          <a:xfrm flipV="1">
            <a:off x="3850876" y="367772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p:nvPr/>
        </p:nvCxnSpPr>
        <p:spPr>
          <a:xfrm flipV="1">
            <a:off x="3861981" y="542328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3857766" y="4037232"/>
            <a:ext cx="326629"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p:nvPr/>
        </p:nvCxnSpPr>
        <p:spPr>
          <a:xfrm flipV="1">
            <a:off x="3842880" y="4737151"/>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a:off x="3843985" y="3330967"/>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p:nvPr/>
        </p:nvCxnSpPr>
        <p:spPr>
          <a:xfrm flipV="1">
            <a:off x="3857001" y="2965302"/>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p:nvPr/>
        </p:nvCxnSpPr>
        <p:spPr>
          <a:xfrm>
            <a:off x="3883025" y="3676508"/>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3" name="直接箭头连接符 142"/>
          <p:cNvCxnSpPr/>
          <p:nvPr/>
        </p:nvCxnSpPr>
        <p:spPr>
          <a:xfrm flipV="1">
            <a:off x="3854315" y="508044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4" name="直接箭头连接符 143"/>
          <p:cNvCxnSpPr/>
          <p:nvPr/>
        </p:nvCxnSpPr>
        <p:spPr>
          <a:xfrm flipV="1">
            <a:off x="3856150" y="1774992"/>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45" name="直接箭头连接符 144"/>
          <p:cNvCxnSpPr/>
          <p:nvPr/>
        </p:nvCxnSpPr>
        <p:spPr>
          <a:xfrm flipV="1">
            <a:off x="3856150" y="2115400"/>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p:nvPr/>
        </p:nvCxnSpPr>
        <p:spPr>
          <a:xfrm>
            <a:off x="3863040" y="2474909"/>
            <a:ext cx="326629"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47" name="直接箭头连接符 146"/>
          <p:cNvCxnSpPr/>
          <p:nvPr/>
        </p:nvCxnSpPr>
        <p:spPr>
          <a:xfrm>
            <a:off x="3854183" y="1773900"/>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48" name="直接箭头连接符 147"/>
          <p:cNvCxnSpPr/>
          <p:nvPr/>
        </p:nvCxnSpPr>
        <p:spPr>
          <a:xfrm>
            <a:off x="3854183" y="2119941"/>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p:nvPr/>
        </p:nvCxnSpPr>
        <p:spPr>
          <a:xfrm flipV="1">
            <a:off x="3861998" y="1415146"/>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50" name="弧形 149"/>
          <p:cNvSpPr/>
          <p:nvPr/>
        </p:nvSpPr>
        <p:spPr>
          <a:xfrm>
            <a:off x="4056293" y="1415145"/>
            <a:ext cx="259782" cy="2961788"/>
          </a:xfrm>
          <a:prstGeom prst="arc">
            <a:avLst>
              <a:gd name="adj1" fmla="val 16204247"/>
              <a:gd name="adj2" fmla="val 5431803"/>
            </a:avLst>
          </a:prstGeom>
          <a:ln w="25400" cmpd="sng">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3" name="弧形 152"/>
          <p:cNvSpPr/>
          <p:nvPr/>
        </p:nvSpPr>
        <p:spPr>
          <a:xfrm>
            <a:off x="4058175" y="1405577"/>
            <a:ext cx="257901" cy="1559725"/>
          </a:xfrm>
          <a:prstGeom prst="arc">
            <a:avLst>
              <a:gd name="adj1" fmla="val 16204247"/>
              <a:gd name="adj2" fmla="val 5431803"/>
            </a:avLst>
          </a:prstGeom>
          <a:ln w="25400" cmpd="sng">
            <a:solidFill>
              <a:srgbClr val="FF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4" name="矩形 153"/>
          <p:cNvSpPr/>
          <p:nvPr/>
        </p:nvSpPr>
        <p:spPr>
          <a:xfrm>
            <a:off x="8184232" y="5471496"/>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156" name="矩形 155"/>
          <p:cNvSpPr/>
          <p:nvPr/>
        </p:nvSpPr>
        <p:spPr>
          <a:xfrm>
            <a:off x="8521478" y="5471496"/>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mc:AlternateContent xmlns:mc="http://schemas.openxmlformats.org/markup-compatibility/2006" xmlns:a14="http://schemas.microsoft.com/office/drawing/2010/main">
        <mc:Choice Requires="a14">
          <p:sp>
            <p:nvSpPr>
              <p:cNvPr id="157" name="矩形 156"/>
              <p:cNvSpPr/>
              <p:nvPr/>
            </p:nvSpPr>
            <p:spPr>
              <a:xfrm>
                <a:off x="8859754" y="5471496"/>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𝑇</m:t>
                          </m:r>
                        </m:sub>
                      </m:sSub>
                    </m:oMath>
                  </m:oMathPara>
                </a14:m>
                <a:endParaRPr lang="zh-CN" altLang="en-US" sz="1600" dirty="0"/>
              </a:p>
            </p:txBody>
          </p:sp>
        </mc:Choice>
        <mc:Fallback xmlns="">
          <p:sp>
            <p:nvSpPr>
              <p:cNvPr id="157" name="矩形 156"/>
              <p:cNvSpPr>
                <a:spLocks noRot="1" noChangeAspect="1" noMove="1" noResize="1" noEditPoints="1" noAdjustHandles="1" noChangeArrowheads="1" noChangeShapeType="1" noTextEdit="1"/>
              </p:cNvSpPr>
              <p:nvPr/>
            </p:nvSpPr>
            <p:spPr>
              <a:xfrm>
                <a:off x="8859754" y="5471496"/>
                <a:ext cx="151632" cy="386116"/>
              </a:xfrm>
              <a:prstGeom prst="rect">
                <a:avLst/>
              </a:prstGeom>
              <a:blipFill>
                <a:blip r:embed="rId14"/>
                <a:stretch>
                  <a:fillRect l="-65385" r="-53846"/>
                </a:stretch>
              </a:blipFill>
            </p:spPr>
            <p:txBody>
              <a:bodyPr/>
              <a:lstStyle/>
              <a:p>
                <a:r>
                  <a:rPr lang="zh-CN" altLang="en-US">
                    <a:noFill/>
                  </a:rPr>
                  <a:t> </a:t>
                </a:r>
              </a:p>
            </p:txBody>
          </p:sp>
        </mc:Fallback>
      </mc:AlternateContent>
      <p:sp>
        <p:nvSpPr>
          <p:cNvPr id="158" name="Line 10">
            <a:extLst>
              <a:ext uri="{FF2B5EF4-FFF2-40B4-BE49-F238E27FC236}">
                <a16:creationId xmlns:a16="http://schemas.microsoft.com/office/drawing/2014/main" id="{4186CA6B-634D-44E2-8D1B-860C78F688E1}"/>
              </a:ext>
            </a:extLst>
          </p:cNvPr>
          <p:cNvSpPr>
            <a:spLocks noChangeShapeType="1"/>
          </p:cNvSpPr>
          <p:nvPr/>
        </p:nvSpPr>
        <p:spPr bwMode="auto">
          <a:xfrm rot="16200000">
            <a:off x="2678047" y="5605147"/>
            <a:ext cx="2023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grpSp>
        <p:nvGrpSpPr>
          <p:cNvPr id="159" name="组合 158">
            <a:extLst>
              <a:ext uri="{FF2B5EF4-FFF2-40B4-BE49-F238E27FC236}">
                <a16:creationId xmlns:a16="http://schemas.microsoft.com/office/drawing/2014/main" id="{6381A7C7-5880-42B8-92D2-61B582B7C255}"/>
              </a:ext>
            </a:extLst>
          </p:cNvPr>
          <p:cNvGrpSpPr/>
          <p:nvPr/>
        </p:nvGrpSpPr>
        <p:grpSpPr>
          <a:xfrm>
            <a:off x="5291968" y="116634"/>
            <a:ext cx="3651993" cy="921149"/>
            <a:chOff x="1187624" y="1700808"/>
            <a:chExt cx="5904656" cy="3289818"/>
          </a:xfrm>
        </p:grpSpPr>
        <p:sp>
          <p:nvSpPr>
            <p:cNvPr id="160" name="矩形 159">
              <a:extLst>
                <a:ext uri="{FF2B5EF4-FFF2-40B4-BE49-F238E27FC236}">
                  <a16:creationId xmlns:a16="http://schemas.microsoft.com/office/drawing/2014/main" id="{16F9801E-3C89-47C5-A6C8-0ECA311B3DE3}"/>
                </a:ext>
              </a:extLst>
            </p:cNvPr>
            <p:cNvSpPr/>
            <p:nvPr/>
          </p:nvSpPr>
          <p:spPr>
            <a:xfrm>
              <a:off x="1187624"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SENT-START</a:t>
              </a:r>
              <a:endParaRPr lang="zh-CN" altLang="en-US" sz="700" dirty="0">
                <a:latin typeface="微软雅黑" panose="020B0503020204020204" pitchFamily="34" charset="-122"/>
                <a:ea typeface="微软雅黑" panose="020B0503020204020204" pitchFamily="34" charset="-122"/>
              </a:endParaRPr>
            </a:p>
          </p:txBody>
        </p:sp>
        <p:sp>
          <p:nvSpPr>
            <p:cNvPr id="161" name="矩形 160">
              <a:extLst>
                <a:ext uri="{FF2B5EF4-FFF2-40B4-BE49-F238E27FC236}">
                  <a16:creationId xmlns:a16="http://schemas.microsoft.com/office/drawing/2014/main" id="{CA215C09-D180-4FFB-A118-A7D26872728B}"/>
                </a:ext>
              </a:extLst>
            </p:cNvPr>
            <p:cNvSpPr/>
            <p:nvPr/>
          </p:nvSpPr>
          <p:spPr>
            <a:xfrm>
              <a:off x="3434172" y="170080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700" dirty="0">
                  <a:latin typeface="微软雅黑" panose="020B0503020204020204" pitchFamily="34" charset="-122"/>
                  <a:ea typeface="微软雅黑" panose="020B0503020204020204" pitchFamily="34" charset="-122"/>
                </a:rPr>
                <a:t>零</a:t>
              </a:r>
            </a:p>
          </p:txBody>
        </p:sp>
        <p:sp>
          <p:nvSpPr>
            <p:cNvPr id="162" name="矩形 161">
              <a:extLst>
                <a:ext uri="{FF2B5EF4-FFF2-40B4-BE49-F238E27FC236}">
                  <a16:creationId xmlns:a16="http://schemas.microsoft.com/office/drawing/2014/main" id="{DED0478A-4624-4D53-9D98-047DAFF606C6}"/>
                </a:ext>
              </a:extLst>
            </p:cNvPr>
            <p:cNvSpPr/>
            <p:nvPr/>
          </p:nvSpPr>
          <p:spPr>
            <a:xfrm>
              <a:off x="3455876" y="448657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700" dirty="0">
                  <a:latin typeface="微软雅黑" panose="020B0503020204020204" pitchFamily="34" charset="-122"/>
                  <a:ea typeface="微软雅黑" panose="020B0503020204020204" pitchFamily="34" charset="-122"/>
                </a:rPr>
                <a:t>九</a:t>
              </a:r>
            </a:p>
          </p:txBody>
        </p:sp>
        <p:sp>
          <p:nvSpPr>
            <p:cNvPr id="163" name="矩形 162">
              <a:extLst>
                <a:ext uri="{FF2B5EF4-FFF2-40B4-BE49-F238E27FC236}">
                  <a16:creationId xmlns:a16="http://schemas.microsoft.com/office/drawing/2014/main" id="{E8714BE5-2ACD-4BE9-9ADE-9562699EDE86}"/>
                </a:ext>
              </a:extLst>
            </p:cNvPr>
            <p:cNvSpPr/>
            <p:nvPr/>
          </p:nvSpPr>
          <p:spPr>
            <a:xfrm>
              <a:off x="5796136" y="3134699"/>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SENT-END</a:t>
              </a:r>
              <a:endParaRPr lang="zh-CN" altLang="en-US" sz="700" dirty="0">
                <a:latin typeface="微软雅黑" panose="020B0503020204020204" pitchFamily="34" charset="-122"/>
                <a:ea typeface="微软雅黑" panose="020B0503020204020204" pitchFamily="34" charset="-122"/>
              </a:endParaRPr>
            </a:p>
          </p:txBody>
        </p:sp>
        <p:sp>
          <p:nvSpPr>
            <p:cNvPr id="164" name="矩形 163">
              <a:extLst>
                <a:ext uri="{FF2B5EF4-FFF2-40B4-BE49-F238E27FC236}">
                  <a16:creationId xmlns:a16="http://schemas.microsoft.com/office/drawing/2014/main" id="{04C3BA6F-7828-4A4A-9A74-990922EF01F6}"/>
                </a:ext>
              </a:extLst>
            </p:cNvPr>
            <p:cNvSpPr/>
            <p:nvPr/>
          </p:nvSpPr>
          <p:spPr>
            <a:xfrm>
              <a:off x="3450083" y="288894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700" dirty="0">
                  <a:latin typeface="微软雅黑" panose="020B0503020204020204" pitchFamily="34" charset="-122"/>
                  <a:ea typeface="微软雅黑" panose="020B0503020204020204" pitchFamily="34" charset="-122"/>
                </a:rPr>
                <a:t>一</a:t>
              </a:r>
            </a:p>
          </p:txBody>
        </p:sp>
        <p:cxnSp>
          <p:nvCxnSpPr>
            <p:cNvPr id="179" name="直接连接符 178">
              <a:extLst>
                <a:ext uri="{FF2B5EF4-FFF2-40B4-BE49-F238E27FC236}">
                  <a16:creationId xmlns:a16="http://schemas.microsoft.com/office/drawing/2014/main" id="{8BCE9521-6743-4119-ACD8-0C449BB0A89A}"/>
                </a:ext>
              </a:extLst>
            </p:cNvPr>
            <p:cNvCxnSpPr>
              <a:cxnSpLocks/>
              <a:endCxn id="162" idx="0"/>
            </p:cNvCxnSpPr>
            <p:nvPr/>
          </p:nvCxnSpPr>
          <p:spPr>
            <a:xfrm>
              <a:off x="4103949" y="3638755"/>
              <a:ext cx="0" cy="847814"/>
            </a:xfrm>
            <a:prstGeom prst="line">
              <a:avLst/>
            </a:prstGeom>
            <a:ln w="38100" cmpd="sng">
              <a:prstDash val="sysDot"/>
            </a:ln>
          </p:spPr>
          <p:style>
            <a:lnRef idx="1">
              <a:schemeClr val="accent1"/>
            </a:lnRef>
            <a:fillRef idx="0">
              <a:schemeClr val="accent1"/>
            </a:fillRef>
            <a:effectRef idx="0">
              <a:schemeClr val="accent1"/>
            </a:effectRef>
            <a:fontRef idx="minor">
              <a:schemeClr val="tx1"/>
            </a:fontRef>
          </p:style>
        </p:cxnSp>
        <p:cxnSp>
          <p:nvCxnSpPr>
            <p:cNvPr id="180" name="直接箭头连接符 179">
              <a:extLst>
                <a:ext uri="{FF2B5EF4-FFF2-40B4-BE49-F238E27FC236}">
                  <a16:creationId xmlns:a16="http://schemas.microsoft.com/office/drawing/2014/main" id="{C43085DB-1A31-42CF-B1F7-AFF677CCDC89}"/>
                </a:ext>
              </a:extLst>
            </p:cNvPr>
            <p:cNvCxnSpPr>
              <a:endCxn id="164" idx="1"/>
            </p:cNvCxnSpPr>
            <p:nvPr/>
          </p:nvCxnSpPr>
          <p:spPr>
            <a:xfrm>
              <a:off x="2958970" y="3140968"/>
              <a:ext cx="49111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1" name="直接箭头连接符 180">
              <a:extLst>
                <a:ext uri="{FF2B5EF4-FFF2-40B4-BE49-F238E27FC236}">
                  <a16:creationId xmlns:a16="http://schemas.microsoft.com/office/drawing/2014/main" id="{A702A626-B886-45CA-92C3-5DC495DFFC98}"/>
                </a:ext>
              </a:extLst>
            </p:cNvPr>
            <p:cNvCxnSpPr>
              <a:stCxn id="164" idx="3"/>
            </p:cNvCxnSpPr>
            <p:nvPr/>
          </p:nvCxnSpPr>
          <p:spPr>
            <a:xfrm>
              <a:off x="4746227" y="3140968"/>
              <a:ext cx="5278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2" name="肘形连接符 212">
              <a:extLst>
                <a:ext uri="{FF2B5EF4-FFF2-40B4-BE49-F238E27FC236}">
                  <a16:creationId xmlns:a16="http://schemas.microsoft.com/office/drawing/2014/main" id="{4907AEE1-CEF7-4CE5-B30F-E4F456AA8335}"/>
                </a:ext>
              </a:extLst>
            </p:cNvPr>
            <p:cNvCxnSpPr>
              <a:stCxn id="163" idx="2"/>
              <a:endCxn id="160" idx="2"/>
            </p:cNvCxnSpPr>
            <p:nvPr/>
          </p:nvCxnSpPr>
          <p:spPr>
            <a:xfrm rot="5400000">
              <a:off x="4136818" y="1337633"/>
              <a:ext cx="6269" cy="4608512"/>
            </a:xfrm>
            <a:prstGeom prst="bentConnector3">
              <a:avLst>
                <a:gd name="adj1" fmla="val 3444511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3" name="肘形连接符 213">
              <a:extLst>
                <a:ext uri="{FF2B5EF4-FFF2-40B4-BE49-F238E27FC236}">
                  <a16:creationId xmlns:a16="http://schemas.microsoft.com/office/drawing/2014/main" id="{167A31F8-8F2B-4A32-B198-78B77A846774}"/>
                </a:ext>
              </a:extLst>
            </p:cNvPr>
            <p:cNvCxnSpPr>
              <a:stCxn id="160" idx="3"/>
              <a:endCxn id="161" idx="1"/>
            </p:cNvCxnSpPr>
            <p:nvPr/>
          </p:nvCxnSpPr>
          <p:spPr>
            <a:xfrm flipV="1">
              <a:off x="2483768" y="1952836"/>
              <a:ext cx="950404" cy="144016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4" name="肘形连接符 214">
              <a:extLst>
                <a:ext uri="{FF2B5EF4-FFF2-40B4-BE49-F238E27FC236}">
                  <a16:creationId xmlns:a16="http://schemas.microsoft.com/office/drawing/2014/main" id="{E244A240-8E74-4D75-BB30-294D2A4B6637}"/>
                </a:ext>
              </a:extLst>
            </p:cNvPr>
            <p:cNvCxnSpPr>
              <a:stCxn id="160" idx="3"/>
              <a:endCxn id="162" idx="1"/>
            </p:cNvCxnSpPr>
            <p:nvPr/>
          </p:nvCxnSpPr>
          <p:spPr>
            <a:xfrm>
              <a:off x="2483768" y="3392996"/>
              <a:ext cx="972108" cy="1345602"/>
            </a:xfrm>
            <a:prstGeom prst="bentConnector3">
              <a:avLst>
                <a:gd name="adj1" fmla="val 4890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5" name="肘形连接符 215">
              <a:extLst>
                <a:ext uri="{FF2B5EF4-FFF2-40B4-BE49-F238E27FC236}">
                  <a16:creationId xmlns:a16="http://schemas.microsoft.com/office/drawing/2014/main" id="{4927541C-659B-4E9D-88A2-4D282AA8A2FC}"/>
                </a:ext>
              </a:extLst>
            </p:cNvPr>
            <p:cNvCxnSpPr>
              <a:stCxn id="161" idx="3"/>
              <a:endCxn id="163" idx="1"/>
            </p:cNvCxnSpPr>
            <p:nvPr/>
          </p:nvCxnSpPr>
          <p:spPr>
            <a:xfrm>
              <a:off x="4730316" y="1952836"/>
              <a:ext cx="1065820" cy="143389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6" name="肘形连接符 216">
              <a:extLst>
                <a:ext uri="{FF2B5EF4-FFF2-40B4-BE49-F238E27FC236}">
                  <a16:creationId xmlns:a16="http://schemas.microsoft.com/office/drawing/2014/main" id="{7BDF4301-C424-4E4F-BFD5-92DBDD9695F2}"/>
                </a:ext>
              </a:extLst>
            </p:cNvPr>
            <p:cNvCxnSpPr>
              <a:stCxn id="162" idx="3"/>
              <a:endCxn id="163" idx="1"/>
            </p:cNvCxnSpPr>
            <p:nvPr/>
          </p:nvCxnSpPr>
          <p:spPr>
            <a:xfrm flipV="1">
              <a:off x="4752020" y="3386727"/>
              <a:ext cx="1044116" cy="1351871"/>
            </a:xfrm>
            <a:prstGeom prst="bentConnector3">
              <a:avLst>
                <a:gd name="adj1" fmla="val 48982"/>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87" name="TextBox 51">
            <a:extLst>
              <a:ext uri="{FF2B5EF4-FFF2-40B4-BE49-F238E27FC236}">
                <a16:creationId xmlns:a16="http://schemas.microsoft.com/office/drawing/2014/main" id="{D59DCF8D-9523-4CCF-BDCF-9518FAAF5666}"/>
              </a:ext>
            </a:extLst>
          </p:cNvPr>
          <p:cNvSpPr txBox="1"/>
          <p:nvPr/>
        </p:nvSpPr>
        <p:spPr>
          <a:xfrm>
            <a:off x="1928415" y="4884986"/>
            <a:ext cx="369332" cy="246221"/>
          </a:xfrm>
          <a:prstGeom prst="rect">
            <a:avLst/>
          </a:prstGeom>
          <a:noFill/>
        </p:spPr>
        <p:txBody>
          <a:bodyPr vert="vert270" wrap="none" rtlCol="0">
            <a:spAutoFit/>
          </a:bodyPr>
          <a:lstStyle/>
          <a:p>
            <a:r>
              <a:rPr lang="zh-CN" altLang="en-US" sz="1200" dirty="0">
                <a:latin typeface="+mn-ea"/>
              </a:rPr>
              <a:t>零</a:t>
            </a:r>
          </a:p>
        </p:txBody>
      </p:sp>
      <p:sp>
        <p:nvSpPr>
          <p:cNvPr id="189" name="TextBox 78">
            <a:extLst>
              <a:ext uri="{FF2B5EF4-FFF2-40B4-BE49-F238E27FC236}">
                <a16:creationId xmlns:a16="http://schemas.microsoft.com/office/drawing/2014/main" id="{3C03EAF5-C1CA-4781-9372-FB0FF4FE531B}"/>
              </a:ext>
            </a:extLst>
          </p:cNvPr>
          <p:cNvSpPr txBox="1"/>
          <p:nvPr/>
        </p:nvSpPr>
        <p:spPr>
          <a:xfrm>
            <a:off x="1947075" y="3524035"/>
            <a:ext cx="369332" cy="246221"/>
          </a:xfrm>
          <a:prstGeom prst="rect">
            <a:avLst/>
          </a:prstGeom>
          <a:noFill/>
        </p:spPr>
        <p:txBody>
          <a:bodyPr vert="vert270" wrap="none" rtlCol="0">
            <a:spAutoFit/>
          </a:bodyPr>
          <a:lstStyle/>
          <a:p>
            <a:r>
              <a:rPr lang="zh-CN" altLang="en-US" sz="1200" dirty="0">
                <a:latin typeface="+mn-ea"/>
              </a:rPr>
              <a:t>一</a:t>
            </a:r>
          </a:p>
        </p:txBody>
      </p:sp>
      <p:sp>
        <p:nvSpPr>
          <p:cNvPr id="190" name="TextBox 79">
            <a:extLst>
              <a:ext uri="{FF2B5EF4-FFF2-40B4-BE49-F238E27FC236}">
                <a16:creationId xmlns:a16="http://schemas.microsoft.com/office/drawing/2014/main" id="{B7E111BA-CDA4-45A4-8D99-53D06B08AAB9}"/>
              </a:ext>
            </a:extLst>
          </p:cNvPr>
          <p:cNvSpPr txBox="1"/>
          <p:nvPr/>
        </p:nvSpPr>
        <p:spPr>
          <a:xfrm>
            <a:off x="1991465" y="1986607"/>
            <a:ext cx="369332" cy="246221"/>
          </a:xfrm>
          <a:prstGeom prst="rect">
            <a:avLst/>
          </a:prstGeom>
          <a:noFill/>
        </p:spPr>
        <p:txBody>
          <a:bodyPr vert="vert270" wrap="none" rtlCol="0">
            <a:spAutoFit/>
          </a:bodyPr>
          <a:lstStyle/>
          <a:p>
            <a:r>
              <a:rPr lang="zh-CN" altLang="en-US" sz="1200" dirty="0">
                <a:latin typeface="+mn-ea"/>
              </a:rPr>
              <a:t>九</a:t>
            </a:r>
          </a:p>
        </p:txBody>
      </p:sp>
      <p:cxnSp>
        <p:nvCxnSpPr>
          <p:cNvPr id="191" name="直接连接符 190">
            <a:extLst>
              <a:ext uri="{FF2B5EF4-FFF2-40B4-BE49-F238E27FC236}">
                <a16:creationId xmlns:a16="http://schemas.microsoft.com/office/drawing/2014/main" id="{4546BDDC-3D81-4822-8B8B-048F19892558}"/>
              </a:ext>
            </a:extLst>
          </p:cNvPr>
          <p:cNvCxnSpPr/>
          <p:nvPr/>
        </p:nvCxnSpPr>
        <p:spPr>
          <a:xfrm flipH="1">
            <a:off x="2167460" y="2605013"/>
            <a:ext cx="1693" cy="226800"/>
          </a:xfrm>
          <a:prstGeom prst="line">
            <a:avLst/>
          </a:prstGeom>
          <a:ln w="25400"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002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F1A4F9-9F24-413D-9275-8C1531F8383E}"/>
              </a:ext>
            </a:extLst>
          </p:cNvPr>
          <p:cNvSpPr>
            <a:spLocks noGrp="1"/>
          </p:cNvSpPr>
          <p:nvPr>
            <p:ph type="title"/>
          </p:nvPr>
        </p:nvSpPr>
        <p:spPr/>
        <p:txBody>
          <a:bodyPr/>
          <a:lstStyle/>
          <a:p>
            <a:r>
              <a:rPr lang="zh-CN" altLang="en-US" dirty="0"/>
              <a:t>声韵母建模</a:t>
            </a:r>
            <a:r>
              <a:rPr lang="en-US" altLang="zh-CN" dirty="0"/>
              <a:t>—</a:t>
            </a:r>
            <a:r>
              <a:rPr lang="zh-CN" altLang="en-US" dirty="0"/>
              <a:t>原始划分</a:t>
            </a:r>
          </a:p>
        </p:txBody>
      </p:sp>
      <p:sp>
        <p:nvSpPr>
          <p:cNvPr id="6" name="文本框 810">
            <a:extLst>
              <a:ext uri="{FF2B5EF4-FFF2-40B4-BE49-F238E27FC236}">
                <a16:creationId xmlns:a16="http://schemas.microsoft.com/office/drawing/2014/main" id="{5FB911FC-87D1-4541-BC5C-06FE222330C5}"/>
              </a:ext>
            </a:extLst>
          </p:cNvPr>
          <p:cNvSpPr txBox="1">
            <a:spLocks noChangeArrowheads="1"/>
          </p:cNvSpPr>
          <p:nvPr/>
        </p:nvSpPr>
        <p:spPr bwMode="auto">
          <a:xfrm>
            <a:off x="970516" y="1686699"/>
            <a:ext cx="10144052" cy="348072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zh-CN" altLang="zh-CN" sz="2400" b="1" kern="100" dirty="0">
                <a:latin typeface="+mn-ea"/>
                <a:cs typeface="Times New Roman" panose="02020603050405020304" pitchFamily="18" charset="0"/>
              </a:rPr>
              <a:t>声母集</a:t>
            </a:r>
            <a:r>
              <a:rPr lang="en-US" altLang="zh-CN" sz="2400" b="1" kern="100" dirty="0">
                <a:latin typeface="+mn-ea"/>
                <a:cs typeface="Times New Roman" panose="02020603050405020304" pitchFamily="18" charset="0"/>
              </a:rPr>
              <a:t>(21)</a:t>
            </a:r>
            <a:r>
              <a:rPr lang="zh-CN" altLang="zh-CN" sz="2400" b="1" kern="100" dirty="0">
                <a:latin typeface="+mn-ea"/>
                <a:cs typeface="Times New Roman" panose="02020603050405020304" pitchFamily="18" charset="0"/>
              </a:rPr>
              <a:t>：</a:t>
            </a:r>
          </a:p>
          <a:p>
            <a:pPr lvl="1"/>
            <a:r>
              <a:rPr lang="en-US" altLang="zh-CN" sz="2400" kern="100" dirty="0">
                <a:latin typeface="+mn-ea"/>
                <a:cs typeface="Times New Roman" panose="02020603050405020304" pitchFamily="18" charset="0"/>
              </a:rPr>
              <a:t>b p m f d t n l g k h j q x </a:t>
            </a:r>
            <a:r>
              <a:rPr lang="en-US" altLang="zh-CN" sz="2400" kern="100" dirty="0" err="1">
                <a:latin typeface="+mn-ea"/>
                <a:cs typeface="Times New Roman" panose="02020603050405020304" pitchFamily="18" charset="0"/>
              </a:rPr>
              <a:t>zh</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ch</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sh</a:t>
            </a:r>
            <a:r>
              <a:rPr lang="en-US" altLang="zh-CN" sz="2400" kern="100" dirty="0">
                <a:latin typeface="+mn-ea"/>
                <a:cs typeface="Times New Roman" panose="02020603050405020304" pitchFamily="18" charset="0"/>
              </a:rPr>
              <a:t> r z c s</a:t>
            </a:r>
          </a:p>
          <a:p>
            <a:r>
              <a:rPr lang="zh-CN" altLang="zh-CN" sz="2400" kern="100" dirty="0">
                <a:latin typeface="+mn-ea"/>
                <a:cs typeface="Times New Roman" panose="02020603050405020304" pitchFamily="18" charset="0"/>
              </a:rPr>
              <a:t>注：</a:t>
            </a:r>
            <a:r>
              <a:rPr lang="en-US" altLang="zh-CN" sz="2400" kern="100" dirty="0">
                <a:latin typeface="+mn-ea"/>
                <a:cs typeface="Times New Roman" panose="02020603050405020304" pitchFamily="18" charset="0"/>
              </a:rPr>
              <a:t>y</a:t>
            </a:r>
            <a:r>
              <a:rPr lang="zh-CN" altLang="zh-CN" sz="2400" kern="100" dirty="0">
                <a:latin typeface="+mn-ea"/>
                <a:cs typeface="Times New Roman" panose="02020603050405020304" pitchFamily="18" charset="0"/>
              </a:rPr>
              <a:t>和</a:t>
            </a:r>
            <a:r>
              <a:rPr lang="en-US" altLang="zh-CN" sz="2400" kern="100" dirty="0">
                <a:latin typeface="+mn-ea"/>
                <a:cs typeface="Times New Roman" panose="02020603050405020304" pitchFamily="18" charset="0"/>
              </a:rPr>
              <a:t>w</a:t>
            </a:r>
            <a:r>
              <a:rPr lang="zh-CN" altLang="zh-CN" sz="2400" kern="100" dirty="0">
                <a:latin typeface="+mn-ea"/>
                <a:cs typeface="Times New Roman" panose="02020603050405020304" pitchFamily="18" charset="0"/>
              </a:rPr>
              <a:t>为韵头</a:t>
            </a:r>
            <a:r>
              <a:rPr lang="en-US" altLang="zh-CN" sz="2400" kern="100" dirty="0">
                <a:latin typeface="+mn-ea"/>
                <a:cs typeface="Times New Roman" panose="02020603050405020304" pitchFamily="18" charset="0"/>
              </a:rPr>
              <a:t>(</a:t>
            </a:r>
            <a:r>
              <a:rPr lang="en-US" altLang="zh-CN" sz="2400" kern="100" dirty="0" err="1">
                <a:latin typeface="+mn-ea"/>
                <a:cs typeface="Times New Roman" panose="02020603050405020304" pitchFamily="18" charset="0"/>
              </a:rPr>
              <a:t>yi-i</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wu</a:t>
            </a:r>
            <a:r>
              <a:rPr lang="en-US" altLang="zh-CN" sz="2400" kern="100" dirty="0">
                <a:latin typeface="+mn-ea"/>
                <a:cs typeface="Times New Roman" panose="02020603050405020304" pitchFamily="18" charset="0"/>
              </a:rPr>
              <a:t>-u)</a:t>
            </a:r>
            <a:r>
              <a:rPr lang="zh-CN" altLang="zh-CN" sz="2400" kern="100" dirty="0">
                <a:latin typeface="+mn-ea"/>
                <a:cs typeface="Times New Roman" panose="02020603050405020304" pitchFamily="18" charset="0"/>
              </a:rPr>
              <a:t>，不划入声母集合。</a:t>
            </a:r>
          </a:p>
          <a:p>
            <a:endParaRPr lang="zh-CN" altLang="zh-CN" sz="2400" kern="100" dirty="0">
              <a:latin typeface="+mn-ea"/>
              <a:cs typeface="Times New Roman" panose="02020603050405020304" pitchFamily="18" charset="0"/>
            </a:endParaRPr>
          </a:p>
          <a:p>
            <a:r>
              <a:rPr lang="zh-CN" altLang="zh-CN" sz="2400" b="1" kern="100" dirty="0">
                <a:latin typeface="+mn-ea"/>
                <a:cs typeface="Times New Roman" panose="02020603050405020304" pitchFamily="18" charset="0"/>
              </a:rPr>
              <a:t>韵母集</a:t>
            </a:r>
            <a:r>
              <a:rPr lang="en-US" altLang="zh-CN" sz="2400" b="1" kern="100" dirty="0">
                <a:latin typeface="+mn-ea"/>
                <a:cs typeface="Times New Roman" panose="02020603050405020304" pitchFamily="18" charset="0"/>
              </a:rPr>
              <a:t>(36)</a:t>
            </a:r>
            <a:r>
              <a:rPr lang="zh-CN" altLang="zh-CN" sz="2400" b="1" kern="100" dirty="0">
                <a:latin typeface="+mn-ea"/>
                <a:cs typeface="Times New Roman" panose="02020603050405020304" pitchFamily="18" charset="0"/>
              </a:rPr>
              <a:t>：</a:t>
            </a:r>
          </a:p>
          <a:p>
            <a:pPr lvl="1"/>
            <a:r>
              <a:rPr lang="zh-CN" altLang="zh-CN" sz="2400" kern="100" dirty="0">
                <a:latin typeface="+mn-ea"/>
                <a:cs typeface="Times New Roman" panose="02020603050405020304" pitchFamily="18" charset="0"/>
              </a:rPr>
              <a:t>单韵母</a:t>
            </a:r>
            <a:r>
              <a:rPr lang="en-US" altLang="zh-CN" sz="2400" kern="100" dirty="0">
                <a:latin typeface="+mn-ea"/>
                <a:cs typeface="Times New Roman" panose="02020603050405020304" pitchFamily="18" charset="0"/>
              </a:rPr>
              <a:t>6</a:t>
            </a:r>
            <a:r>
              <a:rPr lang="zh-CN" altLang="zh-CN" sz="2400" kern="100" dirty="0">
                <a:latin typeface="+mn-ea"/>
                <a:cs typeface="Times New Roman" panose="02020603050405020304" pitchFamily="18" charset="0"/>
              </a:rPr>
              <a:t>：</a:t>
            </a:r>
            <a:r>
              <a:rPr lang="en-US" altLang="zh-CN" sz="2400" kern="100" dirty="0">
                <a:latin typeface="+mn-ea"/>
                <a:cs typeface="Times New Roman" panose="02020603050405020304" pitchFamily="18" charset="0"/>
              </a:rPr>
              <a:t>a o e </a:t>
            </a:r>
            <a:r>
              <a:rPr lang="en-US" altLang="zh-CN" sz="2400" kern="100" dirty="0" err="1">
                <a:latin typeface="+mn-ea"/>
                <a:cs typeface="Times New Roman" panose="02020603050405020304" pitchFamily="18" charset="0"/>
              </a:rPr>
              <a:t>i</a:t>
            </a:r>
            <a:r>
              <a:rPr lang="en-US" altLang="zh-CN" sz="2400" kern="100" dirty="0">
                <a:latin typeface="+mn-ea"/>
                <a:cs typeface="Times New Roman" panose="02020603050405020304" pitchFamily="18" charset="0"/>
              </a:rPr>
              <a:t> u ü</a:t>
            </a:r>
            <a:endParaRPr lang="zh-CN" altLang="zh-CN" sz="2400" kern="100" dirty="0">
              <a:latin typeface="+mn-ea"/>
              <a:cs typeface="Times New Roman" panose="02020603050405020304" pitchFamily="18" charset="0"/>
            </a:endParaRPr>
          </a:p>
          <a:p>
            <a:pPr lvl="1"/>
            <a:r>
              <a:rPr lang="zh-CN" altLang="zh-CN" sz="2400" kern="100" dirty="0">
                <a:latin typeface="+mn-ea"/>
                <a:cs typeface="Times New Roman" panose="02020603050405020304" pitchFamily="18" charset="0"/>
              </a:rPr>
              <a:t>复韵母</a:t>
            </a:r>
            <a:r>
              <a:rPr lang="en-US" altLang="zh-CN" sz="2400" kern="100" dirty="0">
                <a:latin typeface="+mn-ea"/>
                <a:cs typeface="Times New Roman" panose="02020603050405020304" pitchFamily="18" charset="0"/>
              </a:rPr>
              <a:t>14</a:t>
            </a:r>
            <a:r>
              <a:rPr lang="zh-CN" altLang="zh-CN" sz="2400" kern="100" dirty="0">
                <a:latin typeface="+mn-ea"/>
                <a:cs typeface="Times New Roman" panose="02020603050405020304" pitchFamily="18" charset="0"/>
              </a:rPr>
              <a:t>：</a:t>
            </a:r>
            <a:r>
              <a:rPr lang="en-US" altLang="zh-CN" sz="2400" kern="100" dirty="0">
                <a:latin typeface="+mn-ea"/>
                <a:cs typeface="Times New Roman" panose="02020603050405020304" pitchFamily="18" charset="0"/>
              </a:rPr>
              <a:t>ai </a:t>
            </a:r>
            <a:r>
              <a:rPr lang="en-US" altLang="zh-CN" sz="2400" kern="100" dirty="0" err="1">
                <a:latin typeface="+mn-ea"/>
                <a:cs typeface="Times New Roman" panose="02020603050405020304" pitchFamily="18" charset="0"/>
              </a:rPr>
              <a:t>ao</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ei</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er</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ia</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ie</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iao</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iou</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ou</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ua</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uai</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uei</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uo</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üe</a:t>
            </a:r>
            <a:r>
              <a:rPr lang="en-US" altLang="zh-CN" sz="2400" kern="100" dirty="0">
                <a:latin typeface="+mn-ea"/>
                <a:cs typeface="Times New Roman" panose="02020603050405020304" pitchFamily="18" charset="0"/>
              </a:rPr>
              <a:t> </a:t>
            </a:r>
            <a:endParaRPr lang="zh-CN" altLang="zh-CN" sz="2400" kern="100" dirty="0">
              <a:latin typeface="+mn-ea"/>
              <a:cs typeface="Times New Roman" panose="02020603050405020304" pitchFamily="18" charset="0"/>
            </a:endParaRPr>
          </a:p>
          <a:p>
            <a:pPr lvl="1"/>
            <a:r>
              <a:rPr lang="zh-CN" altLang="zh-CN" sz="2400" kern="100" dirty="0">
                <a:latin typeface="+mn-ea"/>
                <a:cs typeface="Times New Roman" panose="02020603050405020304" pitchFamily="18" charset="0"/>
              </a:rPr>
              <a:t>鼻韵母</a:t>
            </a:r>
            <a:r>
              <a:rPr lang="en-US" altLang="zh-CN" sz="2400" kern="100" dirty="0">
                <a:latin typeface="+mn-ea"/>
                <a:cs typeface="Times New Roman" panose="02020603050405020304" pitchFamily="18" charset="0"/>
              </a:rPr>
              <a:t>16</a:t>
            </a:r>
            <a:r>
              <a:rPr lang="zh-CN" altLang="zh-CN" sz="2400" kern="100" dirty="0">
                <a:latin typeface="+mn-ea"/>
                <a:cs typeface="Times New Roman" panose="02020603050405020304" pitchFamily="18" charset="0"/>
              </a:rPr>
              <a:t>：</a:t>
            </a:r>
            <a:r>
              <a:rPr lang="en-US" altLang="zh-CN" sz="2400" kern="100" dirty="0">
                <a:latin typeface="+mn-ea"/>
                <a:cs typeface="Times New Roman" panose="02020603050405020304" pitchFamily="18" charset="0"/>
              </a:rPr>
              <a:t>an </a:t>
            </a:r>
            <a:r>
              <a:rPr lang="en-US" altLang="zh-CN" sz="2400" kern="100" dirty="0" err="1">
                <a:latin typeface="+mn-ea"/>
                <a:cs typeface="Times New Roman" panose="02020603050405020304" pitchFamily="18" charset="0"/>
              </a:rPr>
              <a:t>ian</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uan</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üan</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en</a:t>
            </a:r>
            <a:r>
              <a:rPr lang="en-US" altLang="zh-CN" sz="2400" kern="100" dirty="0">
                <a:latin typeface="+mn-ea"/>
                <a:cs typeface="Times New Roman" panose="02020603050405020304" pitchFamily="18" charset="0"/>
              </a:rPr>
              <a:t> in </a:t>
            </a:r>
            <a:r>
              <a:rPr lang="en-US" altLang="zh-CN" sz="2400" kern="100" dirty="0" err="1">
                <a:latin typeface="+mn-ea"/>
                <a:cs typeface="Times New Roman" panose="02020603050405020304" pitchFamily="18" charset="0"/>
              </a:rPr>
              <a:t>uen</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ün</a:t>
            </a:r>
            <a:r>
              <a:rPr lang="en-US" altLang="zh-CN" sz="2400" kern="100" dirty="0">
                <a:latin typeface="+mn-ea"/>
                <a:cs typeface="Times New Roman" panose="02020603050405020304" pitchFamily="18" charset="0"/>
              </a:rPr>
              <a:t> ang </a:t>
            </a:r>
            <a:r>
              <a:rPr lang="en-US" altLang="zh-CN" sz="2400" kern="100" dirty="0" err="1">
                <a:latin typeface="+mn-ea"/>
                <a:cs typeface="Times New Roman" panose="02020603050405020304" pitchFamily="18" charset="0"/>
              </a:rPr>
              <a:t>iang</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uang</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eng</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ing</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ueng</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ong</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iong</a:t>
            </a:r>
            <a:endParaRPr lang="zh-CN" altLang="zh-CN" sz="2400" kern="100" dirty="0">
              <a:latin typeface="+mn-ea"/>
              <a:cs typeface="Times New Roman" panose="02020603050405020304" pitchFamily="18" charset="0"/>
            </a:endParaRPr>
          </a:p>
        </p:txBody>
      </p:sp>
    </p:spTree>
    <p:extLst>
      <p:ext uri="{BB962C8B-B14F-4D97-AF65-F5344CB8AC3E}">
        <p14:creationId xmlns:p14="http://schemas.microsoft.com/office/powerpoint/2010/main" val="35502936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解码过程</a:t>
            </a:r>
          </a:p>
        </p:txBody>
      </p:sp>
      <p:sp>
        <p:nvSpPr>
          <p:cNvPr id="5" name="Oval 8"/>
          <p:cNvSpPr>
            <a:spLocks noChangeArrowheads="1"/>
          </p:cNvSpPr>
          <p:nvPr/>
        </p:nvSpPr>
        <p:spPr bwMode="auto">
          <a:xfrm rot="16200000">
            <a:off x="2689349" y="5337998"/>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 name="Oval 9"/>
          <p:cNvSpPr>
            <a:spLocks noChangeAspect="1" noChangeArrowheads="1"/>
          </p:cNvSpPr>
          <p:nvPr/>
        </p:nvSpPr>
        <p:spPr bwMode="auto">
          <a:xfrm rot="16200000">
            <a:off x="2487565" y="5307189"/>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 name="Line 11"/>
          <p:cNvSpPr>
            <a:spLocks noChangeShapeType="1"/>
          </p:cNvSpPr>
          <p:nvPr/>
        </p:nvSpPr>
        <p:spPr bwMode="auto">
          <a:xfrm rot="16200000" flipV="1">
            <a:off x="2579184" y="5308892"/>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 name="Oval 8"/>
          <p:cNvSpPr>
            <a:spLocks noChangeArrowheads="1"/>
          </p:cNvSpPr>
          <p:nvPr/>
        </p:nvSpPr>
        <p:spPr bwMode="auto">
          <a:xfrm rot="16200000">
            <a:off x="2689323" y="4985380"/>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 name="Oval 9"/>
          <p:cNvSpPr>
            <a:spLocks noChangeAspect="1" noChangeArrowheads="1"/>
          </p:cNvSpPr>
          <p:nvPr/>
        </p:nvSpPr>
        <p:spPr bwMode="auto">
          <a:xfrm rot="16200000">
            <a:off x="2487540" y="4954570"/>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 name="Line 11"/>
          <p:cNvSpPr>
            <a:spLocks noChangeShapeType="1"/>
          </p:cNvSpPr>
          <p:nvPr/>
        </p:nvSpPr>
        <p:spPr bwMode="auto">
          <a:xfrm rot="16200000" flipV="1">
            <a:off x="2579158" y="4956273"/>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 name="Oval 8"/>
          <p:cNvSpPr>
            <a:spLocks noChangeArrowheads="1"/>
          </p:cNvSpPr>
          <p:nvPr/>
        </p:nvSpPr>
        <p:spPr bwMode="auto">
          <a:xfrm rot="16200000">
            <a:off x="2691238" y="4644061"/>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 name="Oval 9"/>
          <p:cNvSpPr>
            <a:spLocks noChangeAspect="1" noChangeArrowheads="1"/>
          </p:cNvSpPr>
          <p:nvPr/>
        </p:nvSpPr>
        <p:spPr bwMode="auto">
          <a:xfrm rot="16200000">
            <a:off x="2489454" y="4614161"/>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 name="Line 11"/>
          <p:cNvSpPr>
            <a:spLocks noChangeShapeType="1"/>
          </p:cNvSpPr>
          <p:nvPr/>
        </p:nvSpPr>
        <p:spPr bwMode="auto">
          <a:xfrm rot="16200000" flipV="1">
            <a:off x="2581073" y="4615865"/>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 name="Oval 8"/>
          <p:cNvSpPr>
            <a:spLocks noChangeArrowheads="1"/>
          </p:cNvSpPr>
          <p:nvPr/>
        </p:nvSpPr>
        <p:spPr bwMode="auto">
          <a:xfrm rot="16200000">
            <a:off x="2688560" y="4290782"/>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 name="Oval 8"/>
          <p:cNvSpPr>
            <a:spLocks noChangeArrowheads="1"/>
          </p:cNvSpPr>
          <p:nvPr/>
        </p:nvSpPr>
        <p:spPr bwMode="auto">
          <a:xfrm rot="16200000">
            <a:off x="2688560" y="5713976"/>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 name="Oval 8"/>
          <p:cNvSpPr>
            <a:spLocks noChangeArrowheads="1"/>
          </p:cNvSpPr>
          <p:nvPr/>
        </p:nvSpPr>
        <p:spPr bwMode="auto">
          <a:xfrm rot="16200000">
            <a:off x="2689349" y="3945053"/>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 name="Oval 9"/>
          <p:cNvSpPr>
            <a:spLocks noChangeAspect="1" noChangeArrowheads="1"/>
          </p:cNvSpPr>
          <p:nvPr/>
        </p:nvSpPr>
        <p:spPr bwMode="auto">
          <a:xfrm rot="16200000">
            <a:off x="2487565" y="3914244"/>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9" name="Line 11"/>
          <p:cNvSpPr>
            <a:spLocks noChangeShapeType="1"/>
          </p:cNvSpPr>
          <p:nvPr/>
        </p:nvSpPr>
        <p:spPr bwMode="auto">
          <a:xfrm rot="16200000" flipV="1">
            <a:off x="2579184" y="3915947"/>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0" name="Oval 8"/>
          <p:cNvSpPr>
            <a:spLocks noChangeArrowheads="1"/>
          </p:cNvSpPr>
          <p:nvPr/>
        </p:nvSpPr>
        <p:spPr bwMode="auto">
          <a:xfrm rot="16200000">
            <a:off x="2689323" y="3590864"/>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1" name="Oval 9"/>
          <p:cNvSpPr>
            <a:spLocks noChangeAspect="1" noChangeArrowheads="1"/>
          </p:cNvSpPr>
          <p:nvPr/>
        </p:nvSpPr>
        <p:spPr bwMode="auto">
          <a:xfrm rot="16200000">
            <a:off x="2487540" y="3560055"/>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2" name="Line 11"/>
          <p:cNvSpPr>
            <a:spLocks noChangeShapeType="1"/>
          </p:cNvSpPr>
          <p:nvPr/>
        </p:nvSpPr>
        <p:spPr bwMode="auto">
          <a:xfrm rot="16200000" flipV="1">
            <a:off x="2579158" y="3561758"/>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3" name="Oval 8"/>
          <p:cNvSpPr>
            <a:spLocks noChangeArrowheads="1"/>
          </p:cNvSpPr>
          <p:nvPr/>
        </p:nvSpPr>
        <p:spPr bwMode="auto">
          <a:xfrm rot="16200000">
            <a:off x="2691238" y="3244225"/>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4" name="Oval 9"/>
          <p:cNvSpPr>
            <a:spLocks noChangeAspect="1" noChangeArrowheads="1"/>
          </p:cNvSpPr>
          <p:nvPr/>
        </p:nvSpPr>
        <p:spPr bwMode="auto">
          <a:xfrm rot="16200000">
            <a:off x="2489454" y="3214326"/>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5" name="Line 11"/>
          <p:cNvSpPr>
            <a:spLocks noChangeShapeType="1"/>
          </p:cNvSpPr>
          <p:nvPr/>
        </p:nvSpPr>
        <p:spPr bwMode="auto">
          <a:xfrm rot="16200000" flipV="1">
            <a:off x="2581073" y="3216029"/>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6" name="Oval 8"/>
          <p:cNvSpPr>
            <a:spLocks noChangeArrowheads="1"/>
          </p:cNvSpPr>
          <p:nvPr/>
        </p:nvSpPr>
        <p:spPr bwMode="auto">
          <a:xfrm rot="16200000">
            <a:off x="2688560" y="2897837"/>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7" name="Line 10"/>
          <p:cNvSpPr>
            <a:spLocks noChangeShapeType="1"/>
          </p:cNvSpPr>
          <p:nvPr/>
        </p:nvSpPr>
        <p:spPr bwMode="auto">
          <a:xfrm rot="16200000">
            <a:off x="2687925" y="5239955"/>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8" name="Line 10"/>
          <p:cNvSpPr>
            <a:spLocks noChangeShapeType="1"/>
          </p:cNvSpPr>
          <p:nvPr/>
        </p:nvSpPr>
        <p:spPr bwMode="auto">
          <a:xfrm rot="16200000">
            <a:off x="2687925" y="4892655"/>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9" name="Line 10"/>
          <p:cNvSpPr>
            <a:spLocks noChangeShapeType="1"/>
          </p:cNvSpPr>
          <p:nvPr/>
        </p:nvSpPr>
        <p:spPr bwMode="auto">
          <a:xfrm rot="16200000">
            <a:off x="2687925" y="4545357"/>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0" name="Line 10"/>
          <p:cNvSpPr>
            <a:spLocks noChangeShapeType="1"/>
          </p:cNvSpPr>
          <p:nvPr/>
        </p:nvSpPr>
        <p:spPr bwMode="auto">
          <a:xfrm rot="16200000">
            <a:off x="2687925" y="3845440"/>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 name="Line 10"/>
          <p:cNvSpPr>
            <a:spLocks noChangeShapeType="1"/>
          </p:cNvSpPr>
          <p:nvPr/>
        </p:nvSpPr>
        <p:spPr bwMode="auto">
          <a:xfrm rot="16200000">
            <a:off x="2687925" y="3492842"/>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 name="Line 10"/>
          <p:cNvSpPr>
            <a:spLocks noChangeShapeType="1"/>
          </p:cNvSpPr>
          <p:nvPr/>
        </p:nvSpPr>
        <p:spPr bwMode="auto">
          <a:xfrm rot="16200000">
            <a:off x="2691038" y="3149298"/>
            <a:ext cx="181304" cy="49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33" name="直接连接符 32"/>
          <p:cNvCxnSpPr/>
          <p:nvPr/>
        </p:nvCxnSpPr>
        <p:spPr>
          <a:xfrm>
            <a:off x="2961637" y="5423829"/>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961637" y="5070668"/>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961637" y="4730259"/>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961637" y="4377641"/>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961637" y="4030342"/>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961637" y="3676152"/>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961637" y="3330424"/>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2961637" y="2972595"/>
            <a:ext cx="6301800" cy="52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3175842" y="1419021"/>
            <a:ext cx="15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3521571" y="1419021"/>
            <a:ext cx="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flipV="1">
            <a:off x="3837869" y="1419021"/>
            <a:ext cx="1033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4184393" y="1419021"/>
            <a:ext cx="1110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4529018" y="1419020"/>
            <a:ext cx="7997"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4863643" y="1419021"/>
            <a:ext cx="4213"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5214489" y="1419021"/>
            <a:ext cx="665"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5548673" y="1419021"/>
            <a:ext cx="77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flipV="1">
            <a:off x="5883785" y="1419021"/>
            <a:ext cx="3726"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flipV="1">
            <a:off x="6227557" y="1438422"/>
            <a:ext cx="363" cy="3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3199171" y="5836347"/>
            <a:ext cx="6173195" cy="206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矩形 52"/>
              <p:cNvSpPr/>
              <p:nvPr/>
            </p:nvSpPr>
            <p:spPr>
              <a:xfrm>
                <a:off x="3101621" y="54508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m:t>
                          </m:r>
                        </m:sub>
                      </m:sSub>
                    </m:oMath>
                  </m:oMathPara>
                </a14:m>
                <a:endParaRPr lang="zh-CN" altLang="en-US" sz="1600" dirty="0"/>
              </a:p>
            </p:txBody>
          </p:sp>
        </mc:Choice>
        <mc:Fallback xmlns="">
          <p:sp>
            <p:nvSpPr>
              <p:cNvPr id="53" name="矩形 52"/>
              <p:cNvSpPr>
                <a:spLocks noRot="1" noChangeAspect="1" noMove="1" noResize="1" noEditPoints="1" noAdjustHandles="1" noChangeArrowheads="1" noChangeShapeType="1" noTextEdit="1"/>
              </p:cNvSpPr>
              <p:nvPr/>
            </p:nvSpPr>
            <p:spPr>
              <a:xfrm>
                <a:off x="3101621" y="5450847"/>
                <a:ext cx="151632" cy="386116"/>
              </a:xfrm>
              <a:prstGeom prst="rect">
                <a:avLst/>
              </a:prstGeom>
              <a:blipFill>
                <a:blip r:embed="rId4"/>
                <a:stretch>
                  <a:fillRect l="-61538" r="-4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矩形 53"/>
              <p:cNvSpPr/>
              <p:nvPr/>
            </p:nvSpPr>
            <p:spPr>
              <a:xfrm>
                <a:off x="3445755" y="54508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2</m:t>
                          </m:r>
                        </m:sub>
                      </m:sSub>
                    </m:oMath>
                  </m:oMathPara>
                </a14:m>
                <a:endParaRPr lang="zh-CN" altLang="en-US" sz="1600" dirty="0"/>
              </a:p>
            </p:txBody>
          </p:sp>
        </mc:Choice>
        <mc:Fallback xmlns="">
          <p:sp>
            <p:nvSpPr>
              <p:cNvPr id="54" name="矩形 53"/>
              <p:cNvSpPr>
                <a:spLocks noRot="1" noChangeAspect="1" noMove="1" noResize="1" noEditPoints="1" noAdjustHandles="1" noChangeArrowheads="1" noChangeShapeType="1" noTextEdit="1"/>
              </p:cNvSpPr>
              <p:nvPr/>
            </p:nvSpPr>
            <p:spPr>
              <a:xfrm>
                <a:off x="3445755" y="5450847"/>
                <a:ext cx="151632" cy="386116"/>
              </a:xfrm>
              <a:prstGeom prst="rect">
                <a:avLst/>
              </a:prstGeom>
              <a:blipFill>
                <a:blip r:embed="rId5"/>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矩形 54"/>
              <p:cNvSpPr/>
              <p:nvPr/>
            </p:nvSpPr>
            <p:spPr>
              <a:xfrm>
                <a:off x="3762053" y="5450230"/>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3</m:t>
                          </m:r>
                        </m:sub>
                      </m:sSub>
                    </m:oMath>
                  </m:oMathPara>
                </a14:m>
                <a:endParaRPr lang="zh-CN" altLang="en-US" sz="1600" dirty="0"/>
              </a:p>
            </p:txBody>
          </p:sp>
        </mc:Choice>
        <mc:Fallback xmlns="">
          <p:sp>
            <p:nvSpPr>
              <p:cNvPr id="55" name="矩形 54"/>
              <p:cNvSpPr>
                <a:spLocks noRot="1" noChangeAspect="1" noMove="1" noResize="1" noEditPoints="1" noAdjustHandles="1" noChangeArrowheads="1" noChangeShapeType="1" noTextEdit="1"/>
              </p:cNvSpPr>
              <p:nvPr/>
            </p:nvSpPr>
            <p:spPr>
              <a:xfrm>
                <a:off x="3762053" y="5450230"/>
                <a:ext cx="151632" cy="386116"/>
              </a:xfrm>
              <a:prstGeom prst="rect">
                <a:avLst/>
              </a:prstGeom>
              <a:blipFill>
                <a:blip r:embed="rId6"/>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矩形 55"/>
              <p:cNvSpPr/>
              <p:nvPr/>
            </p:nvSpPr>
            <p:spPr>
              <a:xfrm>
                <a:off x="4118113" y="5450230"/>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4</m:t>
                          </m:r>
                        </m:sub>
                      </m:sSub>
                    </m:oMath>
                  </m:oMathPara>
                </a14:m>
                <a:endParaRPr lang="zh-CN" altLang="en-US" sz="1600" dirty="0"/>
              </a:p>
            </p:txBody>
          </p:sp>
        </mc:Choice>
        <mc:Fallback xmlns="">
          <p:sp>
            <p:nvSpPr>
              <p:cNvPr id="56" name="矩形 55"/>
              <p:cNvSpPr>
                <a:spLocks noRot="1" noChangeAspect="1" noMove="1" noResize="1" noEditPoints="1" noAdjustHandles="1" noChangeArrowheads="1" noChangeShapeType="1" noTextEdit="1"/>
              </p:cNvSpPr>
              <p:nvPr/>
            </p:nvSpPr>
            <p:spPr>
              <a:xfrm>
                <a:off x="4118113" y="5450230"/>
                <a:ext cx="151632" cy="386116"/>
              </a:xfrm>
              <a:prstGeom prst="rect">
                <a:avLst/>
              </a:prstGeom>
              <a:blipFill>
                <a:blip r:embed="rId7"/>
                <a:stretch>
                  <a:fillRect l="-68000" r="-5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矩形 56"/>
              <p:cNvSpPr/>
              <p:nvPr/>
            </p:nvSpPr>
            <p:spPr>
              <a:xfrm>
                <a:off x="4444176" y="54508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5</m:t>
                          </m:r>
                        </m:sub>
                      </m:sSub>
                    </m:oMath>
                  </m:oMathPara>
                </a14:m>
                <a:endParaRPr lang="zh-CN" altLang="en-US" sz="1600" dirty="0"/>
              </a:p>
            </p:txBody>
          </p:sp>
        </mc:Choice>
        <mc:Fallback xmlns="">
          <p:sp>
            <p:nvSpPr>
              <p:cNvPr id="57" name="矩形 56"/>
              <p:cNvSpPr>
                <a:spLocks noRot="1" noChangeAspect="1" noMove="1" noResize="1" noEditPoints="1" noAdjustHandles="1" noChangeArrowheads="1" noChangeShapeType="1" noTextEdit="1"/>
              </p:cNvSpPr>
              <p:nvPr/>
            </p:nvSpPr>
            <p:spPr>
              <a:xfrm>
                <a:off x="4444176" y="5450847"/>
                <a:ext cx="151632" cy="386116"/>
              </a:xfrm>
              <a:prstGeom prst="rect">
                <a:avLst/>
              </a:prstGeom>
              <a:blipFill>
                <a:blip r:embed="rId8"/>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矩形 57"/>
              <p:cNvSpPr/>
              <p:nvPr/>
            </p:nvSpPr>
            <p:spPr>
              <a:xfrm>
                <a:off x="4804249" y="5450230"/>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6</m:t>
                          </m:r>
                        </m:sub>
                      </m:sSub>
                    </m:oMath>
                  </m:oMathPara>
                </a14:m>
                <a:endParaRPr lang="zh-CN" altLang="en-US" sz="1600" dirty="0"/>
              </a:p>
            </p:txBody>
          </p:sp>
        </mc:Choice>
        <mc:Fallback xmlns="">
          <p:sp>
            <p:nvSpPr>
              <p:cNvPr id="58" name="矩形 57"/>
              <p:cNvSpPr>
                <a:spLocks noRot="1" noChangeAspect="1" noMove="1" noResize="1" noEditPoints="1" noAdjustHandles="1" noChangeArrowheads="1" noChangeShapeType="1" noTextEdit="1"/>
              </p:cNvSpPr>
              <p:nvPr/>
            </p:nvSpPr>
            <p:spPr>
              <a:xfrm>
                <a:off x="4804249" y="5450230"/>
                <a:ext cx="151632" cy="386116"/>
              </a:xfrm>
              <a:prstGeom prst="rect">
                <a:avLst/>
              </a:prstGeom>
              <a:blipFill>
                <a:blip r:embed="rId9"/>
                <a:stretch>
                  <a:fillRect l="-61538" r="-50000"/>
                </a:stretch>
              </a:blipFill>
            </p:spPr>
            <p:txBody>
              <a:bodyPr/>
              <a:lstStyle/>
              <a:p>
                <a:r>
                  <a:rPr lang="zh-CN" altLang="en-US">
                    <a:noFill/>
                  </a:rPr>
                  <a:t> </a:t>
                </a:r>
              </a:p>
            </p:txBody>
          </p:sp>
        </mc:Fallback>
      </mc:AlternateContent>
      <p:sp>
        <p:nvSpPr>
          <p:cNvPr id="62" name="Oval 8"/>
          <p:cNvSpPr>
            <a:spLocks noChangeArrowheads="1"/>
          </p:cNvSpPr>
          <p:nvPr/>
        </p:nvSpPr>
        <p:spPr bwMode="auto">
          <a:xfrm rot="16200000">
            <a:off x="2690253" y="2387986"/>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3" name="Oval 9"/>
          <p:cNvSpPr>
            <a:spLocks noChangeAspect="1" noChangeArrowheads="1"/>
          </p:cNvSpPr>
          <p:nvPr/>
        </p:nvSpPr>
        <p:spPr bwMode="auto">
          <a:xfrm rot="16200000">
            <a:off x="2488469" y="2357177"/>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4" name="Line 11"/>
          <p:cNvSpPr>
            <a:spLocks noChangeShapeType="1"/>
          </p:cNvSpPr>
          <p:nvPr/>
        </p:nvSpPr>
        <p:spPr bwMode="auto">
          <a:xfrm rot="16200000" flipV="1">
            <a:off x="2580087" y="2358880"/>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5" name="Oval 8"/>
          <p:cNvSpPr>
            <a:spLocks noChangeArrowheads="1"/>
          </p:cNvSpPr>
          <p:nvPr/>
        </p:nvSpPr>
        <p:spPr bwMode="auto">
          <a:xfrm rot="16200000">
            <a:off x="2690228" y="2033796"/>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6" name="Oval 9"/>
          <p:cNvSpPr>
            <a:spLocks noChangeAspect="1" noChangeArrowheads="1"/>
          </p:cNvSpPr>
          <p:nvPr/>
        </p:nvSpPr>
        <p:spPr bwMode="auto">
          <a:xfrm rot="16200000">
            <a:off x="2488443" y="2002987"/>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7" name="Line 11"/>
          <p:cNvSpPr>
            <a:spLocks noChangeShapeType="1"/>
          </p:cNvSpPr>
          <p:nvPr/>
        </p:nvSpPr>
        <p:spPr bwMode="auto">
          <a:xfrm rot="16200000" flipV="1">
            <a:off x="2580062" y="2004690"/>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8" name="Oval 8"/>
          <p:cNvSpPr>
            <a:spLocks noChangeArrowheads="1"/>
          </p:cNvSpPr>
          <p:nvPr/>
        </p:nvSpPr>
        <p:spPr bwMode="auto">
          <a:xfrm rot="16200000">
            <a:off x="2692142" y="1687157"/>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9" name="Oval 9"/>
          <p:cNvSpPr>
            <a:spLocks noChangeAspect="1" noChangeArrowheads="1"/>
          </p:cNvSpPr>
          <p:nvPr/>
        </p:nvSpPr>
        <p:spPr bwMode="auto">
          <a:xfrm rot="16200000">
            <a:off x="2490358" y="1657259"/>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0" name="Line 11"/>
          <p:cNvSpPr>
            <a:spLocks noChangeShapeType="1"/>
          </p:cNvSpPr>
          <p:nvPr/>
        </p:nvSpPr>
        <p:spPr bwMode="auto">
          <a:xfrm rot="16200000" flipV="1">
            <a:off x="2581977" y="1658961"/>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1" name="Oval 8"/>
          <p:cNvSpPr>
            <a:spLocks noChangeArrowheads="1"/>
          </p:cNvSpPr>
          <p:nvPr/>
        </p:nvSpPr>
        <p:spPr bwMode="auto">
          <a:xfrm rot="16200000">
            <a:off x="2689463" y="1340769"/>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2" name="Line 10"/>
          <p:cNvSpPr>
            <a:spLocks noChangeShapeType="1"/>
          </p:cNvSpPr>
          <p:nvPr/>
        </p:nvSpPr>
        <p:spPr bwMode="auto">
          <a:xfrm rot="16200000">
            <a:off x="2688830" y="2288372"/>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3" name="Line 10"/>
          <p:cNvSpPr>
            <a:spLocks noChangeShapeType="1"/>
          </p:cNvSpPr>
          <p:nvPr/>
        </p:nvSpPr>
        <p:spPr bwMode="auto">
          <a:xfrm rot="16200000">
            <a:off x="2688830" y="1935774"/>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4" name="Line 10"/>
          <p:cNvSpPr>
            <a:spLocks noChangeShapeType="1"/>
          </p:cNvSpPr>
          <p:nvPr/>
        </p:nvSpPr>
        <p:spPr bwMode="auto">
          <a:xfrm rot="16200000">
            <a:off x="2688830" y="1590024"/>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75" name="直接连接符 74"/>
          <p:cNvCxnSpPr/>
          <p:nvPr/>
        </p:nvCxnSpPr>
        <p:spPr>
          <a:xfrm>
            <a:off x="2962541" y="2473274"/>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2962541" y="2119085"/>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962541" y="1773357"/>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2962542" y="1420739"/>
            <a:ext cx="6302029" cy="1679"/>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flipV="1">
            <a:off x="2833986" y="5414053"/>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15" idx="5"/>
          </p:cNvCxnSpPr>
          <p:nvPr/>
        </p:nvCxnSpPr>
        <p:spPr>
          <a:xfrm flipV="1">
            <a:off x="2827942" y="4046956"/>
            <a:ext cx="336796" cy="169093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1" name="弧形 150"/>
          <p:cNvSpPr/>
          <p:nvPr/>
        </p:nvSpPr>
        <p:spPr>
          <a:xfrm flipH="1">
            <a:off x="2325097" y="4097019"/>
            <a:ext cx="842494" cy="1609285"/>
          </a:xfrm>
          <a:prstGeom prst="arc">
            <a:avLst>
              <a:gd name="adj1" fmla="val 16250639"/>
              <a:gd name="adj2" fmla="val 5461289"/>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2" name="弧形 151"/>
          <p:cNvSpPr/>
          <p:nvPr/>
        </p:nvSpPr>
        <p:spPr>
          <a:xfrm flipH="1">
            <a:off x="2335035" y="2518743"/>
            <a:ext cx="766587" cy="3198892"/>
          </a:xfrm>
          <a:prstGeom prst="arc">
            <a:avLst>
              <a:gd name="adj1" fmla="val 16250639"/>
              <a:gd name="adj2" fmla="val 5406814"/>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55" name="直接连接符 154"/>
          <p:cNvCxnSpPr/>
          <p:nvPr/>
        </p:nvCxnSpPr>
        <p:spPr>
          <a:xfrm flipH="1">
            <a:off x="2779779" y="2614103"/>
            <a:ext cx="1693" cy="226800"/>
          </a:xfrm>
          <a:prstGeom prst="line">
            <a:avLst/>
          </a:prstGeom>
          <a:ln w="25400" cmpd="sng">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5" name="矩形 164"/>
              <p:cNvSpPr/>
              <p:nvPr/>
            </p:nvSpPr>
            <p:spPr>
              <a:xfrm>
                <a:off x="5140335" y="54624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7</m:t>
                          </m:r>
                        </m:sub>
                      </m:sSub>
                    </m:oMath>
                  </m:oMathPara>
                </a14:m>
                <a:endParaRPr lang="zh-CN" altLang="en-US" sz="1600" dirty="0"/>
              </a:p>
            </p:txBody>
          </p:sp>
        </mc:Choice>
        <mc:Fallback xmlns="">
          <p:sp>
            <p:nvSpPr>
              <p:cNvPr id="165" name="矩形 164"/>
              <p:cNvSpPr>
                <a:spLocks noRot="1" noChangeAspect="1" noMove="1" noResize="1" noEditPoints="1" noAdjustHandles="1" noChangeArrowheads="1" noChangeShapeType="1" noTextEdit="1"/>
              </p:cNvSpPr>
              <p:nvPr/>
            </p:nvSpPr>
            <p:spPr>
              <a:xfrm>
                <a:off x="5140335" y="5462447"/>
                <a:ext cx="151632" cy="386116"/>
              </a:xfrm>
              <a:prstGeom prst="rect">
                <a:avLst/>
              </a:prstGeom>
              <a:blipFill>
                <a:blip r:embed="rId10"/>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6" name="矩形 165"/>
              <p:cNvSpPr/>
              <p:nvPr/>
            </p:nvSpPr>
            <p:spPr>
              <a:xfrm>
                <a:off x="5456633" y="5461831"/>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8</m:t>
                          </m:r>
                        </m:sub>
                      </m:sSub>
                    </m:oMath>
                  </m:oMathPara>
                </a14:m>
                <a:endParaRPr lang="zh-CN" altLang="en-US" sz="1600" dirty="0"/>
              </a:p>
            </p:txBody>
          </p:sp>
        </mc:Choice>
        <mc:Fallback xmlns="">
          <p:sp>
            <p:nvSpPr>
              <p:cNvPr id="166" name="矩形 165"/>
              <p:cNvSpPr>
                <a:spLocks noRot="1" noChangeAspect="1" noMove="1" noResize="1" noEditPoints="1" noAdjustHandles="1" noChangeArrowheads="1" noChangeShapeType="1" noTextEdit="1"/>
              </p:cNvSpPr>
              <p:nvPr/>
            </p:nvSpPr>
            <p:spPr>
              <a:xfrm>
                <a:off x="5456633" y="5461831"/>
                <a:ext cx="151632" cy="386116"/>
              </a:xfrm>
              <a:prstGeom prst="rect">
                <a:avLst/>
              </a:prstGeom>
              <a:blipFill>
                <a:blip r:embed="rId11"/>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7" name="矩形 166"/>
              <p:cNvSpPr/>
              <p:nvPr/>
            </p:nvSpPr>
            <p:spPr>
              <a:xfrm>
                <a:off x="5812693" y="5461831"/>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9</m:t>
                          </m:r>
                        </m:sub>
                      </m:sSub>
                    </m:oMath>
                  </m:oMathPara>
                </a14:m>
                <a:endParaRPr lang="zh-CN" altLang="en-US" sz="1600" dirty="0"/>
              </a:p>
            </p:txBody>
          </p:sp>
        </mc:Choice>
        <mc:Fallback xmlns="">
          <p:sp>
            <p:nvSpPr>
              <p:cNvPr id="167" name="矩形 166"/>
              <p:cNvSpPr>
                <a:spLocks noRot="1" noChangeAspect="1" noMove="1" noResize="1" noEditPoints="1" noAdjustHandles="1" noChangeArrowheads="1" noChangeShapeType="1" noTextEdit="1"/>
              </p:cNvSpPr>
              <p:nvPr/>
            </p:nvSpPr>
            <p:spPr>
              <a:xfrm>
                <a:off x="5812693" y="5461831"/>
                <a:ext cx="151632" cy="386116"/>
              </a:xfrm>
              <a:prstGeom prst="rect">
                <a:avLst/>
              </a:prstGeom>
              <a:blipFill>
                <a:blip r:embed="rId12"/>
                <a:stretch>
                  <a:fillRect l="-68000" r="-4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8" name="矩形 167"/>
              <p:cNvSpPr/>
              <p:nvPr/>
            </p:nvSpPr>
            <p:spPr>
              <a:xfrm>
                <a:off x="6138756" y="54624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10</m:t>
                          </m:r>
                        </m:sub>
                      </m:sSub>
                    </m:oMath>
                  </m:oMathPara>
                </a14:m>
                <a:endParaRPr lang="zh-CN" altLang="en-US" sz="1600" dirty="0"/>
              </a:p>
            </p:txBody>
          </p:sp>
        </mc:Choice>
        <mc:Fallback xmlns="">
          <p:sp>
            <p:nvSpPr>
              <p:cNvPr id="168" name="矩形 167"/>
              <p:cNvSpPr>
                <a:spLocks noRot="1" noChangeAspect="1" noMove="1" noResize="1" noEditPoints="1" noAdjustHandles="1" noChangeArrowheads="1" noChangeShapeType="1" noTextEdit="1"/>
              </p:cNvSpPr>
              <p:nvPr/>
            </p:nvSpPr>
            <p:spPr>
              <a:xfrm>
                <a:off x="6138756" y="5462447"/>
                <a:ext cx="151632" cy="386116"/>
              </a:xfrm>
              <a:prstGeom prst="rect">
                <a:avLst/>
              </a:prstGeom>
              <a:blipFill>
                <a:blip r:embed="rId13"/>
                <a:stretch>
                  <a:fillRect l="-88462" r="-73077"/>
                </a:stretch>
              </a:blipFill>
            </p:spPr>
            <p:txBody>
              <a:bodyPr/>
              <a:lstStyle/>
              <a:p>
                <a:r>
                  <a:rPr lang="zh-CN" altLang="en-US">
                    <a:noFill/>
                  </a:rPr>
                  <a:t> </a:t>
                </a:r>
              </a:p>
            </p:txBody>
          </p:sp>
        </mc:Fallback>
      </mc:AlternateContent>
      <p:sp>
        <p:nvSpPr>
          <p:cNvPr id="169" name="矩形 168"/>
          <p:cNvSpPr/>
          <p:nvPr/>
        </p:nvSpPr>
        <p:spPr>
          <a:xfrm>
            <a:off x="6498830" y="5461831"/>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cxnSp>
        <p:nvCxnSpPr>
          <p:cNvPr id="170" name="直接连接符 169"/>
          <p:cNvCxnSpPr/>
          <p:nvPr/>
        </p:nvCxnSpPr>
        <p:spPr>
          <a:xfrm flipV="1">
            <a:off x="6556627" y="1419021"/>
            <a:ext cx="15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flipV="1">
            <a:off x="6902355" y="1419021"/>
            <a:ext cx="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flipH="1" flipV="1">
            <a:off x="7218653" y="1419021"/>
            <a:ext cx="1033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flipH="1" flipV="1">
            <a:off x="7565178" y="1419021"/>
            <a:ext cx="1110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flipV="1">
            <a:off x="7909802" y="1419020"/>
            <a:ext cx="7997"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flipH="1" flipV="1">
            <a:off x="8244427" y="1419021"/>
            <a:ext cx="4213"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flipH="1" flipV="1">
            <a:off x="8595274" y="1419021"/>
            <a:ext cx="665"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flipV="1">
            <a:off x="8929457" y="1419021"/>
            <a:ext cx="77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flipH="1" flipV="1">
            <a:off x="9264569" y="1419021"/>
            <a:ext cx="3726"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5" idx="5"/>
          </p:cNvCxnSpPr>
          <p:nvPr/>
        </p:nvCxnSpPr>
        <p:spPr>
          <a:xfrm flipV="1">
            <a:off x="2827942" y="2488274"/>
            <a:ext cx="336796" cy="3249617"/>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p:nvPr/>
        </p:nvCxnSpPr>
        <p:spPr>
          <a:xfrm flipV="1">
            <a:off x="3175843" y="507755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p:nvPr/>
        </p:nvCxnSpPr>
        <p:spPr>
          <a:xfrm flipV="1">
            <a:off x="3171629" y="367772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p:nvPr/>
        </p:nvCxnSpPr>
        <p:spPr>
          <a:xfrm flipV="1">
            <a:off x="3175843" y="5430179"/>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p:nvPr/>
        </p:nvCxnSpPr>
        <p:spPr>
          <a:xfrm flipV="1">
            <a:off x="3164738" y="4026702"/>
            <a:ext cx="372556" cy="4183"/>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flipV="1">
            <a:off x="3176903" y="2115400"/>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flipV="1">
            <a:off x="3170012" y="2478651"/>
            <a:ext cx="367282" cy="542"/>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flipV="1">
            <a:off x="3502471" y="4737150"/>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p:nvPr/>
        </p:nvCxnSpPr>
        <p:spPr>
          <a:xfrm flipV="1">
            <a:off x="3505148" y="3337316"/>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flipV="1">
            <a:off x="3521572" y="507066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p:nvPr/>
        </p:nvCxnSpPr>
        <p:spPr>
          <a:xfrm flipV="1">
            <a:off x="3510468" y="368461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p:nvPr/>
        </p:nvCxnSpPr>
        <p:spPr>
          <a:xfrm flipV="1">
            <a:off x="3521572" y="5430177"/>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a:off x="3510468" y="4030343"/>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p:nvPr/>
        </p:nvCxnSpPr>
        <p:spPr>
          <a:xfrm>
            <a:off x="3537295" y="3677050"/>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p:nvPr/>
        </p:nvCxnSpPr>
        <p:spPr>
          <a:xfrm flipV="1">
            <a:off x="3508586" y="5080447"/>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p:nvPr/>
        </p:nvCxnSpPr>
        <p:spPr>
          <a:xfrm flipV="1">
            <a:off x="3510421" y="1774992"/>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p:nvPr/>
        </p:nvCxnSpPr>
        <p:spPr>
          <a:xfrm flipV="1">
            <a:off x="3515742" y="2122290"/>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p:nvPr/>
        </p:nvCxnSpPr>
        <p:spPr>
          <a:xfrm>
            <a:off x="3515742" y="2468019"/>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p:nvPr/>
        </p:nvCxnSpPr>
        <p:spPr>
          <a:xfrm>
            <a:off x="3518612" y="2115226"/>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p:nvPr/>
        </p:nvCxnSpPr>
        <p:spPr>
          <a:xfrm flipV="1">
            <a:off x="3855091" y="4384531"/>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p:nvPr/>
        </p:nvCxnSpPr>
        <p:spPr>
          <a:xfrm flipV="1">
            <a:off x="3848200" y="4730260"/>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p:nvPr/>
        </p:nvCxnSpPr>
        <p:spPr>
          <a:xfrm flipV="1">
            <a:off x="3849771" y="507066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p:nvPr/>
        </p:nvCxnSpPr>
        <p:spPr>
          <a:xfrm flipV="1">
            <a:off x="3850876" y="3337316"/>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p:nvPr/>
        </p:nvCxnSpPr>
        <p:spPr>
          <a:xfrm flipV="1">
            <a:off x="3850876" y="367772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p:nvPr/>
        </p:nvCxnSpPr>
        <p:spPr>
          <a:xfrm flipV="1">
            <a:off x="3861981" y="542328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3857766" y="4037232"/>
            <a:ext cx="326629"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p:nvPr/>
        </p:nvCxnSpPr>
        <p:spPr>
          <a:xfrm flipV="1">
            <a:off x="3842880" y="4737151"/>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a:off x="3843985" y="3330967"/>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p:nvPr/>
        </p:nvCxnSpPr>
        <p:spPr>
          <a:xfrm flipV="1">
            <a:off x="3857001" y="2965302"/>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p:nvPr/>
        </p:nvCxnSpPr>
        <p:spPr>
          <a:xfrm>
            <a:off x="3883025" y="3676508"/>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3" name="直接箭头连接符 142"/>
          <p:cNvCxnSpPr/>
          <p:nvPr/>
        </p:nvCxnSpPr>
        <p:spPr>
          <a:xfrm flipV="1">
            <a:off x="3854315" y="508044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4" name="直接箭头连接符 143"/>
          <p:cNvCxnSpPr/>
          <p:nvPr/>
        </p:nvCxnSpPr>
        <p:spPr>
          <a:xfrm flipV="1">
            <a:off x="3856150" y="1774992"/>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45" name="直接箭头连接符 144"/>
          <p:cNvCxnSpPr/>
          <p:nvPr/>
        </p:nvCxnSpPr>
        <p:spPr>
          <a:xfrm flipV="1">
            <a:off x="3856150" y="2115400"/>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p:nvPr/>
        </p:nvCxnSpPr>
        <p:spPr>
          <a:xfrm>
            <a:off x="3863040" y="2474909"/>
            <a:ext cx="326629"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47" name="直接箭头连接符 146"/>
          <p:cNvCxnSpPr/>
          <p:nvPr/>
        </p:nvCxnSpPr>
        <p:spPr>
          <a:xfrm>
            <a:off x="3854183" y="1773900"/>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48" name="直接箭头连接符 147"/>
          <p:cNvCxnSpPr/>
          <p:nvPr/>
        </p:nvCxnSpPr>
        <p:spPr>
          <a:xfrm>
            <a:off x="3854183" y="2119941"/>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p:nvPr/>
        </p:nvCxnSpPr>
        <p:spPr>
          <a:xfrm flipV="1">
            <a:off x="3861998" y="1415146"/>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50" name="弧形 149"/>
          <p:cNvSpPr/>
          <p:nvPr/>
        </p:nvSpPr>
        <p:spPr>
          <a:xfrm>
            <a:off x="4056293" y="1415145"/>
            <a:ext cx="259782" cy="2961788"/>
          </a:xfrm>
          <a:prstGeom prst="arc">
            <a:avLst>
              <a:gd name="adj1" fmla="val 16204247"/>
              <a:gd name="adj2" fmla="val 5431803"/>
            </a:avLst>
          </a:prstGeom>
          <a:ln w="25400" cmpd="sng">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3" name="弧形 152"/>
          <p:cNvSpPr/>
          <p:nvPr/>
        </p:nvSpPr>
        <p:spPr>
          <a:xfrm>
            <a:off x="4058175" y="1405577"/>
            <a:ext cx="257901" cy="1559725"/>
          </a:xfrm>
          <a:prstGeom prst="arc">
            <a:avLst>
              <a:gd name="adj1" fmla="val 16204247"/>
              <a:gd name="adj2" fmla="val 5431803"/>
            </a:avLst>
          </a:prstGeom>
          <a:ln w="25400" cmpd="sng">
            <a:solidFill>
              <a:srgbClr val="FF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4" name="弧形 153"/>
          <p:cNvSpPr/>
          <p:nvPr/>
        </p:nvSpPr>
        <p:spPr>
          <a:xfrm flipH="1">
            <a:off x="4146342" y="893428"/>
            <a:ext cx="202829" cy="5107326"/>
          </a:xfrm>
          <a:prstGeom prst="arc">
            <a:avLst>
              <a:gd name="adj1" fmla="val 16309754"/>
              <a:gd name="adj2" fmla="val 5386480"/>
            </a:avLst>
          </a:prstGeom>
          <a:ln w="25400" cmpd="sng">
            <a:solidFill>
              <a:srgbClr val="FF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6" name="矩形 155"/>
          <p:cNvSpPr/>
          <p:nvPr/>
        </p:nvSpPr>
        <p:spPr>
          <a:xfrm>
            <a:off x="4099939" y="5997424"/>
            <a:ext cx="274988" cy="300502"/>
          </a:xfrm>
          <a:prstGeom prst="rect">
            <a:avLst/>
          </a:prstGeom>
          <a:solidFill>
            <a:srgbClr val="FF0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一</a:t>
            </a:r>
          </a:p>
        </p:txBody>
      </p:sp>
      <p:sp>
        <p:nvSpPr>
          <p:cNvPr id="157" name="矩形 156"/>
          <p:cNvSpPr/>
          <p:nvPr/>
        </p:nvSpPr>
        <p:spPr>
          <a:xfrm>
            <a:off x="8184232" y="5471496"/>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158" name="矩形 157"/>
          <p:cNvSpPr/>
          <p:nvPr/>
        </p:nvSpPr>
        <p:spPr>
          <a:xfrm>
            <a:off x="8521478" y="5471496"/>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mc:AlternateContent xmlns:mc="http://schemas.openxmlformats.org/markup-compatibility/2006" xmlns:a14="http://schemas.microsoft.com/office/drawing/2010/main">
        <mc:Choice Requires="a14">
          <p:sp>
            <p:nvSpPr>
              <p:cNvPr id="159" name="矩形 158"/>
              <p:cNvSpPr/>
              <p:nvPr/>
            </p:nvSpPr>
            <p:spPr>
              <a:xfrm>
                <a:off x="8859754" y="5471496"/>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𝑇</m:t>
                          </m:r>
                        </m:sub>
                      </m:sSub>
                    </m:oMath>
                  </m:oMathPara>
                </a14:m>
                <a:endParaRPr lang="zh-CN" altLang="en-US" sz="1600" dirty="0"/>
              </a:p>
            </p:txBody>
          </p:sp>
        </mc:Choice>
        <mc:Fallback xmlns="">
          <p:sp>
            <p:nvSpPr>
              <p:cNvPr id="159" name="矩形 158"/>
              <p:cNvSpPr>
                <a:spLocks noRot="1" noChangeAspect="1" noMove="1" noResize="1" noEditPoints="1" noAdjustHandles="1" noChangeArrowheads="1" noChangeShapeType="1" noTextEdit="1"/>
              </p:cNvSpPr>
              <p:nvPr/>
            </p:nvSpPr>
            <p:spPr>
              <a:xfrm>
                <a:off x="8859754" y="5471496"/>
                <a:ext cx="151632" cy="386116"/>
              </a:xfrm>
              <a:prstGeom prst="rect">
                <a:avLst/>
              </a:prstGeom>
              <a:blipFill>
                <a:blip r:embed="rId14"/>
                <a:stretch>
                  <a:fillRect l="-65385" r="-53846"/>
                </a:stretch>
              </a:blipFill>
            </p:spPr>
            <p:txBody>
              <a:bodyPr/>
              <a:lstStyle/>
              <a:p>
                <a:r>
                  <a:rPr lang="zh-CN" altLang="en-US">
                    <a:noFill/>
                  </a:rPr>
                  <a:t> </a:t>
                </a:r>
              </a:p>
            </p:txBody>
          </p:sp>
        </mc:Fallback>
      </mc:AlternateContent>
      <p:sp>
        <p:nvSpPr>
          <p:cNvPr id="160" name="Line 10">
            <a:extLst>
              <a:ext uri="{FF2B5EF4-FFF2-40B4-BE49-F238E27FC236}">
                <a16:creationId xmlns:a16="http://schemas.microsoft.com/office/drawing/2014/main" id="{FBB7CF18-4819-4868-86B5-BE5CF2447D76}"/>
              </a:ext>
            </a:extLst>
          </p:cNvPr>
          <p:cNvSpPr>
            <a:spLocks noChangeShapeType="1"/>
          </p:cNvSpPr>
          <p:nvPr/>
        </p:nvSpPr>
        <p:spPr bwMode="auto">
          <a:xfrm rot="16200000">
            <a:off x="2678047" y="5605147"/>
            <a:ext cx="2023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grpSp>
        <p:nvGrpSpPr>
          <p:cNvPr id="161" name="组合 160">
            <a:extLst>
              <a:ext uri="{FF2B5EF4-FFF2-40B4-BE49-F238E27FC236}">
                <a16:creationId xmlns:a16="http://schemas.microsoft.com/office/drawing/2014/main" id="{AF5EDB29-624A-42C5-BD82-60E3A5ADC38F}"/>
              </a:ext>
            </a:extLst>
          </p:cNvPr>
          <p:cNvGrpSpPr/>
          <p:nvPr/>
        </p:nvGrpSpPr>
        <p:grpSpPr>
          <a:xfrm>
            <a:off x="5291968" y="116634"/>
            <a:ext cx="3651993" cy="921149"/>
            <a:chOff x="1187624" y="1700808"/>
            <a:chExt cx="5904656" cy="3289818"/>
          </a:xfrm>
        </p:grpSpPr>
        <p:sp>
          <p:nvSpPr>
            <p:cNvPr id="162" name="矩形 161">
              <a:extLst>
                <a:ext uri="{FF2B5EF4-FFF2-40B4-BE49-F238E27FC236}">
                  <a16:creationId xmlns:a16="http://schemas.microsoft.com/office/drawing/2014/main" id="{377CDC64-2A08-46E8-AEE1-D7B2E990B640}"/>
                </a:ext>
              </a:extLst>
            </p:cNvPr>
            <p:cNvSpPr/>
            <p:nvPr/>
          </p:nvSpPr>
          <p:spPr>
            <a:xfrm>
              <a:off x="1187624"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SENT-START</a:t>
              </a:r>
              <a:endParaRPr lang="zh-CN" altLang="en-US" sz="700" dirty="0">
                <a:latin typeface="微软雅黑" panose="020B0503020204020204" pitchFamily="34" charset="-122"/>
                <a:ea typeface="微软雅黑" panose="020B0503020204020204" pitchFamily="34" charset="-122"/>
              </a:endParaRPr>
            </a:p>
          </p:txBody>
        </p:sp>
        <p:sp>
          <p:nvSpPr>
            <p:cNvPr id="163" name="矩形 162">
              <a:extLst>
                <a:ext uri="{FF2B5EF4-FFF2-40B4-BE49-F238E27FC236}">
                  <a16:creationId xmlns:a16="http://schemas.microsoft.com/office/drawing/2014/main" id="{16DA6223-A3E3-4B31-B494-A7B6E8B51100}"/>
                </a:ext>
              </a:extLst>
            </p:cNvPr>
            <p:cNvSpPr/>
            <p:nvPr/>
          </p:nvSpPr>
          <p:spPr>
            <a:xfrm>
              <a:off x="3434172" y="170080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700" dirty="0">
                  <a:latin typeface="微软雅黑" panose="020B0503020204020204" pitchFamily="34" charset="-122"/>
                  <a:ea typeface="微软雅黑" panose="020B0503020204020204" pitchFamily="34" charset="-122"/>
                </a:rPr>
                <a:t>零</a:t>
              </a:r>
            </a:p>
          </p:txBody>
        </p:sp>
        <p:sp>
          <p:nvSpPr>
            <p:cNvPr id="164" name="矩形 163">
              <a:extLst>
                <a:ext uri="{FF2B5EF4-FFF2-40B4-BE49-F238E27FC236}">
                  <a16:creationId xmlns:a16="http://schemas.microsoft.com/office/drawing/2014/main" id="{1DDDE009-21EC-486B-8047-EE49D55692CB}"/>
                </a:ext>
              </a:extLst>
            </p:cNvPr>
            <p:cNvSpPr/>
            <p:nvPr/>
          </p:nvSpPr>
          <p:spPr>
            <a:xfrm>
              <a:off x="3455876" y="448657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700" dirty="0">
                  <a:latin typeface="微软雅黑" panose="020B0503020204020204" pitchFamily="34" charset="-122"/>
                  <a:ea typeface="微软雅黑" panose="020B0503020204020204" pitchFamily="34" charset="-122"/>
                </a:rPr>
                <a:t>九</a:t>
              </a:r>
            </a:p>
          </p:txBody>
        </p:sp>
        <p:sp>
          <p:nvSpPr>
            <p:cNvPr id="179" name="矩形 178">
              <a:extLst>
                <a:ext uri="{FF2B5EF4-FFF2-40B4-BE49-F238E27FC236}">
                  <a16:creationId xmlns:a16="http://schemas.microsoft.com/office/drawing/2014/main" id="{A5251AEF-7252-46C5-8EFB-8378FB05AC3C}"/>
                </a:ext>
              </a:extLst>
            </p:cNvPr>
            <p:cNvSpPr/>
            <p:nvPr/>
          </p:nvSpPr>
          <p:spPr>
            <a:xfrm>
              <a:off x="5796136" y="3134699"/>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SENT-END</a:t>
              </a:r>
              <a:endParaRPr lang="zh-CN" altLang="en-US" sz="700" dirty="0">
                <a:latin typeface="微软雅黑" panose="020B0503020204020204" pitchFamily="34" charset="-122"/>
                <a:ea typeface="微软雅黑" panose="020B0503020204020204" pitchFamily="34" charset="-122"/>
              </a:endParaRPr>
            </a:p>
          </p:txBody>
        </p:sp>
        <p:sp>
          <p:nvSpPr>
            <p:cNvPr id="180" name="矩形 179">
              <a:extLst>
                <a:ext uri="{FF2B5EF4-FFF2-40B4-BE49-F238E27FC236}">
                  <a16:creationId xmlns:a16="http://schemas.microsoft.com/office/drawing/2014/main" id="{B2E39A5F-6AAF-4305-AF53-590A9AA97521}"/>
                </a:ext>
              </a:extLst>
            </p:cNvPr>
            <p:cNvSpPr/>
            <p:nvPr/>
          </p:nvSpPr>
          <p:spPr>
            <a:xfrm>
              <a:off x="3450083" y="288894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700" dirty="0">
                  <a:latin typeface="微软雅黑" panose="020B0503020204020204" pitchFamily="34" charset="-122"/>
                  <a:ea typeface="微软雅黑" panose="020B0503020204020204" pitchFamily="34" charset="-122"/>
                </a:rPr>
                <a:t>一</a:t>
              </a:r>
            </a:p>
          </p:txBody>
        </p:sp>
        <p:cxnSp>
          <p:nvCxnSpPr>
            <p:cNvPr id="181" name="直接连接符 180">
              <a:extLst>
                <a:ext uri="{FF2B5EF4-FFF2-40B4-BE49-F238E27FC236}">
                  <a16:creationId xmlns:a16="http://schemas.microsoft.com/office/drawing/2014/main" id="{A605F156-CCAF-4A33-8FE7-775B74750C66}"/>
                </a:ext>
              </a:extLst>
            </p:cNvPr>
            <p:cNvCxnSpPr>
              <a:cxnSpLocks/>
              <a:endCxn id="164" idx="0"/>
            </p:cNvCxnSpPr>
            <p:nvPr/>
          </p:nvCxnSpPr>
          <p:spPr>
            <a:xfrm>
              <a:off x="4103949" y="3638755"/>
              <a:ext cx="0" cy="847814"/>
            </a:xfrm>
            <a:prstGeom prst="line">
              <a:avLst/>
            </a:prstGeom>
            <a:ln w="38100" cmpd="sng">
              <a:prstDash val="sysDot"/>
            </a:ln>
          </p:spPr>
          <p:style>
            <a:lnRef idx="1">
              <a:schemeClr val="accent1"/>
            </a:lnRef>
            <a:fillRef idx="0">
              <a:schemeClr val="accent1"/>
            </a:fillRef>
            <a:effectRef idx="0">
              <a:schemeClr val="accent1"/>
            </a:effectRef>
            <a:fontRef idx="minor">
              <a:schemeClr val="tx1"/>
            </a:fontRef>
          </p:style>
        </p:cxnSp>
        <p:cxnSp>
          <p:nvCxnSpPr>
            <p:cNvPr id="182" name="直接箭头连接符 181">
              <a:extLst>
                <a:ext uri="{FF2B5EF4-FFF2-40B4-BE49-F238E27FC236}">
                  <a16:creationId xmlns:a16="http://schemas.microsoft.com/office/drawing/2014/main" id="{A45AE0D4-383E-4DA0-B985-9CD3FE0ABF03}"/>
                </a:ext>
              </a:extLst>
            </p:cNvPr>
            <p:cNvCxnSpPr>
              <a:endCxn id="180" idx="1"/>
            </p:cNvCxnSpPr>
            <p:nvPr/>
          </p:nvCxnSpPr>
          <p:spPr>
            <a:xfrm>
              <a:off x="2958970" y="3140968"/>
              <a:ext cx="49111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3" name="直接箭头连接符 182">
              <a:extLst>
                <a:ext uri="{FF2B5EF4-FFF2-40B4-BE49-F238E27FC236}">
                  <a16:creationId xmlns:a16="http://schemas.microsoft.com/office/drawing/2014/main" id="{DE6C9F91-82F1-48BC-A27F-655F555DB3A3}"/>
                </a:ext>
              </a:extLst>
            </p:cNvPr>
            <p:cNvCxnSpPr>
              <a:stCxn id="180" idx="3"/>
            </p:cNvCxnSpPr>
            <p:nvPr/>
          </p:nvCxnSpPr>
          <p:spPr>
            <a:xfrm>
              <a:off x="4746227" y="3140968"/>
              <a:ext cx="5278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4" name="肘形连接符 212">
              <a:extLst>
                <a:ext uri="{FF2B5EF4-FFF2-40B4-BE49-F238E27FC236}">
                  <a16:creationId xmlns:a16="http://schemas.microsoft.com/office/drawing/2014/main" id="{81284942-5905-4DB3-99C9-F5950B506672}"/>
                </a:ext>
              </a:extLst>
            </p:cNvPr>
            <p:cNvCxnSpPr>
              <a:stCxn id="179" idx="2"/>
              <a:endCxn id="162" idx="2"/>
            </p:cNvCxnSpPr>
            <p:nvPr/>
          </p:nvCxnSpPr>
          <p:spPr>
            <a:xfrm rot="5400000">
              <a:off x="4136818" y="1337633"/>
              <a:ext cx="6269" cy="4608512"/>
            </a:xfrm>
            <a:prstGeom prst="bentConnector3">
              <a:avLst>
                <a:gd name="adj1" fmla="val 3444511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5" name="肘形连接符 213">
              <a:extLst>
                <a:ext uri="{FF2B5EF4-FFF2-40B4-BE49-F238E27FC236}">
                  <a16:creationId xmlns:a16="http://schemas.microsoft.com/office/drawing/2014/main" id="{354BFD9E-3208-4DFD-8C09-2688C22D0AF9}"/>
                </a:ext>
              </a:extLst>
            </p:cNvPr>
            <p:cNvCxnSpPr>
              <a:stCxn id="162" idx="3"/>
              <a:endCxn id="163" idx="1"/>
            </p:cNvCxnSpPr>
            <p:nvPr/>
          </p:nvCxnSpPr>
          <p:spPr>
            <a:xfrm flipV="1">
              <a:off x="2483768" y="1952836"/>
              <a:ext cx="950404" cy="144016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6" name="肘形连接符 214">
              <a:extLst>
                <a:ext uri="{FF2B5EF4-FFF2-40B4-BE49-F238E27FC236}">
                  <a16:creationId xmlns:a16="http://schemas.microsoft.com/office/drawing/2014/main" id="{674F34C7-DB95-45A6-8AC7-7DE9EBAB907F}"/>
                </a:ext>
              </a:extLst>
            </p:cNvPr>
            <p:cNvCxnSpPr>
              <a:stCxn id="162" idx="3"/>
              <a:endCxn id="164" idx="1"/>
            </p:cNvCxnSpPr>
            <p:nvPr/>
          </p:nvCxnSpPr>
          <p:spPr>
            <a:xfrm>
              <a:off x="2483768" y="3392996"/>
              <a:ext cx="972108" cy="1345602"/>
            </a:xfrm>
            <a:prstGeom prst="bentConnector3">
              <a:avLst>
                <a:gd name="adj1" fmla="val 4890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7" name="肘形连接符 215">
              <a:extLst>
                <a:ext uri="{FF2B5EF4-FFF2-40B4-BE49-F238E27FC236}">
                  <a16:creationId xmlns:a16="http://schemas.microsoft.com/office/drawing/2014/main" id="{EAC4695E-5468-48F3-AC8D-C2CA5B33F0F6}"/>
                </a:ext>
              </a:extLst>
            </p:cNvPr>
            <p:cNvCxnSpPr>
              <a:stCxn id="163" idx="3"/>
              <a:endCxn id="179" idx="1"/>
            </p:cNvCxnSpPr>
            <p:nvPr/>
          </p:nvCxnSpPr>
          <p:spPr>
            <a:xfrm>
              <a:off x="4730316" y="1952836"/>
              <a:ext cx="1065820" cy="143389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9" name="肘形连接符 216">
              <a:extLst>
                <a:ext uri="{FF2B5EF4-FFF2-40B4-BE49-F238E27FC236}">
                  <a16:creationId xmlns:a16="http://schemas.microsoft.com/office/drawing/2014/main" id="{7B5877EA-71C7-4BE6-863B-FD475B3BD6D5}"/>
                </a:ext>
              </a:extLst>
            </p:cNvPr>
            <p:cNvCxnSpPr>
              <a:stCxn id="164" idx="3"/>
              <a:endCxn id="179" idx="1"/>
            </p:cNvCxnSpPr>
            <p:nvPr/>
          </p:nvCxnSpPr>
          <p:spPr>
            <a:xfrm flipV="1">
              <a:off x="4752020" y="3386727"/>
              <a:ext cx="1044116" cy="1351871"/>
            </a:xfrm>
            <a:prstGeom prst="bentConnector3">
              <a:avLst>
                <a:gd name="adj1" fmla="val 48982"/>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90" name="TextBox 51">
            <a:extLst>
              <a:ext uri="{FF2B5EF4-FFF2-40B4-BE49-F238E27FC236}">
                <a16:creationId xmlns:a16="http://schemas.microsoft.com/office/drawing/2014/main" id="{9377466D-E525-4777-845A-406B7EA3F52C}"/>
              </a:ext>
            </a:extLst>
          </p:cNvPr>
          <p:cNvSpPr txBox="1"/>
          <p:nvPr/>
        </p:nvSpPr>
        <p:spPr>
          <a:xfrm>
            <a:off x="1928415" y="4884986"/>
            <a:ext cx="369332" cy="246221"/>
          </a:xfrm>
          <a:prstGeom prst="rect">
            <a:avLst/>
          </a:prstGeom>
          <a:noFill/>
        </p:spPr>
        <p:txBody>
          <a:bodyPr vert="vert270" wrap="none" rtlCol="0">
            <a:spAutoFit/>
          </a:bodyPr>
          <a:lstStyle/>
          <a:p>
            <a:r>
              <a:rPr lang="zh-CN" altLang="en-US" sz="1200" dirty="0">
                <a:latin typeface="+mn-ea"/>
              </a:rPr>
              <a:t>零</a:t>
            </a:r>
          </a:p>
        </p:txBody>
      </p:sp>
      <p:sp>
        <p:nvSpPr>
          <p:cNvPr id="191" name="TextBox 78">
            <a:extLst>
              <a:ext uri="{FF2B5EF4-FFF2-40B4-BE49-F238E27FC236}">
                <a16:creationId xmlns:a16="http://schemas.microsoft.com/office/drawing/2014/main" id="{A44EBE33-8E71-46C6-9EC0-DA830BCB0A92}"/>
              </a:ext>
            </a:extLst>
          </p:cNvPr>
          <p:cNvSpPr txBox="1"/>
          <p:nvPr/>
        </p:nvSpPr>
        <p:spPr>
          <a:xfrm>
            <a:off x="1947075" y="3524035"/>
            <a:ext cx="369332" cy="246221"/>
          </a:xfrm>
          <a:prstGeom prst="rect">
            <a:avLst/>
          </a:prstGeom>
          <a:noFill/>
        </p:spPr>
        <p:txBody>
          <a:bodyPr vert="vert270" wrap="none" rtlCol="0">
            <a:spAutoFit/>
          </a:bodyPr>
          <a:lstStyle/>
          <a:p>
            <a:r>
              <a:rPr lang="zh-CN" altLang="en-US" sz="1200" dirty="0">
                <a:latin typeface="+mn-ea"/>
              </a:rPr>
              <a:t>一</a:t>
            </a:r>
          </a:p>
        </p:txBody>
      </p:sp>
      <p:sp>
        <p:nvSpPr>
          <p:cNvPr id="192" name="TextBox 79">
            <a:extLst>
              <a:ext uri="{FF2B5EF4-FFF2-40B4-BE49-F238E27FC236}">
                <a16:creationId xmlns:a16="http://schemas.microsoft.com/office/drawing/2014/main" id="{4BFD5532-7A83-4955-89B3-27D59839F13B}"/>
              </a:ext>
            </a:extLst>
          </p:cNvPr>
          <p:cNvSpPr txBox="1"/>
          <p:nvPr/>
        </p:nvSpPr>
        <p:spPr>
          <a:xfrm>
            <a:off x="1991465" y="1986607"/>
            <a:ext cx="369332" cy="246221"/>
          </a:xfrm>
          <a:prstGeom prst="rect">
            <a:avLst/>
          </a:prstGeom>
          <a:noFill/>
        </p:spPr>
        <p:txBody>
          <a:bodyPr vert="vert270" wrap="none" rtlCol="0">
            <a:spAutoFit/>
          </a:bodyPr>
          <a:lstStyle/>
          <a:p>
            <a:r>
              <a:rPr lang="zh-CN" altLang="en-US" sz="1200" dirty="0">
                <a:latin typeface="+mn-ea"/>
              </a:rPr>
              <a:t>九</a:t>
            </a:r>
          </a:p>
        </p:txBody>
      </p:sp>
      <p:cxnSp>
        <p:nvCxnSpPr>
          <p:cNvPr id="193" name="直接连接符 192">
            <a:extLst>
              <a:ext uri="{FF2B5EF4-FFF2-40B4-BE49-F238E27FC236}">
                <a16:creationId xmlns:a16="http://schemas.microsoft.com/office/drawing/2014/main" id="{5A9B20B3-93F6-4F58-9A5C-9AC428165E07}"/>
              </a:ext>
            </a:extLst>
          </p:cNvPr>
          <p:cNvCxnSpPr/>
          <p:nvPr/>
        </p:nvCxnSpPr>
        <p:spPr>
          <a:xfrm flipH="1">
            <a:off x="2167460" y="2605013"/>
            <a:ext cx="1693" cy="226800"/>
          </a:xfrm>
          <a:prstGeom prst="line">
            <a:avLst/>
          </a:prstGeom>
          <a:ln w="25400"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88225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解码过程</a:t>
            </a:r>
          </a:p>
        </p:txBody>
      </p:sp>
      <p:sp>
        <p:nvSpPr>
          <p:cNvPr id="5" name="Oval 8"/>
          <p:cNvSpPr>
            <a:spLocks noChangeArrowheads="1"/>
          </p:cNvSpPr>
          <p:nvPr/>
        </p:nvSpPr>
        <p:spPr bwMode="auto">
          <a:xfrm rot="16200000">
            <a:off x="2689349" y="5337998"/>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 name="Oval 9"/>
          <p:cNvSpPr>
            <a:spLocks noChangeAspect="1" noChangeArrowheads="1"/>
          </p:cNvSpPr>
          <p:nvPr/>
        </p:nvSpPr>
        <p:spPr bwMode="auto">
          <a:xfrm rot="16200000">
            <a:off x="2487565" y="5307189"/>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 name="Line 11"/>
          <p:cNvSpPr>
            <a:spLocks noChangeShapeType="1"/>
          </p:cNvSpPr>
          <p:nvPr/>
        </p:nvSpPr>
        <p:spPr bwMode="auto">
          <a:xfrm rot="16200000" flipV="1">
            <a:off x="2579184" y="5308892"/>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 name="Oval 8"/>
          <p:cNvSpPr>
            <a:spLocks noChangeArrowheads="1"/>
          </p:cNvSpPr>
          <p:nvPr/>
        </p:nvSpPr>
        <p:spPr bwMode="auto">
          <a:xfrm rot="16200000">
            <a:off x="2689323" y="4985380"/>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 name="Oval 9"/>
          <p:cNvSpPr>
            <a:spLocks noChangeAspect="1" noChangeArrowheads="1"/>
          </p:cNvSpPr>
          <p:nvPr/>
        </p:nvSpPr>
        <p:spPr bwMode="auto">
          <a:xfrm rot="16200000">
            <a:off x="2487540" y="4954570"/>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 name="Line 11"/>
          <p:cNvSpPr>
            <a:spLocks noChangeShapeType="1"/>
          </p:cNvSpPr>
          <p:nvPr/>
        </p:nvSpPr>
        <p:spPr bwMode="auto">
          <a:xfrm rot="16200000" flipV="1">
            <a:off x="2579158" y="4956273"/>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 name="Oval 8"/>
          <p:cNvSpPr>
            <a:spLocks noChangeArrowheads="1"/>
          </p:cNvSpPr>
          <p:nvPr/>
        </p:nvSpPr>
        <p:spPr bwMode="auto">
          <a:xfrm rot="16200000">
            <a:off x="2691238" y="4644061"/>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 name="Oval 9"/>
          <p:cNvSpPr>
            <a:spLocks noChangeAspect="1" noChangeArrowheads="1"/>
          </p:cNvSpPr>
          <p:nvPr/>
        </p:nvSpPr>
        <p:spPr bwMode="auto">
          <a:xfrm rot="16200000">
            <a:off x="2489454" y="4614161"/>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 name="Line 11"/>
          <p:cNvSpPr>
            <a:spLocks noChangeShapeType="1"/>
          </p:cNvSpPr>
          <p:nvPr/>
        </p:nvSpPr>
        <p:spPr bwMode="auto">
          <a:xfrm rot="16200000" flipV="1">
            <a:off x="2581073" y="4615865"/>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 name="Oval 8"/>
          <p:cNvSpPr>
            <a:spLocks noChangeArrowheads="1"/>
          </p:cNvSpPr>
          <p:nvPr/>
        </p:nvSpPr>
        <p:spPr bwMode="auto">
          <a:xfrm rot="16200000">
            <a:off x="2688560" y="4290782"/>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 name="Oval 8"/>
          <p:cNvSpPr>
            <a:spLocks noChangeArrowheads="1"/>
          </p:cNvSpPr>
          <p:nvPr/>
        </p:nvSpPr>
        <p:spPr bwMode="auto">
          <a:xfrm rot="16200000">
            <a:off x="2688560" y="5713976"/>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 name="Oval 8"/>
          <p:cNvSpPr>
            <a:spLocks noChangeArrowheads="1"/>
          </p:cNvSpPr>
          <p:nvPr/>
        </p:nvSpPr>
        <p:spPr bwMode="auto">
          <a:xfrm rot="16200000">
            <a:off x="2689349" y="3945053"/>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 name="Oval 9"/>
          <p:cNvSpPr>
            <a:spLocks noChangeAspect="1" noChangeArrowheads="1"/>
          </p:cNvSpPr>
          <p:nvPr/>
        </p:nvSpPr>
        <p:spPr bwMode="auto">
          <a:xfrm rot="16200000">
            <a:off x="2487565" y="3914244"/>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9" name="Line 11"/>
          <p:cNvSpPr>
            <a:spLocks noChangeShapeType="1"/>
          </p:cNvSpPr>
          <p:nvPr/>
        </p:nvSpPr>
        <p:spPr bwMode="auto">
          <a:xfrm rot="16200000" flipV="1">
            <a:off x="2579184" y="3915947"/>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0" name="Oval 8"/>
          <p:cNvSpPr>
            <a:spLocks noChangeArrowheads="1"/>
          </p:cNvSpPr>
          <p:nvPr/>
        </p:nvSpPr>
        <p:spPr bwMode="auto">
          <a:xfrm rot="16200000">
            <a:off x="2689323" y="3590864"/>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1" name="Oval 9"/>
          <p:cNvSpPr>
            <a:spLocks noChangeAspect="1" noChangeArrowheads="1"/>
          </p:cNvSpPr>
          <p:nvPr/>
        </p:nvSpPr>
        <p:spPr bwMode="auto">
          <a:xfrm rot="16200000">
            <a:off x="2487540" y="3560055"/>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2" name="Line 11"/>
          <p:cNvSpPr>
            <a:spLocks noChangeShapeType="1"/>
          </p:cNvSpPr>
          <p:nvPr/>
        </p:nvSpPr>
        <p:spPr bwMode="auto">
          <a:xfrm rot="16200000" flipV="1">
            <a:off x="2579158" y="3561758"/>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3" name="Oval 8"/>
          <p:cNvSpPr>
            <a:spLocks noChangeArrowheads="1"/>
          </p:cNvSpPr>
          <p:nvPr/>
        </p:nvSpPr>
        <p:spPr bwMode="auto">
          <a:xfrm rot="16200000">
            <a:off x="2691238" y="3244225"/>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4" name="Oval 9"/>
          <p:cNvSpPr>
            <a:spLocks noChangeAspect="1" noChangeArrowheads="1"/>
          </p:cNvSpPr>
          <p:nvPr/>
        </p:nvSpPr>
        <p:spPr bwMode="auto">
          <a:xfrm rot="16200000">
            <a:off x="2489454" y="3214326"/>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5" name="Line 11"/>
          <p:cNvSpPr>
            <a:spLocks noChangeShapeType="1"/>
          </p:cNvSpPr>
          <p:nvPr/>
        </p:nvSpPr>
        <p:spPr bwMode="auto">
          <a:xfrm rot="16200000" flipV="1">
            <a:off x="2581073" y="3216029"/>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6" name="Oval 8"/>
          <p:cNvSpPr>
            <a:spLocks noChangeArrowheads="1"/>
          </p:cNvSpPr>
          <p:nvPr/>
        </p:nvSpPr>
        <p:spPr bwMode="auto">
          <a:xfrm rot="16200000">
            <a:off x="2688560" y="2897837"/>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7" name="Line 10"/>
          <p:cNvSpPr>
            <a:spLocks noChangeShapeType="1"/>
          </p:cNvSpPr>
          <p:nvPr/>
        </p:nvSpPr>
        <p:spPr bwMode="auto">
          <a:xfrm rot="16200000">
            <a:off x="2687925" y="5239955"/>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8" name="Line 10"/>
          <p:cNvSpPr>
            <a:spLocks noChangeShapeType="1"/>
          </p:cNvSpPr>
          <p:nvPr/>
        </p:nvSpPr>
        <p:spPr bwMode="auto">
          <a:xfrm rot="16200000">
            <a:off x="2687925" y="4892655"/>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9" name="Line 10"/>
          <p:cNvSpPr>
            <a:spLocks noChangeShapeType="1"/>
          </p:cNvSpPr>
          <p:nvPr/>
        </p:nvSpPr>
        <p:spPr bwMode="auto">
          <a:xfrm rot="16200000">
            <a:off x="2687925" y="4545357"/>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0" name="Line 10"/>
          <p:cNvSpPr>
            <a:spLocks noChangeShapeType="1"/>
          </p:cNvSpPr>
          <p:nvPr/>
        </p:nvSpPr>
        <p:spPr bwMode="auto">
          <a:xfrm rot="16200000">
            <a:off x="2687925" y="3845440"/>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 name="Line 10"/>
          <p:cNvSpPr>
            <a:spLocks noChangeShapeType="1"/>
          </p:cNvSpPr>
          <p:nvPr/>
        </p:nvSpPr>
        <p:spPr bwMode="auto">
          <a:xfrm rot="16200000">
            <a:off x="2687925" y="3492842"/>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 name="Line 10"/>
          <p:cNvSpPr>
            <a:spLocks noChangeShapeType="1"/>
          </p:cNvSpPr>
          <p:nvPr/>
        </p:nvSpPr>
        <p:spPr bwMode="auto">
          <a:xfrm rot="16200000">
            <a:off x="2691038" y="3149298"/>
            <a:ext cx="181304" cy="49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33" name="直接连接符 32"/>
          <p:cNvCxnSpPr/>
          <p:nvPr/>
        </p:nvCxnSpPr>
        <p:spPr>
          <a:xfrm>
            <a:off x="2961637" y="5423829"/>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961637" y="5070668"/>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961637" y="4730259"/>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961637" y="4377641"/>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961637" y="4030342"/>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961637" y="3676152"/>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961637" y="3330424"/>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2961637" y="2972595"/>
            <a:ext cx="6301800" cy="52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3175842" y="1419021"/>
            <a:ext cx="15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3521571" y="1419021"/>
            <a:ext cx="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flipV="1">
            <a:off x="3837869" y="1419021"/>
            <a:ext cx="1033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4184393" y="1419021"/>
            <a:ext cx="1110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4529018" y="1419020"/>
            <a:ext cx="7997"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4863643" y="1419021"/>
            <a:ext cx="4213"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5214489" y="1419021"/>
            <a:ext cx="665"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5548673" y="1419021"/>
            <a:ext cx="77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flipV="1">
            <a:off x="5883785" y="1419021"/>
            <a:ext cx="3726"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flipV="1">
            <a:off x="6227557" y="1438422"/>
            <a:ext cx="363" cy="3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3199171" y="5836347"/>
            <a:ext cx="6173195" cy="206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矩形 52"/>
              <p:cNvSpPr/>
              <p:nvPr/>
            </p:nvSpPr>
            <p:spPr>
              <a:xfrm>
                <a:off x="3101621" y="54508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m:t>
                          </m:r>
                        </m:sub>
                      </m:sSub>
                    </m:oMath>
                  </m:oMathPara>
                </a14:m>
                <a:endParaRPr lang="zh-CN" altLang="en-US" sz="1600" dirty="0"/>
              </a:p>
            </p:txBody>
          </p:sp>
        </mc:Choice>
        <mc:Fallback xmlns="">
          <p:sp>
            <p:nvSpPr>
              <p:cNvPr id="53" name="矩形 52"/>
              <p:cNvSpPr>
                <a:spLocks noRot="1" noChangeAspect="1" noMove="1" noResize="1" noEditPoints="1" noAdjustHandles="1" noChangeArrowheads="1" noChangeShapeType="1" noTextEdit="1"/>
              </p:cNvSpPr>
              <p:nvPr/>
            </p:nvSpPr>
            <p:spPr>
              <a:xfrm>
                <a:off x="3101621" y="5450847"/>
                <a:ext cx="151632" cy="386116"/>
              </a:xfrm>
              <a:prstGeom prst="rect">
                <a:avLst/>
              </a:prstGeom>
              <a:blipFill>
                <a:blip r:embed="rId4"/>
                <a:stretch>
                  <a:fillRect l="-61538" r="-4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矩形 53"/>
              <p:cNvSpPr/>
              <p:nvPr/>
            </p:nvSpPr>
            <p:spPr>
              <a:xfrm>
                <a:off x="3445755" y="54508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2</m:t>
                          </m:r>
                        </m:sub>
                      </m:sSub>
                    </m:oMath>
                  </m:oMathPara>
                </a14:m>
                <a:endParaRPr lang="zh-CN" altLang="en-US" sz="1600" dirty="0"/>
              </a:p>
            </p:txBody>
          </p:sp>
        </mc:Choice>
        <mc:Fallback xmlns="">
          <p:sp>
            <p:nvSpPr>
              <p:cNvPr id="54" name="矩形 53"/>
              <p:cNvSpPr>
                <a:spLocks noRot="1" noChangeAspect="1" noMove="1" noResize="1" noEditPoints="1" noAdjustHandles="1" noChangeArrowheads="1" noChangeShapeType="1" noTextEdit="1"/>
              </p:cNvSpPr>
              <p:nvPr/>
            </p:nvSpPr>
            <p:spPr>
              <a:xfrm>
                <a:off x="3445755" y="5450847"/>
                <a:ext cx="151632" cy="386116"/>
              </a:xfrm>
              <a:prstGeom prst="rect">
                <a:avLst/>
              </a:prstGeom>
              <a:blipFill>
                <a:blip r:embed="rId5"/>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矩形 54"/>
              <p:cNvSpPr/>
              <p:nvPr/>
            </p:nvSpPr>
            <p:spPr>
              <a:xfrm>
                <a:off x="3762053" y="5450230"/>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3</m:t>
                          </m:r>
                        </m:sub>
                      </m:sSub>
                    </m:oMath>
                  </m:oMathPara>
                </a14:m>
                <a:endParaRPr lang="zh-CN" altLang="en-US" sz="1600" dirty="0"/>
              </a:p>
            </p:txBody>
          </p:sp>
        </mc:Choice>
        <mc:Fallback xmlns="">
          <p:sp>
            <p:nvSpPr>
              <p:cNvPr id="55" name="矩形 54"/>
              <p:cNvSpPr>
                <a:spLocks noRot="1" noChangeAspect="1" noMove="1" noResize="1" noEditPoints="1" noAdjustHandles="1" noChangeArrowheads="1" noChangeShapeType="1" noTextEdit="1"/>
              </p:cNvSpPr>
              <p:nvPr/>
            </p:nvSpPr>
            <p:spPr>
              <a:xfrm>
                <a:off x="3762053" y="5450230"/>
                <a:ext cx="151632" cy="386116"/>
              </a:xfrm>
              <a:prstGeom prst="rect">
                <a:avLst/>
              </a:prstGeom>
              <a:blipFill>
                <a:blip r:embed="rId6"/>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矩形 55"/>
              <p:cNvSpPr/>
              <p:nvPr/>
            </p:nvSpPr>
            <p:spPr>
              <a:xfrm>
                <a:off x="4118113" y="5450230"/>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4</m:t>
                          </m:r>
                        </m:sub>
                      </m:sSub>
                    </m:oMath>
                  </m:oMathPara>
                </a14:m>
                <a:endParaRPr lang="zh-CN" altLang="en-US" sz="1600" dirty="0"/>
              </a:p>
            </p:txBody>
          </p:sp>
        </mc:Choice>
        <mc:Fallback xmlns="">
          <p:sp>
            <p:nvSpPr>
              <p:cNvPr id="56" name="矩形 55"/>
              <p:cNvSpPr>
                <a:spLocks noRot="1" noChangeAspect="1" noMove="1" noResize="1" noEditPoints="1" noAdjustHandles="1" noChangeArrowheads="1" noChangeShapeType="1" noTextEdit="1"/>
              </p:cNvSpPr>
              <p:nvPr/>
            </p:nvSpPr>
            <p:spPr>
              <a:xfrm>
                <a:off x="4118113" y="5450230"/>
                <a:ext cx="151632" cy="386116"/>
              </a:xfrm>
              <a:prstGeom prst="rect">
                <a:avLst/>
              </a:prstGeom>
              <a:blipFill>
                <a:blip r:embed="rId7"/>
                <a:stretch>
                  <a:fillRect l="-68000" r="-5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矩形 56"/>
              <p:cNvSpPr/>
              <p:nvPr/>
            </p:nvSpPr>
            <p:spPr>
              <a:xfrm>
                <a:off x="4444176" y="54508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5</m:t>
                          </m:r>
                        </m:sub>
                      </m:sSub>
                    </m:oMath>
                  </m:oMathPara>
                </a14:m>
                <a:endParaRPr lang="zh-CN" altLang="en-US" sz="1600" dirty="0"/>
              </a:p>
            </p:txBody>
          </p:sp>
        </mc:Choice>
        <mc:Fallback xmlns="">
          <p:sp>
            <p:nvSpPr>
              <p:cNvPr id="57" name="矩形 56"/>
              <p:cNvSpPr>
                <a:spLocks noRot="1" noChangeAspect="1" noMove="1" noResize="1" noEditPoints="1" noAdjustHandles="1" noChangeArrowheads="1" noChangeShapeType="1" noTextEdit="1"/>
              </p:cNvSpPr>
              <p:nvPr/>
            </p:nvSpPr>
            <p:spPr>
              <a:xfrm>
                <a:off x="4444176" y="5450847"/>
                <a:ext cx="151632" cy="386116"/>
              </a:xfrm>
              <a:prstGeom prst="rect">
                <a:avLst/>
              </a:prstGeom>
              <a:blipFill>
                <a:blip r:embed="rId8"/>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矩形 57"/>
              <p:cNvSpPr/>
              <p:nvPr/>
            </p:nvSpPr>
            <p:spPr>
              <a:xfrm>
                <a:off x="4804249" y="5450230"/>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6</m:t>
                          </m:r>
                        </m:sub>
                      </m:sSub>
                    </m:oMath>
                  </m:oMathPara>
                </a14:m>
                <a:endParaRPr lang="zh-CN" altLang="en-US" sz="1600" dirty="0"/>
              </a:p>
            </p:txBody>
          </p:sp>
        </mc:Choice>
        <mc:Fallback xmlns="">
          <p:sp>
            <p:nvSpPr>
              <p:cNvPr id="58" name="矩形 57"/>
              <p:cNvSpPr>
                <a:spLocks noRot="1" noChangeAspect="1" noMove="1" noResize="1" noEditPoints="1" noAdjustHandles="1" noChangeArrowheads="1" noChangeShapeType="1" noTextEdit="1"/>
              </p:cNvSpPr>
              <p:nvPr/>
            </p:nvSpPr>
            <p:spPr>
              <a:xfrm>
                <a:off x="4804249" y="5450230"/>
                <a:ext cx="151632" cy="386116"/>
              </a:xfrm>
              <a:prstGeom prst="rect">
                <a:avLst/>
              </a:prstGeom>
              <a:blipFill>
                <a:blip r:embed="rId9"/>
                <a:stretch>
                  <a:fillRect l="-61538" r="-50000"/>
                </a:stretch>
              </a:blipFill>
            </p:spPr>
            <p:txBody>
              <a:bodyPr/>
              <a:lstStyle/>
              <a:p>
                <a:r>
                  <a:rPr lang="zh-CN" altLang="en-US">
                    <a:noFill/>
                  </a:rPr>
                  <a:t> </a:t>
                </a:r>
              </a:p>
            </p:txBody>
          </p:sp>
        </mc:Fallback>
      </mc:AlternateContent>
      <p:sp>
        <p:nvSpPr>
          <p:cNvPr id="62" name="Oval 8"/>
          <p:cNvSpPr>
            <a:spLocks noChangeArrowheads="1"/>
          </p:cNvSpPr>
          <p:nvPr/>
        </p:nvSpPr>
        <p:spPr bwMode="auto">
          <a:xfrm rot="16200000">
            <a:off x="2690253" y="2387986"/>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3" name="Oval 9"/>
          <p:cNvSpPr>
            <a:spLocks noChangeAspect="1" noChangeArrowheads="1"/>
          </p:cNvSpPr>
          <p:nvPr/>
        </p:nvSpPr>
        <p:spPr bwMode="auto">
          <a:xfrm rot="16200000">
            <a:off x="2488469" y="2357177"/>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4" name="Line 11"/>
          <p:cNvSpPr>
            <a:spLocks noChangeShapeType="1"/>
          </p:cNvSpPr>
          <p:nvPr/>
        </p:nvSpPr>
        <p:spPr bwMode="auto">
          <a:xfrm rot="16200000" flipV="1">
            <a:off x="2580087" y="2358880"/>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5" name="Oval 8"/>
          <p:cNvSpPr>
            <a:spLocks noChangeArrowheads="1"/>
          </p:cNvSpPr>
          <p:nvPr/>
        </p:nvSpPr>
        <p:spPr bwMode="auto">
          <a:xfrm rot="16200000">
            <a:off x="2690228" y="2033796"/>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6" name="Oval 9"/>
          <p:cNvSpPr>
            <a:spLocks noChangeAspect="1" noChangeArrowheads="1"/>
          </p:cNvSpPr>
          <p:nvPr/>
        </p:nvSpPr>
        <p:spPr bwMode="auto">
          <a:xfrm rot="16200000">
            <a:off x="2488443" y="2002987"/>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7" name="Line 11"/>
          <p:cNvSpPr>
            <a:spLocks noChangeShapeType="1"/>
          </p:cNvSpPr>
          <p:nvPr/>
        </p:nvSpPr>
        <p:spPr bwMode="auto">
          <a:xfrm rot="16200000" flipV="1">
            <a:off x="2580062" y="2004690"/>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8" name="Oval 8"/>
          <p:cNvSpPr>
            <a:spLocks noChangeArrowheads="1"/>
          </p:cNvSpPr>
          <p:nvPr/>
        </p:nvSpPr>
        <p:spPr bwMode="auto">
          <a:xfrm rot="16200000">
            <a:off x="2692142" y="1687157"/>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9" name="Oval 9"/>
          <p:cNvSpPr>
            <a:spLocks noChangeAspect="1" noChangeArrowheads="1"/>
          </p:cNvSpPr>
          <p:nvPr/>
        </p:nvSpPr>
        <p:spPr bwMode="auto">
          <a:xfrm rot="16200000">
            <a:off x="2490358" y="1657259"/>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0" name="Line 11"/>
          <p:cNvSpPr>
            <a:spLocks noChangeShapeType="1"/>
          </p:cNvSpPr>
          <p:nvPr/>
        </p:nvSpPr>
        <p:spPr bwMode="auto">
          <a:xfrm rot="16200000" flipV="1">
            <a:off x="2581977" y="1658961"/>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1" name="Oval 8"/>
          <p:cNvSpPr>
            <a:spLocks noChangeArrowheads="1"/>
          </p:cNvSpPr>
          <p:nvPr/>
        </p:nvSpPr>
        <p:spPr bwMode="auto">
          <a:xfrm rot="16200000">
            <a:off x="2689463" y="1340769"/>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2" name="Line 10"/>
          <p:cNvSpPr>
            <a:spLocks noChangeShapeType="1"/>
          </p:cNvSpPr>
          <p:nvPr/>
        </p:nvSpPr>
        <p:spPr bwMode="auto">
          <a:xfrm rot="16200000">
            <a:off x="2688830" y="2288372"/>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3" name="Line 10"/>
          <p:cNvSpPr>
            <a:spLocks noChangeShapeType="1"/>
          </p:cNvSpPr>
          <p:nvPr/>
        </p:nvSpPr>
        <p:spPr bwMode="auto">
          <a:xfrm rot="16200000">
            <a:off x="2688830" y="1935774"/>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4" name="Line 10"/>
          <p:cNvSpPr>
            <a:spLocks noChangeShapeType="1"/>
          </p:cNvSpPr>
          <p:nvPr/>
        </p:nvSpPr>
        <p:spPr bwMode="auto">
          <a:xfrm rot="16200000">
            <a:off x="2688830" y="1590024"/>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75" name="直接连接符 74"/>
          <p:cNvCxnSpPr/>
          <p:nvPr/>
        </p:nvCxnSpPr>
        <p:spPr>
          <a:xfrm>
            <a:off x="2962541" y="2473274"/>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2962541" y="2119085"/>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962541" y="1773357"/>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2962542" y="1420739"/>
            <a:ext cx="6302029" cy="1679"/>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flipV="1">
            <a:off x="2833986" y="5414053"/>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15" idx="5"/>
          </p:cNvCxnSpPr>
          <p:nvPr/>
        </p:nvCxnSpPr>
        <p:spPr>
          <a:xfrm flipV="1">
            <a:off x="2827942" y="4046956"/>
            <a:ext cx="336796" cy="169093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1" name="弧形 150"/>
          <p:cNvSpPr/>
          <p:nvPr/>
        </p:nvSpPr>
        <p:spPr>
          <a:xfrm flipH="1">
            <a:off x="2325097" y="4097019"/>
            <a:ext cx="842494" cy="1609285"/>
          </a:xfrm>
          <a:prstGeom prst="arc">
            <a:avLst>
              <a:gd name="adj1" fmla="val 16250639"/>
              <a:gd name="adj2" fmla="val 5461289"/>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2" name="弧形 151"/>
          <p:cNvSpPr/>
          <p:nvPr/>
        </p:nvSpPr>
        <p:spPr>
          <a:xfrm flipH="1">
            <a:off x="2335035" y="2518743"/>
            <a:ext cx="766587" cy="3198892"/>
          </a:xfrm>
          <a:prstGeom prst="arc">
            <a:avLst>
              <a:gd name="adj1" fmla="val 16250639"/>
              <a:gd name="adj2" fmla="val 5406814"/>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55" name="直接连接符 154"/>
          <p:cNvCxnSpPr/>
          <p:nvPr/>
        </p:nvCxnSpPr>
        <p:spPr>
          <a:xfrm flipH="1">
            <a:off x="2779779" y="2614103"/>
            <a:ext cx="1693" cy="226800"/>
          </a:xfrm>
          <a:prstGeom prst="line">
            <a:avLst/>
          </a:prstGeom>
          <a:ln w="25400" cmpd="sng">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5" name="矩形 164"/>
              <p:cNvSpPr/>
              <p:nvPr/>
            </p:nvSpPr>
            <p:spPr>
              <a:xfrm>
                <a:off x="5140335" y="54624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7</m:t>
                          </m:r>
                        </m:sub>
                      </m:sSub>
                    </m:oMath>
                  </m:oMathPara>
                </a14:m>
                <a:endParaRPr lang="zh-CN" altLang="en-US" sz="1600" dirty="0"/>
              </a:p>
            </p:txBody>
          </p:sp>
        </mc:Choice>
        <mc:Fallback xmlns="">
          <p:sp>
            <p:nvSpPr>
              <p:cNvPr id="165" name="矩形 164"/>
              <p:cNvSpPr>
                <a:spLocks noRot="1" noChangeAspect="1" noMove="1" noResize="1" noEditPoints="1" noAdjustHandles="1" noChangeArrowheads="1" noChangeShapeType="1" noTextEdit="1"/>
              </p:cNvSpPr>
              <p:nvPr/>
            </p:nvSpPr>
            <p:spPr>
              <a:xfrm>
                <a:off x="5140335" y="5462447"/>
                <a:ext cx="151632" cy="386116"/>
              </a:xfrm>
              <a:prstGeom prst="rect">
                <a:avLst/>
              </a:prstGeom>
              <a:blipFill>
                <a:blip r:embed="rId10"/>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6" name="矩形 165"/>
              <p:cNvSpPr/>
              <p:nvPr/>
            </p:nvSpPr>
            <p:spPr>
              <a:xfrm>
                <a:off x="5456633" y="5461831"/>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8</m:t>
                          </m:r>
                        </m:sub>
                      </m:sSub>
                    </m:oMath>
                  </m:oMathPara>
                </a14:m>
                <a:endParaRPr lang="zh-CN" altLang="en-US" sz="1600" dirty="0"/>
              </a:p>
            </p:txBody>
          </p:sp>
        </mc:Choice>
        <mc:Fallback xmlns="">
          <p:sp>
            <p:nvSpPr>
              <p:cNvPr id="166" name="矩形 165"/>
              <p:cNvSpPr>
                <a:spLocks noRot="1" noChangeAspect="1" noMove="1" noResize="1" noEditPoints="1" noAdjustHandles="1" noChangeArrowheads="1" noChangeShapeType="1" noTextEdit="1"/>
              </p:cNvSpPr>
              <p:nvPr/>
            </p:nvSpPr>
            <p:spPr>
              <a:xfrm>
                <a:off x="5456633" y="5461831"/>
                <a:ext cx="151632" cy="386116"/>
              </a:xfrm>
              <a:prstGeom prst="rect">
                <a:avLst/>
              </a:prstGeom>
              <a:blipFill>
                <a:blip r:embed="rId11"/>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7" name="矩形 166"/>
              <p:cNvSpPr/>
              <p:nvPr/>
            </p:nvSpPr>
            <p:spPr>
              <a:xfrm>
                <a:off x="5812693" y="5461831"/>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9</m:t>
                          </m:r>
                        </m:sub>
                      </m:sSub>
                    </m:oMath>
                  </m:oMathPara>
                </a14:m>
                <a:endParaRPr lang="zh-CN" altLang="en-US" sz="1600" dirty="0"/>
              </a:p>
            </p:txBody>
          </p:sp>
        </mc:Choice>
        <mc:Fallback xmlns="">
          <p:sp>
            <p:nvSpPr>
              <p:cNvPr id="167" name="矩形 166"/>
              <p:cNvSpPr>
                <a:spLocks noRot="1" noChangeAspect="1" noMove="1" noResize="1" noEditPoints="1" noAdjustHandles="1" noChangeArrowheads="1" noChangeShapeType="1" noTextEdit="1"/>
              </p:cNvSpPr>
              <p:nvPr/>
            </p:nvSpPr>
            <p:spPr>
              <a:xfrm>
                <a:off x="5812693" y="5461831"/>
                <a:ext cx="151632" cy="386116"/>
              </a:xfrm>
              <a:prstGeom prst="rect">
                <a:avLst/>
              </a:prstGeom>
              <a:blipFill>
                <a:blip r:embed="rId12"/>
                <a:stretch>
                  <a:fillRect l="-68000" r="-4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8" name="矩形 167"/>
              <p:cNvSpPr/>
              <p:nvPr/>
            </p:nvSpPr>
            <p:spPr>
              <a:xfrm>
                <a:off x="6138756" y="54624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10</m:t>
                          </m:r>
                        </m:sub>
                      </m:sSub>
                    </m:oMath>
                  </m:oMathPara>
                </a14:m>
                <a:endParaRPr lang="zh-CN" altLang="en-US" sz="1600" dirty="0"/>
              </a:p>
            </p:txBody>
          </p:sp>
        </mc:Choice>
        <mc:Fallback xmlns="">
          <p:sp>
            <p:nvSpPr>
              <p:cNvPr id="168" name="矩形 167"/>
              <p:cNvSpPr>
                <a:spLocks noRot="1" noChangeAspect="1" noMove="1" noResize="1" noEditPoints="1" noAdjustHandles="1" noChangeArrowheads="1" noChangeShapeType="1" noTextEdit="1"/>
              </p:cNvSpPr>
              <p:nvPr/>
            </p:nvSpPr>
            <p:spPr>
              <a:xfrm>
                <a:off x="6138756" y="5462447"/>
                <a:ext cx="151632" cy="386116"/>
              </a:xfrm>
              <a:prstGeom prst="rect">
                <a:avLst/>
              </a:prstGeom>
              <a:blipFill>
                <a:blip r:embed="rId13"/>
                <a:stretch>
                  <a:fillRect l="-88462" r="-73077"/>
                </a:stretch>
              </a:blipFill>
            </p:spPr>
            <p:txBody>
              <a:bodyPr/>
              <a:lstStyle/>
              <a:p>
                <a:r>
                  <a:rPr lang="zh-CN" altLang="en-US">
                    <a:noFill/>
                  </a:rPr>
                  <a:t> </a:t>
                </a:r>
              </a:p>
            </p:txBody>
          </p:sp>
        </mc:Fallback>
      </mc:AlternateContent>
      <p:sp>
        <p:nvSpPr>
          <p:cNvPr id="169" name="矩形 168"/>
          <p:cNvSpPr/>
          <p:nvPr/>
        </p:nvSpPr>
        <p:spPr>
          <a:xfrm>
            <a:off x="6498830" y="5461831"/>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cxnSp>
        <p:nvCxnSpPr>
          <p:cNvPr id="170" name="直接连接符 169"/>
          <p:cNvCxnSpPr/>
          <p:nvPr/>
        </p:nvCxnSpPr>
        <p:spPr>
          <a:xfrm flipV="1">
            <a:off x="6556627" y="1419021"/>
            <a:ext cx="15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flipV="1">
            <a:off x="6902355" y="1419021"/>
            <a:ext cx="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flipH="1" flipV="1">
            <a:off x="7218653" y="1419021"/>
            <a:ext cx="1033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flipH="1" flipV="1">
            <a:off x="7565178" y="1419021"/>
            <a:ext cx="1110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flipV="1">
            <a:off x="7909802" y="1419020"/>
            <a:ext cx="7997"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flipH="1" flipV="1">
            <a:off x="8244427" y="1419021"/>
            <a:ext cx="4213"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flipH="1" flipV="1">
            <a:off x="8595274" y="1419021"/>
            <a:ext cx="665"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flipV="1">
            <a:off x="8929457" y="1419021"/>
            <a:ext cx="77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flipH="1" flipV="1">
            <a:off x="9264569" y="1419021"/>
            <a:ext cx="3726"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5" idx="5"/>
          </p:cNvCxnSpPr>
          <p:nvPr/>
        </p:nvCxnSpPr>
        <p:spPr>
          <a:xfrm flipV="1">
            <a:off x="2827942" y="2488274"/>
            <a:ext cx="336796" cy="3249617"/>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p:nvPr/>
        </p:nvCxnSpPr>
        <p:spPr>
          <a:xfrm flipV="1">
            <a:off x="3175843" y="507755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p:nvPr/>
        </p:nvCxnSpPr>
        <p:spPr>
          <a:xfrm flipV="1">
            <a:off x="3171629" y="367772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p:nvPr/>
        </p:nvCxnSpPr>
        <p:spPr>
          <a:xfrm flipV="1">
            <a:off x="3175843" y="5430179"/>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p:nvPr/>
        </p:nvCxnSpPr>
        <p:spPr>
          <a:xfrm flipV="1">
            <a:off x="3164738" y="4026702"/>
            <a:ext cx="372556" cy="4183"/>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flipV="1">
            <a:off x="3176903" y="2115400"/>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flipV="1">
            <a:off x="3170012" y="2478651"/>
            <a:ext cx="367282" cy="542"/>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flipV="1">
            <a:off x="3502471" y="4737150"/>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p:nvPr/>
        </p:nvCxnSpPr>
        <p:spPr>
          <a:xfrm flipV="1">
            <a:off x="3505148" y="3337316"/>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flipV="1">
            <a:off x="3521572" y="507066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p:nvPr/>
        </p:nvCxnSpPr>
        <p:spPr>
          <a:xfrm flipV="1">
            <a:off x="3510468" y="368461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p:nvPr/>
        </p:nvCxnSpPr>
        <p:spPr>
          <a:xfrm flipV="1">
            <a:off x="3521572" y="5430177"/>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a:off x="3510468" y="4030343"/>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p:nvPr/>
        </p:nvCxnSpPr>
        <p:spPr>
          <a:xfrm>
            <a:off x="3537295" y="3677050"/>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p:nvPr/>
        </p:nvCxnSpPr>
        <p:spPr>
          <a:xfrm flipV="1">
            <a:off x="3508586" y="5080447"/>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p:nvPr/>
        </p:nvCxnSpPr>
        <p:spPr>
          <a:xfrm flipV="1">
            <a:off x="3510421" y="1774992"/>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p:nvPr/>
        </p:nvCxnSpPr>
        <p:spPr>
          <a:xfrm flipV="1">
            <a:off x="3515742" y="2122290"/>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p:nvPr/>
        </p:nvCxnSpPr>
        <p:spPr>
          <a:xfrm>
            <a:off x="3515742" y="2468019"/>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p:nvPr/>
        </p:nvCxnSpPr>
        <p:spPr>
          <a:xfrm>
            <a:off x="3518612" y="2115226"/>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p:nvPr/>
        </p:nvCxnSpPr>
        <p:spPr>
          <a:xfrm flipV="1">
            <a:off x="3855091" y="4384531"/>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p:nvPr/>
        </p:nvCxnSpPr>
        <p:spPr>
          <a:xfrm flipV="1">
            <a:off x="3848200" y="4730260"/>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p:nvPr/>
        </p:nvCxnSpPr>
        <p:spPr>
          <a:xfrm flipV="1">
            <a:off x="3849771" y="507066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p:nvPr/>
        </p:nvCxnSpPr>
        <p:spPr>
          <a:xfrm flipV="1">
            <a:off x="3850876" y="3337316"/>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p:nvPr/>
        </p:nvCxnSpPr>
        <p:spPr>
          <a:xfrm flipV="1">
            <a:off x="3850876" y="367772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p:nvPr/>
        </p:nvCxnSpPr>
        <p:spPr>
          <a:xfrm flipV="1">
            <a:off x="3861981" y="542328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3857766" y="4037232"/>
            <a:ext cx="326629"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p:nvPr/>
        </p:nvCxnSpPr>
        <p:spPr>
          <a:xfrm flipV="1">
            <a:off x="3842880" y="4737151"/>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a:off x="3843985" y="3330967"/>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p:nvPr/>
        </p:nvCxnSpPr>
        <p:spPr>
          <a:xfrm flipV="1">
            <a:off x="3857001" y="2965302"/>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p:nvPr/>
        </p:nvCxnSpPr>
        <p:spPr>
          <a:xfrm>
            <a:off x="3883025" y="3676508"/>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3" name="直接箭头连接符 142"/>
          <p:cNvCxnSpPr/>
          <p:nvPr/>
        </p:nvCxnSpPr>
        <p:spPr>
          <a:xfrm flipV="1">
            <a:off x="3854315" y="508044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4" name="直接箭头连接符 143"/>
          <p:cNvCxnSpPr/>
          <p:nvPr/>
        </p:nvCxnSpPr>
        <p:spPr>
          <a:xfrm flipV="1">
            <a:off x="3856150" y="1774992"/>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45" name="直接箭头连接符 144"/>
          <p:cNvCxnSpPr/>
          <p:nvPr/>
        </p:nvCxnSpPr>
        <p:spPr>
          <a:xfrm flipV="1">
            <a:off x="3856150" y="2115400"/>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p:nvPr/>
        </p:nvCxnSpPr>
        <p:spPr>
          <a:xfrm>
            <a:off x="3863040" y="2474909"/>
            <a:ext cx="326629"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47" name="直接箭头连接符 146"/>
          <p:cNvCxnSpPr/>
          <p:nvPr/>
        </p:nvCxnSpPr>
        <p:spPr>
          <a:xfrm>
            <a:off x="3854183" y="1773900"/>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48" name="直接箭头连接符 147"/>
          <p:cNvCxnSpPr/>
          <p:nvPr/>
        </p:nvCxnSpPr>
        <p:spPr>
          <a:xfrm>
            <a:off x="3854183" y="2119941"/>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p:nvPr/>
        </p:nvCxnSpPr>
        <p:spPr>
          <a:xfrm flipV="1">
            <a:off x="3861998" y="1415146"/>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57" name="直接箭头连接符 156"/>
          <p:cNvCxnSpPr>
            <a:cxnSpLocks/>
          </p:cNvCxnSpPr>
          <p:nvPr/>
        </p:nvCxnSpPr>
        <p:spPr>
          <a:xfrm flipV="1">
            <a:off x="4272939" y="4026701"/>
            <a:ext cx="245075" cy="1970723"/>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8" name="直接箭头连接符 157"/>
          <p:cNvCxnSpPr>
            <a:cxnSpLocks/>
          </p:cNvCxnSpPr>
          <p:nvPr/>
        </p:nvCxnSpPr>
        <p:spPr>
          <a:xfrm flipV="1">
            <a:off x="4272939" y="2474909"/>
            <a:ext cx="269914" cy="3522515"/>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cxnSpLocks/>
          </p:cNvCxnSpPr>
          <p:nvPr/>
        </p:nvCxnSpPr>
        <p:spPr>
          <a:xfrm flipV="1">
            <a:off x="4272939" y="5414052"/>
            <a:ext cx="245075" cy="583372"/>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0" name="矩形 189"/>
          <p:cNvSpPr/>
          <p:nvPr/>
        </p:nvSpPr>
        <p:spPr>
          <a:xfrm>
            <a:off x="8184232" y="5471496"/>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191" name="矩形 190"/>
          <p:cNvSpPr/>
          <p:nvPr/>
        </p:nvSpPr>
        <p:spPr>
          <a:xfrm>
            <a:off x="8521478" y="5471496"/>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mc:AlternateContent xmlns:mc="http://schemas.openxmlformats.org/markup-compatibility/2006" xmlns:a14="http://schemas.microsoft.com/office/drawing/2010/main">
        <mc:Choice Requires="a14">
          <p:sp>
            <p:nvSpPr>
              <p:cNvPr id="192" name="矩形 191"/>
              <p:cNvSpPr/>
              <p:nvPr/>
            </p:nvSpPr>
            <p:spPr>
              <a:xfrm>
                <a:off x="8859754" y="5471496"/>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𝑇</m:t>
                          </m:r>
                        </m:sub>
                      </m:sSub>
                    </m:oMath>
                  </m:oMathPara>
                </a14:m>
                <a:endParaRPr lang="zh-CN" altLang="en-US" sz="1600" dirty="0"/>
              </a:p>
            </p:txBody>
          </p:sp>
        </mc:Choice>
        <mc:Fallback xmlns="">
          <p:sp>
            <p:nvSpPr>
              <p:cNvPr id="192" name="矩形 191"/>
              <p:cNvSpPr>
                <a:spLocks noRot="1" noChangeAspect="1" noMove="1" noResize="1" noEditPoints="1" noAdjustHandles="1" noChangeArrowheads="1" noChangeShapeType="1" noTextEdit="1"/>
              </p:cNvSpPr>
              <p:nvPr/>
            </p:nvSpPr>
            <p:spPr>
              <a:xfrm>
                <a:off x="8859754" y="5471496"/>
                <a:ext cx="151632" cy="386116"/>
              </a:xfrm>
              <a:prstGeom prst="rect">
                <a:avLst/>
              </a:prstGeom>
              <a:blipFill>
                <a:blip r:embed="rId14"/>
                <a:stretch>
                  <a:fillRect l="-65385" r="-53846"/>
                </a:stretch>
              </a:blipFill>
            </p:spPr>
            <p:txBody>
              <a:bodyPr/>
              <a:lstStyle/>
              <a:p>
                <a:r>
                  <a:rPr lang="zh-CN" altLang="en-US">
                    <a:noFill/>
                  </a:rPr>
                  <a:t> </a:t>
                </a:r>
              </a:p>
            </p:txBody>
          </p:sp>
        </mc:Fallback>
      </mc:AlternateContent>
      <p:sp>
        <p:nvSpPr>
          <p:cNvPr id="201" name="矩形 200">
            <a:extLst>
              <a:ext uri="{FF2B5EF4-FFF2-40B4-BE49-F238E27FC236}">
                <a16:creationId xmlns:a16="http://schemas.microsoft.com/office/drawing/2014/main" id="{E4094F7B-5E2C-4B60-9D0D-8D0E4E9B15DC}"/>
              </a:ext>
            </a:extLst>
          </p:cNvPr>
          <p:cNvSpPr/>
          <p:nvPr/>
        </p:nvSpPr>
        <p:spPr>
          <a:xfrm>
            <a:off x="4099939" y="5997424"/>
            <a:ext cx="274988" cy="300502"/>
          </a:xfrm>
          <a:prstGeom prst="rect">
            <a:avLst/>
          </a:prstGeom>
          <a:solidFill>
            <a:srgbClr val="FF0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一</a:t>
            </a:r>
          </a:p>
        </p:txBody>
      </p:sp>
      <p:cxnSp>
        <p:nvCxnSpPr>
          <p:cNvPr id="202" name="直接箭头连接符 201">
            <a:extLst>
              <a:ext uri="{FF2B5EF4-FFF2-40B4-BE49-F238E27FC236}">
                <a16:creationId xmlns:a16="http://schemas.microsoft.com/office/drawing/2014/main" id="{5200F339-C534-437E-96DD-3855E0098ACA}"/>
              </a:ext>
            </a:extLst>
          </p:cNvPr>
          <p:cNvCxnSpPr/>
          <p:nvPr/>
        </p:nvCxnSpPr>
        <p:spPr>
          <a:xfrm flipV="1">
            <a:off x="4181719" y="3337856"/>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8" name="直接箭头连接符 217">
            <a:extLst>
              <a:ext uri="{FF2B5EF4-FFF2-40B4-BE49-F238E27FC236}">
                <a16:creationId xmlns:a16="http://schemas.microsoft.com/office/drawing/2014/main" id="{0D775C23-454E-461D-928B-5C48377DC757}"/>
              </a:ext>
            </a:extLst>
          </p:cNvPr>
          <p:cNvCxnSpPr/>
          <p:nvPr/>
        </p:nvCxnSpPr>
        <p:spPr>
          <a:xfrm flipV="1">
            <a:off x="4181719" y="367826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9" name="直接箭头连接符 218">
            <a:extLst>
              <a:ext uri="{FF2B5EF4-FFF2-40B4-BE49-F238E27FC236}">
                <a16:creationId xmlns:a16="http://schemas.microsoft.com/office/drawing/2014/main" id="{3618449D-535C-4600-BEEA-2880A8ACC6C9}"/>
              </a:ext>
            </a:extLst>
          </p:cNvPr>
          <p:cNvCxnSpPr/>
          <p:nvPr/>
        </p:nvCxnSpPr>
        <p:spPr>
          <a:xfrm>
            <a:off x="4188609" y="4037772"/>
            <a:ext cx="326629"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0" name="直接箭头连接符 219">
            <a:extLst>
              <a:ext uri="{FF2B5EF4-FFF2-40B4-BE49-F238E27FC236}">
                <a16:creationId xmlns:a16="http://schemas.microsoft.com/office/drawing/2014/main" id="{03829FE5-AD45-4CE2-9F37-CB620BD741BE}"/>
              </a:ext>
            </a:extLst>
          </p:cNvPr>
          <p:cNvCxnSpPr/>
          <p:nvPr/>
        </p:nvCxnSpPr>
        <p:spPr>
          <a:xfrm>
            <a:off x="4174828" y="3331507"/>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1" name="直接箭头连接符 220">
            <a:extLst>
              <a:ext uri="{FF2B5EF4-FFF2-40B4-BE49-F238E27FC236}">
                <a16:creationId xmlns:a16="http://schemas.microsoft.com/office/drawing/2014/main" id="{D7D151A4-F3C1-41BD-87A9-A32937BDEFAE}"/>
              </a:ext>
            </a:extLst>
          </p:cNvPr>
          <p:cNvCxnSpPr/>
          <p:nvPr/>
        </p:nvCxnSpPr>
        <p:spPr>
          <a:xfrm flipV="1">
            <a:off x="4187844" y="2965842"/>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2" name="直接箭头连接符 221">
            <a:extLst>
              <a:ext uri="{FF2B5EF4-FFF2-40B4-BE49-F238E27FC236}">
                <a16:creationId xmlns:a16="http://schemas.microsoft.com/office/drawing/2014/main" id="{3125786D-5FF7-4B83-BFF3-54129A41E414}"/>
              </a:ext>
            </a:extLst>
          </p:cNvPr>
          <p:cNvCxnSpPr/>
          <p:nvPr/>
        </p:nvCxnSpPr>
        <p:spPr>
          <a:xfrm>
            <a:off x="4213868" y="3677048"/>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3" name="直接箭头连接符 222">
            <a:extLst>
              <a:ext uri="{FF2B5EF4-FFF2-40B4-BE49-F238E27FC236}">
                <a16:creationId xmlns:a16="http://schemas.microsoft.com/office/drawing/2014/main" id="{103D8410-73A3-46EB-AE01-6A1481FB13F8}"/>
              </a:ext>
            </a:extLst>
          </p:cNvPr>
          <p:cNvCxnSpPr/>
          <p:nvPr/>
        </p:nvCxnSpPr>
        <p:spPr>
          <a:xfrm flipV="1">
            <a:off x="4186142" y="1776291"/>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24" name="直接箭头连接符 223">
            <a:extLst>
              <a:ext uri="{FF2B5EF4-FFF2-40B4-BE49-F238E27FC236}">
                <a16:creationId xmlns:a16="http://schemas.microsoft.com/office/drawing/2014/main" id="{DC9F8760-A168-4123-BAA7-084C4C51AE71}"/>
              </a:ext>
            </a:extLst>
          </p:cNvPr>
          <p:cNvCxnSpPr/>
          <p:nvPr/>
        </p:nvCxnSpPr>
        <p:spPr>
          <a:xfrm flipV="1">
            <a:off x="4186142" y="2116699"/>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25" name="直接箭头连接符 224">
            <a:extLst>
              <a:ext uri="{FF2B5EF4-FFF2-40B4-BE49-F238E27FC236}">
                <a16:creationId xmlns:a16="http://schemas.microsoft.com/office/drawing/2014/main" id="{AC41E4B5-DA99-4B80-8220-9A435488F4B4}"/>
              </a:ext>
            </a:extLst>
          </p:cNvPr>
          <p:cNvCxnSpPr/>
          <p:nvPr/>
        </p:nvCxnSpPr>
        <p:spPr>
          <a:xfrm>
            <a:off x="4193032" y="2476208"/>
            <a:ext cx="326629"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26" name="直接箭头连接符 225">
            <a:extLst>
              <a:ext uri="{FF2B5EF4-FFF2-40B4-BE49-F238E27FC236}">
                <a16:creationId xmlns:a16="http://schemas.microsoft.com/office/drawing/2014/main" id="{4446B068-C8D0-44EF-BC65-342396A33251}"/>
              </a:ext>
            </a:extLst>
          </p:cNvPr>
          <p:cNvCxnSpPr/>
          <p:nvPr/>
        </p:nvCxnSpPr>
        <p:spPr>
          <a:xfrm>
            <a:off x="4184175" y="1775199"/>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27" name="直接箭头连接符 226">
            <a:extLst>
              <a:ext uri="{FF2B5EF4-FFF2-40B4-BE49-F238E27FC236}">
                <a16:creationId xmlns:a16="http://schemas.microsoft.com/office/drawing/2014/main" id="{30F1AB1E-6DDF-4510-8B14-9D1C89234AE0}"/>
              </a:ext>
            </a:extLst>
          </p:cNvPr>
          <p:cNvCxnSpPr/>
          <p:nvPr/>
        </p:nvCxnSpPr>
        <p:spPr>
          <a:xfrm>
            <a:off x="4184175" y="2121240"/>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28" name="直接箭头连接符 227">
            <a:extLst>
              <a:ext uri="{FF2B5EF4-FFF2-40B4-BE49-F238E27FC236}">
                <a16:creationId xmlns:a16="http://schemas.microsoft.com/office/drawing/2014/main" id="{080645B3-3F77-4959-8634-19BE2667A6D0}"/>
              </a:ext>
            </a:extLst>
          </p:cNvPr>
          <p:cNvCxnSpPr/>
          <p:nvPr/>
        </p:nvCxnSpPr>
        <p:spPr>
          <a:xfrm flipV="1">
            <a:off x="4191990" y="1416445"/>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29" name="直接箭头连接符 228">
            <a:extLst>
              <a:ext uri="{FF2B5EF4-FFF2-40B4-BE49-F238E27FC236}">
                <a16:creationId xmlns:a16="http://schemas.microsoft.com/office/drawing/2014/main" id="{884FDF37-C407-4152-AC63-CFDB13425D38}"/>
              </a:ext>
            </a:extLst>
          </p:cNvPr>
          <p:cNvCxnSpPr/>
          <p:nvPr/>
        </p:nvCxnSpPr>
        <p:spPr>
          <a:xfrm flipV="1">
            <a:off x="4209335" y="4378711"/>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0" name="直接箭头连接符 229">
            <a:extLst>
              <a:ext uri="{FF2B5EF4-FFF2-40B4-BE49-F238E27FC236}">
                <a16:creationId xmlns:a16="http://schemas.microsoft.com/office/drawing/2014/main" id="{BFBA3AAC-E625-4E80-A579-9B3399BD5400}"/>
              </a:ext>
            </a:extLst>
          </p:cNvPr>
          <p:cNvCxnSpPr/>
          <p:nvPr/>
        </p:nvCxnSpPr>
        <p:spPr>
          <a:xfrm flipV="1">
            <a:off x="4202444" y="4724440"/>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1" name="直接箭头连接符 230">
            <a:extLst>
              <a:ext uri="{FF2B5EF4-FFF2-40B4-BE49-F238E27FC236}">
                <a16:creationId xmlns:a16="http://schemas.microsoft.com/office/drawing/2014/main" id="{3A6CAEEF-F147-44E0-A632-8D4479ACF2DB}"/>
              </a:ext>
            </a:extLst>
          </p:cNvPr>
          <p:cNvCxnSpPr/>
          <p:nvPr/>
        </p:nvCxnSpPr>
        <p:spPr>
          <a:xfrm flipV="1">
            <a:off x="4204015" y="506484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2" name="直接箭头连接符 231">
            <a:extLst>
              <a:ext uri="{FF2B5EF4-FFF2-40B4-BE49-F238E27FC236}">
                <a16:creationId xmlns:a16="http://schemas.microsoft.com/office/drawing/2014/main" id="{A411B1C4-7499-40D4-8B93-EF0599EB5985}"/>
              </a:ext>
            </a:extLst>
          </p:cNvPr>
          <p:cNvCxnSpPr/>
          <p:nvPr/>
        </p:nvCxnSpPr>
        <p:spPr>
          <a:xfrm flipV="1">
            <a:off x="4216225" y="541746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3" name="直接箭头连接符 232">
            <a:extLst>
              <a:ext uri="{FF2B5EF4-FFF2-40B4-BE49-F238E27FC236}">
                <a16:creationId xmlns:a16="http://schemas.microsoft.com/office/drawing/2014/main" id="{AC10A530-0417-433D-B70D-00CA5C6F515F}"/>
              </a:ext>
            </a:extLst>
          </p:cNvPr>
          <p:cNvCxnSpPr/>
          <p:nvPr/>
        </p:nvCxnSpPr>
        <p:spPr>
          <a:xfrm flipV="1">
            <a:off x="4197124" y="4731331"/>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4" name="直接箭头连接符 233">
            <a:extLst>
              <a:ext uri="{FF2B5EF4-FFF2-40B4-BE49-F238E27FC236}">
                <a16:creationId xmlns:a16="http://schemas.microsoft.com/office/drawing/2014/main" id="{774009FA-3001-46F0-B4EB-12DCC08F17CF}"/>
              </a:ext>
            </a:extLst>
          </p:cNvPr>
          <p:cNvCxnSpPr/>
          <p:nvPr/>
        </p:nvCxnSpPr>
        <p:spPr>
          <a:xfrm flipV="1">
            <a:off x="4208559" y="507462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5" name="Line 10">
            <a:extLst>
              <a:ext uri="{FF2B5EF4-FFF2-40B4-BE49-F238E27FC236}">
                <a16:creationId xmlns:a16="http://schemas.microsoft.com/office/drawing/2014/main" id="{1EDE8BF4-0B06-4528-8866-7AD18F2357C2}"/>
              </a:ext>
            </a:extLst>
          </p:cNvPr>
          <p:cNvSpPr>
            <a:spLocks noChangeShapeType="1"/>
          </p:cNvSpPr>
          <p:nvPr/>
        </p:nvSpPr>
        <p:spPr bwMode="auto">
          <a:xfrm rot="16200000">
            <a:off x="2678047" y="5605147"/>
            <a:ext cx="2023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38" name="弧形 237">
            <a:extLst>
              <a:ext uri="{FF2B5EF4-FFF2-40B4-BE49-F238E27FC236}">
                <a16:creationId xmlns:a16="http://schemas.microsoft.com/office/drawing/2014/main" id="{5A88685E-D6A7-4A63-BFF4-023754E636D9}"/>
              </a:ext>
            </a:extLst>
          </p:cNvPr>
          <p:cNvSpPr/>
          <p:nvPr/>
        </p:nvSpPr>
        <p:spPr>
          <a:xfrm flipH="1">
            <a:off x="4146342" y="893428"/>
            <a:ext cx="202829" cy="5107326"/>
          </a:xfrm>
          <a:prstGeom prst="arc">
            <a:avLst>
              <a:gd name="adj1" fmla="val 16309754"/>
              <a:gd name="adj2" fmla="val 5386480"/>
            </a:avLst>
          </a:prstGeom>
          <a:ln w="25400" cmpd="sng">
            <a:solidFill>
              <a:srgbClr val="FF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9" name="弧形 238">
            <a:extLst>
              <a:ext uri="{FF2B5EF4-FFF2-40B4-BE49-F238E27FC236}">
                <a16:creationId xmlns:a16="http://schemas.microsoft.com/office/drawing/2014/main" id="{F798F1EA-33C0-4990-BFD1-11BF01A5BD71}"/>
              </a:ext>
            </a:extLst>
          </p:cNvPr>
          <p:cNvSpPr/>
          <p:nvPr/>
        </p:nvSpPr>
        <p:spPr>
          <a:xfrm>
            <a:off x="4058175" y="1405577"/>
            <a:ext cx="257901" cy="1559725"/>
          </a:xfrm>
          <a:prstGeom prst="arc">
            <a:avLst>
              <a:gd name="adj1" fmla="val 16204247"/>
              <a:gd name="adj2" fmla="val 5431803"/>
            </a:avLst>
          </a:prstGeom>
          <a:ln w="25400" cmpd="sng">
            <a:solidFill>
              <a:srgbClr val="FF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40" name="组合 239">
            <a:extLst>
              <a:ext uri="{FF2B5EF4-FFF2-40B4-BE49-F238E27FC236}">
                <a16:creationId xmlns:a16="http://schemas.microsoft.com/office/drawing/2014/main" id="{2E8DACF6-F6E3-4333-9848-29E27A80E4E7}"/>
              </a:ext>
            </a:extLst>
          </p:cNvPr>
          <p:cNvGrpSpPr/>
          <p:nvPr/>
        </p:nvGrpSpPr>
        <p:grpSpPr>
          <a:xfrm>
            <a:off x="5291968" y="116634"/>
            <a:ext cx="3651993" cy="921149"/>
            <a:chOff x="1187624" y="1700808"/>
            <a:chExt cx="5904656" cy="3289818"/>
          </a:xfrm>
        </p:grpSpPr>
        <p:sp>
          <p:nvSpPr>
            <p:cNvPr id="241" name="矩形 240">
              <a:extLst>
                <a:ext uri="{FF2B5EF4-FFF2-40B4-BE49-F238E27FC236}">
                  <a16:creationId xmlns:a16="http://schemas.microsoft.com/office/drawing/2014/main" id="{4F1FE4FA-F83A-46C2-A5A7-D7B7EA1EFF5C}"/>
                </a:ext>
              </a:extLst>
            </p:cNvPr>
            <p:cNvSpPr/>
            <p:nvPr/>
          </p:nvSpPr>
          <p:spPr>
            <a:xfrm>
              <a:off x="1187624"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SENT-START</a:t>
              </a:r>
              <a:endParaRPr lang="zh-CN" altLang="en-US" sz="700" dirty="0">
                <a:latin typeface="微软雅黑" panose="020B0503020204020204" pitchFamily="34" charset="-122"/>
                <a:ea typeface="微软雅黑" panose="020B0503020204020204" pitchFamily="34" charset="-122"/>
              </a:endParaRPr>
            </a:p>
          </p:txBody>
        </p:sp>
        <p:sp>
          <p:nvSpPr>
            <p:cNvPr id="242" name="矩形 241">
              <a:extLst>
                <a:ext uri="{FF2B5EF4-FFF2-40B4-BE49-F238E27FC236}">
                  <a16:creationId xmlns:a16="http://schemas.microsoft.com/office/drawing/2014/main" id="{B6A21FA0-E97B-4AFF-AEC0-4C96880274DA}"/>
                </a:ext>
              </a:extLst>
            </p:cNvPr>
            <p:cNvSpPr/>
            <p:nvPr/>
          </p:nvSpPr>
          <p:spPr>
            <a:xfrm>
              <a:off x="3434172" y="170080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700" dirty="0">
                  <a:latin typeface="微软雅黑" panose="020B0503020204020204" pitchFamily="34" charset="-122"/>
                  <a:ea typeface="微软雅黑" panose="020B0503020204020204" pitchFamily="34" charset="-122"/>
                </a:rPr>
                <a:t>零</a:t>
              </a:r>
            </a:p>
          </p:txBody>
        </p:sp>
        <p:sp>
          <p:nvSpPr>
            <p:cNvPr id="243" name="矩形 242">
              <a:extLst>
                <a:ext uri="{FF2B5EF4-FFF2-40B4-BE49-F238E27FC236}">
                  <a16:creationId xmlns:a16="http://schemas.microsoft.com/office/drawing/2014/main" id="{618F08BE-C854-481A-A9BB-BEAFBBFEBC36}"/>
                </a:ext>
              </a:extLst>
            </p:cNvPr>
            <p:cNvSpPr/>
            <p:nvPr/>
          </p:nvSpPr>
          <p:spPr>
            <a:xfrm>
              <a:off x="3455876" y="448657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700" dirty="0">
                  <a:latin typeface="微软雅黑" panose="020B0503020204020204" pitchFamily="34" charset="-122"/>
                  <a:ea typeface="微软雅黑" panose="020B0503020204020204" pitchFamily="34" charset="-122"/>
                </a:rPr>
                <a:t>九</a:t>
              </a:r>
            </a:p>
          </p:txBody>
        </p:sp>
        <p:sp>
          <p:nvSpPr>
            <p:cNvPr id="244" name="矩形 243">
              <a:extLst>
                <a:ext uri="{FF2B5EF4-FFF2-40B4-BE49-F238E27FC236}">
                  <a16:creationId xmlns:a16="http://schemas.microsoft.com/office/drawing/2014/main" id="{2489FF20-E7DC-40D1-A5D0-7B5859DEC9DD}"/>
                </a:ext>
              </a:extLst>
            </p:cNvPr>
            <p:cNvSpPr/>
            <p:nvPr/>
          </p:nvSpPr>
          <p:spPr>
            <a:xfrm>
              <a:off x="5796136" y="3134699"/>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SENT-END</a:t>
              </a:r>
              <a:endParaRPr lang="zh-CN" altLang="en-US" sz="700" dirty="0">
                <a:latin typeface="微软雅黑" panose="020B0503020204020204" pitchFamily="34" charset="-122"/>
                <a:ea typeface="微软雅黑" panose="020B0503020204020204" pitchFamily="34" charset="-122"/>
              </a:endParaRPr>
            </a:p>
          </p:txBody>
        </p:sp>
        <p:sp>
          <p:nvSpPr>
            <p:cNvPr id="245" name="矩形 244">
              <a:extLst>
                <a:ext uri="{FF2B5EF4-FFF2-40B4-BE49-F238E27FC236}">
                  <a16:creationId xmlns:a16="http://schemas.microsoft.com/office/drawing/2014/main" id="{D209BB28-D032-449F-A399-B25D3522841A}"/>
                </a:ext>
              </a:extLst>
            </p:cNvPr>
            <p:cNvSpPr/>
            <p:nvPr/>
          </p:nvSpPr>
          <p:spPr>
            <a:xfrm>
              <a:off x="3450083" y="288894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700" dirty="0">
                  <a:latin typeface="微软雅黑" panose="020B0503020204020204" pitchFamily="34" charset="-122"/>
                  <a:ea typeface="微软雅黑" panose="020B0503020204020204" pitchFamily="34" charset="-122"/>
                </a:rPr>
                <a:t>一</a:t>
              </a:r>
            </a:p>
          </p:txBody>
        </p:sp>
        <p:cxnSp>
          <p:nvCxnSpPr>
            <p:cNvPr id="246" name="直接连接符 245">
              <a:extLst>
                <a:ext uri="{FF2B5EF4-FFF2-40B4-BE49-F238E27FC236}">
                  <a16:creationId xmlns:a16="http://schemas.microsoft.com/office/drawing/2014/main" id="{4766B21A-98F5-491F-883E-0ECE08627296}"/>
                </a:ext>
              </a:extLst>
            </p:cNvPr>
            <p:cNvCxnSpPr>
              <a:cxnSpLocks/>
              <a:endCxn id="243" idx="0"/>
            </p:cNvCxnSpPr>
            <p:nvPr/>
          </p:nvCxnSpPr>
          <p:spPr>
            <a:xfrm>
              <a:off x="4103949" y="3638755"/>
              <a:ext cx="0" cy="847814"/>
            </a:xfrm>
            <a:prstGeom prst="line">
              <a:avLst/>
            </a:prstGeom>
            <a:ln w="38100" cmpd="sng">
              <a:prstDash val="sysDot"/>
            </a:ln>
          </p:spPr>
          <p:style>
            <a:lnRef idx="1">
              <a:schemeClr val="accent1"/>
            </a:lnRef>
            <a:fillRef idx="0">
              <a:schemeClr val="accent1"/>
            </a:fillRef>
            <a:effectRef idx="0">
              <a:schemeClr val="accent1"/>
            </a:effectRef>
            <a:fontRef idx="minor">
              <a:schemeClr val="tx1"/>
            </a:fontRef>
          </p:style>
        </p:cxnSp>
        <p:cxnSp>
          <p:nvCxnSpPr>
            <p:cNvPr id="247" name="直接箭头连接符 246">
              <a:extLst>
                <a:ext uri="{FF2B5EF4-FFF2-40B4-BE49-F238E27FC236}">
                  <a16:creationId xmlns:a16="http://schemas.microsoft.com/office/drawing/2014/main" id="{09F22D13-F158-4755-8B3B-97B7451F54D4}"/>
                </a:ext>
              </a:extLst>
            </p:cNvPr>
            <p:cNvCxnSpPr>
              <a:endCxn id="245" idx="1"/>
            </p:cNvCxnSpPr>
            <p:nvPr/>
          </p:nvCxnSpPr>
          <p:spPr>
            <a:xfrm>
              <a:off x="2958970" y="3140968"/>
              <a:ext cx="49111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8" name="直接箭头连接符 247">
              <a:extLst>
                <a:ext uri="{FF2B5EF4-FFF2-40B4-BE49-F238E27FC236}">
                  <a16:creationId xmlns:a16="http://schemas.microsoft.com/office/drawing/2014/main" id="{3ECC4DD4-8906-445B-8883-5E9E1B05B306}"/>
                </a:ext>
              </a:extLst>
            </p:cNvPr>
            <p:cNvCxnSpPr>
              <a:stCxn id="245" idx="3"/>
            </p:cNvCxnSpPr>
            <p:nvPr/>
          </p:nvCxnSpPr>
          <p:spPr>
            <a:xfrm>
              <a:off x="4746227" y="3140968"/>
              <a:ext cx="5278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9" name="肘形连接符 212">
              <a:extLst>
                <a:ext uri="{FF2B5EF4-FFF2-40B4-BE49-F238E27FC236}">
                  <a16:creationId xmlns:a16="http://schemas.microsoft.com/office/drawing/2014/main" id="{CC6DB1F0-23C1-4BF8-B3D1-88CE7B3F2A79}"/>
                </a:ext>
              </a:extLst>
            </p:cNvPr>
            <p:cNvCxnSpPr>
              <a:stCxn id="244" idx="2"/>
              <a:endCxn id="241" idx="2"/>
            </p:cNvCxnSpPr>
            <p:nvPr/>
          </p:nvCxnSpPr>
          <p:spPr>
            <a:xfrm rot="5400000">
              <a:off x="4136818" y="1337633"/>
              <a:ext cx="6269" cy="4608512"/>
            </a:xfrm>
            <a:prstGeom prst="bentConnector3">
              <a:avLst>
                <a:gd name="adj1" fmla="val 3444511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0" name="肘形连接符 213">
              <a:extLst>
                <a:ext uri="{FF2B5EF4-FFF2-40B4-BE49-F238E27FC236}">
                  <a16:creationId xmlns:a16="http://schemas.microsoft.com/office/drawing/2014/main" id="{27F295AD-7A31-4C0B-BAFD-09772EC48BD8}"/>
                </a:ext>
              </a:extLst>
            </p:cNvPr>
            <p:cNvCxnSpPr>
              <a:stCxn id="241" idx="3"/>
              <a:endCxn id="242" idx="1"/>
            </p:cNvCxnSpPr>
            <p:nvPr/>
          </p:nvCxnSpPr>
          <p:spPr>
            <a:xfrm flipV="1">
              <a:off x="2483768" y="1952836"/>
              <a:ext cx="950404" cy="144016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1" name="肘形连接符 214">
              <a:extLst>
                <a:ext uri="{FF2B5EF4-FFF2-40B4-BE49-F238E27FC236}">
                  <a16:creationId xmlns:a16="http://schemas.microsoft.com/office/drawing/2014/main" id="{46098A31-1819-4210-9AC3-D3D09EB31EAF}"/>
                </a:ext>
              </a:extLst>
            </p:cNvPr>
            <p:cNvCxnSpPr>
              <a:stCxn id="241" idx="3"/>
              <a:endCxn id="243" idx="1"/>
            </p:cNvCxnSpPr>
            <p:nvPr/>
          </p:nvCxnSpPr>
          <p:spPr>
            <a:xfrm>
              <a:off x="2483768" y="3392996"/>
              <a:ext cx="972108" cy="1345602"/>
            </a:xfrm>
            <a:prstGeom prst="bentConnector3">
              <a:avLst>
                <a:gd name="adj1" fmla="val 4890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2" name="肘形连接符 215">
              <a:extLst>
                <a:ext uri="{FF2B5EF4-FFF2-40B4-BE49-F238E27FC236}">
                  <a16:creationId xmlns:a16="http://schemas.microsoft.com/office/drawing/2014/main" id="{970DD5FF-3E45-40AE-9155-72B35F530EE3}"/>
                </a:ext>
              </a:extLst>
            </p:cNvPr>
            <p:cNvCxnSpPr>
              <a:stCxn id="242" idx="3"/>
              <a:endCxn id="244" idx="1"/>
            </p:cNvCxnSpPr>
            <p:nvPr/>
          </p:nvCxnSpPr>
          <p:spPr>
            <a:xfrm>
              <a:off x="4730316" y="1952836"/>
              <a:ext cx="1065820" cy="143389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3" name="肘形连接符 216">
              <a:extLst>
                <a:ext uri="{FF2B5EF4-FFF2-40B4-BE49-F238E27FC236}">
                  <a16:creationId xmlns:a16="http://schemas.microsoft.com/office/drawing/2014/main" id="{E38EC1BB-87B0-4255-9255-4E629DF59E34}"/>
                </a:ext>
              </a:extLst>
            </p:cNvPr>
            <p:cNvCxnSpPr>
              <a:stCxn id="243" idx="3"/>
              <a:endCxn id="244" idx="1"/>
            </p:cNvCxnSpPr>
            <p:nvPr/>
          </p:nvCxnSpPr>
          <p:spPr>
            <a:xfrm flipV="1">
              <a:off x="4752020" y="3386727"/>
              <a:ext cx="1044116" cy="1351871"/>
            </a:xfrm>
            <a:prstGeom prst="bentConnector3">
              <a:avLst>
                <a:gd name="adj1" fmla="val 48982"/>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79" name="TextBox 51">
            <a:extLst>
              <a:ext uri="{FF2B5EF4-FFF2-40B4-BE49-F238E27FC236}">
                <a16:creationId xmlns:a16="http://schemas.microsoft.com/office/drawing/2014/main" id="{7E1FD291-0894-4CE3-8540-5AF4F0673973}"/>
              </a:ext>
            </a:extLst>
          </p:cNvPr>
          <p:cNvSpPr txBox="1"/>
          <p:nvPr/>
        </p:nvSpPr>
        <p:spPr>
          <a:xfrm>
            <a:off x="1928415" y="4884986"/>
            <a:ext cx="369332" cy="246221"/>
          </a:xfrm>
          <a:prstGeom prst="rect">
            <a:avLst/>
          </a:prstGeom>
          <a:noFill/>
        </p:spPr>
        <p:txBody>
          <a:bodyPr vert="vert270" wrap="none" rtlCol="0">
            <a:spAutoFit/>
          </a:bodyPr>
          <a:lstStyle/>
          <a:p>
            <a:r>
              <a:rPr lang="zh-CN" altLang="en-US" sz="1200" dirty="0">
                <a:latin typeface="+mn-ea"/>
              </a:rPr>
              <a:t>零</a:t>
            </a:r>
          </a:p>
        </p:txBody>
      </p:sp>
      <p:sp>
        <p:nvSpPr>
          <p:cNvPr id="180" name="TextBox 78">
            <a:extLst>
              <a:ext uri="{FF2B5EF4-FFF2-40B4-BE49-F238E27FC236}">
                <a16:creationId xmlns:a16="http://schemas.microsoft.com/office/drawing/2014/main" id="{0136CC0C-C950-4BA4-8BE9-24EC338248E9}"/>
              </a:ext>
            </a:extLst>
          </p:cNvPr>
          <p:cNvSpPr txBox="1"/>
          <p:nvPr/>
        </p:nvSpPr>
        <p:spPr>
          <a:xfrm>
            <a:off x="1947075" y="3524035"/>
            <a:ext cx="369332" cy="246221"/>
          </a:xfrm>
          <a:prstGeom prst="rect">
            <a:avLst/>
          </a:prstGeom>
          <a:noFill/>
        </p:spPr>
        <p:txBody>
          <a:bodyPr vert="vert270" wrap="none" rtlCol="0">
            <a:spAutoFit/>
          </a:bodyPr>
          <a:lstStyle/>
          <a:p>
            <a:r>
              <a:rPr lang="zh-CN" altLang="en-US" sz="1200" dirty="0">
                <a:latin typeface="+mn-ea"/>
              </a:rPr>
              <a:t>一</a:t>
            </a:r>
          </a:p>
        </p:txBody>
      </p:sp>
      <p:sp>
        <p:nvSpPr>
          <p:cNvPr id="181" name="TextBox 79">
            <a:extLst>
              <a:ext uri="{FF2B5EF4-FFF2-40B4-BE49-F238E27FC236}">
                <a16:creationId xmlns:a16="http://schemas.microsoft.com/office/drawing/2014/main" id="{375CEB9B-BFA0-4266-91E0-729CC05CDBFF}"/>
              </a:ext>
            </a:extLst>
          </p:cNvPr>
          <p:cNvSpPr txBox="1"/>
          <p:nvPr/>
        </p:nvSpPr>
        <p:spPr>
          <a:xfrm>
            <a:off x="1991465" y="1986607"/>
            <a:ext cx="369332" cy="246221"/>
          </a:xfrm>
          <a:prstGeom prst="rect">
            <a:avLst/>
          </a:prstGeom>
          <a:noFill/>
        </p:spPr>
        <p:txBody>
          <a:bodyPr vert="vert270" wrap="none" rtlCol="0">
            <a:spAutoFit/>
          </a:bodyPr>
          <a:lstStyle/>
          <a:p>
            <a:r>
              <a:rPr lang="zh-CN" altLang="en-US" sz="1200" dirty="0">
                <a:latin typeface="+mn-ea"/>
              </a:rPr>
              <a:t>九</a:t>
            </a:r>
          </a:p>
        </p:txBody>
      </p:sp>
      <p:cxnSp>
        <p:nvCxnSpPr>
          <p:cNvPr id="182" name="直接连接符 181">
            <a:extLst>
              <a:ext uri="{FF2B5EF4-FFF2-40B4-BE49-F238E27FC236}">
                <a16:creationId xmlns:a16="http://schemas.microsoft.com/office/drawing/2014/main" id="{60B073A7-16F0-4802-A958-5AE9B9C64628}"/>
              </a:ext>
            </a:extLst>
          </p:cNvPr>
          <p:cNvCxnSpPr/>
          <p:nvPr/>
        </p:nvCxnSpPr>
        <p:spPr>
          <a:xfrm flipH="1">
            <a:off x="2167460" y="2605013"/>
            <a:ext cx="1693" cy="226800"/>
          </a:xfrm>
          <a:prstGeom prst="line">
            <a:avLst/>
          </a:prstGeom>
          <a:ln w="25400"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12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解码过程</a:t>
            </a:r>
          </a:p>
        </p:txBody>
      </p:sp>
      <p:sp>
        <p:nvSpPr>
          <p:cNvPr id="718" name="Oval 8">
            <a:extLst>
              <a:ext uri="{FF2B5EF4-FFF2-40B4-BE49-F238E27FC236}">
                <a16:creationId xmlns:a16="http://schemas.microsoft.com/office/drawing/2014/main" id="{CF7728BE-ACDF-4C96-9C1E-0A9E1F7F8C9B}"/>
              </a:ext>
            </a:extLst>
          </p:cNvPr>
          <p:cNvSpPr>
            <a:spLocks noChangeArrowheads="1"/>
          </p:cNvSpPr>
          <p:nvPr/>
        </p:nvSpPr>
        <p:spPr bwMode="auto">
          <a:xfrm rot="16200000">
            <a:off x="2689349" y="5337998"/>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19" name="Oval 9">
            <a:extLst>
              <a:ext uri="{FF2B5EF4-FFF2-40B4-BE49-F238E27FC236}">
                <a16:creationId xmlns:a16="http://schemas.microsoft.com/office/drawing/2014/main" id="{D1820AA2-DB2E-476E-A1A0-7DF6D78AE489}"/>
              </a:ext>
            </a:extLst>
          </p:cNvPr>
          <p:cNvSpPr>
            <a:spLocks noChangeAspect="1" noChangeArrowheads="1"/>
          </p:cNvSpPr>
          <p:nvPr/>
        </p:nvSpPr>
        <p:spPr bwMode="auto">
          <a:xfrm rot="16200000">
            <a:off x="2487565" y="5307189"/>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20" name="Line 11">
            <a:extLst>
              <a:ext uri="{FF2B5EF4-FFF2-40B4-BE49-F238E27FC236}">
                <a16:creationId xmlns:a16="http://schemas.microsoft.com/office/drawing/2014/main" id="{5D1AD7D0-7958-49A3-A9BA-00EB1C8540F9}"/>
              </a:ext>
            </a:extLst>
          </p:cNvPr>
          <p:cNvSpPr>
            <a:spLocks noChangeShapeType="1"/>
          </p:cNvSpPr>
          <p:nvPr/>
        </p:nvSpPr>
        <p:spPr bwMode="auto">
          <a:xfrm rot="16200000" flipV="1">
            <a:off x="2579184" y="5308892"/>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21" name="Oval 8">
            <a:extLst>
              <a:ext uri="{FF2B5EF4-FFF2-40B4-BE49-F238E27FC236}">
                <a16:creationId xmlns:a16="http://schemas.microsoft.com/office/drawing/2014/main" id="{3ACD55BD-3797-4606-A27A-D1D882E14274}"/>
              </a:ext>
            </a:extLst>
          </p:cNvPr>
          <p:cNvSpPr>
            <a:spLocks noChangeArrowheads="1"/>
          </p:cNvSpPr>
          <p:nvPr/>
        </p:nvSpPr>
        <p:spPr bwMode="auto">
          <a:xfrm rot="16200000">
            <a:off x="2689323" y="4985380"/>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22" name="Oval 9">
            <a:extLst>
              <a:ext uri="{FF2B5EF4-FFF2-40B4-BE49-F238E27FC236}">
                <a16:creationId xmlns:a16="http://schemas.microsoft.com/office/drawing/2014/main" id="{8376F453-82FF-45F1-9AB1-52B45A84F13E}"/>
              </a:ext>
            </a:extLst>
          </p:cNvPr>
          <p:cNvSpPr>
            <a:spLocks noChangeAspect="1" noChangeArrowheads="1"/>
          </p:cNvSpPr>
          <p:nvPr/>
        </p:nvSpPr>
        <p:spPr bwMode="auto">
          <a:xfrm rot="16200000">
            <a:off x="2487540" y="4954570"/>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23" name="Line 11">
            <a:extLst>
              <a:ext uri="{FF2B5EF4-FFF2-40B4-BE49-F238E27FC236}">
                <a16:creationId xmlns:a16="http://schemas.microsoft.com/office/drawing/2014/main" id="{259C477D-1B78-4248-A949-B6C8E774E495}"/>
              </a:ext>
            </a:extLst>
          </p:cNvPr>
          <p:cNvSpPr>
            <a:spLocks noChangeShapeType="1"/>
          </p:cNvSpPr>
          <p:nvPr/>
        </p:nvSpPr>
        <p:spPr bwMode="auto">
          <a:xfrm rot="16200000" flipV="1">
            <a:off x="2579158" y="4956273"/>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24" name="Oval 8">
            <a:extLst>
              <a:ext uri="{FF2B5EF4-FFF2-40B4-BE49-F238E27FC236}">
                <a16:creationId xmlns:a16="http://schemas.microsoft.com/office/drawing/2014/main" id="{AAC11751-AE6D-46A9-AC5C-CCB154D48FEA}"/>
              </a:ext>
            </a:extLst>
          </p:cNvPr>
          <p:cNvSpPr>
            <a:spLocks noChangeArrowheads="1"/>
          </p:cNvSpPr>
          <p:nvPr/>
        </p:nvSpPr>
        <p:spPr bwMode="auto">
          <a:xfrm rot="16200000">
            <a:off x="2691238" y="4644061"/>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25" name="Oval 9">
            <a:extLst>
              <a:ext uri="{FF2B5EF4-FFF2-40B4-BE49-F238E27FC236}">
                <a16:creationId xmlns:a16="http://schemas.microsoft.com/office/drawing/2014/main" id="{5AEFEE59-D185-4057-9770-48E659C75E6D}"/>
              </a:ext>
            </a:extLst>
          </p:cNvPr>
          <p:cNvSpPr>
            <a:spLocks noChangeAspect="1" noChangeArrowheads="1"/>
          </p:cNvSpPr>
          <p:nvPr/>
        </p:nvSpPr>
        <p:spPr bwMode="auto">
          <a:xfrm rot="16200000">
            <a:off x="2489454" y="4614161"/>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26" name="Line 11">
            <a:extLst>
              <a:ext uri="{FF2B5EF4-FFF2-40B4-BE49-F238E27FC236}">
                <a16:creationId xmlns:a16="http://schemas.microsoft.com/office/drawing/2014/main" id="{1B483ED9-70E8-477C-9827-26312F6373CE}"/>
              </a:ext>
            </a:extLst>
          </p:cNvPr>
          <p:cNvSpPr>
            <a:spLocks noChangeShapeType="1"/>
          </p:cNvSpPr>
          <p:nvPr/>
        </p:nvSpPr>
        <p:spPr bwMode="auto">
          <a:xfrm rot="16200000" flipV="1">
            <a:off x="2581073" y="4615865"/>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27" name="Oval 8">
            <a:extLst>
              <a:ext uri="{FF2B5EF4-FFF2-40B4-BE49-F238E27FC236}">
                <a16:creationId xmlns:a16="http://schemas.microsoft.com/office/drawing/2014/main" id="{2195912A-C3B0-4C53-9701-31AB45EF5ACB}"/>
              </a:ext>
            </a:extLst>
          </p:cNvPr>
          <p:cNvSpPr>
            <a:spLocks noChangeArrowheads="1"/>
          </p:cNvSpPr>
          <p:nvPr/>
        </p:nvSpPr>
        <p:spPr bwMode="auto">
          <a:xfrm rot="16200000">
            <a:off x="2688560" y="4290782"/>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28" name="Oval 8">
            <a:extLst>
              <a:ext uri="{FF2B5EF4-FFF2-40B4-BE49-F238E27FC236}">
                <a16:creationId xmlns:a16="http://schemas.microsoft.com/office/drawing/2014/main" id="{42AD54FF-9ADC-43D1-B206-45526F31CC04}"/>
              </a:ext>
            </a:extLst>
          </p:cNvPr>
          <p:cNvSpPr>
            <a:spLocks noChangeArrowheads="1"/>
          </p:cNvSpPr>
          <p:nvPr/>
        </p:nvSpPr>
        <p:spPr bwMode="auto">
          <a:xfrm rot="16200000">
            <a:off x="2688560" y="5713976"/>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29" name="Oval 8">
            <a:extLst>
              <a:ext uri="{FF2B5EF4-FFF2-40B4-BE49-F238E27FC236}">
                <a16:creationId xmlns:a16="http://schemas.microsoft.com/office/drawing/2014/main" id="{FEC82C2E-C502-4824-B6AE-C1D511167049}"/>
              </a:ext>
            </a:extLst>
          </p:cNvPr>
          <p:cNvSpPr>
            <a:spLocks noChangeArrowheads="1"/>
          </p:cNvSpPr>
          <p:nvPr/>
        </p:nvSpPr>
        <p:spPr bwMode="auto">
          <a:xfrm rot="16200000">
            <a:off x="2689349" y="3945053"/>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30" name="Oval 9">
            <a:extLst>
              <a:ext uri="{FF2B5EF4-FFF2-40B4-BE49-F238E27FC236}">
                <a16:creationId xmlns:a16="http://schemas.microsoft.com/office/drawing/2014/main" id="{8EFECA0E-17B0-4E88-B16A-609B996DBB3D}"/>
              </a:ext>
            </a:extLst>
          </p:cNvPr>
          <p:cNvSpPr>
            <a:spLocks noChangeAspect="1" noChangeArrowheads="1"/>
          </p:cNvSpPr>
          <p:nvPr/>
        </p:nvSpPr>
        <p:spPr bwMode="auto">
          <a:xfrm rot="16200000">
            <a:off x="2487565" y="3914244"/>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31" name="Line 11">
            <a:extLst>
              <a:ext uri="{FF2B5EF4-FFF2-40B4-BE49-F238E27FC236}">
                <a16:creationId xmlns:a16="http://schemas.microsoft.com/office/drawing/2014/main" id="{194927BB-7D37-40BF-B8B4-FCD1B91542AC}"/>
              </a:ext>
            </a:extLst>
          </p:cNvPr>
          <p:cNvSpPr>
            <a:spLocks noChangeShapeType="1"/>
          </p:cNvSpPr>
          <p:nvPr/>
        </p:nvSpPr>
        <p:spPr bwMode="auto">
          <a:xfrm rot="16200000" flipV="1">
            <a:off x="2579184" y="3915947"/>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32" name="Oval 8">
            <a:extLst>
              <a:ext uri="{FF2B5EF4-FFF2-40B4-BE49-F238E27FC236}">
                <a16:creationId xmlns:a16="http://schemas.microsoft.com/office/drawing/2014/main" id="{A5855D5E-D842-49A8-955C-5D8D04D05399}"/>
              </a:ext>
            </a:extLst>
          </p:cNvPr>
          <p:cNvSpPr>
            <a:spLocks noChangeArrowheads="1"/>
          </p:cNvSpPr>
          <p:nvPr/>
        </p:nvSpPr>
        <p:spPr bwMode="auto">
          <a:xfrm rot="16200000">
            <a:off x="2689323" y="3590864"/>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33" name="Oval 9">
            <a:extLst>
              <a:ext uri="{FF2B5EF4-FFF2-40B4-BE49-F238E27FC236}">
                <a16:creationId xmlns:a16="http://schemas.microsoft.com/office/drawing/2014/main" id="{3D24F963-3DD8-4C16-999F-465103D9A4FF}"/>
              </a:ext>
            </a:extLst>
          </p:cNvPr>
          <p:cNvSpPr>
            <a:spLocks noChangeAspect="1" noChangeArrowheads="1"/>
          </p:cNvSpPr>
          <p:nvPr/>
        </p:nvSpPr>
        <p:spPr bwMode="auto">
          <a:xfrm rot="16200000">
            <a:off x="2487540" y="3560055"/>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34" name="Line 11">
            <a:extLst>
              <a:ext uri="{FF2B5EF4-FFF2-40B4-BE49-F238E27FC236}">
                <a16:creationId xmlns:a16="http://schemas.microsoft.com/office/drawing/2014/main" id="{3A33236C-20D6-4ACB-AF14-432665176490}"/>
              </a:ext>
            </a:extLst>
          </p:cNvPr>
          <p:cNvSpPr>
            <a:spLocks noChangeShapeType="1"/>
          </p:cNvSpPr>
          <p:nvPr/>
        </p:nvSpPr>
        <p:spPr bwMode="auto">
          <a:xfrm rot="16200000" flipV="1">
            <a:off x="2579158" y="3561758"/>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35" name="Oval 8">
            <a:extLst>
              <a:ext uri="{FF2B5EF4-FFF2-40B4-BE49-F238E27FC236}">
                <a16:creationId xmlns:a16="http://schemas.microsoft.com/office/drawing/2014/main" id="{6F0BB823-C02F-476A-8FBC-918DD0B899A9}"/>
              </a:ext>
            </a:extLst>
          </p:cNvPr>
          <p:cNvSpPr>
            <a:spLocks noChangeArrowheads="1"/>
          </p:cNvSpPr>
          <p:nvPr/>
        </p:nvSpPr>
        <p:spPr bwMode="auto">
          <a:xfrm rot="16200000">
            <a:off x="2691238" y="3244225"/>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36" name="Oval 9">
            <a:extLst>
              <a:ext uri="{FF2B5EF4-FFF2-40B4-BE49-F238E27FC236}">
                <a16:creationId xmlns:a16="http://schemas.microsoft.com/office/drawing/2014/main" id="{A64CD1C4-523E-485B-A16E-82DF7D74BF2F}"/>
              </a:ext>
            </a:extLst>
          </p:cNvPr>
          <p:cNvSpPr>
            <a:spLocks noChangeAspect="1" noChangeArrowheads="1"/>
          </p:cNvSpPr>
          <p:nvPr/>
        </p:nvSpPr>
        <p:spPr bwMode="auto">
          <a:xfrm rot="16200000">
            <a:off x="2489454" y="3214326"/>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37" name="Line 11">
            <a:extLst>
              <a:ext uri="{FF2B5EF4-FFF2-40B4-BE49-F238E27FC236}">
                <a16:creationId xmlns:a16="http://schemas.microsoft.com/office/drawing/2014/main" id="{0D5EC400-49BA-440D-9705-3B545192FD4C}"/>
              </a:ext>
            </a:extLst>
          </p:cNvPr>
          <p:cNvSpPr>
            <a:spLocks noChangeShapeType="1"/>
          </p:cNvSpPr>
          <p:nvPr/>
        </p:nvSpPr>
        <p:spPr bwMode="auto">
          <a:xfrm rot="16200000" flipV="1">
            <a:off x="2581073" y="3216029"/>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38" name="Oval 8">
            <a:extLst>
              <a:ext uri="{FF2B5EF4-FFF2-40B4-BE49-F238E27FC236}">
                <a16:creationId xmlns:a16="http://schemas.microsoft.com/office/drawing/2014/main" id="{3C46859E-58CC-4683-899B-BF1EBD7A45E0}"/>
              </a:ext>
            </a:extLst>
          </p:cNvPr>
          <p:cNvSpPr>
            <a:spLocks noChangeArrowheads="1"/>
          </p:cNvSpPr>
          <p:nvPr/>
        </p:nvSpPr>
        <p:spPr bwMode="auto">
          <a:xfrm rot="16200000">
            <a:off x="2688560" y="2897837"/>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39" name="Line 10">
            <a:extLst>
              <a:ext uri="{FF2B5EF4-FFF2-40B4-BE49-F238E27FC236}">
                <a16:creationId xmlns:a16="http://schemas.microsoft.com/office/drawing/2014/main" id="{4FD57B38-0F5D-4682-B8C3-5D267E7B6297}"/>
              </a:ext>
            </a:extLst>
          </p:cNvPr>
          <p:cNvSpPr>
            <a:spLocks noChangeShapeType="1"/>
          </p:cNvSpPr>
          <p:nvPr/>
        </p:nvSpPr>
        <p:spPr bwMode="auto">
          <a:xfrm rot="16200000">
            <a:off x="2687925" y="5239955"/>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40" name="Line 10">
            <a:extLst>
              <a:ext uri="{FF2B5EF4-FFF2-40B4-BE49-F238E27FC236}">
                <a16:creationId xmlns:a16="http://schemas.microsoft.com/office/drawing/2014/main" id="{D1222F74-E905-47AD-BE2A-2FC6D9DFED63}"/>
              </a:ext>
            </a:extLst>
          </p:cNvPr>
          <p:cNvSpPr>
            <a:spLocks noChangeShapeType="1"/>
          </p:cNvSpPr>
          <p:nvPr/>
        </p:nvSpPr>
        <p:spPr bwMode="auto">
          <a:xfrm rot="16200000">
            <a:off x="2687925" y="4892655"/>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41" name="Line 10">
            <a:extLst>
              <a:ext uri="{FF2B5EF4-FFF2-40B4-BE49-F238E27FC236}">
                <a16:creationId xmlns:a16="http://schemas.microsoft.com/office/drawing/2014/main" id="{6397AF3E-F968-4071-9130-EFEC0F0195F7}"/>
              </a:ext>
            </a:extLst>
          </p:cNvPr>
          <p:cNvSpPr>
            <a:spLocks noChangeShapeType="1"/>
          </p:cNvSpPr>
          <p:nvPr/>
        </p:nvSpPr>
        <p:spPr bwMode="auto">
          <a:xfrm rot="16200000">
            <a:off x="2687925" y="4545357"/>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42" name="Line 10">
            <a:extLst>
              <a:ext uri="{FF2B5EF4-FFF2-40B4-BE49-F238E27FC236}">
                <a16:creationId xmlns:a16="http://schemas.microsoft.com/office/drawing/2014/main" id="{C4AB6835-3E78-4E90-ABAC-2882E679C9AF}"/>
              </a:ext>
            </a:extLst>
          </p:cNvPr>
          <p:cNvSpPr>
            <a:spLocks noChangeShapeType="1"/>
          </p:cNvSpPr>
          <p:nvPr/>
        </p:nvSpPr>
        <p:spPr bwMode="auto">
          <a:xfrm rot="16200000">
            <a:off x="2687925" y="3845440"/>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43" name="Line 10">
            <a:extLst>
              <a:ext uri="{FF2B5EF4-FFF2-40B4-BE49-F238E27FC236}">
                <a16:creationId xmlns:a16="http://schemas.microsoft.com/office/drawing/2014/main" id="{1C181783-6AB9-45C3-92CB-ABFE8EE2BB1D}"/>
              </a:ext>
            </a:extLst>
          </p:cNvPr>
          <p:cNvSpPr>
            <a:spLocks noChangeShapeType="1"/>
          </p:cNvSpPr>
          <p:nvPr/>
        </p:nvSpPr>
        <p:spPr bwMode="auto">
          <a:xfrm rot="16200000">
            <a:off x="2687925" y="3492842"/>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44" name="Line 10">
            <a:extLst>
              <a:ext uri="{FF2B5EF4-FFF2-40B4-BE49-F238E27FC236}">
                <a16:creationId xmlns:a16="http://schemas.microsoft.com/office/drawing/2014/main" id="{B94DC9BA-AA62-4259-8032-027967DC823A}"/>
              </a:ext>
            </a:extLst>
          </p:cNvPr>
          <p:cNvSpPr>
            <a:spLocks noChangeShapeType="1"/>
          </p:cNvSpPr>
          <p:nvPr/>
        </p:nvSpPr>
        <p:spPr bwMode="auto">
          <a:xfrm rot="16200000">
            <a:off x="2691038" y="3149298"/>
            <a:ext cx="181304" cy="49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745" name="直接连接符 744">
            <a:extLst>
              <a:ext uri="{FF2B5EF4-FFF2-40B4-BE49-F238E27FC236}">
                <a16:creationId xmlns:a16="http://schemas.microsoft.com/office/drawing/2014/main" id="{F221596E-56DD-46E1-84EA-CDA45E233A3E}"/>
              </a:ext>
            </a:extLst>
          </p:cNvPr>
          <p:cNvCxnSpPr/>
          <p:nvPr/>
        </p:nvCxnSpPr>
        <p:spPr>
          <a:xfrm>
            <a:off x="2961637" y="5423829"/>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6" name="直接连接符 745">
            <a:extLst>
              <a:ext uri="{FF2B5EF4-FFF2-40B4-BE49-F238E27FC236}">
                <a16:creationId xmlns:a16="http://schemas.microsoft.com/office/drawing/2014/main" id="{A6B49D24-5092-4D80-9CC8-5ACA15CD4E62}"/>
              </a:ext>
            </a:extLst>
          </p:cNvPr>
          <p:cNvCxnSpPr/>
          <p:nvPr/>
        </p:nvCxnSpPr>
        <p:spPr>
          <a:xfrm>
            <a:off x="2961637" y="5070668"/>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7" name="直接连接符 746">
            <a:extLst>
              <a:ext uri="{FF2B5EF4-FFF2-40B4-BE49-F238E27FC236}">
                <a16:creationId xmlns:a16="http://schemas.microsoft.com/office/drawing/2014/main" id="{3B2DF376-838E-426A-9E33-B5964CB0A8D7}"/>
              </a:ext>
            </a:extLst>
          </p:cNvPr>
          <p:cNvCxnSpPr/>
          <p:nvPr/>
        </p:nvCxnSpPr>
        <p:spPr>
          <a:xfrm>
            <a:off x="2961637" y="4730259"/>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8" name="直接连接符 747">
            <a:extLst>
              <a:ext uri="{FF2B5EF4-FFF2-40B4-BE49-F238E27FC236}">
                <a16:creationId xmlns:a16="http://schemas.microsoft.com/office/drawing/2014/main" id="{27E3CD92-FEDE-4DBE-8752-DBA136658F38}"/>
              </a:ext>
            </a:extLst>
          </p:cNvPr>
          <p:cNvCxnSpPr/>
          <p:nvPr/>
        </p:nvCxnSpPr>
        <p:spPr>
          <a:xfrm>
            <a:off x="2961637" y="4377641"/>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9" name="直接连接符 748">
            <a:extLst>
              <a:ext uri="{FF2B5EF4-FFF2-40B4-BE49-F238E27FC236}">
                <a16:creationId xmlns:a16="http://schemas.microsoft.com/office/drawing/2014/main" id="{12386882-8D3F-4294-97AF-B2B068D15473}"/>
              </a:ext>
            </a:extLst>
          </p:cNvPr>
          <p:cNvCxnSpPr/>
          <p:nvPr/>
        </p:nvCxnSpPr>
        <p:spPr>
          <a:xfrm>
            <a:off x="2961637" y="4030342"/>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0" name="直接连接符 749">
            <a:extLst>
              <a:ext uri="{FF2B5EF4-FFF2-40B4-BE49-F238E27FC236}">
                <a16:creationId xmlns:a16="http://schemas.microsoft.com/office/drawing/2014/main" id="{B176224D-F548-44D6-996D-32E111CA970D}"/>
              </a:ext>
            </a:extLst>
          </p:cNvPr>
          <p:cNvCxnSpPr/>
          <p:nvPr/>
        </p:nvCxnSpPr>
        <p:spPr>
          <a:xfrm>
            <a:off x="2961637" y="3676152"/>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1" name="直接连接符 750">
            <a:extLst>
              <a:ext uri="{FF2B5EF4-FFF2-40B4-BE49-F238E27FC236}">
                <a16:creationId xmlns:a16="http://schemas.microsoft.com/office/drawing/2014/main" id="{3A7BED89-041A-41F9-AA67-BD80F3DC88A1}"/>
              </a:ext>
            </a:extLst>
          </p:cNvPr>
          <p:cNvCxnSpPr/>
          <p:nvPr/>
        </p:nvCxnSpPr>
        <p:spPr>
          <a:xfrm>
            <a:off x="2961637" y="3330424"/>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2" name="直接连接符 751">
            <a:extLst>
              <a:ext uri="{FF2B5EF4-FFF2-40B4-BE49-F238E27FC236}">
                <a16:creationId xmlns:a16="http://schemas.microsoft.com/office/drawing/2014/main" id="{41FE1107-3622-48B0-BA86-24C4BEB0DF13}"/>
              </a:ext>
            </a:extLst>
          </p:cNvPr>
          <p:cNvCxnSpPr/>
          <p:nvPr/>
        </p:nvCxnSpPr>
        <p:spPr>
          <a:xfrm flipV="1">
            <a:off x="2961637" y="2972595"/>
            <a:ext cx="6301800" cy="5211"/>
          </a:xfrm>
          <a:prstGeom prst="line">
            <a:avLst/>
          </a:prstGeom>
        </p:spPr>
        <p:style>
          <a:lnRef idx="1">
            <a:schemeClr val="accent1"/>
          </a:lnRef>
          <a:fillRef idx="0">
            <a:schemeClr val="accent1"/>
          </a:fillRef>
          <a:effectRef idx="0">
            <a:schemeClr val="accent1"/>
          </a:effectRef>
          <a:fontRef idx="minor">
            <a:schemeClr val="tx1"/>
          </a:fontRef>
        </p:style>
      </p:cxnSp>
      <p:cxnSp>
        <p:nvCxnSpPr>
          <p:cNvPr id="753" name="直接连接符 752">
            <a:extLst>
              <a:ext uri="{FF2B5EF4-FFF2-40B4-BE49-F238E27FC236}">
                <a16:creationId xmlns:a16="http://schemas.microsoft.com/office/drawing/2014/main" id="{C7B61C77-89C7-4DD6-B331-127AA00C8864}"/>
              </a:ext>
            </a:extLst>
          </p:cNvPr>
          <p:cNvCxnSpPr/>
          <p:nvPr/>
        </p:nvCxnSpPr>
        <p:spPr>
          <a:xfrm flipV="1">
            <a:off x="3175842" y="1419021"/>
            <a:ext cx="15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4" name="直接连接符 753">
            <a:extLst>
              <a:ext uri="{FF2B5EF4-FFF2-40B4-BE49-F238E27FC236}">
                <a16:creationId xmlns:a16="http://schemas.microsoft.com/office/drawing/2014/main" id="{AA5FD1FD-84D6-4DE9-96FC-50AAF7B72A5B}"/>
              </a:ext>
            </a:extLst>
          </p:cNvPr>
          <p:cNvCxnSpPr/>
          <p:nvPr/>
        </p:nvCxnSpPr>
        <p:spPr>
          <a:xfrm flipV="1">
            <a:off x="3521571" y="1419021"/>
            <a:ext cx="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5" name="直接连接符 754">
            <a:extLst>
              <a:ext uri="{FF2B5EF4-FFF2-40B4-BE49-F238E27FC236}">
                <a16:creationId xmlns:a16="http://schemas.microsoft.com/office/drawing/2014/main" id="{0BFAD88F-DC4A-4C43-A0D5-EFD38846BED0}"/>
              </a:ext>
            </a:extLst>
          </p:cNvPr>
          <p:cNvCxnSpPr/>
          <p:nvPr/>
        </p:nvCxnSpPr>
        <p:spPr>
          <a:xfrm flipH="1" flipV="1">
            <a:off x="3837869" y="1419021"/>
            <a:ext cx="1033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6" name="直接连接符 755">
            <a:extLst>
              <a:ext uri="{FF2B5EF4-FFF2-40B4-BE49-F238E27FC236}">
                <a16:creationId xmlns:a16="http://schemas.microsoft.com/office/drawing/2014/main" id="{6A1CFE0F-BEDB-4B48-9EC5-2F7CF3E4BA24}"/>
              </a:ext>
            </a:extLst>
          </p:cNvPr>
          <p:cNvCxnSpPr/>
          <p:nvPr/>
        </p:nvCxnSpPr>
        <p:spPr>
          <a:xfrm flipH="1" flipV="1">
            <a:off x="4184393" y="1419021"/>
            <a:ext cx="1110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7" name="直接连接符 756">
            <a:extLst>
              <a:ext uri="{FF2B5EF4-FFF2-40B4-BE49-F238E27FC236}">
                <a16:creationId xmlns:a16="http://schemas.microsoft.com/office/drawing/2014/main" id="{3B5565E8-FDB7-4913-98C7-02B96D1EAF1E}"/>
              </a:ext>
            </a:extLst>
          </p:cNvPr>
          <p:cNvCxnSpPr/>
          <p:nvPr/>
        </p:nvCxnSpPr>
        <p:spPr>
          <a:xfrm flipV="1">
            <a:off x="4529018" y="1419020"/>
            <a:ext cx="7997"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8" name="直接连接符 757">
            <a:extLst>
              <a:ext uri="{FF2B5EF4-FFF2-40B4-BE49-F238E27FC236}">
                <a16:creationId xmlns:a16="http://schemas.microsoft.com/office/drawing/2014/main" id="{E6C0C529-640E-416C-AD33-75C2A264BAF4}"/>
              </a:ext>
            </a:extLst>
          </p:cNvPr>
          <p:cNvCxnSpPr/>
          <p:nvPr/>
        </p:nvCxnSpPr>
        <p:spPr>
          <a:xfrm flipH="1" flipV="1">
            <a:off x="4863643" y="1419021"/>
            <a:ext cx="4213"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9" name="直接连接符 758">
            <a:extLst>
              <a:ext uri="{FF2B5EF4-FFF2-40B4-BE49-F238E27FC236}">
                <a16:creationId xmlns:a16="http://schemas.microsoft.com/office/drawing/2014/main" id="{58415C07-DCEA-483F-BCF8-6A1935E919B2}"/>
              </a:ext>
            </a:extLst>
          </p:cNvPr>
          <p:cNvCxnSpPr/>
          <p:nvPr/>
        </p:nvCxnSpPr>
        <p:spPr>
          <a:xfrm flipH="1" flipV="1">
            <a:off x="5214489" y="1419021"/>
            <a:ext cx="665"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0" name="直接连接符 759">
            <a:extLst>
              <a:ext uri="{FF2B5EF4-FFF2-40B4-BE49-F238E27FC236}">
                <a16:creationId xmlns:a16="http://schemas.microsoft.com/office/drawing/2014/main" id="{A63CFFE5-9CE1-4B0E-A692-187614DCF55E}"/>
              </a:ext>
            </a:extLst>
          </p:cNvPr>
          <p:cNvCxnSpPr/>
          <p:nvPr/>
        </p:nvCxnSpPr>
        <p:spPr>
          <a:xfrm flipV="1">
            <a:off x="5548673" y="1419021"/>
            <a:ext cx="77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1" name="直接连接符 760">
            <a:extLst>
              <a:ext uri="{FF2B5EF4-FFF2-40B4-BE49-F238E27FC236}">
                <a16:creationId xmlns:a16="http://schemas.microsoft.com/office/drawing/2014/main" id="{B8BD4C4A-9472-4118-8595-920CED36A337}"/>
              </a:ext>
            </a:extLst>
          </p:cNvPr>
          <p:cNvCxnSpPr/>
          <p:nvPr/>
        </p:nvCxnSpPr>
        <p:spPr>
          <a:xfrm flipH="1" flipV="1">
            <a:off x="5883785" y="1419021"/>
            <a:ext cx="3726"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2" name="直接连接符 761">
            <a:extLst>
              <a:ext uri="{FF2B5EF4-FFF2-40B4-BE49-F238E27FC236}">
                <a16:creationId xmlns:a16="http://schemas.microsoft.com/office/drawing/2014/main" id="{BC137739-B7FF-43FC-8BED-127A0AF3B7CA}"/>
              </a:ext>
            </a:extLst>
          </p:cNvPr>
          <p:cNvCxnSpPr/>
          <p:nvPr/>
        </p:nvCxnSpPr>
        <p:spPr>
          <a:xfrm flipH="1" flipV="1">
            <a:off x="6227557" y="1438422"/>
            <a:ext cx="363" cy="3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3" name="直接箭头连接符 762">
            <a:extLst>
              <a:ext uri="{FF2B5EF4-FFF2-40B4-BE49-F238E27FC236}">
                <a16:creationId xmlns:a16="http://schemas.microsoft.com/office/drawing/2014/main" id="{D2B421A5-3173-48C3-A1C4-55A0F258CB6F}"/>
              </a:ext>
            </a:extLst>
          </p:cNvPr>
          <p:cNvCxnSpPr/>
          <p:nvPr/>
        </p:nvCxnSpPr>
        <p:spPr>
          <a:xfrm>
            <a:off x="3199171" y="5836347"/>
            <a:ext cx="6173195" cy="206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5" name="矩形 764">
                <a:extLst>
                  <a:ext uri="{FF2B5EF4-FFF2-40B4-BE49-F238E27FC236}">
                    <a16:creationId xmlns:a16="http://schemas.microsoft.com/office/drawing/2014/main" id="{B06930F2-CA60-4E18-B8F2-9B4DB7B7E1BF}"/>
                  </a:ext>
                </a:extLst>
              </p:cNvPr>
              <p:cNvSpPr/>
              <p:nvPr/>
            </p:nvSpPr>
            <p:spPr>
              <a:xfrm>
                <a:off x="3101621" y="54508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m:t>
                          </m:r>
                        </m:sub>
                      </m:sSub>
                    </m:oMath>
                  </m:oMathPara>
                </a14:m>
                <a:endParaRPr lang="zh-CN" altLang="en-US" sz="1600" dirty="0"/>
              </a:p>
            </p:txBody>
          </p:sp>
        </mc:Choice>
        <mc:Fallback xmlns="">
          <p:sp>
            <p:nvSpPr>
              <p:cNvPr id="765" name="矩形 764">
                <a:extLst>
                  <a:ext uri="{FF2B5EF4-FFF2-40B4-BE49-F238E27FC236}">
                    <a16:creationId xmlns:a16="http://schemas.microsoft.com/office/drawing/2014/main" id="{B06930F2-CA60-4E18-B8F2-9B4DB7B7E1BF}"/>
                  </a:ext>
                </a:extLst>
              </p:cNvPr>
              <p:cNvSpPr>
                <a:spLocks noRot="1" noChangeAspect="1" noMove="1" noResize="1" noEditPoints="1" noAdjustHandles="1" noChangeArrowheads="1" noChangeShapeType="1" noTextEdit="1"/>
              </p:cNvSpPr>
              <p:nvPr/>
            </p:nvSpPr>
            <p:spPr>
              <a:xfrm>
                <a:off x="3101621" y="5450847"/>
                <a:ext cx="151632" cy="386116"/>
              </a:xfrm>
              <a:prstGeom prst="rect">
                <a:avLst/>
              </a:prstGeom>
              <a:blipFill>
                <a:blip r:embed="rId5"/>
                <a:stretch>
                  <a:fillRect l="-61538" r="-4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6" name="矩形 765">
                <a:extLst>
                  <a:ext uri="{FF2B5EF4-FFF2-40B4-BE49-F238E27FC236}">
                    <a16:creationId xmlns:a16="http://schemas.microsoft.com/office/drawing/2014/main" id="{215FFF6A-0BA3-40F6-AB10-607C09F4FA42}"/>
                  </a:ext>
                </a:extLst>
              </p:cNvPr>
              <p:cNvSpPr/>
              <p:nvPr/>
            </p:nvSpPr>
            <p:spPr>
              <a:xfrm>
                <a:off x="3445755" y="54508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2</m:t>
                          </m:r>
                        </m:sub>
                      </m:sSub>
                    </m:oMath>
                  </m:oMathPara>
                </a14:m>
                <a:endParaRPr lang="zh-CN" altLang="en-US" sz="1600" dirty="0"/>
              </a:p>
            </p:txBody>
          </p:sp>
        </mc:Choice>
        <mc:Fallback xmlns="">
          <p:sp>
            <p:nvSpPr>
              <p:cNvPr id="766" name="矩形 765">
                <a:extLst>
                  <a:ext uri="{FF2B5EF4-FFF2-40B4-BE49-F238E27FC236}">
                    <a16:creationId xmlns:a16="http://schemas.microsoft.com/office/drawing/2014/main" id="{215FFF6A-0BA3-40F6-AB10-607C09F4FA42}"/>
                  </a:ext>
                </a:extLst>
              </p:cNvPr>
              <p:cNvSpPr>
                <a:spLocks noRot="1" noChangeAspect="1" noMove="1" noResize="1" noEditPoints="1" noAdjustHandles="1" noChangeArrowheads="1" noChangeShapeType="1" noTextEdit="1"/>
              </p:cNvSpPr>
              <p:nvPr/>
            </p:nvSpPr>
            <p:spPr>
              <a:xfrm>
                <a:off x="3445755" y="5450847"/>
                <a:ext cx="151632" cy="386116"/>
              </a:xfrm>
              <a:prstGeom prst="rect">
                <a:avLst/>
              </a:prstGeom>
              <a:blipFill>
                <a:blip r:embed="rId6"/>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7" name="矩形 766">
                <a:extLst>
                  <a:ext uri="{FF2B5EF4-FFF2-40B4-BE49-F238E27FC236}">
                    <a16:creationId xmlns:a16="http://schemas.microsoft.com/office/drawing/2014/main" id="{FAF3926E-0BF2-4655-8E50-19CE8898D9CE}"/>
                  </a:ext>
                </a:extLst>
              </p:cNvPr>
              <p:cNvSpPr/>
              <p:nvPr/>
            </p:nvSpPr>
            <p:spPr>
              <a:xfrm>
                <a:off x="3762053" y="5450230"/>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3</m:t>
                          </m:r>
                        </m:sub>
                      </m:sSub>
                    </m:oMath>
                  </m:oMathPara>
                </a14:m>
                <a:endParaRPr lang="zh-CN" altLang="en-US" sz="1600" dirty="0"/>
              </a:p>
            </p:txBody>
          </p:sp>
        </mc:Choice>
        <mc:Fallback xmlns="">
          <p:sp>
            <p:nvSpPr>
              <p:cNvPr id="767" name="矩形 766">
                <a:extLst>
                  <a:ext uri="{FF2B5EF4-FFF2-40B4-BE49-F238E27FC236}">
                    <a16:creationId xmlns:a16="http://schemas.microsoft.com/office/drawing/2014/main" id="{FAF3926E-0BF2-4655-8E50-19CE8898D9CE}"/>
                  </a:ext>
                </a:extLst>
              </p:cNvPr>
              <p:cNvSpPr>
                <a:spLocks noRot="1" noChangeAspect="1" noMove="1" noResize="1" noEditPoints="1" noAdjustHandles="1" noChangeArrowheads="1" noChangeShapeType="1" noTextEdit="1"/>
              </p:cNvSpPr>
              <p:nvPr/>
            </p:nvSpPr>
            <p:spPr>
              <a:xfrm>
                <a:off x="3762053" y="5450230"/>
                <a:ext cx="151632" cy="386116"/>
              </a:xfrm>
              <a:prstGeom prst="rect">
                <a:avLst/>
              </a:prstGeom>
              <a:blipFill>
                <a:blip r:embed="rId7"/>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8" name="矩形 767">
                <a:extLst>
                  <a:ext uri="{FF2B5EF4-FFF2-40B4-BE49-F238E27FC236}">
                    <a16:creationId xmlns:a16="http://schemas.microsoft.com/office/drawing/2014/main" id="{AA894C9D-5F26-4B4E-9D9A-A798B52D764B}"/>
                  </a:ext>
                </a:extLst>
              </p:cNvPr>
              <p:cNvSpPr/>
              <p:nvPr/>
            </p:nvSpPr>
            <p:spPr>
              <a:xfrm>
                <a:off x="4118113" y="5450230"/>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4</m:t>
                          </m:r>
                        </m:sub>
                      </m:sSub>
                    </m:oMath>
                  </m:oMathPara>
                </a14:m>
                <a:endParaRPr lang="zh-CN" altLang="en-US" sz="1600" dirty="0"/>
              </a:p>
            </p:txBody>
          </p:sp>
        </mc:Choice>
        <mc:Fallback xmlns="">
          <p:sp>
            <p:nvSpPr>
              <p:cNvPr id="768" name="矩形 767">
                <a:extLst>
                  <a:ext uri="{FF2B5EF4-FFF2-40B4-BE49-F238E27FC236}">
                    <a16:creationId xmlns:a16="http://schemas.microsoft.com/office/drawing/2014/main" id="{AA894C9D-5F26-4B4E-9D9A-A798B52D764B}"/>
                  </a:ext>
                </a:extLst>
              </p:cNvPr>
              <p:cNvSpPr>
                <a:spLocks noRot="1" noChangeAspect="1" noMove="1" noResize="1" noEditPoints="1" noAdjustHandles="1" noChangeArrowheads="1" noChangeShapeType="1" noTextEdit="1"/>
              </p:cNvSpPr>
              <p:nvPr/>
            </p:nvSpPr>
            <p:spPr>
              <a:xfrm>
                <a:off x="4118113" y="5450230"/>
                <a:ext cx="151632" cy="386116"/>
              </a:xfrm>
              <a:prstGeom prst="rect">
                <a:avLst/>
              </a:prstGeom>
              <a:blipFill>
                <a:blip r:embed="rId8"/>
                <a:stretch>
                  <a:fillRect l="-68000" r="-5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9" name="矩形 768">
                <a:extLst>
                  <a:ext uri="{FF2B5EF4-FFF2-40B4-BE49-F238E27FC236}">
                    <a16:creationId xmlns:a16="http://schemas.microsoft.com/office/drawing/2014/main" id="{6FE9D0FC-447D-48A0-851E-64FC9E45F54A}"/>
                  </a:ext>
                </a:extLst>
              </p:cNvPr>
              <p:cNvSpPr/>
              <p:nvPr/>
            </p:nvSpPr>
            <p:spPr>
              <a:xfrm>
                <a:off x="4444176" y="54508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5</m:t>
                          </m:r>
                        </m:sub>
                      </m:sSub>
                    </m:oMath>
                  </m:oMathPara>
                </a14:m>
                <a:endParaRPr lang="zh-CN" altLang="en-US" sz="1600" dirty="0"/>
              </a:p>
            </p:txBody>
          </p:sp>
        </mc:Choice>
        <mc:Fallback xmlns="">
          <p:sp>
            <p:nvSpPr>
              <p:cNvPr id="769" name="矩形 768">
                <a:extLst>
                  <a:ext uri="{FF2B5EF4-FFF2-40B4-BE49-F238E27FC236}">
                    <a16:creationId xmlns:a16="http://schemas.microsoft.com/office/drawing/2014/main" id="{6FE9D0FC-447D-48A0-851E-64FC9E45F54A}"/>
                  </a:ext>
                </a:extLst>
              </p:cNvPr>
              <p:cNvSpPr>
                <a:spLocks noRot="1" noChangeAspect="1" noMove="1" noResize="1" noEditPoints="1" noAdjustHandles="1" noChangeArrowheads="1" noChangeShapeType="1" noTextEdit="1"/>
              </p:cNvSpPr>
              <p:nvPr/>
            </p:nvSpPr>
            <p:spPr>
              <a:xfrm>
                <a:off x="4444176" y="5450847"/>
                <a:ext cx="151632" cy="386116"/>
              </a:xfrm>
              <a:prstGeom prst="rect">
                <a:avLst/>
              </a:prstGeom>
              <a:blipFill>
                <a:blip r:embed="rId9"/>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0" name="矩形 769">
                <a:extLst>
                  <a:ext uri="{FF2B5EF4-FFF2-40B4-BE49-F238E27FC236}">
                    <a16:creationId xmlns:a16="http://schemas.microsoft.com/office/drawing/2014/main" id="{716071D0-B59E-4E79-B32B-4171C80F2596}"/>
                  </a:ext>
                </a:extLst>
              </p:cNvPr>
              <p:cNvSpPr/>
              <p:nvPr/>
            </p:nvSpPr>
            <p:spPr>
              <a:xfrm>
                <a:off x="4804249" y="5450230"/>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6</m:t>
                          </m:r>
                        </m:sub>
                      </m:sSub>
                    </m:oMath>
                  </m:oMathPara>
                </a14:m>
                <a:endParaRPr lang="zh-CN" altLang="en-US" sz="1600" dirty="0"/>
              </a:p>
            </p:txBody>
          </p:sp>
        </mc:Choice>
        <mc:Fallback xmlns="">
          <p:sp>
            <p:nvSpPr>
              <p:cNvPr id="770" name="矩形 769">
                <a:extLst>
                  <a:ext uri="{FF2B5EF4-FFF2-40B4-BE49-F238E27FC236}">
                    <a16:creationId xmlns:a16="http://schemas.microsoft.com/office/drawing/2014/main" id="{716071D0-B59E-4E79-B32B-4171C80F2596}"/>
                  </a:ext>
                </a:extLst>
              </p:cNvPr>
              <p:cNvSpPr>
                <a:spLocks noRot="1" noChangeAspect="1" noMove="1" noResize="1" noEditPoints="1" noAdjustHandles="1" noChangeArrowheads="1" noChangeShapeType="1" noTextEdit="1"/>
              </p:cNvSpPr>
              <p:nvPr/>
            </p:nvSpPr>
            <p:spPr>
              <a:xfrm>
                <a:off x="4804249" y="5450230"/>
                <a:ext cx="151632" cy="386116"/>
              </a:xfrm>
              <a:prstGeom prst="rect">
                <a:avLst/>
              </a:prstGeom>
              <a:blipFill>
                <a:blip r:embed="rId10"/>
                <a:stretch>
                  <a:fillRect l="-61538" r="-50000"/>
                </a:stretch>
              </a:blipFill>
            </p:spPr>
            <p:txBody>
              <a:bodyPr/>
              <a:lstStyle/>
              <a:p>
                <a:r>
                  <a:rPr lang="zh-CN" altLang="en-US">
                    <a:noFill/>
                  </a:rPr>
                  <a:t> </a:t>
                </a:r>
              </a:p>
            </p:txBody>
          </p:sp>
        </mc:Fallback>
      </mc:AlternateContent>
      <p:sp>
        <p:nvSpPr>
          <p:cNvPr id="771" name="Oval 8">
            <a:extLst>
              <a:ext uri="{FF2B5EF4-FFF2-40B4-BE49-F238E27FC236}">
                <a16:creationId xmlns:a16="http://schemas.microsoft.com/office/drawing/2014/main" id="{A50FCC83-8FEC-474C-BF04-219A8D991E74}"/>
              </a:ext>
            </a:extLst>
          </p:cNvPr>
          <p:cNvSpPr>
            <a:spLocks noChangeArrowheads="1"/>
          </p:cNvSpPr>
          <p:nvPr/>
        </p:nvSpPr>
        <p:spPr bwMode="auto">
          <a:xfrm rot="16200000">
            <a:off x="2690253" y="2387986"/>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72" name="Oval 9">
            <a:extLst>
              <a:ext uri="{FF2B5EF4-FFF2-40B4-BE49-F238E27FC236}">
                <a16:creationId xmlns:a16="http://schemas.microsoft.com/office/drawing/2014/main" id="{6DF5602A-7613-4051-B401-2ABA93379581}"/>
              </a:ext>
            </a:extLst>
          </p:cNvPr>
          <p:cNvSpPr>
            <a:spLocks noChangeAspect="1" noChangeArrowheads="1"/>
          </p:cNvSpPr>
          <p:nvPr/>
        </p:nvSpPr>
        <p:spPr bwMode="auto">
          <a:xfrm rot="16200000">
            <a:off x="2488469" y="2357177"/>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73" name="Line 11">
            <a:extLst>
              <a:ext uri="{FF2B5EF4-FFF2-40B4-BE49-F238E27FC236}">
                <a16:creationId xmlns:a16="http://schemas.microsoft.com/office/drawing/2014/main" id="{53B1FF4A-9E06-4B9A-8782-84D16D3DB6C4}"/>
              </a:ext>
            </a:extLst>
          </p:cNvPr>
          <p:cNvSpPr>
            <a:spLocks noChangeShapeType="1"/>
          </p:cNvSpPr>
          <p:nvPr/>
        </p:nvSpPr>
        <p:spPr bwMode="auto">
          <a:xfrm rot="16200000" flipV="1">
            <a:off x="2580087" y="2358880"/>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74" name="Oval 8">
            <a:extLst>
              <a:ext uri="{FF2B5EF4-FFF2-40B4-BE49-F238E27FC236}">
                <a16:creationId xmlns:a16="http://schemas.microsoft.com/office/drawing/2014/main" id="{9C133C59-09DC-4589-A823-BD450073F392}"/>
              </a:ext>
            </a:extLst>
          </p:cNvPr>
          <p:cNvSpPr>
            <a:spLocks noChangeArrowheads="1"/>
          </p:cNvSpPr>
          <p:nvPr/>
        </p:nvSpPr>
        <p:spPr bwMode="auto">
          <a:xfrm rot="16200000">
            <a:off x="2690228" y="2033796"/>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75" name="Oval 9">
            <a:extLst>
              <a:ext uri="{FF2B5EF4-FFF2-40B4-BE49-F238E27FC236}">
                <a16:creationId xmlns:a16="http://schemas.microsoft.com/office/drawing/2014/main" id="{5AFEBEB4-16F5-418C-B94F-50C46C4D7548}"/>
              </a:ext>
            </a:extLst>
          </p:cNvPr>
          <p:cNvSpPr>
            <a:spLocks noChangeAspect="1" noChangeArrowheads="1"/>
          </p:cNvSpPr>
          <p:nvPr/>
        </p:nvSpPr>
        <p:spPr bwMode="auto">
          <a:xfrm rot="16200000">
            <a:off x="2488443" y="2002987"/>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76" name="Line 11">
            <a:extLst>
              <a:ext uri="{FF2B5EF4-FFF2-40B4-BE49-F238E27FC236}">
                <a16:creationId xmlns:a16="http://schemas.microsoft.com/office/drawing/2014/main" id="{0D000D0D-0494-4BC6-A09B-2FEE5CA46186}"/>
              </a:ext>
            </a:extLst>
          </p:cNvPr>
          <p:cNvSpPr>
            <a:spLocks noChangeShapeType="1"/>
          </p:cNvSpPr>
          <p:nvPr/>
        </p:nvSpPr>
        <p:spPr bwMode="auto">
          <a:xfrm rot="16200000" flipV="1">
            <a:off x="2580062" y="2004690"/>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77" name="Oval 8">
            <a:extLst>
              <a:ext uri="{FF2B5EF4-FFF2-40B4-BE49-F238E27FC236}">
                <a16:creationId xmlns:a16="http://schemas.microsoft.com/office/drawing/2014/main" id="{A4BFFB7C-B690-456C-ACFE-CB5246BC3F67}"/>
              </a:ext>
            </a:extLst>
          </p:cNvPr>
          <p:cNvSpPr>
            <a:spLocks noChangeArrowheads="1"/>
          </p:cNvSpPr>
          <p:nvPr/>
        </p:nvSpPr>
        <p:spPr bwMode="auto">
          <a:xfrm rot="16200000">
            <a:off x="2692142" y="1687157"/>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78" name="Oval 9">
            <a:extLst>
              <a:ext uri="{FF2B5EF4-FFF2-40B4-BE49-F238E27FC236}">
                <a16:creationId xmlns:a16="http://schemas.microsoft.com/office/drawing/2014/main" id="{5E605BD8-6214-460D-8077-DB93EF33B88B}"/>
              </a:ext>
            </a:extLst>
          </p:cNvPr>
          <p:cNvSpPr>
            <a:spLocks noChangeAspect="1" noChangeArrowheads="1"/>
          </p:cNvSpPr>
          <p:nvPr/>
        </p:nvSpPr>
        <p:spPr bwMode="auto">
          <a:xfrm rot="16200000">
            <a:off x="2490358" y="1657259"/>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79" name="Line 11">
            <a:extLst>
              <a:ext uri="{FF2B5EF4-FFF2-40B4-BE49-F238E27FC236}">
                <a16:creationId xmlns:a16="http://schemas.microsoft.com/office/drawing/2014/main" id="{0FA85AEC-8E1E-46E5-B8F3-F58D90945E2A}"/>
              </a:ext>
            </a:extLst>
          </p:cNvPr>
          <p:cNvSpPr>
            <a:spLocks noChangeShapeType="1"/>
          </p:cNvSpPr>
          <p:nvPr/>
        </p:nvSpPr>
        <p:spPr bwMode="auto">
          <a:xfrm rot="16200000" flipV="1">
            <a:off x="2581977" y="1658961"/>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80" name="Oval 8">
            <a:extLst>
              <a:ext uri="{FF2B5EF4-FFF2-40B4-BE49-F238E27FC236}">
                <a16:creationId xmlns:a16="http://schemas.microsoft.com/office/drawing/2014/main" id="{3C7CE9BF-7AA2-4D5B-8C08-DF6436B2C488}"/>
              </a:ext>
            </a:extLst>
          </p:cNvPr>
          <p:cNvSpPr>
            <a:spLocks noChangeArrowheads="1"/>
          </p:cNvSpPr>
          <p:nvPr/>
        </p:nvSpPr>
        <p:spPr bwMode="auto">
          <a:xfrm rot="16200000">
            <a:off x="2689463" y="1340769"/>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81" name="Line 10">
            <a:extLst>
              <a:ext uri="{FF2B5EF4-FFF2-40B4-BE49-F238E27FC236}">
                <a16:creationId xmlns:a16="http://schemas.microsoft.com/office/drawing/2014/main" id="{FAC9081D-545B-401B-A1E7-361C44A5CB84}"/>
              </a:ext>
            </a:extLst>
          </p:cNvPr>
          <p:cNvSpPr>
            <a:spLocks noChangeShapeType="1"/>
          </p:cNvSpPr>
          <p:nvPr/>
        </p:nvSpPr>
        <p:spPr bwMode="auto">
          <a:xfrm rot="16200000">
            <a:off x="2688830" y="2288372"/>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82" name="Line 10">
            <a:extLst>
              <a:ext uri="{FF2B5EF4-FFF2-40B4-BE49-F238E27FC236}">
                <a16:creationId xmlns:a16="http://schemas.microsoft.com/office/drawing/2014/main" id="{46517AE9-4A64-4712-8674-F8B116E0D9F5}"/>
              </a:ext>
            </a:extLst>
          </p:cNvPr>
          <p:cNvSpPr>
            <a:spLocks noChangeShapeType="1"/>
          </p:cNvSpPr>
          <p:nvPr/>
        </p:nvSpPr>
        <p:spPr bwMode="auto">
          <a:xfrm rot="16200000">
            <a:off x="2688830" y="1935774"/>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83" name="Line 10">
            <a:extLst>
              <a:ext uri="{FF2B5EF4-FFF2-40B4-BE49-F238E27FC236}">
                <a16:creationId xmlns:a16="http://schemas.microsoft.com/office/drawing/2014/main" id="{1CBFCB16-5C14-4109-AE3C-D0D72A5BBD5C}"/>
              </a:ext>
            </a:extLst>
          </p:cNvPr>
          <p:cNvSpPr>
            <a:spLocks noChangeShapeType="1"/>
          </p:cNvSpPr>
          <p:nvPr/>
        </p:nvSpPr>
        <p:spPr bwMode="auto">
          <a:xfrm rot="16200000">
            <a:off x="2688830" y="1590024"/>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784" name="直接连接符 783">
            <a:extLst>
              <a:ext uri="{FF2B5EF4-FFF2-40B4-BE49-F238E27FC236}">
                <a16:creationId xmlns:a16="http://schemas.microsoft.com/office/drawing/2014/main" id="{5A00C924-9B41-4EF8-8BEB-28EF336B0CF7}"/>
              </a:ext>
            </a:extLst>
          </p:cNvPr>
          <p:cNvCxnSpPr/>
          <p:nvPr/>
        </p:nvCxnSpPr>
        <p:spPr>
          <a:xfrm>
            <a:off x="2962541" y="2473274"/>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5" name="直接连接符 784">
            <a:extLst>
              <a:ext uri="{FF2B5EF4-FFF2-40B4-BE49-F238E27FC236}">
                <a16:creationId xmlns:a16="http://schemas.microsoft.com/office/drawing/2014/main" id="{6EC4B335-516A-4E28-BF28-7508E75B6501}"/>
              </a:ext>
            </a:extLst>
          </p:cNvPr>
          <p:cNvCxnSpPr/>
          <p:nvPr/>
        </p:nvCxnSpPr>
        <p:spPr>
          <a:xfrm>
            <a:off x="2962541" y="2119085"/>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6" name="直接连接符 785">
            <a:extLst>
              <a:ext uri="{FF2B5EF4-FFF2-40B4-BE49-F238E27FC236}">
                <a16:creationId xmlns:a16="http://schemas.microsoft.com/office/drawing/2014/main" id="{5BC71227-97F2-4047-A332-07345DE3FF29}"/>
              </a:ext>
            </a:extLst>
          </p:cNvPr>
          <p:cNvCxnSpPr/>
          <p:nvPr/>
        </p:nvCxnSpPr>
        <p:spPr>
          <a:xfrm>
            <a:off x="2962541" y="1773357"/>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7" name="直接连接符 786">
            <a:extLst>
              <a:ext uri="{FF2B5EF4-FFF2-40B4-BE49-F238E27FC236}">
                <a16:creationId xmlns:a16="http://schemas.microsoft.com/office/drawing/2014/main" id="{9B70D8EA-C97D-457B-8C69-E08CDD42A3CA}"/>
              </a:ext>
            </a:extLst>
          </p:cNvPr>
          <p:cNvCxnSpPr/>
          <p:nvPr/>
        </p:nvCxnSpPr>
        <p:spPr>
          <a:xfrm>
            <a:off x="2962542" y="1420739"/>
            <a:ext cx="6302029" cy="16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90" name="直接箭头连接符 789">
            <a:extLst>
              <a:ext uri="{FF2B5EF4-FFF2-40B4-BE49-F238E27FC236}">
                <a16:creationId xmlns:a16="http://schemas.microsoft.com/office/drawing/2014/main" id="{842769C2-E151-4EB4-A9BF-C4E5BA40784C}"/>
              </a:ext>
            </a:extLst>
          </p:cNvPr>
          <p:cNvCxnSpPr/>
          <p:nvPr/>
        </p:nvCxnSpPr>
        <p:spPr>
          <a:xfrm flipV="1">
            <a:off x="2833986" y="5414053"/>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91" name="直接箭头连接符 790">
            <a:extLst>
              <a:ext uri="{FF2B5EF4-FFF2-40B4-BE49-F238E27FC236}">
                <a16:creationId xmlns:a16="http://schemas.microsoft.com/office/drawing/2014/main" id="{A419E35E-C4EA-4823-ACA3-39DD28879C73}"/>
              </a:ext>
            </a:extLst>
          </p:cNvPr>
          <p:cNvCxnSpPr>
            <a:stCxn id="728" idx="5"/>
          </p:cNvCxnSpPr>
          <p:nvPr/>
        </p:nvCxnSpPr>
        <p:spPr>
          <a:xfrm flipV="1">
            <a:off x="2827942" y="4046956"/>
            <a:ext cx="336796" cy="169093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92" name="弧形 791">
            <a:extLst>
              <a:ext uri="{FF2B5EF4-FFF2-40B4-BE49-F238E27FC236}">
                <a16:creationId xmlns:a16="http://schemas.microsoft.com/office/drawing/2014/main" id="{0C34382B-7052-42D7-8C06-B7B540765DCB}"/>
              </a:ext>
            </a:extLst>
          </p:cNvPr>
          <p:cNvSpPr/>
          <p:nvPr/>
        </p:nvSpPr>
        <p:spPr>
          <a:xfrm flipH="1">
            <a:off x="2325097" y="4097019"/>
            <a:ext cx="842494" cy="1609285"/>
          </a:xfrm>
          <a:prstGeom prst="arc">
            <a:avLst>
              <a:gd name="adj1" fmla="val 16250639"/>
              <a:gd name="adj2" fmla="val 5461289"/>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93" name="弧形 792">
            <a:extLst>
              <a:ext uri="{FF2B5EF4-FFF2-40B4-BE49-F238E27FC236}">
                <a16:creationId xmlns:a16="http://schemas.microsoft.com/office/drawing/2014/main" id="{BC8886D1-7A58-4E57-A39F-3DD484DF3542}"/>
              </a:ext>
            </a:extLst>
          </p:cNvPr>
          <p:cNvSpPr/>
          <p:nvPr/>
        </p:nvSpPr>
        <p:spPr>
          <a:xfrm flipH="1">
            <a:off x="2335035" y="2518743"/>
            <a:ext cx="766587" cy="3198892"/>
          </a:xfrm>
          <a:prstGeom prst="arc">
            <a:avLst>
              <a:gd name="adj1" fmla="val 16250639"/>
              <a:gd name="adj2" fmla="val 5406814"/>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94" name="直接连接符 793">
            <a:extLst>
              <a:ext uri="{FF2B5EF4-FFF2-40B4-BE49-F238E27FC236}">
                <a16:creationId xmlns:a16="http://schemas.microsoft.com/office/drawing/2014/main" id="{454CACE1-2E28-4E4B-83E3-922B28647D10}"/>
              </a:ext>
            </a:extLst>
          </p:cNvPr>
          <p:cNvCxnSpPr/>
          <p:nvPr/>
        </p:nvCxnSpPr>
        <p:spPr>
          <a:xfrm flipH="1">
            <a:off x="2779779" y="2614103"/>
            <a:ext cx="1693" cy="226800"/>
          </a:xfrm>
          <a:prstGeom prst="line">
            <a:avLst/>
          </a:prstGeom>
          <a:ln w="25400" cmpd="sng">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5" name="矩形 794">
                <a:extLst>
                  <a:ext uri="{FF2B5EF4-FFF2-40B4-BE49-F238E27FC236}">
                    <a16:creationId xmlns:a16="http://schemas.microsoft.com/office/drawing/2014/main" id="{544AABD6-6A1F-4942-A8B0-0D30D18C7174}"/>
                  </a:ext>
                </a:extLst>
              </p:cNvPr>
              <p:cNvSpPr/>
              <p:nvPr/>
            </p:nvSpPr>
            <p:spPr>
              <a:xfrm>
                <a:off x="5140335" y="54624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7</m:t>
                          </m:r>
                        </m:sub>
                      </m:sSub>
                    </m:oMath>
                  </m:oMathPara>
                </a14:m>
                <a:endParaRPr lang="zh-CN" altLang="en-US" sz="1600" dirty="0"/>
              </a:p>
            </p:txBody>
          </p:sp>
        </mc:Choice>
        <mc:Fallback xmlns="">
          <p:sp>
            <p:nvSpPr>
              <p:cNvPr id="795" name="矩形 794">
                <a:extLst>
                  <a:ext uri="{FF2B5EF4-FFF2-40B4-BE49-F238E27FC236}">
                    <a16:creationId xmlns:a16="http://schemas.microsoft.com/office/drawing/2014/main" id="{544AABD6-6A1F-4942-A8B0-0D30D18C7174}"/>
                  </a:ext>
                </a:extLst>
              </p:cNvPr>
              <p:cNvSpPr>
                <a:spLocks noRot="1" noChangeAspect="1" noMove="1" noResize="1" noEditPoints="1" noAdjustHandles="1" noChangeArrowheads="1" noChangeShapeType="1" noTextEdit="1"/>
              </p:cNvSpPr>
              <p:nvPr/>
            </p:nvSpPr>
            <p:spPr>
              <a:xfrm>
                <a:off x="5140335" y="5462447"/>
                <a:ext cx="151632" cy="386116"/>
              </a:xfrm>
              <a:prstGeom prst="rect">
                <a:avLst/>
              </a:prstGeom>
              <a:blipFill>
                <a:blip r:embed="rId11"/>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96" name="矩形 795">
                <a:extLst>
                  <a:ext uri="{FF2B5EF4-FFF2-40B4-BE49-F238E27FC236}">
                    <a16:creationId xmlns:a16="http://schemas.microsoft.com/office/drawing/2014/main" id="{F43EDD4F-81A7-4917-84A1-0F827B8A89F4}"/>
                  </a:ext>
                </a:extLst>
              </p:cNvPr>
              <p:cNvSpPr/>
              <p:nvPr/>
            </p:nvSpPr>
            <p:spPr>
              <a:xfrm>
                <a:off x="5456633" y="5461831"/>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8</m:t>
                          </m:r>
                        </m:sub>
                      </m:sSub>
                    </m:oMath>
                  </m:oMathPara>
                </a14:m>
                <a:endParaRPr lang="zh-CN" altLang="en-US" sz="1600" dirty="0"/>
              </a:p>
            </p:txBody>
          </p:sp>
        </mc:Choice>
        <mc:Fallback xmlns="">
          <p:sp>
            <p:nvSpPr>
              <p:cNvPr id="796" name="矩形 795">
                <a:extLst>
                  <a:ext uri="{FF2B5EF4-FFF2-40B4-BE49-F238E27FC236}">
                    <a16:creationId xmlns:a16="http://schemas.microsoft.com/office/drawing/2014/main" id="{F43EDD4F-81A7-4917-84A1-0F827B8A89F4}"/>
                  </a:ext>
                </a:extLst>
              </p:cNvPr>
              <p:cNvSpPr>
                <a:spLocks noRot="1" noChangeAspect="1" noMove="1" noResize="1" noEditPoints="1" noAdjustHandles="1" noChangeArrowheads="1" noChangeShapeType="1" noTextEdit="1"/>
              </p:cNvSpPr>
              <p:nvPr/>
            </p:nvSpPr>
            <p:spPr>
              <a:xfrm>
                <a:off x="5456633" y="5461831"/>
                <a:ext cx="151632" cy="386116"/>
              </a:xfrm>
              <a:prstGeom prst="rect">
                <a:avLst/>
              </a:prstGeom>
              <a:blipFill>
                <a:blip r:embed="rId12"/>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97" name="矩形 796">
                <a:extLst>
                  <a:ext uri="{FF2B5EF4-FFF2-40B4-BE49-F238E27FC236}">
                    <a16:creationId xmlns:a16="http://schemas.microsoft.com/office/drawing/2014/main" id="{81C53E8D-8FDC-4E54-807D-2928C71532A5}"/>
                  </a:ext>
                </a:extLst>
              </p:cNvPr>
              <p:cNvSpPr/>
              <p:nvPr/>
            </p:nvSpPr>
            <p:spPr>
              <a:xfrm>
                <a:off x="5812693" y="5461831"/>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9</m:t>
                          </m:r>
                        </m:sub>
                      </m:sSub>
                    </m:oMath>
                  </m:oMathPara>
                </a14:m>
                <a:endParaRPr lang="zh-CN" altLang="en-US" sz="1600" dirty="0"/>
              </a:p>
            </p:txBody>
          </p:sp>
        </mc:Choice>
        <mc:Fallback xmlns="">
          <p:sp>
            <p:nvSpPr>
              <p:cNvPr id="797" name="矩形 796">
                <a:extLst>
                  <a:ext uri="{FF2B5EF4-FFF2-40B4-BE49-F238E27FC236}">
                    <a16:creationId xmlns:a16="http://schemas.microsoft.com/office/drawing/2014/main" id="{81C53E8D-8FDC-4E54-807D-2928C71532A5}"/>
                  </a:ext>
                </a:extLst>
              </p:cNvPr>
              <p:cNvSpPr>
                <a:spLocks noRot="1" noChangeAspect="1" noMove="1" noResize="1" noEditPoints="1" noAdjustHandles="1" noChangeArrowheads="1" noChangeShapeType="1" noTextEdit="1"/>
              </p:cNvSpPr>
              <p:nvPr/>
            </p:nvSpPr>
            <p:spPr>
              <a:xfrm>
                <a:off x="5812693" y="5461831"/>
                <a:ext cx="151632" cy="386116"/>
              </a:xfrm>
              <a:prstGeom prst="rect">
                <a:avLst/>
              </a:prstGeom>
              <a:blipFill>
                <a:blip r:embed="rId13"/>
                <a:stretch>
                  <a:fillRect l="-68000" r="-4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98" name="矩形 797">
                <a:extLst>
                  <a:ext uri="{FF2B5EF4-FFF2-40B4-BE49-F238E27FC236}">
                    <a16:creationId xmlns:a16="http://schemas.microsoft.com/office/drawing/2014/main" id="{1AD00553-A640-4A72-9D5A-35CAFA3D04E6}"/>
                  </a:ext>
                </a:extLst>
              </p:cNvPr>
              <p:cNvSpPr/>
              <p:nvPr/>
            </p:nvSpPr>
            <p:spPr>
              <a:xfrm>
                <a:off x="6138756" y="54624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10</m:t>
                          </m:r>
                        </m:sub>
                      </m:sSub>
                    </m:oMath>
                  </m:oMathPara>
                </a14:m>
                <a:endParaRPr lang="zh-CN" altLang="en-US" sz="1600" dirty="0"/>
              </a:p>
            </p:txBody>
          </p:sp>
        </mc:Choice>
        <mc:Fallback xmlns="">
          <p:sp>
            <p:nvSpPr>
              <p:cNvPr id="798" name="矩形 797">
                <a:extLst>
                  <a:ext uri="{FF2B5EF4-FFF2-40B4-BE49-F238E27FC236}">
                    <a16:creationId xmlns:a16="http://schemas.microsoft.com/office/drawing/2014/main" id="{1AD00553-A640-4A72-9D5A-35CAFA3D04E6}"/>
                  </a:ext>
                </a:extLst>
              </p:cNvPr>
              <p:cNvSpPr>
                <a:spLocks noRot="1" noChangeAspect="1" noMove="1" noResize="1" noEditPoints="1" noAdjustHandles="1" noChangeArrowheads="1" noChangeShapeType="1" noTextEdit="1"/>
              </p:cNvSpPr>
              <p:nvPr/>
            </p:nvSpPr>
            <p:spPr>
              <a:xfrm>
                <a:off x="6138756" y="5462447"/>
                <a:ext cx="151632" cy="386116"/>
              </a:xfrm>
              <a:prstGeom prst="rect">
                <a:avLst/>
              </a:prstGeom>
              <a:blipFill>
                <a:blip r:embed="rId14"/>
                <a:stretch>
                  <a:fillRect l="-88462" r="-73077"/>
                </a:stretch>
              </a:blipFill>
            </p:spPr>
            <p:txBody>
              <a:bodyPr/>
              <a:lstStyle/>
              <a:p>
                <a:r>
                  <a:rPr lang="zh-CN" altLang="en-US">
                    <a:noFill/>
                  </a:rPr>
                  <a:t> </a:t>
                </a:r>
              </a:p>
            </p:txBody>
          </p:sp>
        </mc:Fallback>
      </mc:AlternateContent>
      <p:sp>
        <p:nvSpPr>
          <p:cNvPr id="799" name="矩形 798">
            <a:extLst>
              <a:ext uri="{FF2B5EF4-FFF2-40B4-BE49-F238E27FC236}">
                <a16:creationId xmlns:a16="http://schemas.microsoft.com/office/drawing/2014/main" id="{4D390BA5-C1AB-40D9-B1E2-889D48C4A0E9}"/>
              </a:ext>
            </a:extLst>
          </p:cNvPr>
          <p:cNvSpPr/>
          <p:nvPr/>
        </p:nvSpPr>
        <p:spPr>
          <a:xfrm>
            <a:off x="6498830" y="5461831"/>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cxnSp>
        <p:nvCxnSpPr>
          <p:cNvPr id="800" name="直接连接符 799">
            <a:extLst>
              <a:ext uri="{FF2B5EF4-FFF2-40B4-BE49-F238E27FC236}">
                <a16:creationId xmlns:a16="http://schemas.microsoft.com/office/drawing/2014/main" id="{5C3F6778-4B22-4D5A-AE3A-00E68C47EB26}"/>
              </a:ext>
            </a:extLst>
          </p:cNvPr>
          <p:cNvCxnSpPr/>
          <p:nvPr/>
        </p:nvCxnSpPr>
        <p:spPr>
          <a:xfrm flipV="1">
            <a:off x="6556627" y="1419021"/>
            <a:ext cx="15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1" name="直接连接符 800">
            <a:extLst>
              <a:ext uri="{FF2B5EF4-FFF2-40B4-BE49-F238E27FC236}">
                <a16:creationId xmlns:a16="http://schemas.microsoft.com/office/drawing/2014/main" id="{B7AFC119-DE6F-480C-9847-984CFAC1F1C7}"/>
              </a:ext>
            </a:extLst>
          </p:cNvPr>
          <p:cNvCxnSpPr/>
          <p:nvPr/>
        </p:nvCxnSpPr>
        <p:spPr>
          <a:xfrm flipV="1">
            <a:off x="6902355" y="1419021"/>
            <a:ext cx="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2" name="直接连接符 801">
            <a:extLst>
              <a:ext uri="{FF2B5EF4-FFF2-40B4-BE49-F238E27FC236}">
                <a16:creationId xmlns:a16="http://schemas.microsoft.com/office/drawing/2014/main" id="{10E6324F-7AFB-40DE-8D57-B5B59A0B0EB5}"/>
              </a:ext>
            </a:extLst>
          </p:cNvPr>
          <p:cNvCxnSpPr/>
          <p:nvPr/>
        </p:nvCxnSpPr>
        <p:spPr>
          <a:xfrm flipH="1" flipV="1">
            <a:off x="7218653" y="1419021"/>
            <a:ext cx="1033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3" name="直接连接符 802">
            <a:extLst>
              <a:ext uri="{FF2B5EF4-FFF2-40B4-BE49-F238E27FC236}">
                <a16:creationId xmlns:a16="http://schemas.microsoft.com/office/drawing/2014/main" id="{6D85B056-031C-41D7-B385-ABACCCA31DD8}"/>
              </a:ext>
            </a:extLst>
          </p:cNvPr>
          <p:cNvCxnSpPr/>
          <p:nvPr/>
        </p:nvCxnSpPr>
        <p:spPr>
          <a:xfrm flipH="1" flipV="1">
            <a:off x="7565178" y="1419021"/>
            <a:ext cx="1110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4" name="直接连接符 803">
            <a:extLst>
              <a:ext uri="{FF2B5EF4-FFF2-40B4-BE49-F238E27FC236}">
                <a16:creationId xmlns:a16="http://schemas.microsoft.com/office/drawing/2014/main" id="{333D797E-F501-4EDB-B623-08BD97464370}"/>
              </a:ext>
            </a:extLst>
          </p:cNvPr>
          <p:cNvCxnSpPr/>
          <p:nvPr/>
        </p:nvCxnSpPr>
        <p:spPr>
          <a:xfrm flipV="1">
            <a:off x="7909802" y="1419020"/>
            <a:ext cx="7997"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5" name="直接连接符 804">
            <a:extLst>
              <a:ext uri="{FF2B5EF4-FFF2-40B4-BE49-F238E27FC236}">
                <a16:creationId xmlns:a16="http://schemas.microsoft.com/office/drawing/2014/main" id="{3FAD7795-EE35-45C4-A2A4-9EB6C3D2126C}"/>
              </a:ext>
            </a:extLst>
          </p:cNvPr>
          <p:cNvCxnSpPr/>
          <p:nvPr/>
        </p:nvCxnSpPr>
        <p:spPr>
          <a:xfrm flipH="1" flipV="1">
            <a:off x="8244427" y="1419021"/>
            <a:ext cx="4213"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6" name="直接连接符 805">
            <a:extLst>
              <a:ext uri="{FF2B5EF4-FFF2-40B4-BE49-F238E27FC236}">
                <a16:creationId xmlns:a16="http://schemas.microsoft.com/office/drawing/2014/main" id="{01F4CEE1-4360-4BA3-B93E-DC666F45BA79}"/>
              </a:ext>
            </a:extLst>
          </p:cNvPr>
          <p:cNvCxnSpPr/>
          <p:nvPr/>
        </p:nvCxnSpPr>
        <p:spPr>
          <a:xfrm flipH="1" flipV="1">
            <a:off x="8595274" y="1419021"/>
            <a:ext cx="665"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7" name="直接连接符 806">
            <a:extLst>
              <a:ext uri="{FF2B5EF4-FFF2-40B4-BE49-F238E27FC236}">
                <a16:creationId xmlns:a16="http://schemas.microsoft.com/office/drawing/2014/main" id="{2EB67FC3-C989-42C8-A940-B820516DF2B5}"/>
              </a:ext>
            </a:extLst>
          </p:cNvPr>
          <p:cNvCxnSpPr/>
          <p:nvPr/>
        </p:nvCxnSpPr>
        <p:spPr>
          <a:xfrm flipV="1">
            <a:off x="8929457" y="1419021"/>
            <a:ext cx="77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8" name="直接连接符 807">
            <a:extLst>
              <a:ext uri="{FF2B5EF4-FFF2-40B4-BE49-F238E27FC236}">
                <a16:creationId xmlns:a16="http://schemas.microsoft.com/office/drawing/2014/main" id="{9CBAFB3D-716F-4398-A6FF-B90BA13BFCF0}"/>
              </a:ext>
            </a:extLst>
          </p:cNvPr>
          <p:cNvCxnSpPr/>
          <p:nvPr/>
        </p:nvCxnSpPr>
        <p:spPr>
          <a:xfrm flipH="1" flipV="1">
            <a:off x="9264569" y="1419021"/>
            <a:ext cx="3726"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9" name="直接箭头连接符 808">
            <a:extLst>
              <a:ext uri="{FF2B5EF4-FFF2-40B4-BE49-F238E27FC236}">
                <a16:creationId xmlns:a16="http://schemas.microsoft.com/office/drawing/2014/main" id="{1497D1CF-94A5-4269-AD40-1CA5B311FE64}"/>
              </a:ext>
            </a:extLst>
          </p:cNvPr>
          <p:cNvCxnSpPr>
            <a:stCxn id="728" idx="5"/>
          </p:cNvCxnSpPr>
          <p:nvPr/>
        </p:nvCxnSpPr>
        <p:spPr>
          <a:xfrm flipV="1">
            <a:off x="2827942" y="2488274"/>
            <a:ext cx="336796" cy="3249617"/>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11" name="直接箭头连接符 810">
            <a:extLst>
              <a:ext uri="{FF2B5EF4-FFF2-40B4-BE49-F238E27FC236}">
                <a16:creationId xmlns:a16="http://schemas.microsoft.com/office/drawing/2014/main" id="{56F395D6-48B6-455E-A31A-C7CEC2055DBE}"/>
              </a:ext>
            </a:extLst>
          </p:cNvPr>
          <p:cNvCxnSpPr/>
          <p:nvPr/>
        </p:nvCxnSpPr>
        <p:spPr>
          <a:xfrm flipV="1">
            <a:off x="3175843" y="507755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12" name="直接箭头连接符 811">
            <a:extLst>
              <a:ext uri="{FF2B5EF4-FFF2-40B4-BE49-F238E27FC236}">
                <a16:creationId xmlns:a16="http://schemas.microsoft.com/office/drawing/2014/main" id="{2EC0D333-D688-4F7F-9712-BEB1198D3063}"/>
              </a:ext>
            </a:extLst>
          </p:cNvPr>
          <p:cNvCxnSpPr/>
          <p:nvPr/>
        </p:nvCxnSpPr>
        <p:spPr>
          <a:xfrm flipV="1">
            <a:off x="3171629" y="367772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13" name="直接箭头连接符 812">
            <a:extLst>
              <a:ext uri="{FF2B5EF4-FFF2-40B4-BE49-F238E27FC236}">
                <a16:creationId xmlns:a16="http://schemas.microsoft.com/office/drawing/2014/main" id="{CC496A8F-425A-4CC4-BC77-BE93EBDC5C97}"/>
              </a:ext>
            </a:extLst>
          </p:cNvPr>
          <p:cNvCxnSpPr/>
          <p:nvPr/>
        </p:nvCxnSpPr>
        <p:spPr>
          <a:xfrm flipV="1">
            <a:off x="3175843" y="5430179"/>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14" name="直接箭头连接符 813">
            <a:extLst>
              <a:ext uri="{FF2B5EF4-FFF2-40B4-BE49-F238E27FC236}">
                <a16:creationId xmlns:a16="http://schemas.microsoft.com/office/drawing/2014/main" id="{1C7A5439-2A29-41A2-A9A4-8A50368D88A8}"/>
              </a:ext>
            </a:extLst>
          </p:cNvPr>
          <p:cNvCxnSpPr/>
          <p:nvPr/>
        </p:nvCxnSpPr>
        <p:spPr>
          <a:xfrm flipV="1">
            <a:off x="3164738" y="4026702"/>
            <a:ext cx="372556" cy="4183"/>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15" name="直接箭头连接符 814">
            <a:extLst>
              <a:ext uri="{FF2B5EF4-FFF2-40B4-BE49-F238E27FC236}">
                <a16:creationId xmlns:a16="http://schemas.microsoft.com/office/drawing/2014/main" id="{BE5E0279-85A9-4505-B197-2BE50D1C983F}"/>
              </a:ext>
            </a:extLst>
          </p:cNvPr>
          <p:cNvCxnSpPr/>
          <p:nvPr/>
        </p:nvCxnSpPr>
        <p:spPr>
          <a:xfrm flipV="1">
            <a:off x="3176903" y="2115400"/>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16" name="直接箭头连接符 815">
            <a:extLst>
              <a:ext uri="{FF2B5EF4-FFF2-40B4-BE49-F238E27FC236}">
                <a16:creationId xmlns:a16="http://schemas.microsoft.com/office/drawing/2014/main" id="{70339C93-FF30-43BF-BAE7-4BE37D2D7D6B}"/>
              </a:ext>
            </a:extLst>
          </p:cNvPr>
          <p:cNvCxnSpPr/>
          <p:nvPr/>
        </p:nvCxnSpPr>
        <p:spPr>
          <a:xfrm flipV="1">
            <a:off x="3170012" y="2478651"/>
            <a:ext cx="367282" cy="542"/>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17" name="直接箭头连接符 816">
            <a:extLst>
              <a:ext uri="{FF2B5EF4-FFF2-40B4-BE49-F238E27FC236}">
                <a16:creationId xmlns:a16="http://schemas.microsoft.com/office/drawing/2014/main" id="{19C39C8A-1385-4CAA-B0FE-E938D780530A}"/>
              </a:ext>
            </a:extLst>
          </p:cNvPr>
          <p:cNvCxnSpPr/>
          <p:nvPr/>
        </p:nvCxnSpPr>
        <p:spPr>
          <a:xfrm flipV="1">
            <a:off x="3502471" y="4737150"/>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18" name="直接箭头连接符 817">
            <a:extLst>
              <a:ext uri="{FF2B5EF4-FFF2-40B4-BE49-F238E27FC236}">
                <a16:creationId xmlns:a16="http://schemas.microsoft.com/office/drawing/2014/main" id="{F6E9F93A-5E32-4169-A7B3-BCE4CB752224}"/>
              </a:ext>
            </a:extLst>
          </p:cNvPr>
          <p:cNvCxnSpPr/>
          <p:nvPr/>
        </p:nvCxnSpPr>
        <p:spPr>
          <a:xfrm flipV="1">
            <a:off x="3505148" y="3337316"/>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19" name="直接箭头连接符 818">
            <a:extLst>
              <a:ext uri="{FF2B5EF4-FFF2-40B4-BE49-F238E27FC236}">
                <a16:creationId xmlns:a16="http://schemas.microsoft.com/office/drawing/2014/main" id="{B20E03CA-D16B-4ACF-BEE8-AB9181C4DAAC}"/>
              </a:ext>
            </a:extLst>
          </p:cNvPr>
          <p:cNvCxnSpPr/>
          <p:nvPr/>
        </p:nvCxnSpPr>
        <p:spPr>
          <a:xfrm flipV="1">
            <a:off x="3521572" y="507066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20" name="直接箭头连接符 819">
            <a:extLst>
              <a:ext uri="{FF2B5EF4-FFF2-40B4-BE49-F238E27FC236}">
                <a16:creationId xmlns:a16="http://schemas.microsoft.com/office/drawing/2014/main" id="{781A0789-3926-4559-8BC3-968FEF5BE9BA}"/>
              </a:ext>
            </a:extLst>
          </p:cNvPr>
          <p:cNvCxnSpPr/>
          <p:nvPr/>
        </p:nvCxnSpPr>
        <p:spPr>
          <a:xfrm flipV="1">
            <a:off x="3510468" y="368461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21" name="直接箭头连接符 820">
            <a:extLst>
              <a:ext uri="{FF2B5EF4-FFF2-40B4-BE49-F238E27FC236}">
                <a16:creationId xmlns:a16="http://schemas.microsoft.com/office/drawing/2014/main" id="{AB4BB2A2-A9F1-45E5-99C9-D9DCF0DA42C8}"/>
              </a:ext>
            </a:extLst>
          </p:cNvPr>
          <p:cNvCxnSpPr/>
          <p:nvPr/>
        </p:nvCxnSpPr>
        <p:spPr>
          <a:xfrm flipV="1">
            <a:off x="3521572" y="5430177"/>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22" name="直接箭头连接符 821">
            <a:extLst>
              <a:ext uri="{FF2B5EF4-FFF2-40B4-BE49-F238E27FC236}">
                <a16:creationId xmlns:a16="http://schemas.microsoft.com/office/drawing/2014/main" id="{70391148-D17B-46E1-93FE-A9BBA3045735}"/>
              </a:ext>
            </a:extLst>
          </p:cNvPr>
          <p:cNvCxnSpPr/>
          <p:nvPr/>
        </p:nvCxnSpPr>
        <p:spPr>
          <a:xfrm>
            <a:off x="3510468" y="4030343"/>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23" name="直接箭头连接符 822">
            <a:extLst>
              <a:ext uri="{FF2B5EF4-FFF2-40B4-BE49-F238E27FC236}">
                <a16:creationId xmlns:a16="http://schemas.microsoft.com/office/drawing/2014/main" id="{07523497-3F32-4B5F-BACE-6506DE7945AC}"/>
              </a:ext>
            </a:extLst>
          </p:cNvPr>
          <p:cNvCxnSpPr/>
          <p:nvPr/>
        </p:nvCxnSpPr>
        <p:spPr>
          <a:xfrm>
            <a:off x="3537295" y="3677050"/>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24" name="直接箭头连接符 823">
            <a:extLst>
              <a:ext uri="{FF2B5EF4-FFF2-40B4-BE49-F238E27FC236}">
                <a16:creationId xmlns:a16="http://schemas.microsoft.com/office/drawing/2014/main" id="{19A81966-BBAD-4615-ABEA-98E6A48D2A5C}"/>
              </a:ext>
            </a:extLst>
          </p:cNvPr>
          <p:cNvCxnSpPr/>
          <p:nvPr/>
        </p:nvCxnSpPr>
        <p:spPr>
          <a:xfrm flipV="1">
            <a:off x="3508586" y="5080447"/>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25" name="直接箭头连接符 824">
            <a:extLst>
              <a:ext uri="{FF2B5EF4-FFF2-40B4-BE49-F238E27FC236}">
                <a16:creationId xmlns:a16="http://schemas.microsoft.com/office/drawing/2014/main" id="{8A0E5B81-6019-4E2F-90B9-9B338B796B18}"/>
              </a:ext>
            </a:extLst>
          </p:cNvPr>
          <p:cNvCxnSpPr/>
          <p:nvPr/>
        </p:nvCxnSpPr>
        <p:spPr>
          <a:xfrm flipV="1">
            <a:off x="3510421" y="1774992"/>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26" name="直接箭头连接符 825">
            <a:extLst>
              <a:ext uri="{FF2B5EF4-FFF2-40B4-BE49-F238E27FC236}">
                <a16:creationId xmlns:a16="http://schemas.microsoft.com/office/drawing/2014/main" id="{D56C5CE4-0661-4EC9-B224-E2FFC1DC2AEA}"/>
              </a:ext>
            </a:extLst>
          </p:cNvPr>
          <p:cNvCxnSpPr/>
          <p:nvPr/>
        </p:nvCxnSpPr>
        <p:spPr>
          <a:xfrm flipV="1">
            <a:off x="3515742" y="2122290"/>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27" name="直接箭头连接符 826">
            <a:extLst>
              <a:ext uri="{FF2B5EF4-FFF2-40B4-BE49-F238E27FC236}">
                <a16:creationId xmlns:a16="http://schemas.microsoft.com/office/drawing/2014/main" id="{EFC1EF10-FD83-4177-8FF1-D7B1ACD0FB06}"/>
              </a:ext>
            </a:extLst>
          </p:cNvPr>
          <p:cNvCxnSpPr/>
          <p:nvPr/>
        </p:nvCxnSpPr>
        <p:spPr>
          <a:xfrm>
            <a:off x="3515742" y="2468019"/>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28" name="直接箭头连接符 827">
            <a:extLst>
              <a:ext uri="{FF2B5EF4-FFF2-40B4-BE49-F238E27FC236}">
                <a16:creationId xmlns:a16="http://schemas.microsoft.com/office/drawing/2014/main" id="{46DCD83F-0150-40E2-A116-456DED2099AF}"/>
              </a:ext>
            </a:extLst>
          </p:cNvPr>
          <p:cNvCxnSpPr/>
          <p:nvPr/>
        </p:nvCxnSpPr>
        <p:spPr>
          <a:xfrm>
            <a:off x="3518612" y="2115226"/>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29" name="直接箭头连接符 828">
            <a:extLst>
              <a:ext uri="{FF2B5EF4-FFF2-40B4-BE49-F238E27FC236}">
                <a16:creationId xmlns:a16="http://schemas.microsoft.com/office/drawing/2014/main" id="{C58FF888-8E29-4581-9E1E-478F9BEEC3A5}"/>
              </a:ext>
            </a:extLst>
          </p:cNvPr>
          <p:cNvCxnSpPr/>
          <p:nvPr/>
        </p:nvCxnSpPr>
        <p:spPr>
          <a:xfrm flipV="1">
            <a:off x="3855091" y="4384531"/>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30" name="直接箭头连接符 829">
            <a:extLst>
              <a:ext uri="{FF2B5EF4-FFF2-40B4-BE49-F238E27FC236}">
                <a16:creationId xmlns:a16="http://schemas.microsoft.com/office/drawing/2014/main" id="{3A892C8C-571C-4133-B6C8-7B6B0FF2B8C2}"/>
              </a:ext>
            </a:extLst>
          </p:cNvPr>
          <p:cNvCxnSpPr/>
          <p:nvPr/>
        </p:nvCxnSpPr>
        <p:spPr>
          <a:xfrm flipV="1">
            <a:off x="3848200" y="4730260"/>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31" name="直接箭头连接符 830">
            <a:extLst>
              <a:ext uri="{FF2B5EF4-FFF2-40B4-BE49-F238E27FC236}">
                <a16:creationId xmlns:a16="http://schemas.microsoft.com/office/drawing/2014/main" id="{E29740E5-544C-4F06-BE22-E63F0EF75E73}"/>
              </a:ext>
            </a:extLst>
          </p:cNvPr>
          <p:cNvCxnSpPr/>
          <p:nvPr/>
        </p:nvCxnSpPr>
        <p:spPr>
          <a:xfrm flipV="1">
            <a:off x="3849771" y="507066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32" name="直接箭头连接符 831">
            <a:extLst>
              <a:ext uri="{FF2B5EF4-FFF2-40B4-BE49-F238E27FC236}">
                <a16:creationId xmlns:a16="http://schemas.microsoft.com/office/drawing/2014/main" id="{5CDA97EC-485F-4275-B604-A8F737185011}"/>
              </a:ext>
            </a:extLst>
          </p:cNvPr>
          <p:cNvCxnSpPr/>
          <p:nvPr/>
        </p:nvCxnSpPr>
        <p:spPr>
          <a:xfrm flipV="1">
            <a:off x="3850876" y="3337316"/>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33" name="直接箭头连接符 832">
            <a:extLst>
              <a:ext uri="{FF2B5EF4-FFF2-40B4-BE49-F238E27FC236}">
                <a16:creationId xmlns:a16="http://schemas.microsoft.com/office/drawing/2014/main" id="{82A75BCD-DD39-44E2-B983-9C3B6055ED43}"/>
              </a:ext>
            </a:extLst>
          </p:cNvPr>
          <p:cNvCxnSpPr/>
          <p:nvPr/>
        </p:nvCxnSpPr>
        <p:spPr>
          <a:xfrm flipV="1">
            <a:off x="3850876" y="367772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34" name="直接箭头连接符 833">
            <a:extLst>
              <a:ext uri="{FF2B5EF4-FFF2-40B4-BE49-F238E27FC236}">
                <a16:creationId xmlns:a16="http://schemas.microsoft.com/office/drawing/2014/main" id="{86D3BF5D-BBB3-4F54-B71E-C3BC99F377B5}"/>
              </a:ext>
            </a:extLst>
          </p:cNvPr>
          <p:cNvCxnSpPr/>
          <p:nvPr/>
        </p:nvCxnSpPr>
        <p:spPr>
          <a:xfrm flipV="1">
            <a:off x="3861981" y="542328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35" name="直接箭头连接符 834">
            <a:extLst>
              <a:ext uri="{FF2B5EF4-FFF2-40B4-BE49-F238E27FC236}">
                <a16:creationId xmlns:a16="http://schemas.microsoft.com/office/drawing/2014/main" id="{7EA5BBAB-6C63-46EE-91FD-1EEDC7DC80D5}"/>
              </a:ext>
            </a:extLst>
          </p:cNvPr>
          <p:cNvCxnSpPr/>
          <p:nvPr/>
        </p:nvCxnSpPr>
        <p:spPr>
          <a:xfrm>
            <a:off x="3857766" y="4037232"/>
            <a:ext cx="326629"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36" name="直接箭头连接符 835">
            <a:extLst>
              <a:ext uri="{FF2B5EF4-FFF2-40B4-BE49-F238E27FC236}">
                <a16:creationId xmlns:a16="http://schemas.microsoft.com/office/drawing/2014/main" id="{379DCE07-47A4-4D91-B052-4D85CBB7D613}"/>
              </a:ext>
            </a:extLst>
          </p:cNvPr>
          <p:cNvCxnSpPr/>
          <p:nvPr/>
        </p:nvCxnSpPr>
        <p:spPr>
          <a:xfrm flipV="1">
            <a:off x="3842880" y="4737151"/>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37" name="直接箭头连接符 836">
            <a:extLst>
              <a:ext uri="{FF2B5EF4-FFF2-40B4-BE49-F238E27FC236}">
                <a16:creationId xmlns:a16="http://schemas.microsoft.com/office/drawing/2014/main" id="{23BC3B18-B36E-417E-AB0A-75B506386741}"/>
              </a:ext>
            </a:extLst>
          </p:cNvPr>
          <p:cNvCxnSpPr/>
          <p:nvPr/>
        </p:nvCxnSpPr>
        <p:spPr>
          <a:xfrm>
            <a:off x="3843985" y="3330967"/>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38" name="直接箭头连接符 837">
            <a:extLst>
              <a:ext uri="{FF2B5EF4-FFF2-40B4-BE49-F238E27FC236}">
                <a16:creationId xmlns:a16="http://schemas.microsoft.com/office/drawing/2014/main" id="{05A23240-F7A9-439D-BAE6-AF579E01C5F8}"/>
              </a:ext>
            </a:extLst>
          </p:cNvPr>
          <p:cNvCxnSpPr/>
          <p:nvPr/>
        </p:nvCxnSpPr>
        <p:spPr>
          <a:xfrm flipV="1">
            <a:off x="3857001" y="2965302"/>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39" name="直接箭头连接符 838">
            <a:extLst>
              <a:ext uri="{FF2B5EF4-FFF2-40B4-BE49-F238E27FC236}">
                <a16:creationId xmlns:a16="http://schemas.microsoft.com/office/drawing/2014/main" id="{096A1940-CE59-46C0-9BA0-4BBF09B77DDC}"/>
              </a:ext>
            </a:extLst>
          </p:cNvPr>
          <p:cNvCxnSpPr/>
          <p:nvPr/>
        </p:nvCxnSpPr>
        <p:spPr>
          <a:xfrm>
            <a:off x="3883025" y="3676508"/>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40" name="直接箭头连接符 839">
            <a:extLst>
              <a:ext uri="{FF2B5EF4-FFF2-40B4-BE49-F238E27FC236}">
                <a16:creationId xmlns:a16="http://schemas.microsoft.com/office/drawing/2014/main" id="{DACACE08-A393-47B4-858B-F2A064F132C7}"/>
              </a:ext>
            </a:extLst>
          </p:cNvPr>
          <p:cNvCxnSpPr/>
          <p:nvPr/>
        </p:nvCxnSpPr>
        <p:spPr>
          <a:xfrm flipV="1">
            <a:off x="3854315" y="508044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41" name="直接箭头连接符 840">
            <a:extLst>
              <a:ext uri="{FF2B5EF4-FFF2-40B4-BE49-F238E27FC236}">
                <a16:creationId xmlns:a16="http://schemas.microsoft.com/office/drawing/2014/main" id="{FD943918-1A81-4A12-ACBD-3EDB2F1F6507}"/>
              </a:ext>
            </a:extLst>
          </p:cNvPr>
          <p:cNvCxnSpPr/>
          <p:nvPr/>
        </p:nvCxnSpPr>
        <p:spPr>
          <a:xfrm flipV="1">
            <a:off x="3856150" y="1774992"/>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42" name="直接箭头连接符 841">
            <a:extLst>
              <a:ext uri="{FF2B5EF4-FFF2-40B4-BE49-F238E27FC236}">
                <a16:creationId xmlns:a16="http://schemas.microsoft.com/office/drawing/2014/main" id="{17BBD95A-E8BA-40B5-B8A9-BFEB927AAE3F}"/>
              </a:ext>
            </a:extLst>
          </p:cNvPr>
          <p:cNvCxnSpPr/>
          <p:nvPr/>
        </p:nvCxnSpPr>
        <p:spPr>
          <a:xfrm flipV="1">
            <a:off x="3856150" y="2115400"/>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43" name="直接箭头连接符 842">
            <a:extLst>
              <a:ext uri="{FF2B5EF4-FFF2-40B4-BE49-F238E27FC236}">
                <a16:creationId xmlns:a16="http://schemas.microsoft.com/office/drawing/2014/main" id="{5E89CF29-2780-4E93-8ED4-42C04AF6BC5A}"/>
              </a:ext>
            </a:extLst>
          </p:cNvPr>
          <p:cNvCxnSpPr/>
          <p:nvPr/>
        </p:nvCxnSpPr>
        <p:spPr>
          <a:xfrm>
            <a:off x="3863040" y="2474909"/>
            <a:ext cx="326629"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44" name="直接箭头连接符 843">
            <a:extLst>
              <a:ext uri="{FF2B5EF4-FFF2-40B4-BE49-F238E27FC236}">
                <a16:creationId xmlns:a16="http://schemas.microsoft.com/office/drawing/2014/main" id="{97D34876-BB2E-4C0F-85D5-207F5CDB8D71}"/>
              </a:ext>
            </a:extLst>
          </p:cNvPr>
          <p:cNvCxnSpPr/>
          <p:nvPr/>
        </p:nvCxnSpPr>
        <p:spPr>
          <a:xfrm>
            <a:off x="3854183" y="1773900"/>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45" name="直接箭头连接符 844">
            <a:extLst>
              <a:ext uri="{FF2B5EF4-FFF2-40B4-BE49-F238E27FC236}">
                <a16:creationId xmlns:a16="http://schemas.microsoft.com/office/drawing/2014/main" id="{D6CE952E-5648-48AA-BBB5-F1CF518843C1}"/>
              </a:ext>
            </a:extLst>
          </p:cNvPr>
          <p:cNvCxnSpPr/>
          <p:nvPr/>
        </p:nvCxnSpPr>
        <p:spPr>
          <a:xfrm>
            <a:off x="3854183" y="2119941"/>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46" name="直接箭头连接符 845">
            <a:extLst>
              <a:ext uri="{FF2B5EF4-FFF2-40B4-BE49-F238E27FC236}">
                <a16:creationId xmlns:a16="http://schemas.microsoft.com/office/drawing/2014/main" id="{48FC8A1A-1DCB-4EAE-ADBC-8FD7A4A6A5B0}"/>
              </a:ext>
            </a:extLst>
          </p:cNvPr>
          <p:cNvCxnSpPr/>
          <p:nvPr/>
        </p:nvCxnSpPr>
        <p:spPr>
          <a:xfrm flipV="1">
            <a:off x="3861998" y="1415146"/>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47" name="直接箭头连接符 846">
            <a:extLst>
              <a:ext uri="{FF2B5EF4-FFF2-40B4-BE49-F238E27FC236}">
                <a16:creationId xmlns:a16="http://schemas.microsoft.com/office/drawing/2014/main" id="{9BCFF6DD-7FB0-4A90-9848-3BCDC0CB079E}"/>
              </a:ext>
            </a:extLst>
          </p:cNvPr>
          <p:cNvCxnSpPr>
            <a:cxnSpLocks/>
          </p:cNvCxnSpPr>
          <p:nvPr/>
        </p:nvCxnSpPr>
        <p:spPr>
          <a:xfrm flipV="1">
            <a:off x="4272939" y="4026701"/>
            <a:ext cx="245075" cy="1970723"/>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49" name="直接箭头连接符 848">
            <a:extLst>
              <a:ext uri="{FF2B5EF4-FFF2-40B4-BE49-F238E27FC236}">
                <a16:creationId xmlns:a16="http://schemas.microsoft.com/office/drawing/2014/main" id="{0CD1D998-6BFA-49A0-A225-FC7B2ED39A06}"/>
              </a:ext>
            </a:extLst>
          </p:cNvPr>
          <p:cNvCxnSpPr>
            <a:cxnSpLocks/>
          </p:cNvCxnSpPr>
          <p:nvPr/>
        </p:nvCxnSpPr>
        <p:spPr>
          <a:xfrm flipV="1">
            <a:off x="4272939" y="5414052"/>
            <a:ext cx="245075" cy="583372"/>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50" name="矩形 849">
            <a:extLst>
              <a:ext uri="{FF2B5EF4-FFF2-40B4-BE49-F238E27FC236}">
                <a16:creationId xmlns:a16="http://schemas.microsoft.com/office/drawing/2014/main" id="{BE699640-6218-4844-8178-D772E49C131C}"/>
              </a:ext>
            </a:extLst>
          </p:cNvPr>
          <p:cNvSpPr/>
          <p:nvPr/>
        </p:nvSpPr>
        <p:spPr>
          <a:xfrm>
            <a:off x="8184232" y="5471496"/>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851" name="矩形 850">
            <a:extLst>
              <a:ext uri="{FF2B5EF4-FFF2-40B4-BE49-F238E27FC236}">
                <a16:creationId xmlns:a16="http://schemas.microsoft.com/office/drawing/2014/main" id="{DC2B22B9-C2A9-4226-A6F4-99CFA4E24E61}"/>
              </a:ext>
            </a:extLst>
          </p:cNvPr>
          <p:cNvSpPr/>
          <p:nvPr/>
        </p:nvSpPr>
        <p:spPr>
          <a:xfrm>
            <a:off x="8521478" y="5471496"/>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mc:AlternateContent xmlns:mc="http://schemas.openxmlformats.org/markup-compatibility/2006" xmlns:a14="http://schemas.microsoft.com/office/drawing/2010/main">
        <mc:Choice Requires="a14">
          <p:sp>
            <p:nvSpPr>
              <p:cNvPr id="852" name="矩形 851">
                <a:extLst>
                  <a:ext uri="{FF2B5EF4-FFF2-40B4-BE49-F238E27FC236}">
                    <a16:creationId xmlns:a16="http://schemas.microsoft.com/office/drawing/2014/main" id="{DC43137B-3EA1-42AC-A9DB-B0084366F2EE}"/>
                  </a:ext>
                </a:extLst>
              </p:cNvPr>
              <p:cNvSpPr/>
              <p:nvPr/>
            </p:nvSpPr>
            <p:spPr>
              <a:xfrm>
                <a:off x="8859754" y="5471496"/>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𝑇</m:t>
                          </m:r>
                        </m:sub>
                      </m:sSub>
                    </m:oMath>
                  </m:oMathPara>
                </a14:m>
                <a:endParaRPr lang="zh-CN" altLang="en-US" sz="1600" dirty="0"/>
              </a:p>
            </p:txBody>
          </p:sp>
        </mc:Choice>
        <mc:Fallback xmlns="">
          <p:sp>
            <p:nvSpPr>
              <p:cNvPr id="852" name="矩形 851">
                <a:extLst>
                  <a:ext uri="{FF2B5EF4-FFF2-40B4-BE49-F238E27FC236}">
                    <a16:creationId xmlns:a16="http://schemas.microsoft.com/office/drawing/2014/main" id="{DC43137B-3EA1-42AC-A9DB-B0084366F2EE}"/>
                  </a:ext>
                </a:extLst>
              </p:cNvPr>
              <p:cNvSpPr>
                <a:spLocks noRot="1" noChangeAspect="1" noMove="1" noResize="1" noEditPoints="1" noAdjustHandles="1" noChangeArrowheads="1" noChangeShapeType="1" noTextEdit="1"/>
              </p:cNvSpPr>
              <p:nvPr/>
            </p:nvSpPr>
            <p:spPr>
              <a:xfrm>
                <a:off x="8859754" y="5471496"/>
                <a:ext cx="151632" cy="386116"/>
              </a:xfrm>
              <a:prstGeom prst="rect">
                <a:avLst/>
              </a:prstGeom>
              <a:blipFill>
                <a:blip r:embed="rId15"/>
                <a:stretch>
                  <a:fillRect l="-65385" r="-53846"/>
                </a:stretch>
              </a:blipFill>
            </p:spPr>
            <p:txBody>
              <a:bodyPr/>
              <a:lstStyle/>
              <a:p>
                <a:r>
                  <a:rPr lang="zh-CN" altLang="en-US">
                    <a:noFill/>
                  </a:rPr>
                  <a:t> </a:t>
                </a:r>
              </a:p>
            </p:txBody>
          </p:sp>
        </mc:Fallback>
      </mc:AlternateContent>
      <p:sp>
        <p:nvSpPr>
          <p:cNvPr id="853" name="矩形 852">
            <a:extLst>
              <a:ext uri="{FF2B5EF4-FFF2-40B4-BE49-F238E27FC236}">
                <a16:creationId xmlns:a16="http://schemas.microsoft.com/office/drawing/2014/main" id="{04AF05A7-F8CA-4C36-A5B7-41B28E9D048B}"/>
              </a:ext>
            </a:extLst>
          </p:cNvPr>
          <p:cNvSpPr/>
          <p:nvPr/>
        </p:nvSpPr>
        <p:spPr>
          <a:xfrm>
            <a:off x="4099939" y="5997424"/>
            <a:ext cx="274988" cy="300502"/>
          </a:xfrm>
          <a:prstGeom prst="rect">
            <a:avLst/>
          </a:prstGeom>
          <a:solidFill>
            <a:srgbClr val="FF0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一</a:t>
            </a:r>
          </a:p>
        </p:txBody>
      </p:sp>
      <p:cxnSp>
        <p:nvCxnSpPr>
          <p:cNvPr id="854" name="直接箭头连接符 853">
            <a:extLst>
              <a:ext uri="{FF2B5EF4-FFF2-40B4-BE49-F238E27FC236}">
                <a16:creationId xmlns:a16="http://schemas.microsoft.com/office/drawing/2014/main" id="{B4C138F5-79DF-4E87-9953-7DB6785A43AE}"/>
              </a:ext>
            </a:extLst>
          </p:cNvPr>
          <p:cNvCxnSpPr/>
          <p:nvPr/>
        </p:nvCxnSpPr>
        <p:spPr>
          <a:xfrm flipV="1">
            <a:off x="4181719" y="3337856"/>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55" name="直接箭头连接符 854">
            <a:extLst>
              <a:ext uri="{FF2B5EF4-FFF2-40B4-BE49-F238E27FC236}">
                <a16:creationId xmlns:a16="http://schemas.microsoft.com/office/drawing/2014/main" id="{298C3581-A057-4D55-87CB-E39C357BDB45}"/>
              </a:ext>
            </a:extLst>
          </p:cNvPr>
          <p:cNvCxnSpPr/>
          <p:nvPr/>
        </p:nvCxnSpPr>
        <p:spPr>
          <a:xfrm flipV="1">
            <a:off x="4181719" y="367826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56" name="直接箭头连接符 855">
            <a:extLst>
              <a:ext uri="{FF2B5EF4-FFF2-40B4-BE49-F238E27FC236}">
                <a16:creationId xmlns:a16="http://schemas.microsoft.com/office/drawing/2014/main" id="{0108E5DB-6995-4A72-A06F-D9B5A44714F8}"/>
              </a:ext>
            </a:extLst>
          </p:cNvPr>
          <p:cNvCxnSpPr/>
          <p:nvPr/>
        </p:nvCxnSpPr>
        <p:spPr>
          <a:xfrm>
            <a:off x="4188609" y="4037772"/>
            <a:ext cx="326629"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57" name="直接箭头连接符 856">
            <a:extLst>
              <a:ext uri="{FF2B5EF4-FFF2-40B4-BE49-F238E27FC236}">
                <a16:creationId xmlns:a16="http://schemas.microsoft.com/office/drawing/2014/main" id="{942CDC4A-8B4E-4B05-9CE1-A7128B50E765}"/>
              </a:ext>
            </a:extLst>
          </p:cNvPr>
          <p:cNvCxnSpPr/>
          <p:nvPr/>
        </p:nvCxnSpPr>
        <p:spPr>
          <a:xfrm>
            <a:off x="4174828" y="3331507"/>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58" name="直接箭头连接符 857">
            <a:extLst>
              <a:ext uri="{FF2B5EF4-FFF2-40B4-BE49-F238E27FC236}">
                <a16:creationId xmlns:a16="http://schemas.microsoft.com/office/drawing/2014/main" id="{6C81073E-3AC4-48C3-BF41-0F0BDDABE1F1}"/>
              </a:ext>
            </a:extLst>
          </p:cNvPr>
          <p:cNvCxnSpPr/>
          <p:nvPr/>
        </p:nvCxnSpPr>
        <p:spPr>
          <a:xfrm flipV="1">
            <a:off x="4187844" y="2965842"/>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59" name="直接箭头连接符 858">
            <a:extLst>
              <a:ext uri="{FF2B5EF4-FFF2-40B4-BE49-F238E27FC236}">
                <a16:creationId xmlns:a16="http://schemas.microsoft.com/office/drawing/2014/main" id="{2B1B7F6B-6078-430E-8336-B706F531A6A5}"/>
              </a:ext>
            </a:extLst>
          </p:cNvPr>
          <p:cNvCxnSpPr/>
          <p:nvPr/>
        </p:nvCxnSpPr>
        <p:spPr>
          <a:xfrm>
            <a:off x="4213868" y="3677048"/>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60" name="直接箭头连接符 859">
            <a:extLst>
              <a:ext uri="{FF2B5EF4-FFF2-40B4-BE49-F238E27FC236}">
                <a16:creationId xmlns:a16="http://schemas.microsoft.com/office/drawing/2014/main" id="{D93285FD-BE56-4E2B-A9F6-1535D4058FE0}"/>
              </a:ext>
            </a:extLst>
          </p:cNvPr>
          <p:cNvCxnSpPr/>
          <p:nvPr/>
        </p:nvCxnSpPr>
        <p:spPr>
          <a:xfrm flipV="1">
            <a:off x="4186142" y="1776291"/>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61" name="直接箭头连接符 860">
            <a:extLst>
              <a:ext uri="{FF2B5EF4-FFF2-40B4-BE49-F238E27FC236}">
                <a16:creationId xmlns:a16="http://schemas.microsoft.com/office/drawing/2014/main" id="{9510A0CE-A577-4F1B-82A8-3C28BC59A2E6}"/>
              </a:ext>
            </a:extLst>
          </p:cNvPr>
          <p:cNvCxnSpPr/>
          <p:nvPr/>
        </p:nvCxnSpPr>
        <p:spPr>
          <a:xfrm flipV="1">
            <a:off x="4186142" y="2116699"/>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62" name="直接箭头连接符 861">
            <a:extLst>
              <a:ext uri="{FF2B5EF4-FFF2-40B4-BE49-F238E27FC236}">
                <a16:creationId xmlns:a16="http://schemas.microsoft.com/office/drawing/2014/main" id="{96736A12-1E42-4D54-8C47-E9442DE9DFE7}"/>
              </a:ext>
            </a:extLst>
          </p:cNvPr>
          <p:cNvCxnSpPr/>
          <p:nvPr/>
        </p:nvCxnSpPr>
        <p:spPr>
          <a:xfrm>
            <a:off x="4193032" y="2476208"/>
            <a:ext cx="326629"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63" name="直接箭头连接符 862">
            <a:extLst>
              <a:ext uri="{FF2B5EF4-FFF2-40B4-BE49-F238E27FC236}">
                <a16:creationId xmlns:a16="http://schemas.microsoft.com/office/drawing/2014/main" id="{B2264619-EFBC-4491-8F47-40259CA1BC43}"/>
              </a:ext>
            </a:extLst>
          </p:cNvPr>
          <p:cNvCxnSpPr/>
          <p:nvPr/>
        </p:nvCxnSpPr>
        <p:spPr>
          <a:xfrm>
            <a:off x="4184175" y="1775199"/>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64" name="直接箭头连接符 863">
            <a:extLst>
              <a:ext uri="{FF2B5EF4-FFF2-40B4-BE49-F238E27FC236}">
                <a16:creationId xmlns:a16="http://schemas.microsoft.com/office/drawing/2014/main" id="{C9059203-12C9-4F88-85EB-7B6E0C22AD80}"/>
              </a:ext>
            </a:extLst>
          </p:cNvPr>
          <p:cNvCxnSpPr/>
          <p:nvPr/>
        </p:nvCxnSpPr>
        <p:spPr>
          <a:xfrm>
            <a:off x="4184175" y="2121240"/>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65" name="直接箭头连接符 864">
            <a:extLst>
              <a:ext uri="{FF2B5EF4-FFF2-40B4-BE49-F238E27FC236}">
                <a16:creationId xmlns:a16="http://schemas.microsoft.com/office/drawing/2014/main" id="{20F0BAD6-A28C-491A-8489-254B85F540CB}"/>
              </a:ext>
            </a:extLst>
          </p:cNvPr>
          <p:cNvCxnSpPr/>
          <p:nvPr/>
        </p:nvCxnSpPr>
        <p:spPr>
          <a:xfrm flipV="1">
            <a:off x="4191990" y="1416445"/>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66" name="直接箭头连接符 865">
            <a:extLst>
              <a:ext uri="{FF2B5EF4-FFF2-40B4-BE49-F238E27FC236}">
                <a16:creationId xmlns:a16="http://schemas.microsoft.com/office/drawing/2014/main" id="{60B0A650-F686-41BA-A12C-7BE9B5DE7109}"/>
              </a:ext>
            </a:extLst>
          </p:cNvPr>
          <p:cNvCxnSpPr/>
          <p:nvPr/>
        </p:nvCxnSpPr>
        <p:spPr>
          <a:xfrm flipV="1">
            <a:off x="4209335" y="4378711"/>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67" name="直接箭头连接符 866">
            <a:extLst>
              <a:ext uri="{FF2B5EF4-FFF2-40B4-BE49-F238E27FC236}">
                <a16:creationId xmlns:a16="http://schemas.microsoft.com/office/drawing/2014/main" id="{38D86746-41D8-4A2B-831E-01BC161D8804}"/>
              </a:ext>
            </a:extLst>
          </p:cNvPr>
          <p:cNvCxnSpPr/>
          <p:nvPr/>
        </p:nvCxnSpPr>
        <p:spPr>
          <a:xfrm flipV="1">
            <a:off x="4202444" y="4724440"/>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68" name="直接箭头连接符 867">
            <a:extLst>
              <a:ext uri="{FF2B5EF4-FFF2-40B4-BE49-F238E27FC236}">
                <a16:creationId xmlns:a16="http://schemas.microsoft.com/office/drawing/2014/main" id="{B0F387FE-178A-439B-9636-1B3F3361B174}"/>
              </a:ext>
            </a:extLst>
          </p:cNvPr>
          <p:cNvCxnSpPr/>
          <p:nvPr/>
        </p:nvCxnSpPr>
        <p:spPr>
          <a:xfrm flipV="1">
            <a:off x="4204015" y="506484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69" name="直接箭头连接符 868">
            <a:extLst>
              <a:ext uri="{FF2B5EF4-FFF2-40B4-BE49-F238E27FC236}">
                <a16:creationId xmlns:a16="http://schemas.microsoft.com/office/drawing/2014/main" id="{E38B838D-7CD7-4D9E-A927-53FE60EA9A0C}"/>
              </a:ext>
            </a:extLst>
          </p:cNvPr>
          <p:cNvCxnSpPr/>
          <p:nvPr/>
        </p:nvCxnSpPr>
        <p:spPr>
          <a:xfrm flipV="1">
            <a:off x="4216225" y="541746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70" name="直接箭头连接符 869">
            <a:extLst>
              <a:ext uri="{FF2B5EF4-FFF2-40B4-BE49-F238E27FC236}">
                <a16:creationId xmlns:a16="http://schemas.microsoft.com/office/drawing/2014/main" id="{8AC7947E-803E-4DE3-A4CE-581255BF0810}"/>
              </a:ext>
            </a:extLst>
          </p:cNvPr>
          <p:cNvCxnSpPr/>
          <p:nvPr/>
        </p:nvCxnSpPr>
        <p:spPr>
          <a:xfrm flipV="1">
            <a:off x="4197124" y="4731331"/>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71" name="直接箭头连接符 870">
            <a:extLst>
              <a:ext uri="{FF2B5EF4-FFF2-40B4-BE49-F238E27FC236}">
                <a16:creationId xmlns:a16="http://schemas.microsoft.com/office/drawing/2014/main" id="{AEE29D64-B03B-4E60-BB8D-E22F6933E6C3}"/>
              </a:ext>
            </a:extLst>
          </p:cNvPr>
          <p:cNvCxnSpPr/>
          <p:nvPr/>
        </p:nvCxnSpPr>
        <p:spPr>
          <a:xfrm flipV="1">
            <a:off x="4208559" y="507462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72" name="Line 10">
            <a:extLst>
              <a:ext uri="{FF2B5EF4-FFF2-40B4-BE49-F238E27FC236}">
                <a16:creationId xmlns:a16="http://schemas.microsoft.com/office/drawing/2014/main" id="{BF1CB750-203E-4B77-9300-6B96E3989D7A}"/>
              </a:ext>
            </a:extLst>
          </p:cNvPr>
          <p:cNvSpPr>
            <a:spLocks noChangeShapeType="1"/>
          </p:cNvSpPr>
          <p:nvPr/>
        </p:nvSpPr>
        <p:spPr bwMode="auto">
          <a:xfrm rot="16200000">
            <a:off x="2678047" y="5605147"/>
            <a:ext cx="2023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873" name="直接箭头连接符 872">
            <a:extLst>
              <a:ext uri="{FF2B5EF4-FFF2-40B4-BE49-F238E27FC236}">
                <a16:creationId xmlns:a16="http://schemas.microsoft.com/office/drawing/2014/main" id="{D7F534EE-9939-4753-A504-324B1FAC7009}"/>
              </a:ext>
            </a:extLst>
          </p:cNvPr>
          <p:cNvCxnSpPr/>
          <p:nvPr/>
        </p:nvCxnSpPr>
        <p:spPr>
          <a:xfrm flipV="1">
            <a:off x="4529070" y="1784983"/>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74" name="直接箭头连接符 873">
            <a:extLst>
              <a:ext uri="{FF2B5EF4-FFF2-40B4-BE49-F238E27FC236}">
                <a16:creationId xmlns:a16="http://schemas.microsoft.com/office/drawing/2014/main" id="{9EFC7426-DC95-4455-A176-FBFD9821885E}"/>
              </a:ext>
            </a:extLst>
          </p:cNvPr>
          <p:cNvCxnSpPr/>
          <p:nvPr/>
        </p:nvCxnSpPr>
        <p:spPr>
          <a:xfrm flipV="1">
            <a:off x="4529070" y="2125391"/>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75" name="直接箭头连接符 874">
            <a:extLst>
              <a:ext uri="{FF2B5EF4-FFF2-40B4-BE49-F238E27FC236}">
                <a16:creationId xmlns:a16="http://schemas.microsoft.com/office/drawing/2014/main" id="{D3BDD87E-56A5-446B-AC1E-FA1129729B17}"/>
              </a:ext>
            </a:extLst>
          </p:cNvPr>
          <p:cNvCxnSpPr/>
          <p:nvPr/>
        </p:nvCxnSpPr>
        <p:spPr>
          <a:xfrm>
            <a:off x="4535960" y="2484900"/>
            <a:ext cx="326629"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76" name="直接箭头连接符 875">
            <a:extLst>
              <a:ext uri="{FF2B5EF4-FFF2-40B4-BE49-F238E27FC236}">
                <a16:creationId xmlns:a16="http://schemas.microsoft.com/office/drawing/2014/main" id="{9A9B1DF8-6C0D-4610-AE83-81508B2B5478}"/>
              </a:ext>
            </a:extLst>
          </p:cNvPr>
          <p:cNvCxnSpPr/>
          <p:nvPr/>
        </p:nvCxnSpPr>
        <p:spPr>
          <a:xfrm>
            <a:off x="4527103" y="1783891"/>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77" name="直接箭头连接符 876">
            <a:extLst>
              <a:ext uri="{FF2B5EF4-FFF2-40B4-BE49-F238E27FC236}">
                <a16:creationId xmlns:a16="http://schemas.microsoft.com/office/drawing/2014/main" id="{5943DDB5-341E-4CD3-B20A-E7861399337F}"/>
              </a:ext>
            </a:extLst>
          </p:cNvPr>
          <p:cNvCxnSpPr/>
          <p:nvPr/>
        </p:nvCxnSpPr>
        <p:spPr>
          <a:xfrm>
            <a:off x="4527103" y="2129932"/>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78" name="直接箭头连接符 877">
            <a:extLst>
              <a:ext uri="{FF2B5EF4-FFF2-40B4-BE49-F238E27FC236}">
                <a16:creationId xmlns:a16="http://schemas.microsoft.com/office/drawing/2014/main" id="{7720E4BC-34A0-42E9-BCB5-65D2561A8A00}"/>
              </a:ext>
            </a:extLst>
          </p:cNvPr>
          <p:cNvCxnSpPr/>
          <p:nvPr/>
        </p:nvCxnSpPr>
        <p:spPr>
          <a:xfrm flipV="1">
            <a:off x="4534918" y="1425137"/>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79" name="直接箭头连接符 878">
            <a:extLst>
              <a:ext uri="{FF2B5EF4-FFF2-40B4-BE49-F238E27FC236}">
                <a16:creationId xmlns:a16="http://schemas.microsoft.com/office/drawing/2014/main" id="{90FC3159-DC09-47B4-BDA0-CAC5E51A355F}"/>
              </a:ext>
            </a:extLst>
          </p:cNvPr>
          <p:cNvCxnSpPr/>
          <p:nvPr/>
        </p:nvCxnSpPr>
        <p:spPr>
          <a:xfrm flipV="1">
            <a:off x="4543028" y="3337683"/>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80" name="直接箭头连接符 879">
            <a:extLst>
              <a:ext uri="{FF2B5EF4-FFF2-40B4-BE49-F238E27FC236}">
                <a16:creationId xmlns:a16="http://schemas.microsoft.com/office/drawing/2014/main" id="{CE762851-FE55-4F8D-B2BA-661C4B69BEDB}"/>
              </a:ext>
            </a:extLst>
          </p:cNvPr>
          <p:cNvCxnSpPr/>
          <p:nvPr/>
        </p:nvCxnSpPr>
        <p:spPr>
          <a:xfrm flipV="1">
            <a:off x="4543028" y="3678091"/>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81" name="直接箭头连接符 880">
            <a:extLst>
              <a:ext uri="{FF2B5EF4-FFF2-40B4-BE49-F238E27FC236}">
                <a16:creationId xmlns:a16="http://schemas.microsoft.com/office/drawing/2014/main" id="{94A2301E-9C74-4B40-B79A-323C068EBAFF}"/>
              </a:ext>
            </a:extLst>
          </p:cNvPr>
          <p:cNvCxnSpPr/>
          <p:nvPr/>
        </p:nvCxnSpPr>
        <p:spPr>
          <a:xfrm>
            <a:off x="4549918" y="4037599"/>
            <a:ext cx="326629"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82" name="直接箭头连接符 881">
            <a:extLst>
              <a:ext uri="{FF2B5EF4-FFF2-40B4-BE49-F238E27FC236}">
                <a16:creationId xmlns:a16="http://schemas.microsoft.com/office/drawing/2014/main" id="{254435A1-93B3-4299-89B3-C77C738A845A}"/>
              </a:ext>
            </a:extLst>
          </p:cNvPr>
          <p:cNvCxnSpPr/>
          <p:nvPr/>
        </p:nvCxnSpPr>
        <p:spPr>
          <a:xfrm>
            <a:off x="4536137" y="3331334"/>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83" name="直接箭头连接符 882">
            <a:extLst>
              <a:ext uri="{FF2B5EF4-FFF2-40B4-BE49-F238E27FC236}">
                <a16:creationId xmlns:a16="http://schemas.microsoft.com/office/drawing/2014/main" id="{1D4D3940-EA38-443B-BADF-8EE427E924E7}"/>
              </a:ext>
            </a:extLst>
          </p:cNvPr>
          <p:cNvCxnSpPr/>
          <p:nvPr/>
        </p:nvCxnSpPr>
        <p:spPr>
          <a:xfrm flipV="1">
            <a:off x="4549153" y="2965669"/>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84" name="直接箭头连接符 883">
            <a:extLst>
              <a:ext uri="{FF2B5EF4-FFF2-40B4-BE49-F238E27FC236}">
                <a16:creationId xmlns:a16="http://schemas.microsoft.com/office/drawing/2014/main" id="{526C3670-E5A8-49B9-930E-B75048DABAD2}"/>
              </a:ext>
            </a:extLst>
          </p:cNvPr>
          <p:cNvCxnSpPr/>
          <p:nvPr/>
        </p:nvCxnSpPr>
        <p:spPr>
          <a:xfrm>
            <a:off x="4575177" y="3676875"/>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85" name="直接箭头连接符 884">
            <a:extLst>
              <a:ext uri="{FF2B5EF4-FFF2-40B4-BE49-F238E27FC236}">
                <a16:creationId xmlns:a16="http://schemas.microsoft.com/office/drawing/2014/main" id="{9267A3E8-BBE3-47AC-A76E-F1B8A0A3CC72}"/>
              </a:ext>
            </a:extLst>
          </p:cNvPr>
          <p:cNvCxnSpPr/>
          <p:nvPr/>
        </p:nvCxnSpPr>
        <p:spPr>
          <a:xfrm flipV="1">
            <a:off x="4531970" y="4378697"/>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86" name="直接箭头连接符 885">
            <a:extLst>
              <a:ext uri="{FF2B5EF4-FFF2-40B4-BE49-F238E27FC236}">
                <a16:creationId xmlns:a16="http://schemas.microsoft.com/office/drawing/2014/main" id="{4CBB6812-B851-49F7-9839-12529FF1B7AF}"/>
              </a:ext>
            </a:extLst>
          </p:cNvPr>
          <p:cNvCxnSpPr/>
          <p:nvPr/>
        </p:nvCxnSpPr>
        <p:spPr>
          <a:xfrm flipV="1">
            <a:off x="4525079" y="4724426"/>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87" name="直接箭头连接符 886">
            <a:extLst>
              <a:ext uri="{FF2B5EF4-FFF2-40B4-BE49-F238E27FC236}">
                <a16:creationId xmlns:a16="http://schemas.microsoft.com/office/drawing/2014/main" id="{18EBA749-2155-4467-BA53-A51BA0CBCF60}"/>
              </a:ext>
            </a:extLst>
          </p:cNvPr>
          <p:cNvCxnSpPr/>
          <p:nvPr/>
        </p:nvCxnSpPr>
        <p:spPr>
          <a:xfrm flipV="1">
            <a:off x="4526650" y="5064835"/>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88" name="直接箭头连接符 887">
            <a:extLst>
              <a:ext uri="{FF2B5EF4-FFF2-40B4-BE49-F238E27FC236}">
                <a16:creationId xmlns:a16="http://schemas.microsoft.com/office/drawing/2014/main" id="{0C113C7E-1047-4D8B-96AC-064EE85BFA5D}"/>
              </a:ext>
            </a:extLst>
          </p:cNvPr>
          <p:cNvCxnSpPr/>
          <p:nvPr/>
        </p:nvCxnSpPr>
        <p:spPr>
          <a:xfrm flipV="1">
            <a:off x="4538860" y="5417452"/>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89" name="直接箭头连接符 888">
            <a:extLst>
              <a:ext uri="{FF2B5EF4-FFF2-40B4-BE49-F238E27FC236}">
                <a16:creationId xmlns:a16="http://schemas.microsoft.com/office/drawing/2014/main" id="{52AD4CE9-9D10-4D2E-8263-75138F9E254D}"/>
              </a:ext>
            </a:extLst>
          </p:cNvPr>
          <p:cNvCxnSpPr/>
          <p:nvPr/>
        </p:nvCxnSpPr>
        <p:spPr>
          <a:xfrm flipV="1">
            <a:off x="4519759" y="4731317"/>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90" name="直接箭头连接符 889">
            <a:extLst>
              <a:ext uri="{FF2B5EF4-FFF2-40B4-BE49-F238E27FC236}">
                <a16:creationId xmlns:a16="http://schemas.microsoft.com/office/drawing/2014/main" id="{B56F858E-8EE4-4FFC-8618-80D46F2A7B34}"/>
              </a:ext>
            </a:extLst>
          </p:cNvPr>
          <p:cNvCxnSpPr/>
          <p:nvPr/>
        </p:nvCxnSpPr>
        <p:spPr>
          <a:xfrm flipV="1">
            <a:off x="4531194" y="5074612"/>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92" name="直接箭头连接符 891">
            <a:extLst>
              <a:ext uri="{FF2B5EF4-FFF2-40B4-BE49-F238E27FC236}">
                <a16:creationId xmlns:a16="http://schemas.microsoft.com/office/drawing/2014/main" id="{D65E2410-F68D-49ED-9FFC-9F63AC4742B3}"/>
              </a:ext>
            </a:extLst>
          </p:cNvPr>
          <p:cNvCxnSpPr>
            <a:cxnSpLocks/>
          </p:cNvCxnSpPr>
          <p:nvPr/>
        </p:nvCxnSpPr>
        <p:spPr>
          <a:xfrm flipV="1">
            <a:off x="4272939" y="2474909"/>
            <a:ext cx="269914" cy="3522515"/>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893" name="弧形 892">
            <a:extLst>
              <a:ext uri="{FF2B5EF4-FFF2-40B4-BE49-F238E27FC236}">
                <a16:creationId xmlns:a16="http://schemas.microsoft.com/office/drawing/2014/main" id="{72DA8451-B109-4CE7-ADF2-9B113E02DC72}"/>
              </a:ext>
            </a:extLst>
          </p:cNvPr>
          <p:cNvSpPr/>
          <p:nvPr/>
        </p:nvSpPr>
        <p:spPr>
          <a:xfrm flipH="1">
            <a:off x="4146342" y="893428"/>
            <a:ext cx="202829" cy="5107326"/>
          </a:xfrm>
          <a:prstGeom prst="arc">
            <a:avLst>
              <a:gd name="adj1" fmla="val 16309754"/>
              <a:gd name="adj2" fmla="val 5386480"/>
            </a:avLst>
          </a:prstGeom>
          <a:ln w="25400" cmpd="sng">
            <a:solidFill>
              <a:srgbClr val="FF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4" name="弧形 893">
            <a:extLst>
              <a:ext uri="{FF2B5EF4-FFF2-40B4-BE49-F238E27FC236}">
                <a16:creationId xmlns:a16="http://schemas.microsoft.com/office/drawing/2014/main" id="{FB962D68-C175-4D3C-8826-8A8E3F161E54}"/>
              </a:ext>
            </a:extLst>
          </p:cNvPr>
          <p:cNvSpPr/>
          <p:nvPr/>
        </p:nvSpPr>
        <p:spPr>
          <a:xfrm>
            <a:off x="4058175" y="1405577"/>
            <a:ext cx="257901" cy="1559725"/>
          </a:xfrm>
          <a:prstGeom prst="arc">
            <a:avLst>
              <a:gd name="adj1" fmla="val 16204247"/>
              <a:gd name="adj2" fmla="val 5431803"/>
            </a:avLst>
          </a:prstGeom>
          <a:ln w="25400" cmpd="sng">
            <a:solidFill>
              <a:srgbClr val="FF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895" name="组合 894">
            <a:extLst>
              <a:ext uri="{FF2B5EF4-FFF2-40B4-BE49-F238E27FC236}">
                <a16:creationId xmlns:a16="http://schemas.microsoft.com/office/drawing/2014/main" id="{C1DAB3DF-D54B-44A5-9C0D-4E346AD1D230}"/>
              </a:ext>
            </a:extLst>
          </p:cNvPr>
          <p:cNvGrpSpPr/>
          <p:nvPr/>
        </p:nvGrpSpPr>
        <p:grpSpPr>
          <a:xfrm>
            <a:off x="5291968" y="116634"/>
            <a:ext cx="3651993" cy="921149"/>
            <a:chOff x="1187624" y="1700808"/>
            <a:chExt cx="5904656" cy="3289818"/>
          </a:xfrm>
        </p:grpSpPr>
        <p:sp>
          <p:nvSpPr>
            <p:cNvPr id="896" name="矩形 895">
              <a:extLst>
                <a:ext uri="{FF2B5EF4-FFF2-40B4-BE49-F238E27FC236}">
                  <a16:creationId xmlns:a16="http://schemas.microsoft.com/office/drawing/2014/main" id="{AEE1B635-6E36-490D-BE3D-6FB8AE0A206D}"/>
                </a:ext>
              </a:extLst>
            </p:cNvPr>
            <p:cNvSpPr/>
            <p:nvPr/>
          </p:nvSpPr>
          <p:spPr>
            <a:xfrm>
              <a:off x="1187624"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SENT-START</a:t>
              </a:r>
              <a:endParaRPr lang="zh-CN" altLang="en-US" sz="700" dirty="0">
                <a:latin typeface="微软雅黑" panose="020B0503020204020204" pitchFamily="34" charset="-122"/>
                <a:ea typeface="微软雅黑" panose="020B0503020204020204" pitchFamily="34" charset="-122"/>
              </a:endParaRPr>
            </a:p>
          </p:txBody>
        </p:sp>
        <p:sp>
          <p:nvSpPr>
            <p:cNvPr id="897" name="矩形 896">
              <a:extLst>
                <a:ext uri="{FF2B5EF4-FFF2-40B4-BE49-F238E27FC236}">
                  <a16:creationId xmlns:a16="http://schemas.microsoft.com/office/drawing/2014/main" id="{239896C8-018C-4F97-BA6B-793F30888A88}"/>
                </a:ext>
              </a:extLst>
            </p:cNvPr>
            <p:cNvSpPr/>
            <p:nvPr/>
          </p:nvSpPr>
          <p:spPr>
            <a:xfrm>
              <a:off x="3434172" y="170080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700" dirty="0">
                  <a:latin typeface="微软雅黑" panose="020B0503020204020204" pitchFamily="34" charset="-122"/>
                  <a:ea typeface="微软雅黑" panose="020B0503020204020204" pitchFamily="34" charset="-122"/>
                </a:rPr>
                <a:t>零</a:t>
              </a:r>
            </a:p>
          </p:txBody>
        </p:sp>
        <p:sp>
          <p:nvSpPr>
            <p:cNvPr id="898" name="矩形 897">
              <a:extLst>
                <a:ext uri="{FF2B5EF4-FFF2-40B4-BE49-F238E27FC236}">
                  <a16:creationId xmlns:a16="http://schemas.microsoft.com/office/drawing/2014/main" id="{946D93AC-BA91-4EF7-8045-1A048C928DB0}"/>
                </a:ext>
              </a:extLst>
            </p:cNvPr>
            <p:cNvSpPr/>
            <p:nvPr/>
          </p:nvSpPr>
          <p:spPr>
            <a:xfrm>
              <a:off x="3455876" y="448657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700" dirty="0">
                  <a:latin typeface="微软雅黑" panose="020B0503020204020204" pitchFamily="34" charset="-122"/>
                  <a:ea typeface="微软雅黑" panose="020B0503020204020204" pitchFamily="34" charset="-122"/>
                </a:rPr>
                <a:t>九</a:t>
              </a:r>
            </a:p>
          </p:txBody>
        </p:sp>
        <p:sp>
          <p:nvSpPr>
            <p:cNvPr id="899" name="矩形 898">
              <a:extLst>
                <a:ext uri="{FF2B5EF4-FFF2-40B4-BE49-F238E27FC236}">
                  <a16:creationId xmlns:a16="http://schemas.microsoft.com/office/drawing/2014/main" id="{8C5CB679-F126-40A1-8501-FB98B97AD1E5}"/>
                </a:ext>
              </a:extLst>
            </p:cNvPr>
            <p:cNvSpPr/>
            <p:nvPr/>
          </p:nvSpPr>
          <p:spPr>
            <a:xfrm>
              <a:off x="5796136" y="3134699"/>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SENT-END</a:t>
              </a:r>
              <a:endParaRPr lang="zh-CN" altLang="en-US" sz="700" dirty="0">
                <a:latin typeface="微软雅黑" panose="020B0503020204020204" pitchFamily="34" charset="-122"/>
                <a:ea typeface="微软雅黑" panose="020B0503020204020204" pitchFamily="34" charset="-122"/>
              </a:endParaRPr>
            </a:p>
          </p:txBody>
        </p:sp>
        <p:sp>
          <p:nvSpPr>
            <p:cNvPr id="900" name="矩形 899">
              <a:extLst>
                <a:ext uri="{FF2B5EF4-FFF2-40B4-BE49-F238E27FC236}">
                  <a16:creationId xmlns:a16="http://schemas.microsoft.com/office/drawing/2014/main" id="{4E2B86CB-4D0F-4AEB-BDE5-94879074C2C9}"/>
                </a:ext>
              </a:extLst>
            </p:cNvPr>
            <p:cNvSpPr/>
            <p:nvPr/>
          </p:nvSpPr>
          <p:spPr>
            <a:xfrm>
              <a:off x="3450083" y="288894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700" dirty="0">
                  <a:latin typeface="微软雅黑" panose="020B0503020204020204" pitchFamily="34" charset="-122"/>
                  <a:ea typeface="微软雅黑" panose="020B0503020204020204" pitchFamily="34" charset="-122"/>
                </a:rPr>
                <a:t>一</a:t>
              </a:r>
            </a:p>
          </p:txBody>
        </p:sp>
        <p:cxnSp>
          <p:nvCxnSpPr>
            <p:cNvPr id="901" name="直接连接符 900">
              <a:extLst>
                <a:ext uri="{FF2B5EF4-FFF2-40B4-BE49-F238E27FC236}">
                  <a16:creationId xmlns:a16="http://schemas.microsoft.com/office/drawing/2014/main" id="{85FC2D34-D22B-484F-945F-3DED5246AC69}"/>
                </a:ext>
              </a:extLst>
            </p:cNvPr>
            <p:cNvCxnSpPr>
              <a:cxnSpLocks/>
              <a:endCxn id="898" idx="0"/>
            </p:cNvCxnSpPr>
            <p:nvPr/>
          </p:nvCxnSpPr>
          <p:spPr>
            <a:xfrm>
              <a:off x="4103949" y="3638755"/>
              <a:ext cx="0" cy="847814"/>
            </a:xfrm>
            <a:prstGeom prst="line">
              <a:avLst/>
            </a:prstGeom>
            <a:ln w="38100" cmpd="sng">
              <a:prstDash val="sysDot"/>
            </a:ln>
          </p:spPr>
          <p:style>
            <a:lnRef idx="1">
              <a:schemeClr val="accent1"/>
            </a:lnRef>
            <a:fillRef idx="0">
              <a:schemeClr val="accent1"/>
            </a:fillRef>
            <a:effectRef idx="0">
              <a:schemeClr val="accent1"/>
            </a:effectRef>
            <a:fontRef idx="minor">
              <a:schemeClr val="tx1"/>
            </a:fontRef>
          </p:style>
        </p:cxnSp>
        <p:cxnSp>
          <p:nvCxnSpPr>
            <p:cNvPr id="902" name="直接箭头连接符 901">
              <a:extLst>
                <a:ext uri="{FF2B5EF4-FFF2-40B4-BE49-F238E27FC236}">
                  <a16:creationId xmlns:a16="http://schemas.microsoft.com/office/drawing/2014/main" id="{6D465F05-8D28-4D7A-9A3C-647D7A12EDEE}"/>
                </a:ext>
              </a:extLst>
            </p:cNvPr>
            <p:cNvCxnSpPr>
              <a:endCxn id="900" idx="1"/>
            </p:cNvCxnSpPr>
            <p:nvPr/>
          </p:nvCxnSpPr>
          <p:spPr>
            <a:xfrm>
              <a:off x="2958970" y="3140968"/>
              <a:ext cx="49111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3" name="直接箭头连接符 902">
              <a:extLst>
                <a:ext uri="{FF2B5EF4-FFF2-40B4-BE49-F238E27FC236}">
                  <a16:creationId xmlns:a16="http://schemas.microsoft.com/office/drawing/2014/main" id="{86D099D1-545B-465A-8B8F-2441A0D4E67E}"/>
                </a:ext>
              </a:extLst>
            </p:cNvPr>
            <p:cNvCxnSpPr>
              <a:stCxn id="900" idx="3"/>
            </p:cNvCxnSpPr>
            <p:nvPr/>
          </p:nvCxnSpPr>
          <p:spPr>
            <a:xfrm>
              <a:off x="4746227" y="3140968"/>
              <a:ext cx="5278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4" name="肘形连接符 212">
              <a:extLst>
                <a:ext uri="{FF2B5EF4-FFF2-40B4-BE49-F238E27FC236}">
                  <a16:creationId xmlns:a16="http://schemas.microsoft.com/office/drawing/2014/main" id="{7769AFEA-905D-41D6-87CF-B613A0AB5673}"/>
                </a:ext>
              </a:extLst>
            </p:cNvPr>
            <p:cNvCxnSpPr>
              <a:stCxn id="899" idx="2"/>
              <a:endCxn id="896" idx="2"/>
            </p:cNvCxnSpPr>
            <p:nvPr/>
          </p:nvCxnSpPr>
          <p:spPr>
            <a:xfrm rot="5400000">
              <a:off x="4136818" y="1337633"/>
              <a:ext cx="6269" cy="4608512"/>
            </a:xfrm>
            <a:prstGeom prst="bentConnector3">
              <a:avLst>
                <a:gd name="adj1" fmla="val 3444511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5" name="肘形连接符 213">
              <a:extLst>
                <a:ext uri="{FF2B5EF4-FFF2-40B4-BE49-F238E27FC236}">
                  <a16:creationId xmlns:a16="http://schemas.microsoft.com/office/drawing/2014/main" id="{D24B17AE-C9F5-4858-ABE4-4F35B1C9FD75}"/>
                </a:ext>
              </a:extLst>
            </p:cNvPr>
            <p:cNvCxnSpPr>
              <a:stCxn id="896" idx="3"/>
              <a:endCxn id="897" idx="1"/>
            </p:cNvCxnSpPr>
            <p:nvPr/>
          </p:nvCxnSpPr>
          <p:spPr>
            <a:xfrm flipV="1">
              <a:off x="2483768" y="1952836"/>
              <a:ext cx="950404" cy="144016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6" name="肘形连接符 214">
              <a:extLst>
                <a:ext uri="{FF2B5EF4-FFF2-40B4-BE49-F238E27FC236}">
                  <a16:creationId xmlns:a16="http://schemas.microsoft.com/office/drawing/2014/main" id="{DCF3FC64-E6BE-4417-A3DE-B6668B33AC2D}"/>
                </a:ext>
              </a:extLst>
            </p:cNvPr>
            <p:cNvCxnSpPr>
              <a:stCxn id="896" idx="3"/>
              <a:endCxn id="898" idx="1"/>
            </p:cNvCxnSpPr>
            <p:nvPr/>
          </p:nvCxnSpPr>
          <p:spPr>
            <a:xfrm>
              <a:off x="2483768" y="3392996"/>
              <a:ext cx="972108" cy="1345602"/>
            </a:xfrm>
            <a:prstGeom prst="bentConnector3">
              <a:avLst>
                <a:gd name="adj1" fmla="val 4890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7" name="肘形连接符 215">
              <a:extLst>
                <a:ext uri="{FF2B5EF4-FFF2-40B4-BE49-F238E27FC236}">
                  <a16:creationId xmlns:a16="http://schemas.microsoft.com/office/drawing/2014/main" id="{306675CF-D756-4204-95B6-1C4CEA77FA44}"/>
                </a:ext>
              </a:extLst>
            </p:cNvPr>
            <p:cNvCxnSpPr>
              <a:stCxn id="897" idx="3"/>
              <a:endCxn id="899" idx="1"/>
            </p:cNvCxnSpPr>
            <p:nvPr/>
          </p:nvCxnSpPr>
          <p:spPr>
            <a:xfrm>
              <a:off x="4730316" y="1952836"/>
              <a:ext cx="1065820" cy="143389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8" name="肘形连接符 216">
              <a:extLst>
                <a:ext uri="{FF2B5EF4-FFF2-40B4-BE49-F238E27FC236}">
                  <a16:creationId xmlns:a16="http://schemas.microsoft.com/office/drawing/2014/main" id="{B194EEBC-4793-4F0C-B7D7-5BF17E1563F6}"/>
                </a:ext>
              </a:extLst>
            </p:cNvPr>
            <p:cNvCxnSpPr>
              <a:stCxn id="898" idx="3"/>
              <a:endCxn id="899" idx="1"/>
            </p:cNvCxnSpPr>
            <p:nvPr/>
          </p:nvCxnSpPr>
          <p:spPr>
            <a:xfrm flipV="1">
              <a:off x="4752020" y="3386727"/>
              <a:ext cx="1044116" cy="1351871"/>
            </a:xfrm>
            <a:prstGeom prst="bentConnector3">
              <a:avLst>
                <a:gd name="adj1" fmla="val 48982"/>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93" name="TextBox 51">
            <a:extLst>
              <a:ext uri="{FF2B5EF4-FFF2-40B4-BE49-F238E27FC236}">
                <a16:creationId xmlns:a16="http://schemas.microsoft.com/office/drawing/2014/main" id="{38454C1D-9BD6-49FD-A8F5-BE006BD2691F}"/>
              </a:ext>
            </a:extLst>
          </p:cNvPr>
          <p:cNvSpPr txBox="1"/>
          <p:nvPr/>
        </p:nvSpPr>
        <p:spPr>
          <a:xfrm>
            <a:off x="1928415" y="4884986"/>
            <a:ext cx="369332" cy="246221"/>
          </a:xfrm>
          <a:prstGeom prst="rect">
            <a:avLst/>
          </a:prstGeom>
          <a:noFill/>
        </p:spPr>
        <p:txBody>
          <a:bodyPr vert="vert270" wrap="none" rtlCol="0">
            <a:spAutoFit/>
          </a:bodyPr>
          <a:lstStyle/>
          <a:p>
            <a:r>
              <a:rPr lang="zh-CN" altLang="en-US" sz="1200" dirty="0">
                <a:latin typeface="+mn-ea"/>
              </a:rPr>
              <a:t>零</a:t>
            </a:r>
          </a:p>
        </p:txBody>
      </p:sp>
      <p:sp>
        <p:nvSpPr>
          <p:cNvPr id="194" name="TextBox 78">
            <a:extLst>
              <a:ext uri="{FF2B5EF4-FFF2-40B4-BE49-F238E27FC236}">
                <a16:creationId xmlns:a16="http://schemas.microsoft.com/office/drawing/2014/main" id="{01EFB6A7-B207-4DA7-97D5-18B31E655765}"/>
              </a:ext>
            </a:extLst>
          </p:cNvPr>
          <p:cNvSpPr txBox="1"/>
          <p:nvPr/>
        </p:nvSpPr>
        <p:spPr>
          <a:xfrm>
            <a:off x="1947075" y="3524035"/>
            <a:ext cx="369332" cy="246221"/>
          </a:xfrm>
          <a:prstGeom prst="rect">
            <a:avLst/>
          </a:prstGeom>
          <a:noFill/>
        </p:spPr>
        <p:txBody>
          <a:bodyPr vert="vert270" wrap="none" rtlCol="0">
            <a:spAutoFit/>
          </a:bodyPr>
          <a:lstStyle/>
          <a:p>
            <a:r>
              <a:rPr lang="zh-CN" altLang="en-US" sz="1200" dirty="0">
                <a:latin typeface="+mn-ea"/>
              </a:rPr>
              <a:t>一</a:t>
            </a:r>
          </a:p>
        </p:txBody>
      </p:sp>
      <p:sp>
        <p:nvSpPr>
          <p:cNvPr id="195" name="TextBox 79">
            <a:extLst>
              <a:ext uri="{FF2B5EF4-FFF2-40B4-BE49-F238E27FC236}">
                <a16:creationId xmlns:a16="http://schemas.microsoft.com/office/drawing/2014/main" id="{928D51A4-39FE-413D-BA16-4BF1C32134C6}"/>
              </a:ext>
            </a:extLst>
          </p:cNvPr>
          <p:cNvSpPr txBox="1"/>
          <p:nvPr/>
        </p:nvSpPr>
        <p:spPr>
          <a:xfrm>
            <a:off x="1991465" y="1986607"/>
            <a:ext cx="369332" cy="246221"/>
          </a:xfrm>
          <a:prstGeom prst="rect">
            <a:avLst/>
          </a:prstGeom>
          <a:noFill/>
        </p:spPr>
        <p:txBody>
          <a:bodyPr vert="vert270" wrap="none" rtlCol="0">
            <a:spAutoFit/>
          </a:bodyPr>
          <a:lstStyle/>
          <a:p>
            <a:r>
              <a:rPr lang="zh-CN" altLang="en-US" sz="1200" dirty="0">
                <a:latin typeface="+mn-ea"/>
              </a:rPr>
              <a:t>九</a:t>
            </a:r>
          </a:p>
        </p:txBody>
      </p:sp>
      <p:cxnSp>
        <p:nvCxnSpPr>
          <p:cNvPr id="196" name="直接连接符 195">
            <a:extLst>
              <a:ext uri="{FF2B5EF4-FFF2-40B4-BE49-F238E27FC236}">
                <a16:creationId xmlns:a16="http://schemas.microsoft.com/office/drawing/2014/main" id="{3BFC7D01-73E6-4F31-8FB6-F9857E18F051}"/>
              </a:ext>
            </a:extLst>
          </p:cNvPr>
          <p:cNvCxnSpPr/>
          <p:nvPr/>
        </p:nvCxnSpPr>
        <p:spPr>
          <a:xfrm flipH="1">
            <a:off x="2167460" y="2605013"/>
            <a:ext cx="1693" cy="226800"/>
          </a:xfrm>
          <a:prstGeom prst="line">
            <a:avLst/>
          </a:prstGeom>
          <a:ln w="25400"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6969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解码过程</a:t>
            </a:r>
          </a:p>
        </p:txBody>
      </p:sp>
      <p:sp>
        <p:nvSpPr>
          <p:cNvPr id="579" name="Oval 8">
            <a:extLst>
              <a:ext uri="{FF2B5EF4-FFF2-40B4-BE49-F238E27FC236}">
                <a16:creationId xmlns:a16="http://schemas.microsoft.com/office/drawing/2014/main" id="{DF6D6DE8-8F19-44FC-8FC1-4D22F08E58E1}"/>
              </a:ext>
            </a:extLst>
          </p:cNvPr>
          <p:cNvSpPr>
            <a:spLocks noChangeArrowheads="1"/>
          </p:cNvSpPr>
          <p:nvPr/>
        </p:nvSpPr>
        <p:spPr bwMode="auto">
          <a:xfrm rot="16200000">
            <a:off x="2689349" y="5337998"/>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80" name="Oval 9">
            <a:extLst>
              <a:ext uri="{FF2B5EF4-FFF2-40B4-BE49-F238E27FC236}">
                <a16:creationId xmlns:a16="http://schemas.microsoft.com/office/drawing/2014/main" id="{CC514F61-2728-4ACA-9628-3C29E4396B3D}"/>
              </a:ext>
            </a:extLst>
          </p:cNvPr>
          <p:cNvSpPr>
            <a:spLocks noChangeAspect="1" noChangeArrowheads="1"/>
          </p:cNvSpPr>
          <p:nvPr/>
        </p:nvSpPr>
        <p:spPr bwMode="auto">
          <a:xfrm rot="16200000">
            <a:off x="2487565" y="5307189"/>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81" name="Line 11">
            <a:extLst>
              <a:ext uri="{FF2B5EF4-FFF2-40B4-BE49-F238E27FC236}">
                <a16:creationId xmlns:a16="http://schemas.microsoft.com/office/drawing/2014/main" id="{793BE926-1BCA-402C-A159-7C96F65731CE}"/>
              </a:ext>
            </a:extLst>
          </p:cNvPr>
          <p:cNvSpPr>
            <a:spLocks noChangeShapeType="1"/>
          </p:cNvSpPr>
          <p:nvPr/>
        </p:nvSpPr>
        <p:spPr bwMode="auto">
          <a:xfrm rot="16200000" flipV="1">
            <a:off x="2579184" y="5308892"/>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82" name="Oval 8">
            <a:extLst>
              <a:ext uri="{FF2B5EF4-FFF2-40B4-BE49-F238E27FC236}">
                <a16:creationId xmlns:a16="http://schemas.microsoft.com/office/drawing/2014/main" id="{B64654A6-D485-4917-A4FB-0F264AF1A3F6}"/>
              </a:ext>
            </a:extLst>
          </p:cNvPr>
          <p:cNvSpPr>
            <a:spLocks noChangeArrowheads="1"/>
          </p:cNvSpPr>
          <p:nvPr/>
        </p:nvSpPr>
        <p:spPr bwMode="auto">
          <a:xfrm rot="16200000">
            <a:off x="2689323" y="4985380"/>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83" name="Oval 9">
            <a:extLst>
              <a:ext uri="{FF2B5EF4-FFF2-40B4-BE49-F238E27FC236}">
                <a16:creationId xmlns:a16="http://schemas.microsoft.com/office/drawing/2014/main" id="{43CB17FF-2A3B-41F6-B151-2DC0539BC160}"/>
              </a:ext>
            </a:extLst>
          </p:cNvPr>
          <p:cNvSpPr>
            <a:spLocks noChangeAspect="1" noChangeArrowheads="1"/>
          </p:cNvSpPr>
          <p:nvPr/>
        </p:nvSpPr>
        <p:spPr bwMode="auto">
          <a:xfrm rot="16200000">
            <a:off x="2487540" y="4954570"/>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84" name="Line 11">
            <a:extLst>
              <a:ext uri="{FF2B5EF4-FFF2-40B4-BE49-F238E27FC236}">
                <a16:creationId xmlns:a16="http://schemas.microsoft.com/office/drawing/2014/main" id="{4EA9D2D8-07F4-424B-B490-1EEF5E793C74}"/>
              </a:ext>
            </a:extLst>
          </p:cNvPr>
          <p:cNvSpPr>
            <a:spLocks noChangeShapeType="1"/>
          </p:cNvSpPr>
          <p:nvPr/>
        </p:nvSpPr>
        <p:spPr bwMode="auto">
          <a:xfrm rot="16200000" flipV="1">
            <a:off x="2579158" y="4956273"/>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85" name="Oval 8">
            <a:extLst>
              <a:ext uri="{FF2B5EF4-FFF2-40B4-BE49-F238E27FC236}">
                <a16:creationId xmlns:a16="http://schemas.microsoft.com/office/drawing/2014/main" id="{00728358-D2A8-4E37-A3ED-1B7DEEFAE484}"/>
              </a:ext>
            </a:extLst>
          </p:cNvPr>
          <p:cNvSpPr>
            <a:spLocks noChangeArrowheads="1"/>
          </p:cNvSpPr>
          <p:nvPr/>
        </p:nvSpPr>
        <p:spPr bwMode="auto">
          <a:xfrm rot="16200000">
            <a:off x="2691238" y="4644061"/>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86" name="Oval 9">
            <a:extLst>
              <a:ext uri="{FF2B5EF4-FFF2-40B4-BE49-F238E27FC236}">
                <a16:creationId xmlns:a16="http://schemas.microsoft.com/office/drawing/2014/main" id="{0051089F-C78C-42B7-9796-AA439AFB2183}"/>
              </a:ext>
            </a:extLst>
          </p:cNvPr>
          <p:cNvSpPr>
            <a:spLocks noChangeAspect="1" noChangeArrowheads="1"/>
          </p:cNvSpPr>
          <p:nvPr/>
        </p:nvSpPr>
        <p:spPr bwMode="auto">
          <a:xfrm rot="16200000">
            <a:off x="2489454" y="4614161"/>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87" name="Line 11">
            <a:extLst>
              <a:ext uri="{FF2B5EF4-FFF2-40B4-BE49-F238E27FC236}">
                <a16:creationId xmlns:a16="http://schemas.microsoft.com/office/drawing/2014/main" id="{5AD8F201-8EF6-4685-9143-83CE245E330F}"/>
              </a:ext>
            </a:extLst>
          </p:cNvPr>
          <p:cNvSpPr>
            <a:spLocks noChangeShapeType="1"/>
          </p:cNvSpPr>
          <p:nvPr/>
        </p:nvSpPr>
        <p:spPr bwMode="auto">
          <a:xfrm rot="16200000" flipV="1">
            <a:off x="2581073" y="4615865"/>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88" name="Oval 8">
            <a:extLst>
              <a:ext uri="{FF2B5EF4-FFF2-40B4-BE49-F238E27FC236}">
                <a16:creationId xmlns:a16="http://schemas.microsoft.com/office/drawing/2014/main" id="{A861B4CE-D697-43A2-9F96-110D03E3D0C5}"/>
              </a:ext>
            </a:extLst>
          </p:cNvPr>
          <p:cNvSpPr>
            <a:spLocks noChangeArrowheads="1"/>
          </p:cNvSpPr>
          <p:nvPr/>
        </p:nvSpPr>
        <p:spPr bwMode="auto">
          <a:xfrm rot="16200000">
            <a:off x="2688560" y="4290782"/>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89" name="Oval 8">
            <a:extLst>
              <a:ext uri="{FF2B5EF4-FFF2-40B4-BE49-F238E27FC236}">
                <a16:creationId xmlns:a16="http://schemas.microsoft.com/office/drawing/2014/main" id="{84F92233-6039-4342-8804-60BBE1E060DB}"/>
              </a:ext>
            </a:extLst>
          </p:cNvPr>
          <p:cNvSpPr>
            <a:spLocks noChangeArrowheads="1"/>
          </p:cNvSpPr>
          <p:nvPr/>
        </p:nvSpPr>
        <p:spPr bwMode="auto">
          <a:xfrm rot="16200000">
            <a:off x="2688560" y="5713976"/>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90" name="Oval 8">
            <a:extLst>
              <a:ext uri="{FF2B5EF4-FFF2-40B4-BE49-F238E27FC236}">
                <a16:creationId xmlns:a16="http://schemas.microsoft.com/office/drawing/2014/main" id="{4DCB84AE-F4B3-447F-8CF0-758B019E7677}"/>
              </a:ext>
            </a:extLst>
          </p:cNvPr>
          <p:cNvSpPr>
            <a:spLocks noChangeArrowheads="1"/>
          </p:cNvSpPr>
          <p:nvPr/>
        </p:nvSpPr>
        <p:spPr bwMode="auto">
          <a:xfrm rot="16200000">
            <a:off x="2689349" y="3945053"/>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91" name="Oval 9">
            <a:extLst>
              <a:ext uri="{FF2B5EF4-FFF2-40B4-BE49-F238E27FC236}">
                <a16:creationId xmlns:a16="http://schemas.microsoft.com/office/drawing/2014/main" id="{1B92C3AA-6982-45E0-A432-CED633440872}"/>
              </a:ext>
            </a:extLst>
          </p:cNvPr>
          <p:cNvSpPr>
            <a:spLocks noChangeAspect="1" noChangeArrowheads="1"/>
          </p:cNvSpPr>
          <p:nvPr/>
        </p:nvSpPr>
        <p:spPr bwMode="auto">
          <a:xfrm rot="16200000">
            <a:off x="2487565" y="3914244"/>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92" name="Line 11">
            <a:extLst>
              <a:ext uri="{FF2B5EF4-FFF2-40B4-BE49-F238E27FC236}">
                <a16:creationId xmlns:a16="http://schemas.microsoft.com/office/drawing/2014/main" id="{739013A4-9733-4800-A414-A481F451216A}"/>
              </a:ext>
            </a:extLst>
          </p:cNvPr>
          <p:cNvSpPr>
            <a:spLocks noChangeShapeType="1"/>
          </p:cNvSpPr>
          <p:nvPr/>
        </p:nvSpPr>
        <p:spPr bwMode="auto">
          <a:xfrm rot="16200000" flipV="1">
            <a:off x="2579184" y="3915947"/>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93" name="Oval 8">
            <a:extLst>
              <a:ext uri="{FF2B5EF4-FFF2-40B4-BE49-F238E27FC236}">
                <a16:creationId xmlns:a16="http://schemas.microsoft.com/office/drawing/2014/main" id="{BC7711ED-4CB0-4DBE-878D-E50CD4F460F9}"/>
              </a:ext>
            </a:extLst>
          </p:cNvPr>
          <p:cNvSpPr>
            <a:spLocks noChangeArrowheads="1"/>
          </p:cNvSpPr>
          <p:nvPr/>
        </p:nvSpPr>
        <p:spPr bwMode="auto">
          <a:xfrm rot="16200000">
            <a:off x="2689323" y="3590864"/>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94" name="Oval 9">
            <a:extLst>
              <a:ext uri="{FF2B5EF4-FFF2-40B4-BE49-F238E27FC236}">
                <a16:creationId xmlns:a16="http://schemas.microsoft.com/office/drawing/2014/main" id="{B4B453E0-6738-4484-9AA1-96352AACA842}"/>
              </a:ext>
            </a:extLst>
          </p:cNvPr>
          <p:cNvSpPr>
            <a:spLocks noChangeAspect="1" noChangeArrowheads="1"/>
          </p:cNvSpPr>
          <p:nvPr/>
        </p:nvSpPr>
        <p:spPr bwMode="auto">
          <a:xfrm rot="16200000">
            <a:off x="2487540" y="3560055"/>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95" name="Line 11">
            <a:extLst>
              <a:ext uri="{FF2B5EF4-FFF2-40B4-BE49-F238E27FC236}">
                <a16:creationId xmlns:a16="http://schemas.microsoft.com/office/drawing/2014/main" id="{0231AE6E-D450-4407-8711-616520CC5E75}"/>
              </a:ext>
            </a:extLst>
          </p:cNvPr>
          <p:cNvSpPr>
            <a:spLocks noChangeShapeType="1"/>
          </p:cNvSpPr>
          <p:nvPr/>
        </p:nvSpPr>
        <p:spPr bwMode="auto">
          <a:xfrm rot="16200000" flipV="1">
            <a:off x="2579158" y="3561758"/>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96" name="Oval 8">
            <a:extLst>
              <a:ext uri="{FF2B5EF4-FFF2-40B4-BE49-F238E27FC236}">
                <a16:creationId xmlns:a16="http://schemas.microsoft.com/office/drawing/2014/main" id="{C0275E6F-8211-4A5C-97DB-287CA5C814EA}"/>
              </a:ext>
            </a:extLst>
          </p:cNvPr>
          <p:cNvSpPr>
            <a:spLocks noChangeArrowheads="1"/>
          </p:cNvSpPr>
          <p:nvPr/>
        </p:nvSpPr>
        <p:spPr bwMode="auto">
          <a:xfrm rot="16200000">
            <a:off x="2691238" y="3244225"/>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97" name="Oval 9">
            <a:extLst>
              <a:ext uri="{FF2B5EF4-FFF2-40B4-BE49-F238E27FC236}">
                <a16:creationId xmlns:a16="http://schemas.microsoft.com/office/drawing/2014/main" id="{28579C97-E88E-4C74-A675-9C417A812B67}"/>
              </a:ext>
            </a:extLst>
          </p:cNvPr>
          <p:cNvSpPr>
            <a:spLocks noChangeAspect="1" noChangeArrowheads="1"/>
          </p:cNvSpPr>
          <p:nvPr/>
        </p:nvSpPr>
        <p:spPr bwMode="auto">
          <a:xfrm rot="16200000">
            <a:off x="2489454" y="3214326"/>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98" name="Line 11">
            <a:extLst>
              <a:ext uri="{FF2B5EF4-FFF2-40B4-BE49-F238E27FC236}">
                <a16:creationId xmlns:a16="http://schemas.microsoft.com/office/drawing/2014/main" id="{574B5602-C2DA-441D-BAAC-CCD62D155A5F}"/>
              </a:ext>
            </a:extLst>
          </p:cNvPr>
          <p:cNvSpPr>
            <a:spLocks noChangeShapeType="1"/>
          </p:cNvSpPr>
          <p:nvPr/>
        </p:nvSpPr>
        <p:spPr bwMode="auto">
          <a:xfrm rot="16200000" flipV="1">
            <a:off x="2581073" y="3216029"/>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99" name="Oval 8">
            <a:extLst>
              <a:ext uri="{FF2B5EF4-FFF2-40B4-BE49-F238E27FC236}">
                <a16:creationId xmlns:a16="http://schemas.microsoft.com/office/drawing/2014/main" id="{95A2EF48-8F97-4FED-BE7D-6A563865B182}"/>
              </a:ext>
            </a:extLst>
          </p:cNvPr>
          <p:cNvSpPr>
            <a:spLocks noChangeArrowheads="1"/>
          </p:cNvSpPr>
          <p:nvPr/>
        </p:nvSpPr>
        <p:spPr bwMode="auto">
          <a:xfrm rot="16200000">
            <a:off x="2688560" y="2897837"/>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00" name="Line 10">
            <a:extLst>
              <a:ext uri="{FF2B5EF4-FFF2-40B4-BE49-F238E27FC236}">
                <a16:creationId xmlns:a16="http://schemas.microsoft.com/office/drawing/2014/main" id="{BDE4BBC2-2E73-42B5-A1A0-B2CA3A629D89}"/>
              </a:ext>
            </a:extLst>
          </p:cNvPr>
          <p:cNvSpPr>
            <a:spLocks noChangeShapeType="1"/>
          </p:cNvSpPr>
          <p:nvPr/>
        </p:nvSpPr>
        <p:spPr bwMode="auto">
          <a:xfrm rot="16200000">
            <a:off x="2687925" y="5239955"/>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01" name="Line 10">
            <a:extLst>
              <a:ext uri="{FF2B5EF4-FFF2-40B4-BE49-F238E27FC236}">
                <a16:creationId xmlns:a16="http://schemas.microsoft.com/office/drawing/2014/main" id="{D20FE2A8-6AEC-40DF-A142-CA09822A50BD}"/>
              </a:ext>
            </a:extLst>
          </p:cNvPr>
          <p:cNvSpPr>
            <a:spLocks noChangeShapeType="1"/>
          </p:cNvSpPr>
          <p:nvPr/>
        </p:nvSpPr>
        <p:spPr bwMode="auto">
          <a:xfrm rot="16200000">
            <a:off x="2687925" y="4892655"/>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02" name="Line 10">
            <a:extLst>
              <a:ext uri="{FF2B5EF4-FFF2-40B4-BE49-F238E27FC236}">
                <a16:creationId xmlns:a16="http://schemas.microsoft.com/office/drawing/2014/main" id="{74D5485C-A68B-42EF-8A54-898B9DAF9669}"/>
              </a:ext>
            </a:extLst>
          </p:cNvPr>
          <p:cNvSpPr>
            <a:spLocks noChangeShapeType="1"/>
          </p:cNvSpPr>
          <p:nvPr/>
        </p:nvSpPr>
        <p:spPr bwMode="auto">
          <a:xfrm rot="16200000">
            <a:off x="2687925" y="4545357"/>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03" name="Line 10">
            <a:extLst>
              <a:ext uri="{FF2B5EF4-FFF2-40B4-BE49-F238E27FC236}">
                <a16:creationId xmlns:a16="http://schemas.microsoft.com/office/drawing/2014/main" id="{9488BA74-DA6A-4B47-80D3-CBD8B3CA3865}"/>
              </a:ext>
            </a:extLst>
          </p:cNvPr>
          <p:cNvSpPr>
            <a:spLocks noChangeShapeType="1"/>
          </p:cNvSpPr>
          <p:nvPr/>
        </p:nvSpPr>
        <p:spPr bwMode="auto">
          <a:xfrm rot="16200000">
            <a:off x="2687925" y="3845440"/>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04" name="Line 10">
            <a:extLst>
              <a:ext uri="{FF2B5EF4-FFF2-40B4-BE49-F238E27FC236}">
                <a16:creationId xmlns:a16="http://schemas.microsoft.com/office/drawing/2014/main" id="{5F536334-8091-456E-9A16-44A3726AEF5D}"/>
              </a:ext>
            </a:extLst>
          </p:cNvPr>
          <p:cNvSpPr>
            <a:spLocks noChangeShapeType="1"/>
          </p:cNvSpPr>
          <p:nvPr/>
        </p:nvSpPr>
        <p:spPr bwMode="auto">
          <a:xfrm rot="16200000">
            <a:off x="2687925" y="3492842"/>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05" name="Line 10">
            <a:extLst>
              <a:ext uri="{FF2B5EF4-FFF2-40B4-BE49-F238E27FC236}">
                <a16:creationId xmlns:a16="http://schemas.microsoft.com/office/drawing/2014/main" id="{9ADBD621-5213-43F1-9F6F-A6BA1E264F79}"/>
              </a:ext>
            </a:extLst>
          </p:cNvPr>
          <p:cNvSpPr>
            <a:spLocks noChangeShapeType="1"/>
          </p:cNvSpPr>
          <p:nvPr/>
        </p:nvSpPr>
        <p:spPr bwMode="auto">
          <a:xfrm rot="16200000">
            <a:off x="2691038" y="3149298"/>
            <a:ext cx="181304" cy="49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606" name="直接连接符 605">
            <a:extLst>
              <a:ext uri="{FF2B5EF4-FFF2-40B4-BE49-F238E27FC236}">
                <a16:creationId xmlns:a16="http://schemas.microsoft.com/office/drawing/2014/main" id="{846C909F-44F9-4C8D-A88B-BF79004B08A0}"/>
              </a:ext>
            </a:extLst>
          </p:cNvPr>
          <p:cNvCxnSpPr/>
          <p:nvPr/>
        </p:nvCxnSpPr>
        <p:spPr>
          <a:xfrm>
            <a:off x="2961637" y="5423829"/>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7" name="直接连接符 606">
            <a:extLst>
              <a:ext uri="{FF2B5EF4-FFF2-40B4-BE49-F238E27FC236}">
                <a16:creationId xmlns:a16="http://schemas.microsoft.com/office/drawing/2014/main" id="{3E43F4C8-CBF5-47D9-A832-DDC56E416EFC}"/>
              </a:ext>
            </a:extLst>
          </p:cNvPr>
          <p:cNvCxnSpPr/>
          <p:nvPr/>
        </p:nvCxnSpPr>
        <p:spPr>
          <a:xfrm>
            <a:off x="2961637" y="5070668"/>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8" name="直接连接符 607">
            <a:extLst>
              <a:ext uri="{FF2B5EF4-FFF2-40B4-BE49-F238E27FC236}">
                <a16:creationId xmlns:a16="http://schemas.microsoft.com/office/drawing/2014/main" id="{D7A82947-59B9-4E7D-B52D-B6F9B172D640}"/>
              </a:ext>
            </a:extLst>
          </p:cNvPr>
          <p:cNvCxnSpPr/>
          <p:nvPr/>
        </p:nvCxnSpPr>
        <p:spPr>
          <a:xfrm>
            <a:off x="2961637" y="4730259"/>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9" name="直接连接符 608">
            <a:extLst>
              <a:ext uri="{FF2B5EF4-FFF2-40B4-BE49-F238E27FC236}">
                <a16:creationId xmlns:a16="http://schemas.microsoft.com/office/drawing/2014/main" id="{2C2C4846-7839-4465-AFE7-53102D28228A}"/>
              </a:ext>
            </a:extLst>
          </p:cNvPr>
          <p:cNvCxnSpPr/>
          <p:nvPr/>
        </p:nvCxnSpPr>
        <p:spPr>
          <a:xfrm>
            <a:off x="2961637" y="4377641"/>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0" name="直接连接符 609">
            <a:extLst>
              <a:ext uri="{FF2B5EF4-FFF2-40B4-BE49-F238E27FC236}">
                <a16:creationId xmlns:a16="http://schemas.microsoft.com/office/drawing/2014/main" id="{358D89B0-58F5-44E6-8213-267F432A922C}"/>
              </a:ext>
            </a:extLst>
          </p:cNvPr>
          <p:cNvCxnSpPr/>
          <p:nvPr/>
        </p:nvCxnSpPr>
        <p:spPr>
          <a:xfrm>
            <a:off x="2961637" y="4030342"/>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1" name="直接连接符 610">
            <a:extLst>
              <a:ext uri="{FF2B5EF4-FFF2-40B4-BE49-F238E27FC236}">
                <a16:creationId xmlns:a16="http://schemas.microsoft.com/office/drawing/2014/main" id="{5581B50E-A58B-4666-AB30-E569D260181E}"/>
              </a:ext>
            </a:extLst>
          </p:cNvPr>
          <p:cNvCxnSpPr/>
          <p:nvPr/>
        </p:nvCxnSpPr>
        <p:spPr>
          <a:xfrm>
            <a:off x="2961637" y="3676152"/>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2" name="直接连接符 611">
            <a:extLst>
              <a:ext uri="{FF2B5EF4-FFF2-40B4-BE49-F238E27FC236}">
                <a16:creationId xmlns:a16="http://schemas.microsoft.com/office/drawing/2014/main" id="{794A11A5-FA9D-49D8-99B7-631BD6436FFB}"/>
              </a:ext>
            </a:extLst>
          </p:cNvPr>
          <p:cNvCxnSpPr/>
          <p:nvPr/>
        </p:nvCxnSpPr>
        <p:spPr>
          <a:xfrm>
            <a:off x="2961637" y="3330424"/>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3" name="直接连接符 612">
            <a:extLst>
              <a:ext uri="{FF2B5EF4-FFF2-40B4-BE49-F238E27FC236}">
                <a16:creationId xmlns:a16="http://schemas.microsoft.com/office/drawing/2014/main" id="{AD09E13C-5044-43C7-A0FC-4E6CFCDAB877}"/>
              </a:ext>
            </a:extLst>
          </p:cNvPr>
          <p:cNvCxnSpPr/>
          <p:nvPr/>
        </p:nvCxnSpPr>
        <p:spPr>
          <a:xfrm flipV="1">
            <a:off x="2961637" y="2972595"/>
            <a:ext cx="6301800" cy="5211"/>
          </a:xfrm>
          <a:prstGeom prst="line">
            <a:avLst/>
          </a:prstGeom>
        </p:spPr>
        <p:style>
          <a:lnRef idx="1">
            <a:schemeClr val="accent1"/>
          </a:lnRef>
          <a:fillRef idx="0">
            <a:schemeClr val="accent1"/>
          </a:fillRef>
          <a:effectRef idx="0">
            <a:schemeClr val="accent1"/>
          </a:effectRef>
          <a:fontRef idx="minor">
            <a:schemeClr val="tx1"/>
          </a:fontRef>
        </p:style>
      </p:cxnSp>
      <p:cxnSp>
        <p:nvCxnSpPr>
          <p:cNvPr id="614" name="直接连接符 613">
            <a:extLst>
              <a:ext uri="{FF2B5EF4-FFF2-40B4-BE49-F238E27FC236}">
                <a16:creationId xmlns:a16="http://schemas.microsoft.com/office/drawing/2014/main" id="{87908B64-B791-4EF9-B41D-DCC17DE3B33A}"/>
              </a:ext>
            </a:extLst>
          </p:cNvPr>
          <p:cNvCxnSpPr/>
          <p:nvPr/>
        </p:nvCxnSpPr>
        <p:spPr>
          <a:xfrm flipV="1">
            <a:off x="3175842" y="1419021"/>
            <a:ext cx="15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5" name="直接连接符 614">
            <a:extLst>
              <a:ext uri="{FF2B5EF4-FFF2-40B4-BE49-F238E27FC236}">
                <a16:creationId xmlns:a16="http://schemas.microsoft.com/office/drawing/2014/main" id="{B2DA8AC7-C195-4CB9-A5AA-3E795BB075F9}"/>
              </a:ext>
            </a:extLst>
          </p:cNvPr>
          <p:cNvCxnSpPr/>
          <p:nvPr/>
        </p:nvCxnSpPr>
        <p:spPr>
          <a:xfrm flipV="1">
            <a:off x="3521571" y="1419021"/>
            <a:ext cx="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6" name="直接连接符 615">
            <a:extLst>
              <a:ext uri="{FF2B5EF4-FFF2-40B4-BE49-F238E27FC236}">
                <a16:creationId xmlns:a16="http://schemas.microsoft.com/office/drawing/2014/main" id="{4CCAE2D7-FF09-419C-9CDE-07EE501B42B9}"/>
              </a:ext>
            </a:extLst>
          </p:cNvPr>
          <p:cNvCxnSpPr/>
          <p:nvPr/>
        </p:nvCxnSpPr>
        <p:spPr>
          <a:xfrm flipH="1" flipV="1">
            <a:off x="3837869" y="1419021"/>
            <a:ext cx="1033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7" name="直接连接符 616">
            <a:extLst>
              <a:ext uri="{FF2B5EF4-FFF2-40B4-BE49-F238E27FC236}">
                <a16:creationId xmlns:a16="http://schemas.microsoft.com/office/drawing/2014/main" id="{E22611E7-9983-477E-94DB-7C14567F01E4}"/>
              </a:ext>
            </a:extLst>
          </p:cNvPr>
          <p:cNvCxnSpPr/>
          <p:nvPr/>
        </p:nvCxnSpPr>
        <p:spPr>
          <a:xfrm flipH="1" flipV="1">
            <a:off x="4184393" y="1419021"/>
            <a:ext cx="1110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8" name="直接连接符 617">
            <a:extLst>
              <a:ext uri="{FF2B5EF4-FFF2-40B4-BE49-F238E27FC236}">
                <a16:creationId xmlns:a16="http://schemas.microsoft.com/office/drawing/2014/main" id="{005FFF15-BC39-4558-B5AD-F8DEC06677EB}"/>
              </a:ext>
            </a:extLst>
          </p:cNvPr>
          <p:cNvCxnSpPr/>
          <p:nvPr/>
        </p:nvCxnSpPr>
        <p:spPr>
          <a:xfrm flipV="1">
            <a:off x="4529018" y="1419020"/>
            <a:ext cx="7997"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9" name="直接连接符 618">
            <a:extLst>
              <a:ext uri="{FF2B5EF4-FFF2-40B4-BE49-F238E27FC236}">
                <a16:creationId xmlns:a16="http://schemas.microsoft.com/office/drawing/2014/main" id="{BC0F4782-5A48-48B4-996B-BC4CE5DA48DB}"/>
              </a:ext>
            </a:extLst>
          </p:cNvPr>
          <p:cNvCxnSpPr/>
          <p:nvPr/>
        </p:nvCxnSpPr>
        <p:spPr>
          <a:xfrm flipH="1" flipV="1">
            <a:off x="4863643" y="1419021"/>
            <a:ext cx="4213"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0" name="直接连接符 619">
            <a:extLst>
              <a:ext uri="{FF2B5EF4-FFF2-40B4-BE49-F238E27FC236}">
                <a16:creationId xmlns:a16="http://schemas.microsoft.com/office/drawing/2014/main" id="{D2186E05-AEB6-4F60-9ECD-0F7AB9C10B1F}"/>
              </a:ext>
            </a:extLst>
          </p:cNvPr>
          <p:cNvCxnSpPr/>
          <p:nvPr/>
        </p:nvCxnSpPr>
        <p:spPr>
          <a:xfrm flipH="1" flipV="1">
            <a:off x="5214489" y="1419021"/>
            <a:ext cx="665"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1" name="直接连接符 620">
            <a:extLst>
              <a:ext uri="{FF2B5EF4-FFF2-40B4-BE49-F238E27FC236}">
                <a16:creationId xmlns:a16="http://schemas.microsoft.com/office/drawing/2014/main" id="{788A88F1-2A8F-4275-AC31-5B05EB7BEE5D}"/>
              </a:ext>
            </a:extLst>
          </p:cNvPr>
          <p:cNvCxnSpPr/>
          <p:nvPr/>
        </p:nvCxnSpPr>
        <p:spPr>
          <a:xfrm flipV="1">
            <a:off x="5548673" y="1419021"/>
            <a:ext cx="77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2" name="直接连接符 621">
            <a:extLst>
              <a:ext uri="{FF2B5EF4-FFF2-40B4-BE49-F238E27FC236}">
                <a16:creationId xmlns:a16="http://schemas.microsoft.com/office/drawing/2014/main" id="{F0941344-92CF-4953-8BD3-D925791237CB}"/>
              </a:ext>
            </a:extLst>
          </p:cNvPr>
          <p:cNvCxnSpPr/>
          <p:nvPr/>
        </p:nvCxnSpPr>
        <p:spPr>
          <a:xfrm flipH="1" flipV="1">
            <a:off x="5883785" y="1419021"/>
            <a:ext cx="3726"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3" name="直接连接符 622">
            <a:extLst>
              <a:ext uri="{FF2B5EF4-FFF2-40B4-BE49-F238E27FC236}">
                <a16:creationId xmlns:a16="http://schemas.microsoft.com/office/drawing/2014/main" id="{354FDD22-0706-475D-A7C1-3BB6A0A30735}"/>
              </a:ext>
            </a:extLst>
          </p:cNvPr>
          <p:cNvCxnSpPr/>
          <p:nvPr/>
        </p:nvCxnSpPr>
        <p:spPr>
          <a:xfrm flipH="1" flipV="1">
            <a:off x="6227557" y="1438422"/>
            <a:ext cx="363" cy="3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4" name="直接箭头连接符 623">
            <a:extLst>
              <a:ext uri="{FF2B5EF4-FFF2-40B4-BE49-F238E27FC236}">
                <a16:creationId xmlns:a16="http://schemas.microsoft.com/office/drawing/2014/main" id="{31847438-A3DB-499F-965E-B82774570332}"/>
              </a:ext>
            </a:extLst>
          </p:cNvPr>
          <p:cNvCxnSpPr/>
          <p:nvPr/>
        </p:nvCxnSpPr>
        <p:spPr>
          <a:xfrm>
            <a:off x="3199171" y="5836347"/>
            <a:ext cx="6173195" cy="206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6" name="矩形 625">
                <a:extLst>
                  <a:ext uri="{FF2B5EF4-FFF2-40B4-BE49-F238E27FC236}">
                    <a16:creationId xmlns:a16="http://schemas.microsoft.com/office/drawing/2014/main" id="{CD0B07C9-C7C4-4858-BBFF-ACF3182B31B8}"/>
                  </a:ext>
                </a:extLst>
              </p:cNvPr>
              <p:cNvSpPr/>
              <p:nvPr/>
            </p:nvSpPr>
            <p:spPr>
              <a:xfrm>
                <a:off x="3101621" y="54508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m:t>
                          </m:r>
                        </m:sub>
                      </m:sSub>
                    </m:oMath>
                  </m:oMathPara>
                </a14:m>
                <a:endParaRPr lang="zh-CN" altLang="en-US" sz="1600" dirty="0"/>
              </a:p>
            </p:txBody>
          </p:sp>
        </mc:Choice>
        <mc:Fallback xmlns="">
          <p:sp>
            <p:nvSpPr>
              <p:cNvPr id="626" name="矩形 625">
                <a:extLst>
                  <a:ext uri="{FF2B5EF4-FFF2-40B4-BE49-F238E27FC236}">
                    <a16:creationId xmlns:a16="http://schemas.microsoft.com/office/drawing/2014/main" id="{CD0B07C9-C7C4-4858-BBFF-ACF3182B31B8}"/>
                  </a:ext>
                </a:extLst>
              </p:cNvPr>
              <p:cNvSpPr>
                <a:spLocks noRot="1" noChangeAspect="1" noMove="1" noResize="1" noEditPoints="1" noAdjustHandles="1" noChangeArrowheads="1" noChangeShapeType="1" noTextEdit="1"/>
              </p:cNvSpPr>
              <p:nvPr/>
            </p:nvSpPr>
            <p:spPr>
              <a:xfrm>
                <a:off x="3101621" y="5450847"/>
                <a:ext cx="151632" cy="386116"/>
              </a:xfrm>
              <a:prstGeom prst="rect">
                <a:avLst/>
              </a:prstGeom>
              <a:blipFill>
                <a:blip r:embed="rId5"/>
                <a:stretch>
                  <a:fillRect l="-61538" r="-4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7" name="矩形 626">
                <a:extLst>
                  <a:ext uri="{FF2B5EF4-FFF2-40B4-BE49-F238E27FC236}">
                    <a16:creationId xmlns:a16="http://schemas.microsoft.com/office/drawing/2014/main" id="{909C0128-0A8C-49D8-AF20-68BDCB587003}"/>
                  </a:ext>
                </a:extLst>
              </p:cNvPr>
              <p:cNvSpPr/>
              <p:nvPr/>
            </p:nvSpPr>
            <p:spPr>
              <a:xfrm>
                <a:off x="3445755" y="54508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2</m:t>
                          </m:r>
                        </m:sub>
                      </m:sSub>
                    </m:oMath>
                  </m:oMathPara>
                </a14:m>
                <a:endParaRPr lang="zh-CN" altLang="en-US" sz="1600" dirty="0"/>
              </a:p>
            </p:txBody>
          </p:sp>
        </mc:Choice>
        <mc:Fallback xmlns="">
          <p:sp>
            <p:nvSpPr>
              <p:cNvPr id="627" name="矩形 626">
                <a:extLst>
                  <a:ext uri="{FF2B5EF4-FFF2-40B4-BE49-F238E27FC236}">
                    <a16:creationId xmlns:a16="http://schemas.microsoft.com/office/drawing/2014/main" id="{909C0128-0A8C-49D8-AF20-68BDCB587003}"/>
                  </a:ext>
                </a:extLst>
              </p:cNvPr>
              <p:cNvSpPr>
                <a:spLocks noRot="1" noChangeAspect="1" noMove="1" noResize="1" noEditPoints="1" noAdjustHandles="1" noChangeArrowheads="1" noChangeShapeType="1" noTextEdit="1"/>
              </p:cNvSpPr>
              <p:nvPr/>
            </p:nvSpPr>
            <p:spPr>
              <a:xfrm>
                <a:off x="3445755" y="5450847"/>
                <a:ext cx="151632" cy="386116"/>
              </a:xfrm>
              <a:prstGeom prst="rect">
                <a:avLst/>
              </a:prstGeom>
              <a:blipFill>
                <a:blip r:embed="rId6"/>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8" name="矩形 627">
                <a:extLst>
                  <a:ext uri="{FF2B5EF4-FFF2-40B4-BE49-F238E27FC236}">
                    <a16:creationId xmlns:a16="http://schemas.microsoft.com/office/drawing/2014/main" id="{5365DE10-B459-43BD-96D4-1CE363DEA2D5}"/>
                  </a:ext>
                </a:extLst>
              </p:cNvPr>
              <p:cNvSpPr/>
              <p:nvPr/>
            </p:nvSpPr>
            <p:spPr>
              <a:xfrm>
                <a:off x="3762053" y="5450230"/>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3</m:t>
                          </m:r>
                        </m:sub>
                      </m:sSub>
                    </m:oMath>
                  </m:oMathPara>
                </a14:m>
                <a:endParaRPr lang="zh-CN" altLang="en-US" sz="1600" dirty="0"/>
              </a:p>
            </p:txBody>
          </p:sp>
        </mc:Choice>
        <mc:Fallback xmlns="">
          <p:sp>
            <p:nvSpPr>
              <p:cNvPr id="628" name="矩形 627">
                <a:extLst>
                  <a:ext uri="{FF2B5EF4-FFF2-40B4-BE49-F238E27FC236}">
                    <a16:creationId xmlns:a16="http://schemas.microsoft.com/office/drawing/2014/main" id="{5365DE10-B459-43BD-96D4-1CE363DEA2D5}"/>
                  </a:ext>
                </a:extLst>
              </p:cNvPr>
              <p:cNvSpPr>
                <a:spLocks noRot="1" noChangeAspect="1" noMove="1" noResize="1" noEditPoints="1" noAdjustHandles="1" noChangeArrowheads="1" noChangeShapeType="1" noTextEdit="1"/>
              </p:cNvSpPr>
              <p:nvPr/>
            </p:nvSpPr>
            <p:spPr>
              <a:xfrm>
                <a:off x="3762053" y="5450230"/>
                <a:ext cx="151632" cy="386116"/>
              </a:xfrm>
              <a:prstGeom prst="rect">
                <a:avLst/>
              </a:prstGeom>
              <a:blipFill>
                <a:blip r:embed="rId7"/>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9" name="矩形 628">
                <a:extLst>
                  <a:ext uri="{FF2B5EF4-FFF2-40B4-BE49-F238E27FC236}">
                    <a16:creationId xmlns:a16="http://schemas.microsoft.com/office/drawing/2014/main" id="{566FFB12-15A2-49FA-88BF-7FCCE772CEB4}"/>
                  </a:ext>
                </a:extLst>
              </p:cNvPr>
              <p:cNvSpPr/>
              <p:nvPr/>
            </p:nvSpPr>
            <p:spPr>
              <a:xfrm>
                <a:off x="4118113" y="5450230"/>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4</m:t>
                          </m:r>
                        </m:sub>
                      </m:sSub>
                    </m:oMath>
                  </m:oMathPara>
                </a14:m>
                <a:endParaRPr lang="zh-CN" altLang="en-US" sz="1600" dirty="0"/>
              </a:p>
            </p:txBody>
          </p:sp>
        </mc:Choice>
        <mc:Fallback xmlns="">
          <p:sp>
            <p:nvSpPr>
              <p:cNvPr id="629" name="矩形 628">
                <a:extLst>
                  <a:ext uri="{FF2B5EF4-FFF2-40B4-BE49-F238E27FC236}">
                    <a16:creationId xmlns:a16="http://schemas.microsoft.com/office/drawing/2014/main" id="{566FFB12-15A2-49FA-88BF-7FCCE772CEB4}"/>
                  </a:ext>
                </a:extLst>
              </p:cNvPr>
              <p:cNvSpPr>
                <a:spLocks noRot="1" noChangeAspect="1" noMove="1" noResize="1" noEditPoints="1" noAdjustHandles="1" noChangeArrowheads="1" noChangeShapeType="1" noTextEdit="1"/>
              </p:cNvSpPr>
              <p:nvPr/>
            </p:nvSpPr>
            <p:spPr>
              <a:xfrm>
                <a:off x="4118113" y="5450230"/>
                <a:ext cx="151632" cy="386116"/>
              </a:xfrm>
              <a:prstGeom prst="rect">
                <a:avLst/>
              </a:prstGeom>
              <a:blipFill>
                <a:blip r:embed="rId8"/>
                <a:stretch>
                  <a:fillRect l="-68000" r="-5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0" name="矩形 629">
                <a:extLst>
                  <a:ext uri="{FF2B5EF4-FFF2-40B4-BE49-F238E27FC236}">
                    <a16:creationId xmlns:a16="http://schemas.microsoft.com/office/drawing/2014/main" id="{2324ACD2-C746-4C24-B4BD-63A87C824030}"/>
                  </a:ext>
                </a:extLst>
              </p:cNvPr>
              <p:cNvSpPr/>
              <p:nvPr/>
            </p:nvSpPr>
            <p:spPr>
              <a:xfrm>
                <a:off x="4444176" y="54508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5</m:t>
                          </m:r>
                        </m:sub>
                      </m:sSub>
                    </m:oMath>
                  </m:oMathPara>
                </a14:m>
                <a:endParaRPr lang="zh-CN" altLang="en-US" sz="1600" dirty="0"/>
              </a:p>
            </p:txBody>
          </p:sp>
        </mc:Choice>
        <mc:Fallback xmlns="">
          <p:sp>
            <p:nvSpPr>
              <p:cNvPr id="630" name="矩形 629">
                <a:extLst>
                  <a:ext uri="{FF2B5EF4-FFF2-40B4-BE49-F238E27FC236}">
                    <a16:creationId xmlns:a16="http://schemas.microsoft.com/office/drawing/2014/main" id="{2324ACD2-C746-4C24-B4BD-63A87C824030}"/>
                  </a:ext>
                </a:extLst>
              </p:cNvPr>
              <p:cNvSpPr>
                <a:spLocks noRot="1" noChangeAspect="1" noMove="1" noResize="1" noEditPoints="1" noAdjustHandles="1" noChangeArrowheads="1" noChangeShapeType="1" noTextEdit="1"/>
              </p:cNvSpPr>
              <p:nvPr/>
            </p:nvSpPr>
            <p:spPr>
              <a:xfrm>
                <a:off x="4444176" y="5450847"/>
                <a:ext cx="151632" cy="386116"/>
              </a:xfrm>
              <a:prstGeom prst="rect">
                <a:avLst/>
              </a:prstGeom>
              <a:blipFill>
                <a:blip r:embed="rId9"/>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1" name="矩形 630">
                <a:extLst>
                  <a:ext uri="{FF2B5EF4-FFF2-40B4-BE49-F238E27FC236}">
                    <a16:creationId xmlns:a16="http://schemas.microsoft.com/office/drawing/2014/main" id="{00D089EA-A80E-419D-BC8D-1BAD414A7902}"/>
                  </a:ext>
                </a:extLst>
              </p:cNvPr>
              <p:cNvSpPr/>
              <p:nvPr/>
            </p:nvSpPr>
            <p:spPr>
              <a:xfrm>
                <a:off x="4804249" y="5450230"/>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6</m:t>
                          </m:r>
                        </m:sub>
                      </m:sSub>
                    </m:oMath>
                  </m:oMathPara>
                </a14:m>
                <a:endParaRPr lang="zh-CN" altLang="en-US" sz="1600" dirty="0"/>
              </a:p>
            </p:txBody>
          </p:sp>
        </mc:Choice>
        <mc:Fallback xmlns="">
          <p:sp>
            <p:nvSpPr>
              <p:cNvPr id="631" name="矩形 630">
                <a:extLst>
                  <a:ext uri="{FF2B5EF4-FFF2-40B4-BE49-F238E27FC236}">
                    <a16:creationId xmlns:a16="http://schemas.microsoft.com/office/drawing/2014/main" id="{00D089EA-A80E-419D-BC8D-1BAD414A7902}"/>
                  </a:ext>
                </a:extLst>
              </p:cNvPr>
              <p:cNvSpPr>
                <a:spLocks noRot="1" noChangeAspect="1" noMove="1" noResize="1" noEditPoints="1" noAdjustHandles="1" noChangeArrowheads="1" noChangeShapeType="1" noTextEdit="1"/>
              </p:cNvSpPr>
              <p:nvPr/>
            </p:nvSpPr>
            <p:spPr>
              <a:xfrm>
                <a:off x="4804249" y="5450230"/>
                <a:ext cx="151632" cy="386116"/>
              </a:xfrm>
              <a:prstGeom prst="rect">
                <a:avLst/>
              </a:prstGeom>
              <a:blipFill>
                <a:blip r:embed="rId10"/>
                <a:stretch>
                  <a:fillRect l="-61538" r="-50000"/>
                </a:stretch>
              </a:blipFill>
            </p:spPr>
            <p:txBody>
              <a:bodyPr/>
              <a:lstStyle/>
              <a:p>
                <a:r>
                  <a:rPr lang="zh-CN" altLang="en-US">
                    <a:noFill/>
                  </a:rPr>
                  <a:t> </a:t>
                </a:r>
              </a:p>
            </p:txBody>
          </p:sp>
        </mc:Fallback>
      </mc:AlternateContent>
      <p:sp>
        <p:nvSpPr>
          <p:cNvPr id="632" name="Oval 8">
            <a:extLst>
              <a:ext uri="{FF2B5EF4-FFF2-40B4-BE49-F238E27FC236}">
                <a16:creationId xmlns:a16="http://schemas.microsoft.com/office/drawing/2014/main" id="{7E97998F-DA4B-4DFA-BCDC-3B7552AC567A}"/>
              </a:ext>
            </a:extLst>
          </p:cNvPr>
          <p:cNvSpPr>
            <a:spLocks noChangeArrowheads="1"/>
          </p:cNvSpPr>
          <p:nvPr/>
        </p:nvSpPr>
        <p:spPr bwMode="auto">
          <a:xfrm rot="16200000">
            <a:off x="2690253" y="2387986"/>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33" name="Oval 9">
            <a:extLst>
              <a:ext uri="{FF2B5EF4-FFF2-40B4-BE49-F238E27FC236}">
                <a16:creationId xmlns:a16="http://schemas.microsoft.com/office/drawing/2014/main" id="{7F565C90-09D8-4E7A-9C00-8B47477FFAB5}"/>
              </a:ext>
            </a:extLst>
          </p:cNvPr>
          <p:cNvSpPr>
            <a:spLocks noChangeAspect="1" noChangeArrowheads="1"/>
          </p:cNvSpPr>
          <p:nvPr/>
        </p:nvSpPr>
        <p:spPr bwMode="auto">
          <a:xfrm rot="16200000">
            <a:off x="2488469" y="2357177"/>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34" name="Line 11">
            <a:extLst>
              <a:ext uri="{FF2B5EF4-FFF2-40B4-BE49-F238E27FC236}">
                <a16:creationId xmlns:a16="http://schemas.microsoft.com/office/drawing/2014/main" id="{5B6E0231-E270-4C9A-9F59-EC04F9BBE701}"/>
              </a:ext>
            </a:extLst>
          </p:cNvPr>
          <p:cNvSpPr>
            <a:spLocks noChangeShapeType="1"/>
          </p:cNvSpPr>
          <p:nvPr/>
        </p:nvSpPr>
        <p:spPr bwMode="auto">
          <a:xfrm rot="16200000" flipV="1">
            <a:off x="2580087" y="2358880"/>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35" name="Oval 8">
            <a:extLst>
              <a:ext uri="{FF2B5EF4-FFF2-40B4-BE49-F238E27FC236}">
                <a16:creationId xmlns:a16="http://schemas.microsoft.com/office/drawing/2014/main" id="{257B27CF-FE12-4972-8907-42C1E3935279}"/>
              </a:ext>
            </a:extLst>
          </p:cNvPr>
          <p:cNvSpPr>
            <a:spLocks noChangeArrowheads="1"/>
          </p:cNvSpPr>
          <p:nvPr/>
        </p:nvSpPr>
        <p:spPr bwMode="auto">
          <a:xfrm rot="16200000">
            <a:off x="2690228" y="2033796"/>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36" name="Oval 9">
            <a:extLst>
              <a:ext uri="{FF2B5EF4-FFF2-40B4-BE49-F238E27FC236}">
                <a16:creationId xmlns:a16="http://schemas.microsoft.com/office/drawing/2014/main" id="{E008A469-8E54-4204-8CC6-36298E5D735F}"/>
              </a:ext>
            </a:extLst>
          </p:cNvPr>
          <p:cNvSpPr>
            <a:spLocks noChangeAspect="1" noChangeArrowheads="1"/>
          </p:cNvSpPr>
          <p:nvPr/>
        </p:nvSpPr>
        <p:spPr bwMode="auto">
          <a:xfrm rot="16200000">
            <a:off x="2488443" y="2002987"/>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37" name="Line 11">
            <a:extLst>
              <a:ext uri="{FF2B5EF4-FFF2-40B4-BE49-F238E27FC236}">
                <a16:creationId xmlns:a16="http://schemas.microsoft.com/office/drawing/2014/main" id="{5739E6F3-62E8-47C3-85E3-8406D40AA5FF}"/>
              </a:ext>
            </a:extLst>
          </p:cNvPr>
          <p:cNvSpPr>
            <a:spLocks noChangeShapeType="1"/>
          </p:cNvSpPr>
          <p:nvPr/>
        </p:nvSpPr>
        <p:spPr bwMode="auto">
          <a:xfrm rot="16200000" flipV="1">
            <a:off x="2580062" y="2004690"/>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38" name="Oval 8">
            <a:extLst>
              <a:ext uri="{FF2B5EF4-FFF2-40B4-BE49-F238E27FC236}">
                <a16:creationId xmlns:a16="http://schemas.microsoft.com/office/drawing/2014/main" id="{F88DD0B0-DCDD-4896-B0D7-3B370AE49F9E}"/>
              </a:ext>
            </a:extLst>
          </p:cNvPr>
          <p:cNvSpPr>
            <a:spLocks noChangeArrowheads="1"/>
          </p:cNvSpPr>
          <p:nvPr/>
        </p:nvSpPr>
        <p:spPr bwMode="auto">
          <a:xfrm rot="16200000">
            <a:off x="2692142" y="1687157"/>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39" name="Oval 9">
            <a:extLst>
              <a:ext uri="{FF2B5EF4-FFF2-40B4-BE49-F238E27FC236}">
                <a16:creationId xmlns:a16="http://schemas.microsoft.com/office/drawing/2014/main" id="{941A826F-B79D-4B3B-97C7-C98DA6E30007}"/>
              </a:ext>
            </a:extLst>
          </p:cNvPr>
          <p:cNvSpPr>
            <a:spLocks noChangeAspect="1" noChangeArrowheads="1"/>
          </p:cNvSpPr>
          <p:nvPr/>
        </p:nvSpPr>
        <p:spPr bwMode="auto">
          <a:xfrm rot="16200000">
            <a:off x="2490358" y="1657259"/>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40" name="Line 11">
            <a:extLst>
              <a:ext uri="{FF2B5EF4-FFF2-40B4-BE49-F238E27FC236}">
                <a16:creationId xmlns:a16="http://schemas.microsoft.com/office/drawing/2014/main" id="{7C3B105A-6BB0-404E-9FC5-14D7091EA47F}"/>
              </a:ext>
            </a:extLst>
          </p:cNvPr>
          <p:cNvSpPr>
            <a:spLocks noChangeShapeType="1"/>
          </p:cNvSpPr>
          <p:nvPr/>
        </p:nvSpPr>
        <p:spPr bwMode="auto">
          <a:xfrm rot="16200000" flipV="1">
            <a:off x="2581977" y="1658961"/>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41" name="Oval 8">
            <a:extLst>
              <a:ext uri="{FF2B5EF4-FFF2-40B4-BE49-F238E27FC236}">
                <a16:creationId xmlns:a16="http://schemas.microsoft.com/office/drawing/2014/main" id="{697FDB23-C04E-43B6-ADA2-8B2A6D1C2F11}"/>
              </a:ext>
            </a:extLst>
          </p:cNvPr>
          <p:cNvSpPr>
            <a:spLocks noChangeArrowheads="1"/>
          </p:cNvSpPr>
          <p:nvPr/>
        </p:nvSpPr>
        <p:spPr bwMode="auto">
          <a:xfrm rot="16200000">
            <a:off x="2689463" y="1340769"/>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42" name="Line 10">
            <a:extLst>
              <a:ext uri="{FF2B5EF4-FFF2-40B4-BE49-F238E27FC236}">
                <a16:creationId xmlns:a16="http://schemas.microsoft.com/office/drawing/2014/main" id="{C17F3C75-8FFC-4C62-A5A9-BF43F2CA28AC}"/>
              </a:ext>
            </a:extLst>
          </p:cNvPr>
          <p:cNvSpPr>
            <a:spLocks noChangeShapeType="1"/>
          </p:cNvSpPr>
          <p:nvPr/>
        </p:nvSpPr>
        <p:spPr bwMode="auto">
          <a:xfrm rot="16200000">
            <a:off x="2688830" y="2288372"/>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43" name="Line 10">
            <a:extLst>
              <a:ext uri="{FF2B5EF4-FFF2-40B4-BE49-F238E27FC236}">
                <a16:creationId xmlns:a16="http://schemas.microsoft.com/office/drawing/2014/main" id="{997010B1-7024-401D-8195-D305A67F9451}"/>
              </a:ext>
            </a:extLst>
          </p:cNvPr>
          <p:cNvSpPr>
            <a:spLocks noChangeShapeType="1"/>
          </p:cNvSpPr>
          <p:nvPr/>
        </p:nvSpPr>
        <p:spPr bwMode="auto">
          <a:xfrm rot="16200000">
            <a:off x="2688830" y="1935774"/>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44" name="Line 10">
            <a:extLst>
              <a:ext uri="{FF2B5EF4-FFF2-40B4-BE49-F238E27FC236}">
                <a16:creationId xmlns:a16="http://schemas.microsoft.com/office/drawing/2014/main" id="{101DCDD9-5F4E-4894-8F15-480743D8BB12}"/>
              </a:ext>
            </a:extLst>
          </p:cNvPr>
          <p:cNvSpPr>
            <a:spLocks noChangeShapeType="1"/>
          </p:cNvSpPr>
          <p:nvPr/>
        </p:nvSpPr>
        <p:spPr bwMode="auto">
          <a:xfrm rot="16200000">
            <a:off x="2688830" y="1590024"/>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645" name="直接连接符 644">
            <a:extLst>
              <a:ext uri="{FF2B5EF4-FFF2-40B4-BE49-F238E27FC236}">
                <a16:creationId xmlns:a16="http://schemas.microsoft.com/office/drawing/2014/main" id="{51F407EC-3E90-4B6C-8D9D-A7149F878592}"/>
              </a:ext>
            </a:extLst>
          </p:cNvPr>
          <p:cNvCxnSpPr/>
          <p:nvPr/>
        </p:nvCxnSpPr>
        <p:spPr>
          <a:xfrm>
            <a:off x="2962541" y="2473274"/>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6" name="直接连接符 645">
            <a:extLst>
              <a:ext uri="{FF2B5EF4-FFF2-40B4-BE49-F238E27FC236}">
                <a16:creationId xmlns:a16="http://schemas.microsoft.com/office/drawing/2014/main" id="{4A00B912-DD58-4702-97DC-7D0D5E7824FD}"/>
              </a:ext>
            </a:extLst>
          </p:cNvPr>
          <p:cNvCxnSpPr/>
          <p:nvPr/>
        </p:nvCxnSpPr>
        <p:spPr>
          <a:xfrm>
            <a:off x="2962541" y="2119085"/>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7" name="直接连接符 646">
            <a:extLst>
              <a:ext uri="{FF2B5EF4-FFF2-40B4-BE49-F238E27FC236}">
                <a16:creationId xmlns:a16="http://schemas.microsoft.com/office/drawing/2014/main" id="{245EE3AB-82C3-41F3-AB85-7819086FFC50}"/>
              </a:ext>
            </a:extLst>
          </p:cNvPr>
          <p:cNvCxnSpPr/>
          <p:nvPr/>
        </p:nvCxnSpPr>
        <p:spPr>
          <a:xfrm>
            <a:off x="2962541" y="1773357"/>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8" name="直接连接符 647">
            <a:extLst>
              <a:ext uri="{FF2B5EF4-FFF2-40B4-BE49-F238E27FC236}">
                <a16:creationId xmlns:a16="http://schemas.microsoft.com/office/drawing/2014/main" id="{0CD06E4F-4AF6-48B6-93C0-BB60B96C2D1E}"/>
              </a:ext>
            </a:extLst>
          </p:cNvPr>
          <p:cNvCxnSpPr/>
          <p:nvPr/>
        </p:nvCxnSpPr>
        <p:spPr>
          <a:xfrm>
            <a:off x="2962542" y="1420739"/>
            <a:ext cx="6302029" cy="167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1" name="直接箭头连接符 650">
            <a:extLst>
              <a:ext uri="{FF2B5EF4-FFF2-40B4-BE49-F238E27FC236}">
                <a16:creationId xmlns:a16="http://schemas.microsoft.com/office/drawing/2014/main" id="{9B82997A-2D08-492D-BF00-636AA6FAC8AA}"/>
              </a:ext>
            </a:extLst>
          </p:cNvPr>
          <p:cNvCxnSpPr/>
          <p:nvPr/>
        </p:nvCxnSpPr>
        <p:spPr>
          <a:xfrm flipV="1">
            <a:off x="2833986" y="5414053"/>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52" name="直接箭头连接符 651">
            <a:extLst>
              <a:ext uri="{FF2B5EF4-FFF2-40B4-BE49-F238E27FC236}">
                <a16:creationId xmlns:a16="http://schemas.microsoft.com/office/drawing/2014/main" id="{D1D125F0-734D-4B38-84DF-1C8329C390D0}"/>
              </a:ext>
            </a:extLst>
          </p:cNvPr>
          <p:cNvCxnSpPr>
            <a:stCxn id="589" idx="5"/>
          </p:cNvCxnSpPr>
          <p:nvPr/>
        </p:nvCxnSpPr>
        <p:spPr>
          <a:xfrm flipV="1">
            <a:off x="2827942" y="4046956"/>
            <a:ext cx="336796" cy="169093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53" name="弧形 652">
            <a:extLst>
              <a:ext uri="{FF2B5EF4-FFF2-40B4-BE49-F238E27FC236}">
                <a16:creationId xmlns:a16="http://schemas.microsoft.com/office/drawing/2014/main" id="{32B90087-C4A8-4542-8A74-B2E0C82DA92C}"/>
              </a:ext>
            </a:extLst>
          </p:cNvPr>
          <p:cNvSpPr/>
          <p:nvPr/>
        </p:nvSpPr>
        <p:spPr>
          <a:xfrm flipH="1">
            <a:off x="2325097" y="4097019"/>
            <a:ext cx="842494" cy="1609285"/>
          </a:xfrm>
          <a:prstGeom prst="arc">
            <a:avLst>
              <a:gd name="adj1" fmla="val 16250639"/>
              <a:gd name="adj2" fmla="val 5461289"/>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4" name="弧形 653">
            <a:extLst>
              <a:ext uri="{FF2B5EF4-FFF2-40B4-BE49-F238E27FC236}">
                <a16:creationId xmlns:a16="http://schemas.microsoft.com/office/drawing/2014/main" id="{024661D0-8611-4EE2-8C88-11AB0C399A35}"/>
              </a:ext>
            </a:extLst>
          </p:cNvPr>
          <p:cNvSpPr/>
          <p:nvPr/>
        </p:nvSpPr>
        <p:spPr>
          <a:xfrm flipH="1">
            <a:off x="2335035" y="2518743"/>
            <a:ext cx="766587" cy="3198892"/>
          </a:xfrm>
          <a:prstGeom prst="arc">
            <a:avLst>
              <a:gd name="adj1" fmla="val 16250639"/>
              <a:gd name="adj2" fmla="val 5406814"/>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55" name="直接连接符 654">
            <a:extLst>
              <a:ext uri="{FF2B5EF4-FFF2-40B4-BE49-F238E27FC236}">
                <a16:creationId xmlns:a16="http://schemas.microsoft.com/office/drawing/2014/main" id="{ACB4A5C9-2712-4566-828B-6001E1D7A918}"/>
              </a:ext>
            </a:extLst>
          </p:cNvPr>
          <p:cNvCxnSpPr/>
          <p:nvPr/>
        </p:nvCxnSpPr>
        <p:spPr>
          <a:xfrm flipH="1">
            <a:off x="2779779" y="2614103"/>
            <a:ext cx="1693" cy="226800"/>
          </a:xfrm>
          <a:prstGeom prst="line">
            <a:avLst/>
          </a:prstGeom>
          <a:ln w="25400" cmpd="sng">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6" name="矩形 655">
                <a:extLst>
                  <a:ext uri="{FF2B5EF4-FFF2-40B4-BE49-F238E27FC236}">
                    <a16:creationId xmlns:a16="http://schemas.microsoft.com/office/drawing/2014/main" id="{6CC5C731-AD3B-489E-AA91-C2AC841D37AA}"/>
                  </a:ext>
                </a:extLst>
              </p:cNvPr>
              <p:cNvSpPr/>
              <p:nvPr/>
            </p:nvSpPr>
            <p:spPr>
              <a:xfrm>
                <a:off x="5140335" y="54624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7</m:t>
                          </m:r>
                        </m:sub>
                      </m:sSub>
                    </m:oMath>
                  </m:oMathPara>
                </a14:m>
                <a:endParaRPr lang="zh-CN" altLang="en-US" sz="1600" dirty="0"/>
              </a:p>
            </p:txBody>
          </p:sp>
        </mc:Choice>
        <mc:Fallback xmlns="">
          <p:sp>
            <p:nvSpPr>
              <p:cNvPr id="656" name="矩形 655">
                <a:extLst>
                  <a:ext uri="{FF2B5EF4-FFF2-40B4-BE49-F238E27FC236}">
                    <a16:creationId xmlns:a16="http://schemas.microsoft.com/office/drawing/2014/main" id="{6CC5C731-AD3B-489E-AA91-C2AC841D37AA}"/>
                  </a:ext>
                </a:extLst>
              </p:cNvPr>
              <p:cNvSpPr>
                <a:spLocks noRot="1" noChangeAspect="1" noMove="1" noResize="1" noEditPoints="1" noAdjustHandles="1" noChangeArrowheads="1" noChangeShapeType="1" noTextEdit="1"/>
              </p:cNvSpPr>
              <p:nvPr/>
            </p:nvSpPr>
            <p:spPr>
              <a:xfrm>
                <a:off x="5140335" y="5462447"/>
                <a:ext cx="151632" cy="386116"/>
              </a:xfrm>
              <a:prstGeom prst="rect">
                <a:avLst/>
              </a:prstGeom>
              <a:blipFill>
                <a:blip r:embed="rId11"/>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7" name="矩形 656">
                <a:extLst>
                  <a:ext uri="{FF2B5EF4-FFF2-40B4-BE49-F238E27FC236}">
                    <a16:creationId xmlns:a16="http://schemas.microsoft.com/office/drawing/2014/main" id="{09906566-18B0-461B-B80F-49FEF1396D3E}"/>
                  </a:ext>
                </a:extLst>
              </p:cNvPr>
              <p:cNvSpPr/>
              <p:nvPr/>
            </p:nvSpPr>
            <p:spPr>
              <a:xfrm>
                <a:off x="5456633" y="5461831"/>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8</m:t>
                          </m:r>
                        </m:sub>
                      </m:sSub>
                    </m:oMath>
                  </m:oMathPara>
                </a14:m>
                <a:endParaRPr lang="zh-CN" altLang="en-US" sz="1600" dirty="0"/>
              </a:p>
            </p:txBody>
          </p:sp>
        </mc:Choice>
        <mc:Fallback xmlns="">
          <p:sp>
            <p:nvSpPr>
              <p:cNvPr id="657" name="矩形 656">
                <a:extLst>
                  <a:ext uri="{FF2B5EF4-FFF2-40B4-BE49-F238E27FC236}">
                    <a16:creationId xmlns:a16="http://schemas.microsoft.com/office/drawing/2014/main" id="{09906566-18B0-461B-B80F-49FEF1396D3E}"/>
                  </a:ext>
                </a:extLst>
              </p:cNvPr>
              <p:cNvSpPr>
                <a:spLocks noRot="1" noChangeAspect="1" noMove="1" noResize="1" noEditPoints="1" noAdjustHandles="1" noChangeArrowheads="1" noChangeShapeType="1" noTextEdit="1"/>
              </p:cNvSpPr>
              <p:nvPr/>
            </p:nvSpPr>
            <p:spPr>
              <a:xfrm>
                <a:off x="5456633" y="5461831"/>
                <a:ext cx="151632" cy="386116"/>
              </a:xfrm>
              <a:prstGeom prst="rect">
                <a:avLst/>
              </a:prstGeom>
              <a:blipFill>
                <a:blip r:embed="rId12"/>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8" name="矩形 657">
                <a:extLst>
                  <a:ext uri="{FF2B5EF4-FFF2-40B4-BE49-F238E27FC236}">
                    <a16:creationId xmlns:a16="http://schemas.microsoft.com/office/drawing/2014/main" id="{05540E44-9EAE-4048-A897-169BEE354CD0}"/>
                  </a:ext>
                </a:extLst>
              </p:cNvPr>
              <p:cNvSpPr/>
              <p:nvPr/>
            </p:nvSpPr>
            <p:spPr>
              <a:xfrm>
                <a:off x="5812693" y="5461831"/>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9</m:t>
                          </m:r>
                        </m:sub>
                      </m:sSub>
                    </m:oMath>
                  </m:oMathPara>
                </a14:m>
                <a:endParaRPr lang="zh-CN" altLang="en-US" sz="1600" dirty="0"/>
              </a:p>
            </p:txBody>
          </p:sp>
        </mc:Choice>
        <mc:Fallback xmlns="">
          <p:sp>
            <p:nvSpPr>
              <p:cNvPr id="658" name="矩形 657">
                <a:extLst>
                  <a:ext uri="{FF2B5EF4-FFF2-40B4-BE49-F238E27FC236}">
                    <a16:creationId xmlns:a16="http://schemas.microsoft.com/office/drawing/2014/main" id="{05540E44-9EAE-4048-A897-169BEE354CD0}"/>
                  </a:ext>
                </a:extLst>
              </p:cNvPr>
              <p:cNvSpPr>
                <a:spLocks noRot="1" noChangeAspect="1" noMove="1" noResize="1" noEditPoints="1" noAdjustHandles="1" noChangeArrowheads="1" noChangeShapeType="1" noTextEdit="1"/>
              </p:cNvSpPr>
              <p:nvPr/>
            </p:nvSpPr>
            <p:spPr>
              <a:xfrm>
                <a:off x="5812693" y="5461831"/>
                <a:ext cx="151632" cy="386116"/>
              </a:xfrm>
              <a:prstGeom prst="rect">
                <a:avLst/>
              </a:prstGeom>
              <a:blipFill>
                <a:blip r:embed="rId13"/>
                <a:stretch>
                  <a:fillRect l="-68000" r="-4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9" name="矩形 658">
                <a:extLst>
                  <a:ext uri="{FF2B5EF4-FFF2-40B4-BE49-F238E27FC236}">
                    <a16:creationId xmlns:a16="http://schemas.microsoft.com/office/drawing/2014/main" id="{1BD808EB-2BBA-43BB-8210-5E78C04865A6}"/>
                  </a:ext>
                </a:extLst>
              </p:cNvPr>
              <p:cNvSpPr/>
              <p:nvPr/>
            </p:nvSpPr>
            <p:spPr>
              <a:xfrm>
                <a:off x="6138756" y="54624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10</m:t>
                          </m:r>
                        </m:sub>
                      </m:sSub>
                    </m:oMath>
                  </m:oMathPara>
                </a14:m>
                <a:endParaRPr lang="zh-CN" altLang="en-US" sz="1600" dirty="0"/>
              </a:p>
            </p:txBody>
          </p:sp>
        </mc:Choice>
        <mc:Fallback xmlns="">
          <p:sp>
            <p:nvSpPr>
              <p:cNvPr id="659" name="矩形 658">
                <a:extLst>
                  <a:ext uri="{FF2B5EF4-FFF2-40B4-BE49-F238E27FC236}">
                    <a16:creationId xmlns:a16="http://schemas.microsoft.com/office/drawing/2014/main" id="{1BD808EB-2BBA-43BB-8210-5E78C04865A6}"/>
                  </a:ext>
                </a:extLst>
              </p:cNvPr>
              <p:cNvSpPr>
                <a:spLocks noRot="1" noChangeAspect="1" noMove="1" noResize="1" noEditPoints="1" noAdjustHandles="1" noChangeArrowheads="1" noChangeShapeType="1" noTextEdit="1"/>
              </p:cNvSpPr>
              <p:nvPr/>
            </p:nvSpPr>
            <p:spPr>
              <a:xfrm>
                <a:off x="6138756" y="5462447"/>
                <a:ext cx="151632" cy="386116"/>
              </a:xfrm>
              <a:prstGeom prst="rect">
                <a:avLst/>
              </a:prstGeom>
              <a:blipFill>
                <a:blip r:embed="rId14"/>
                <a:stretch>
                  <a:fillRect l="-88462" r="-73077"/>
                </a:stretch>
              </a:blipFill>
            </p:spPr>
            <p:txBody>
              <a:bodyPr/>
              <a:lstStyle/>
              <a:p>
                <a:r>
                  <a:rPr lang="zh-CN" altLang="en-US">
                    <a:noFill/>
                  </a:rPr>
                  <a:t> </a:t>
                </a:r>
              </a:p>
            </p:txBody>
          </p:sp>
        </mc:Fallback>
      </mc:AlternateContent>
      <p:sp>
        <p:nvSpPr>
          <p:cNvPr id="660" name="矩形 659">
            <a:extLst>
              <a:ext uri="{FF2B5EF4-FFF2-40B4-BE49-F238E27FC236}">
                <a16:creationId xmlns:a16="http://schemas.microsoft.com/office/drawing/2014/main" id="{AE7B121A-23CE-48F9-BACE-4055C47CD66D}"/>
              </a:ext>
            </a:extLst>
          </p:cNvPr>
          <p:cNvSpPr/>
          <p:nvPr/>
        </p:nvSpPr>
        <p:spPr>
          <a:xfrm>
            <a:off x="6498830" y="5461831"/>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cxnSp>
        <p:nvCxnSpPr>
          <p:cNvPr id="661" name="直接连接符 660">
            <a:extLst>
              <a:ext uri="{FF2B5EF4-FFF2-40B4-BE49-F238E27FC236}">
                <a16:creationId xmlns:a16="http://schemas.microsoft.com/office/drawing/2014/main" id="{B11604C1-3EE9-4B9B-BEE6-A9271908F13D}"/>
              </a:ext>
            </a:extLst>
          </p:cNvPr>
          <p:cNvCxnSpPr/>
          <p:nvPr/>
        </p:nvCxnSpPr>
        <p:spPr>
          <a:xfrm flipV="1">
            <a:off x="6556627" y="1419021"/>
            <a:ext cx="15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2" name="直接连接符 661">
            <a:extLst>
              <a:ext uri="{FF2B5EF4-FFF2-40B4-BE49-F238E27FC236}">
                <a16:creationId xmlns:a16="http://schemas.microsoft.com/office/drawing/2014/main" id="{5705454E-C969-4E1D-9A3B-3F74702101EF}"/>
              </a:ext>
            </a:extLst>
          </p:cNvPr>
          <p:cNvCxnSpPr/>
          <p:nvPr/>
        </p:nvCxnSpPr>
        <p:spPr>
          <a:xfrm flipV="1">
            <a:off x="6902355" y="1419021"/>
            <a:ext cx="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3" name="直接连接符 662">
            <a:extLst>
              <a:ext uri="{FF2B5EF4-FFF2-40B4-BE49-F238E27FC236}">
                <a16:creationId xmlns:a16="http://schemas.microsoft.com/office/drawing/2014/main" id="{456F67AF-D747-4C8E-BBC0-CADB739511AE}"/>
              </a:ext>
            </a:extLst>
          </p:cNvPr>
          <p:cNvCxnSpPr/>
          <p:nvPr/>
        </p:nvCxnSpPr>
        <p:spPr>
          <a:xfrm flipH="1" flipV="1">
            <a:off x="7218653" y="1419021"/>
            <a:ext cx="1033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4" name="直接连接符 663">
            <a:extLst>
              <a:ext uri="{FF2B5EF4-FFF2-40B4-BE49-F238E27FC236}">
                <a16:creationId xmlns:a16="http://schemas.microsoft.com/office/drawing/2014/main" id="{3A34BDC8-762F-4C98-B645-7275220F1623}"/>
              </a:ext>
            </a:extLst>
          </p:cNvPr>
          <p:cNvCxnSpPr/>
          <p:nvPr/>
        </p:nvCxnSpPr>
        <p:spPr>
          <a:xfrm flipH="1" flipV="1">
            <a:off x="7565178" y="1419021"/>
            <a:ext cx="1110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5" name="直接连接符 664">
            <a:extLst>
              <a:ext uri="{FF2B5EF4-FFF2-40B4-BE49-F238E27FC236}">
                <a16:creationId xmlns:a16="http://schemas.microsoft.com/office/drawing/2014/main" id="{9E8A3C44-9E1A-4F5D-8D26-8DE2AD912007}"/>
              </a:ext>
            </a:extLst>
          </p:cNvPr>
          <p:cNvCxnSpPr/>
          <p:nvPr/>
        </p:nvCxnSpPr>
        <p:spPr>
          <a:xfrm flipV="1">
            <a:off x="7909802" y="1419020"/>
            <a:ext cx="7997"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6" name="直接连接符 665">
            <a:extLst>
              <a:ext uri="{FF2B5EF4-FFF2-40B4-BE49-F238E27FC236}">
                <a16:creationId xmlns:a16="http://schemas.microsoft.com/office/drawing/2014/main" id="{13F0CE9F-4777-4428-98A3-61DC41EB49B7}"/>
              </a:ext>
            </a:extLst>
          </p:cNvPr>
          <p:cNvCxnSpPr/>
          <p:nvPr/>
        </p:nvCxnSpPr>
        <p:spPr>
          <a:xfrm flipH="1" flipV="1">
            <a:off x="8244427" y="1419021"/>
            <a:ext cx="4213"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7" name="直接连接符 666">
            <a:extLst>
              <a:ext uri="{FF2B5EF4-FFF2-40B4-BE49-F238E27FC236}">
                <a16:creationId xmlns:a16="http://schemas.microsoft.com/office/drawing/2014/main" id="{558A1770-568B-4026-A972-D7DFC613E5F1}"/>
              </a:ext>
            </a:extLst>
          </p:cNvPr>
          <p:cNvCxnSpPr/>
          <p:nvPr/>
        </p:nvCxnSpPr>
        <p:spPr>
          <a:xfrm flipH="1" flipV="1">
            <a:off x="8595274" y="1419021"/>
            <a:ext cx="665"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8" name="直接连接符 667">
            <a:extLst>
              <a:ext uri="{FF2B5EF4-FFF2-40B4-BE49-F238E27FC236}">
                <a16:creationId xmlns:a16="http://schemas.microsoft.com/office/drawing/2014/main" id="{BD659894-5983-4170-A95A-C717AC4C4027}"/>
              </a:ext>
            </a:extLst>
          </p:cNvPr>
          <p:cNvCxnSpPr/>
          <p:nvPr/>
        </p:nvCxnSpPr>
        <p:spPr>
          <a:xfrm flipV="1">
            <a:off x="8929457" y="1419021"/>
            <a:ext cx="77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9" name="直接连接符 668">
            <a:extLst>
              <a:ext uri="{FF2B5EF4-FFF2-40B4-BE49-F238E27FC236}">
                <a16:creationId xmlns:a16="http://schemas.microsoft.com/office/drawing/2014/main" id="{25ECCCDE-2153-4D87-A208-C47840362A51}"/>
              </a:ext>
            </a:extLst>
          </p:cNvPr>
          <p:cNvCxnSpPr/>
          <p:nvPr/>
        </p:nvCxnSpPr>
        <p:spPr>
          <a:xfrm flipH="1" flipV="1">
            <a:off x="9264569" y="1419021"/>
            <a:ext cx="3726"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0" name="直接箭头连接符 669">
            <a:extLst>
              <a:ext uri="{FF2B5EF4-FFF2-40B4-BE49-F238E27FC236}">
                <a16:creationId xmlns:a16="http://schemas.microsoft.com/office/drawing/2014/main" id="{E73FD260-10B4-4601-89CB-A8CA91D751C6}"/>
              </a:ext>
            </a:extLst>
          </p:cNvPr>
          <p:cNvCxnSpPr>
            <a:stCxn id="589" idx="5"/>
          </p:cNvCxnSpPr>
          <p:nvPr/>
        </p:nvCxnSpPr>
        <p:spPr>
          <a:xfrm flipV="1">
            <a:off x="2827942" y="2488274"/>
            <a:ext cx="336796" cy="3249617"/>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72" name="直接箭头连接符 671">
            <a:extLst>
              <a:ext uri="{FF2B5EF4-FFF2-40B4-BE49-F238E27FC236}">
                <a16:creationId xmlns:a16="http://schemas.microsoft.com/office/drawing/2014/main" id="{E124259F-379B-4553-BC0F-CFD731BD56AA}"/>
              </a:ext>
            </a:extLst>
          </p:cNvPr>
          <p:cNvCxnSpPr/>
          <p:nvPr/>
        </p:nvCxnSpPr>
        <p:spPr>
          <a:xfrm flipV="1">
            <a:off x="3175843" y="507755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3" name="直接箭头连接符 672">
            <a:extLst>
              <a:ext uri="{FF2B5EF4-FFF2-40B4-BE49-F238E27FC236}">
                <a16:creationId xmlns:a16="http://schemas.microsoft.com/office/drawing/2014/main" id="{E354D616-F8BB-482D-8103-C29298B533F2}"/>
              </a:ext>
            </a:extLst>
          </p:cNvPr>
          <p:cNvCxnSpPr/>
          <p:nvPr/>
        </p:nvCxnSpPr>
        <p:spPr>
          <a:xfrm flipV="1">
            <a:off x="3171629" y="367772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74" name="直接箭头连接符 673">
            <a:extLst>
              <a:ext uri="{FF2B5EF4-FFF2-40B4-BE49-F238E27FC236}">
                <a16:creationId xmlns:a16="http://schemas.microsoft.com/office/drawing/2014/main" id="{56B496E9-4624-4AAB-812E-D5940E896DF2}"/>
              </a:ext>
            </a:extLst>
          </p:cNvPr>
          <p:cNvCxnSpPr/>
          <p:nvPr/>
        </p:nvCxnSpPr>
        <p:spPr>
          <a:xfrm flipV="1">
            <a:off x="3175843" y="5430179"/>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5" name="直接箭头连接符 674">
            <a:extLst>
              <a:ext uri="{FF2B5EF4-FFF2-40B4-BE49-F238E27FC236}">
                <a16:creationId xmlns:a16="http://schemas.microsoft.com/office/drawing/2014/main" id="{7363F4D0-5EC8-4195-9E50-16D812EA695F}"/>
              </a:ext>
            </a:extLst>
          </p:cNvPr>
          <p:cNvCxnSpPr/>
          <p:nvPr/>
        </p:nvCxnSpPr>
        <p:spPr>
          <a:xfrm flipV="1">
            <a:off x="3164738" y="4026702"/>
            <a:ext cx="372556" cy="4183"/>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76" name="直接箭头连接符 675">
            <a:extLst>
              <a:ext uri="{FF2B5EF4-FFF2-40B4-BE49-F238E27FC236}">
                <a16:creationId xmlns:a16="http://schemas.microsoft.com/office/drawing/2014/main" id="{FEE1BF30-157E-4224-A38A-4A7B3B2F6962}"/>
              </a:ext>
            </a:extLst>
          </p:cNvPr>
          <p:cNvCxnSpPr/>
          <p:nvPr/>
        </p:nvCxnSpPr>
        <p:spPr>
          <a:xfrm flipV="1">
            <a:off x="3176903" y="2115400"/>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77" name="直接箭头连接符 676">
            <a:extLst>
              <a:ext uri="{FF2B5EF4-FFF2-40B4-BE49-F238E27FC236}">
                <a16:creationId xmlns:a16="http://schemas.microsoft.com/office/drawing/2014/main" id="{AF724D61-8942-40DC-8381-1B4CEF228F66}"/>
              </a:ext>
            </a:extLst>
          </p:cNvPr>
          <p:cNvCxnSpPr/>
          <p:nvPr/>
        </p:nvCxnSpPr>
        <p:spPr>
          <a:xfrm flipV="1">
            <a:off x="3170012" y="2478651"/>
            <a:ext cx="367282" cy="542"/>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78" name="直接箭头连接符 677">
            <a:extLst>
              <a:ext uri="{FF2B5EF4-FFF2-40B4-BE49-F238E27FC236}">
                <a16:creationId xmlns:a16="http://schemas.microsoft.com/office/drawing/2014/main" id="{664D2AB0-3A5C-4971-AB01-CCD5E97FBE37}"/>
              </a:ext>
            </a:extLst>
          </p:cNvPr>
          <p:cNvCxnSpPr/>
          <p:nvPr/>
        </p:nvCxnSpPr>
        <p:spPr>
          <a:xfrm flipV="1">
            <a:off x="3502471" y="4737150"/>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9" name="直接箭头连接符 678">
            <a:extLst>
              <a:ext uri="{FF2B5EF4-FFF2-40B4-BE49-F238E27FC236}">
                <a16:creationId xmlns:a16="http://schemas.microsoft.com/office/drawing/2014/main" id="{3B45ABBA-D337-4E46-BCB2-DF74FA3FB7AA}"/>
              </a:ext>
            </a:extLst>
          </p:cNvPr>
          <p:cNvCxnSpPr/>
          <p:nvPr/>
        </p:nvCxnSpPr>
        <p:spPr>
          <a:xfrm flipV="1">
            <a:off x="3505148" y="3337316"/>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80" name="直接箭头连接符 679">
            <a:extLst>
              <a:ext uri="{FF2B5EF4-FFF2-40B4-BE49-F238E27FC236}">
                <a16:creationId xmlns:a16="http://schemas.microsoft.com/office/drawing/2014/main" id="{34B88CAC-73AE-412C-8039-247F2B5D1311}"/>
              </a:ext>
            </a:extLst>
          </p:cNvPr>
          <p:cNvCxnSpPr/>
          <p:nvPr/>
        </p:nvCxnSpPr>
        <p:spPr>
          <a:xfrm flipV="1">
            <a:off x="3521572" y="507066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81" name="直接箭头连接符 680">
            <a:extLst>
              <a:ext uri="{FF2B5EF4-FFF2-40B4-BE49-F238E27FC236}">
                <a16:creationId xmlns:a16="http://schemas.microsoft.com/office/drawing/2014/main" id="{1F1BA876-9577-471B-99F9-878FF017BE6E}"/>
              </a:ext>
            </a:extLst>
          </p:cNvPr>
          <p:cNvCxnSpPr/>
          <p:nvPr/>
        </p:nvCxnSpPr>
        <p:spPr>
          <a:xfrm flipV="1">
            <a:off x="3510468" y="368461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82" name="直接箭头连接符 681">
            <a:extLst>
              <a:ext uri="{FF2B5EF4-FFF2-40B4-BE49-F238E27FC236}">
                <a16:creationId xmlns:a16="http://schemas.microsoft.com/office/drawing/2014/main" id="{779D3961-0B8B-4060-903F-ECD3CD15D8F8}"/>
              </a:ext>
            </a:extLst>
          </p:cNvPr>
          <p:cNvCxnSpPr/>
          <p:nvPr/>
        </p:nvCxnSpPr>
        <p:spPr>
          <a:xfrm flipV="1">
            <a:off x="3521572" y="5430177"/>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83" name="直接箭头连接符 682">
            <a:extLst>
              <a:ext uri="{FF2B5EF4-FFF2-40B4-BE49-F238E27FC236}">
                <a16:creationId xmlns:a16="http://schemas.microsoft.com/office/drawing/2014/main" id="{7E459EFC-2FE6-43E3-9ED8-218D3E28AE8C}"/>
              </a:ext>
            </a:extLst>
          </p:cNvPr>
          <p:cNvCxnSpPr/>
          <p:nvPr/>
        </p:nvCxnSpPr>
        <p:spPr>
          <a:xfrm>
            <a:off x="3510468" y="4030343"/>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84" name="直接箭头连接符 683">
            <a:extLst>
              <a:ext uri="{FF2B5EF4-FFF2-40B4-BE49-F238E27FC236}">
                <a16:creationId xmlns:a16="http://schemas.microsoft.com/office/drawing/2014/main" id="{E7C592AB-D32E-4EE5-A9B5-A0A35B9F5805}"/>
              </a:ext>
            </a:extLst>
          </p:cNvPr>
          <p:cNvCxnSpPr/>
          <p:nvPr/>
        </p:nvCxnSpPr>
        <p:spPr>
          <a:xfrm>
            <a:off x="3537295" y="3677050"/>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85" name="直接箭头连接符 684">
            <a:extLst>
              <a:ext uri="{FF2B5EF4-FFF2-40B4-BE49-F238E27FC236}">
                <a16:creationId xmlns:a16="http://schemas.microsoft.com/office/drawing/2014/main" id="{81EBE706-1172-4F5E-B8BC-0150B51240D6}"/>
              </a:ext>
            </a:extLst>
          </p:cNvPr>
          <p:cNvCxnSpPr/>
          <p:nvPr/>
        </p:nvCxnSpPr>
        <p:spPr>
          <a:xfrm flipV="1">
            <a:off x="3508586" y="5080447"/>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86" name="直接箭头连接符 685">
            <a:extLst>
              <a:ext uri="{FF2B5EF4-FFF2-40B4-BE49-F238E27FC236}">
                <a16:creationId xmlns:a16="http://schemas.microsoft.com/office/drawing/2014/main" id="{77BE4EE4-A527-4491-81E3-CD6DC008D9CC}"/>
              </a:ext>
            </a:extLst>
          </p:cNvPr>
          <p:cNvCxnSpPr/>
          <p:nvPr/>
        </p:nvCxnSpPr>
        <p:spPr>
          <a:xfrm flipV="1">
            <a:off x="3510421" y="1774992"/>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87" name="直接箭头连接符 686">
            <a:extLst>
              <a:ext uri="{FF2B5EF4-FFF2-40B4-BE49-F238E27FC236}">
                <a16:creationId xmlns:a16="http://schemas.microsoft.com/office/drawing/2014/main" id="{90925B98-CD5C-4AC5-A14A-6FA9E8357B4C}"/>
              </a:ext>
            </a:extLst>
          </p:cNvPr>
          <p:cNvCxnSpPr/>
          <p:nvPr/>
        </p:nvCxnSpPr>
        <p:spPr>
          <a:xfrm flipV="1">
            <a:off x="3515742" y="2122290"/>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88" name="直接箭头连接符 687">
            <a:extLst>
              <a:ext uri="{FF2B5EF4-FFF2-40B4-BE49-F238E27FC236}">
                <a16:creationId xmlns:a16="http://schemas.microsoft.com/office/drawing/2014/main" id="{A630F0AF-A6D8-4463-B7B0-E30DC1403D50}"/>
              </a:ext>
            </a:extLst>
          </p:cNvPr>
          <p:cNvCxnSpPr/>
          <p:nvPr/>
        </p:nvCxnSpPr>
        <p:spPr>
          <a:xfrm>
            <a:off x="3515742" y="2468019"/>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89" name="直接箭头连接符 688">
            <a:extLst>
              <a:ext uri="{FF2B5EF4-FFF2-40B4-BE49-F238E27FC236}">
                <a16:creationId xmlns:a16="http://schemas.microsoft.com/office/drawing/2014/main" id="{54A1B620-2D4F-4DF2-906A-EC4C8E13A3D9}"/>
              </a:ext>
            </a:extLst>
          </p:cNvPr>
          <p:cNvCxnSpPr/>
          <p:nvPr/>
        </p:nvCxnSpPr>
        <p:spPr>
          <a:xfrm>
            <a:off x="3518612" y="2115226"/>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90" name="直接箭头连接符 689">
            <a:extLst>
              <a:ext uri="{FF2B5EF4-FFF2-40B4-BE49-F238E27FC236}">
                <a16:creationId xmlns:a16="http://schemas.microsoft.com/office/drawing/2014/main" id="{91759556-5DE9-45F9-A1CF-6CF023704C48}"/>
              </a:ext>
            </a:extLst>
          </p:cNvPr>
          <p:cNvCxnSpPr/>
          <p:nvPr/>
        </p:nvCxnSpPr>
        <p:spPr>
          <a:xfrm flipV="1">
            <a:off x="3855091" y="4384531"/>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91" name="直接箭头连接符 690">
            <a:extLst>
              <a:ext uri="{FF2B5EF4-FFF2-40B4-BE49-F238E27FC236}">
                <a16:creationId xmlns:a16="http://schemas.microsoft.com/office/drawing/2014/main" id="{06A83166-564B-46B0-8627-F5FD16CCF4FB}"/>
              </a:ext>
            </a:extLst>
          </p:cNvPr>
          <p:cNvCxnSpPr/>
          <p:nvPr/>
        </p:nvCxnSpPr>
        <p:spPr>
          <a:xfrm flipV="1">
            <a:off x="3848200" y="4730260"/>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92" name="直接箭头连接符 691">
            <a:extLst>
              <a:ext uri="{FF2B5EF4-FFF2-40B4-BE49-F238E27FC236}">
                <a16:creationId xmlns:a16="http://schemas.microsoft.com/office/drawing/2014/main" id="{C2B01F62-345C-4D73-9999-7C2E5D3CBA36}"/>
              </a:ext>
            </a:extLst>
          </p:cNvPr>
          <p:cNvCxnSpPr/>
          <p:nvPr/>
        </p:nvCxnSpPr>
        <p:spPr>
          <a:xfrm flipV="1">
            <a:off x="3849771" y="507066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93" name="直接箭头连接符 692">
            <a:extLst>
              <a:ext uri="{FF2B5EF4-FFF2-40B4-BE49-F238E27FC236}">
                <a16:creationId xmlns:a16="http://schemas.microsoft.com/office/drawing/2014/main" id="{C45E4AAF-4556-43C4-B18B-CC63A2BBC249}"/>
              </a:ext>
            </a:extLst>
          </p:cNvPr>
          <p:cNvCxnSpPr/>
          <p:nvPr/>
        </p:nvCxnSpPr>
        <p:spPr>
          <a:xfrm flipV="1">
            <a:off x="3850876" y="3337316"/>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94" name="直接箭头连接符 693">
            <a:extLst>
              <a:ext uri="{FF2B5EF4-FFF2-40B4-BE49-F238E27FC236}">
                <a16:creationId xmlns:a16="http://schemas.microsoft.com/office/drawing/2014/main" id="{242A552B-3ED4-40D0-903F-B6F15DF7461A}"/>
              </a:ext>
            </a:extLst>
          </p:cNvPr>
          <p:cNvCxnSpPr/>
          <p:nvPr/>
        </p:nvCxnSpPr>
        <p:spPr>
          <a:xfrm flipV="1">
            <a:off x="3850876" y="367772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95" name="直接箭头连接符 694">
            <a:extLst>
              <a:ext uri="{FF2B5EF4-FFF2-40B4-BE49-F238E27FC236}">
                <a16:creationId xmlns:a16="http://schemas.microsoft.com/office/drawing/2014/main" id="{2E36D7C5-9447-4946-8CCC-9FB30300958E}"/>
              </a:ext>
            </a:extLst>
          </p:cNvPr>
          <p:cNvCxnSpPr/>
          <p:nvPr/>
        </p:nvCxnSpPr>
        <p:spPr>
          <a:xfrm flipV="1">
            <a:off x="3861981" y="542328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96" name="直接箭头连接符 695">
            <a:extLst>
              <a:ext uri="{FF2B5EF4-FFF2-40B4-BE49-F238E27FC236}">
                <a16:creationId xmlns:a16="http://schemas.microsoft.com/office/drawing/2014/main" id="{DF7FF28C-15B5-4C8B-BE69-409F2DD98CFB}"/>
              </a:ext>
            </a:extLst>
          </p:cNvPr>
          <p:cNvCxnSpPr/>
          <p:nvPr/>
        </p:nvCxnSpPr>
        <p:spPr>
          <a:xfrm>
            <a:off x="3857766" y="4037232"/>
            <a:ext cx="326629"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97" name="直接箭头连接符 696">
            <a:extLst>
              <a:ext uri="{FF2B5EF4-FFF2-40B4-BE49-F238E27FC236}">
                <a16:creationId xmlns:a16="http://schemas.microsoft.com/office/drawing/2014/main" id="{0827AA65-3D76-4B65-A504-926873C27FCF}"/>
              </a:ext>
            </a:extLst>
          </p:cNvPr>
          <p:cNvCxnSpPr/>
          <p:nvPr/>
        </p:nvCxnSpPr>
        <p:spPr>
          <a:xfrm flipV="1">
            <a:off x="3842880" y="4737151"/>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98" name="直接箭头连接符 697">
            <a:extLst>
              <a:ext uri="{FF2B5EF4-FFF2-40B4-BE49-F238E27FC236}">
                <a16:creationId xmlns:a16="http://schemas.microsoft.com/office/drawing/2014/main" id="{E09000D9-AE9B-4006-B5CD-965B80E0D3E2}"/>
              </a:ext>
            </a:extLst>
          </p:cNvPr>
          <p:cNvCxnSpPr/>
          <p:nvPr/>
        </p:nvCxnSpPr>
        <p:spPr>
          <a:xfrm>
            <a:off x="3843985" y="3330967"/>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99" name="直接箭头连接符 698">
            <a:extLst>
              <a:ext uri="{FF2B5EF4-FFF2-40B4-BE49-F238E27FC236}">
                <a16:creationId xmlns:a16="http://schemas.microsoft.com/office/drawing/2014/main" id="{ECE7640C-E10B-4242-8E33-9CA9B00CF7EE}"/>
              </a:ext>
            </a:extLst>
          </p:cNvPr>
          <p:cNvCxnSpPr/>
          <p:nvPr/>
        </p:nvCxnSpPr>
        <p:spPr>
          <a:xfrm flipV="1">
            <a:off x="3857001" y="2965302"/>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00" name="直接箭头连接符 699">
            <a:extLst>
              <a:ext uri="{FF2B5EF4-FFF2-40B4-BE49-F238E27FC236}">
                <a16:creationId xmlns:a16="http://schemas.microsoft.com/office/drawing/2014/main" id="{46227FDC-6421-489E-820E-E5BE55CCC1CC}"/>
              </a:ext>
            </a:extLst>
          </p:cNvPr>
          <p:cNvCxnSpPr/>
          <p:nvPr/>
        </p:nvCxnSpPr>
        <p:spPr>
          <a:xfrm>
            <a:off x="3883025" y="3676508"/>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01" name="直接箭头连接符 700">
            <a:extLst>
              <a:ext uri="{FF2B5EF4-FFF2-40B4-BE49-F238E27FC236}">
                <a16:creationId xmlns:a16="http://schemas.microsoft.com/office/drawing/2014/main" id="{89A909A2-E825-4DC7-9826-149702259AB0}"/>
              </a:ext>
            </a:extLst>
          </p:cNvPr>
          <p:cNvCxnSpPr/>
          <p:nvPr/>
        </p:nvCxnSpPr>
        <p:spPr>
          <a:xfrm flipV="1">
            <a:off x="3854315" y="508044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02" name="直接箭头连接符 701">
            <a:extLst>
              <a:ext uri="{FF2B5EF4-FFF2-40B4-BE49-F238E27FC236}">
                <a16:creationId xmlns:a16="http://schemas.microsoft.com/office/drawing/2014/main" id="{14129B61-B93F-465B-999E-EBE88ECC12D1}"/>
              </a:ext>
            </a:extLst>
          </p:cNvPr>
          <p:cNvCxnSpPr/>
          <p:nvPr/>
        </p:nvCxnSpPr>
        <p:spPr>
          <a:xfrm flipV="1">
            <a:off x="3856150" y="1774992"/>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03" name="直接箭头连接符 702">
            <a:extLst>
              <a:ext uri="{FF2B5EF4-FFF2-40B4-BE49-F238E27FC236}">
                <a16:creationId xmlns:a16="http://schemas.microsoft.com/office/drawing/2014/main" id="{42DE09C4-8DDC-4091-BF9A-D30074336248}"/>
              </a:ext>
            </a:extLst>
          </p:cNvPr>
          <p:cNvCxnSpPr/>
          <p:nvPr/>
        </p:nvCxnSpPr>
        <p:spPr>
          <a:xfrm flipV="1">
            <a:off x="3856150" y="2115400"/>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04" name="直接箭头连接符 703">
            <a:extLst>
              <a:ext uri="{FF2B5EF4-FFF2-40B4-BE49-F238E27FC236}">
                <a16:creationId xmlns:a16="http://schemas.microsoft.com/office/drawing/2014/main" id="{B52B90C3-70C4-4509-9D55-2A6220BE8298}"/>
              </a:ext>
            </a:extLst>
          </p:cNvPr>
          <p:cNvCxnSpPr/>
          <p:nvPr/>
        </p:nvCxnSpPr>
        <p:spPr>
          <a:xfrm>
            <a:off x="3863040" y="2474909"/>
            <a:ext cx="326629"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05" name="直接箭头连接符 704">
            <a:extLst>
              <a:ext uri="{FF2B5EF4-FFF2-40B4-BE49-F238E27FC236}">
                <a16:creationId xmlns:a16="http://schemas.microsoft.com/office/drawing/2014/main" id="{20983317-AD58-451A-9482-D96F1B152304}"/>
              </a:ext>
            </a:extLst>
          </p:cNvPr>
          <p:cNvCxnSpPr/>
          <p:nvPr/>
        </p:nvCxnSpPr>
        <p:spPr>
          <a:xfrm>
            <a:off x="3854183" y="1773900"/>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06" name="直接箭头连接符 705">
            <a:extLst>
              <a:ext uri="{FF2B5EF4-FFF2-40B4-BE49-F238E27FC236}">
                <a16:creationId xmlns:a16="http://schemas.microsoft.com/office/drawing/2014/main" id="{4870E3A8-C0B3-42C2-9232-712AC0B36C9A}"/>
              </a:ext>
            </a:extLst>
          </p:cNvPr>
          <p:cNvCxnSpPr/>
          <p:nvPr/>
        </p:nvCxnSpPr>
        <p:spPr>
          <a:xfrm>
            <a:off x="3854183" y="2119941"/>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07" name="直接箭头连接符 706">
            <a:extLst>
              <a:ext uri="{FF2B5EF4-FFF2-40B4-BE49-F238E27FC236}">
                <a16:creationId xmlns:a16="http://schemas.microsoft.com/office/drawing/2014/main" id="{15CF1FEF-661F-4BED-87F9-AB5B8181E0F8}"/>
              </a:ext>
            </a:extLst>
          </p:cNvPr>
          <p:cNvCxnSpPr/>
          <p:nvPr/>
        </p:nvCxnSpPr>
        <p:spPr>
          <a:xfrm flipV="1">
            <a:off x="3861998" y="1415146"/>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08" name="直接箭头连接符 707">
            <a:extLst>
              <a:ext uri="{FF2B5EF4-FFF2-40B4-BE49-F238E27FC236}">
                <a16:creationId xmlns:a16="http://schemas.microsoft.com/office/drawing/2014/main" id="{1EA23ED9-3B05-4AD9-ACB9-2C4FD10A8E96}"/>
              </a:ext>
            </a:extLst>
          </p:cNvPr>
          <p:cNvCxnSpPr>
            <a:cxnSpLocks/>
          </p:cNvCxnSpPr>
          <p:nvPr/>
        </p:nvCxnSpPr>
        <p:spPr>
          <a:xfrm flipV="1">
            <a:off x="4272939" y="4026701"/>
            <a:ext cx="245075" cy="1970723"/>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10" name="直接箭头连接符 709">
            <a:extLst>
              <a:ext uri="{FF2B5EF4-FFF2-40B4-BE49-F238E27FC236}">
                <a16:creationId xmlns:a16="http://schemas.microsoft.com/office/drawing/2014/main" id="{DB7CF294-4085-4944-8887-1A0351C424D5}"/>
              </a:ext>
            </a:extLst>
          </p:cNvPr>
          <p:cNvCxnSpPr>
            <a:cxnSpLocks/>
          </p:cNvCxnSpPr>
          <p:nvPr/>
        </p:nvCxnSpPr>
        <p:spPr>
          <a:xfrm flipV="1">
            <a:off x="4272939" y="5414052"/>
            <a:ext cx="245075" cy="583372"/>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11" name="矩形 710">
            <a:extLst>
              <a:ext uri="{FF2B5EF4-FFF2-40B4-BE49-F238E27FC236}">
                <a16:creationId xmlns:a16="http://schemas.microsoft.com/office/drawing/2014/main" id="{DB17FA40-7299-4FC2-9259-60BEAACADE0A}"/>
              </a:ext>
            </a:extLst>
          </p:cNvPr>
          <p:cNvSpPr/>
          <p:nvPr/>
        </p:nvSpPr>
        <p:spPr>
          <a:xfrm>
            <a:off x="8184232" y="5471496"/>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712" name="矩形 711">
            <a:extLst>
              <a:ext uri="{FF2B5EF4-FFF2-40B4-BE49-F238E27FC236}">
                <a16:creationId xmlns:a16="http://schemas.microsoft.com/office/drawing/2014/main" id="{6C868D17-FC55-4D06-ACD8-7F747577A702}"/>
              </a:ext>
            </a:extLst>
          </p:cNvPr>
          <p:cNvSpPr/>
          <p:nvPr/>
        </p:nvSpPr>
        <p:spPr>
          <a:xfrm>
            <a:off x="8521478" y="5471496"/>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mc:AlternateContent xmlns:mc="http://schemas.openxmlformats.org/markup-compatibility/2006" xmlns:a14="http://schemas.microsoft.com/office/drawing/2010/main">
        <mc:Choice Requires="a14">
          <p:sp>
            <p:nvSpPr>
              <p:cNvPr id="713" name="矩形 712">
                <a:extLst>
                  <a:ext uri="{FF2B5EF4-FFF2-40B4-BE49-F238E27FC236}">
                    <a16:creationId xmlns:a16="http://schemas.microsoft.com/office/drawing/2014/main" id="{E6DE2C7E-F9A8-4941-BF4E-2B398F300195}"/>
                  </a:ext>
                </a:extLst>
              </p:cNvPr>
              <p:cNvSpPr/>
              <p:nvPr/>
            </p:nvSpPr>
            <p:spPr>
              <a:xfrm>
                <a:off x="8859754" y="5471496"/>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𝑇</m:t>
                          </m:r>
                        </m:sub>
                      </m:sSub>
                    </m:oMath>
                  </m:oMathPara>
                </a14:m>
                <a:endParaRPr lang="zh-CN" altLang="en-US" sz="1600" dirty="0"/>
              </a:p>
            </p:txBody>
          </p:sp>
        </mc:Choice>
        <mc:Fallback xmlns="">
          <p:sp>
            <p:nvSpPr>
              <p:cNvPr id="713" name="矩形 712">
                <a:extLst>
                  <a:ext uri="{FF2B5EF4-FFF2-40B4-BE49-F238E27FC236}">
                    <a16:creationId xmlns:a16="http://schemas.microsoft.com/office/drawing/2014/main" id="{E6DE2C7E-F9A8-4941-BF4E-2B398F300195}"/>
                  </a:ext>
                </a:extLst>
              </p:cNvPr>
              <p:cNvSpPr>
                <a:spLocks noRot="1" noChangeAspect="1" noMove="1" noResize="1" noEditPoints="1" noAdjustHandles="1" noChangeArrowheads="1" noChangeShapeType="1" noTextEdit="1"/>
              </p:cNvSpPr>
              <p:nvPr/>
            </p:nvSpPr>
            <p:spPr>
              <a:xfrm>
                <a:off x="8859754" y="5471496"/>
                <a:ext cx="151632" cy="386116"/>
              </a:xfrm>
              <a:prstGeom prst="rect">
                <a:avLst/>
              </a:prstGeom>
              <a:blipFill>
                <a:blip r:embed="rId15"/>
                <a:stretch>
                  <a:fillRect l="-65385" r="-53846"/>
                </a:stretch>
              </a:blipFill>
            </p:spPr>
            <p:txBody>
              <a:bodyPr/>
              <a:lstStyle/>
              <a:p>
                <a:r>
                  <a:rPr lang="zh-CN" altLang="en-US">
                    <a:noFill/>
                  </a:rPr>
                  <a:t> </a:t>
                </a:r>
              </a:p>
            </p:txBody>
          </p:sp>
        </mc:Fallback>
      </mc:AlternateContent>
      <p:sp>
        <p:nvSpPr>
          <p:cNvPr id="714" name="矩形 713">
            <a:extLst>
              <a:ext uri="{FF2B5EF4-FFF2-40B4-BE49-F238E27FC236}">
                <a16:creationId xmlns:a16="http://schemas.microsoft.com/office/drawing/2014/main" id="{4A1E1F9A-8404-4F6B-B0A0-1C6C65FDF693}"/>
              </a:ext>
            </a:extLst>
          </p:cNvPr>
          <p:cNvSpPr/>
          <p:nvPr/>
        </p:nvSpPr>
        <p:spPr>
          <a:xfrm>
            <a:off x="4099939" y="5997424"/>
            <a:ext cx="274988" cy="300502"/>
          </a:xfrm>
          <a:prstGeom prst="rect">
            <a:avLst/>
          </a:prstGeom>
          <a:solidFill>
            <a:srgbClr val="FF0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一</a:t>
            </a:r>
          </a:p>
        </p:txBody>
      </p:sp>
      <p:cxnSp>
        <p:nvCxnSpPr>
          <p:cNvPr id="715" name="直接箭头连接符 714">
            <a:extLst>
              <a:ext uri="{FF2B5EF4-FFF2-40B4-BE49-F238E27FC236}">
                <a16:creationId xmlns:a16="http://schemas.microsoft.com/office/drawing/2014/main" id="{9F1EA954-05DA-4790-8983-C6DF8CD93892}"/>
              </a:ext>
            </a:extLst>
          </p:cNvPr>
          <p:cNvCxnSpPr/>
          <p:nvPr/>
        </p:nvCxnSpPr>
        <p:spPr>
          <a:xfrm flipV="1">
            <a:off x="4181719" y="3337856"/>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16" name="直接箭头连接符 715">
            <a:extLst>
              <a:ext uri="{FF2B5EF4-FFF2-40B4-BE49-F238E27FC236}">
                <a16:creationId xmlns:a16="http://schemas.microsoft.com/office/drawing/2014/main" id="{6C782A62-D80E-45FA-8EF5-ECCABE42034F}"/>
              </a:ext>
            </a:extLst>
          </p:cNvPr>
          <p:cNvCxnSpPr/>
          <p:nvPr/>
        </p:nvCxnSpPr>
        <p:spPr>
          <a:xfrm flipV="1">
            <a:off x="4181719" y="367826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17" name="直接箭头连接符 716">
            <a:extLst>
              <a:ext uri="{FF2B5EF4-FFF2-40B4-BE49-F238E27FC236}">
                <a16:creationId xmlns:a16="http://schemas.microsoft.com/office/drawing/2014/main" id="{3205BCBF-6D42-4C5D-8A05-92974ABFAEC7}"/>
              </a:ext>
            </a:extLst>
          </p:cNvPr>
          <p:cNvCxnSpPr/>
          <p:nvPr/>
        </p:nvCxnSpPr>
        <p:spPr>
          <a:xfrm>
            <a:off x="4188609" y="4037772"/>
            <a:ext cx="326629"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18" name="直接箭头连接符 717">
            <a:extLst>
              <a:ext uri="{FF2B5EF4-FFF2-40B4-BE49-F238E27FC236}">
                <a16:creationId xmlns:a16="http://schemas.microsoft.com/office/drawing/2014/main" id="{EAD73454-BFB6-4806-A1EF-63FD9978A7D6}"/>
              </a:ext>
            </a:extLst>
          </p:cNvPr>
          <p:cNvCxnSpPr/>
          <p:nvPr/>
        </p:nvCxnSpPr>
        <p:spPr>
          <a:xfrm>
            <a:off x="4174828" y="3331507"/>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19" name="直接箭头连接符 718">
            <a:extLst>
              <a:ext uri="{FF2B5EF4-FFF2-40B4-BE49-F238E27FC236}">
                <a16:creationId xmlns:a16="http://schemas.microsoft.com/office/drawing/2014/main" id="{A1F597FC-C09B-4C58-AA0D-94453377471E}"/>
              </a:ext>
            </a:extLst>
          </p:cNvPr>
          <p:cNvCxnSpPr/>
          <p:nvPr/>
        </p:nvCxnSpPr>
        <p:spPr>
          <a:xfrm flipV="1">
            <a:off x="4187844" y="2965842"/>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20" name="直接箭头连接符 719">
            <a:extLst>
              <a:ext uri="{FF2B5EF4-FFF2-40B4-BE49-F238E27FC236}">
                <a16:creationId xmlns:a16="http://schemas.microsoft.com/office/drawing/2014/main" id="{224FBD68-A5CC-4025-A0F4-32DAF05D08F3}"/>
              </a:ext>
            </a:extLst>
          </p:cNvPr>
          <p:cNvCxnSpPr/>
          <p:nvPr/>
        </p:nvCxnSpPr>
        <p:spPr>
          <a:xfrm>
            <a:off x="4213868" y="3677048"/>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21" name="直接箭头连接符 720">
            <a:extLst>
              <a:ext uri="{FF2B5EF4-FFF2-40B4-BE49-F238E27FC236}">
                <a16:creationId xmlns:a16="http://schemas.microsoft.com/office/drawing/2014/main" id="{FD8A6DD0-884F-4F26-A336-034A465834F4}"/>
              </a:ext>
            </a:extLst>
          </p:cNvPr>
          <p:cNvCxnSpPr/>
          <p:nvPr/>
        </p:nvCxnSpPr>
        <p:spPr>
          <a:xfrm flipV="1">
            <a:off x="4186142" y="1776291"/>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22" name="直接箭头连接符 721">
            <a:extLst>
              <a:ext uri="{FF2B5EF4-FFF2-40B4-BE49-F238E27FC236}">
                <a16:creationId xmlns:a16="http://schemas.microsoft.com/office/drawing/2014/main" id="{4AAC0800-7AD3-4620-BE6A-4AF22F6A09B0}"/>
              </a:ext>
            </a:extLst>
          </p:cNvPr>
          <p:cNvCxnSpPr/>
          <p:nvPr/>
        </p:nvCxnSpPr>
        <p:spPr>
          <a:xfrm flipV="1">
            <a:off x="4186142" y="2116699"/>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23" name="直接箭头连接符 722">
            <a:extLst>
              <a:ext uri="{FF2B5EF4-FFF2-40B4-BE49-F238E27FC236}">
                <a16:creationId xmlns:a16="http://schemas.microsoft.com/office/drawing/2014/main" id="{E2615368-C6D3-464A-A443-61A4324A27D4}"/>
              </a:ext>
            </a:extLst>
          </p:cNvPr>
          <p:cNvCxnSpPr/>
          <p:nvPr/>
        </p:nvCxnSpPr>
        <p:spPr>
          <a:xfrm>
            <a:off x="4193032" y="2476208"/>
            <a:ext cx="326629"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24" name="直接箭头连接符 723">
            <a:extLst>
              <a:ext uri="{FF2B5EF4-FFF2-40B4-BE49-F238E27FC236}">
                <a16:creationId xmlns:a16="http://schemas.microsoft.com/office/drawing/2014/main" id="{8DC90F60-A4A1-4746-B8C9-C58A181F9559}"/>
              </a:ext>
            </a:extLst>
          </p:cNvPr>
          <p:cNvCxnSpPr/>
          <p:nvPr/>
        </p:nvCxnSpPr>
        <p:spPr>
          <a:xfrm>
            <a:off x="4184175" y="1775199"/>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25" name="直接箭头连接符 724">
            <a:extLst>
              <a:ext uri="{FF2B5EF4-FFF2-40B4-BE49-F238E27FC236}">
                <a16:creationId xmlns:a16="http://schemas.microsoft.com/office/drawing/2014/main" id="{EB6F0200-0694-40EB-AF89-A61C9761DB98}"/>
              </a:ext>
            </a:extLst>
          </p:cNvPr>
          <p:cNvCxnSpPr/>
          <p:nvPr/>
        </p:nvCxnSpPr>
        <p:spPr>
          <a:xfrm>
            <a:off x="4184175" y="2121240"/>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26" name="直接箭头连接符 725">
            <a:extLst>
              <a:ext uri="{FF2B5EF4-FFF2-40B4-BE49-F238E27FC236}">
                <a16:creationId xmlns:a16="http://schemas.microsoft.com/office/drawing/2014/main" id="{635494B2-3B8D-4D18-B6DE-3D08ADBA06EF}"/>
              </a:ext>
            </a:extLst>
          </p:cNvPr>
          <p:cNvCxnSpPr/>
          <p:nvPr/>
        </p:nvCxnSpPr>
        <p:spPr>
          <a:xfrm flipV="1">
            <a:off x="4191990" y="1416445"/>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27" name="直接箭头连接符 726">
            <a:extLst>
              <a:ext uri="{FF2B5EF4-FFF2-40B4-BE49-F238E27FC236}">
                <a16:creationId xmlns:a16="http://schemas.microsoft.com/office/drawing/2014/main" id="{3BDAB0B4-3EC9-4D3F-A0BD-96A8F900D594}"/>
              </a:ext>
            </a:extLst>
          </p:cNvPr>
          <p:cNvCxnSpPr/>
          <p:nvPr/>
        </p:nvCxnSpPr>
        <p:spPr>
          <a:xfrm flipV="1">
            <a:off x="4209335" y="4378711"/>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28" name="直接箭头连接符 727">
            <a:extLst>
              <a:ext uri="{FF2B5EF4-FFF2-40B4-BE49-F238E27FC236}">
                <a16:creationId xmlns:a16="http://schemas.microsoft.com/office/drawing/2014/main" id="{82A23AEB-B4DF-47CE-9BB6-24E9619736B3}"/>
              </a:ext>
            </a:extLst>
          </p:cNvPr>
          <p:cNvCxnSpPr/>
          <p:nvPr/>
        </p:nvCxnSpPr>
        <p:spPr>
          <a:xfrm flipV="1">
            <a:off x="4202444" y="4724440"/>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29" name="直接箭头连接符 728">
            <a:extLst>
              <a:ext uri="{FF2B5EF4-FFF2-40B4-BE49-F238E27FC236}">
                <a16:creationId xmlns:a16="http://schemas.microsoft.com/office/drawing/2014/main" id="{DF195319-0FA8-4DD0-B82E-0A4B8408F39E}"/>
              </a:ext>
            </a:extLst>
          </p:cNvPr>
          <p:cNvCxnSpPr/>
          <p:nvPr/>
        </p:nvCxnSpPr>
        <p:spPr>
          <a:xfrm flipV="1">
            <a:off x="4204015" y="506484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30" name="直接箭头连接符 729">
            <a:extLst>
              <a:ext uri="{FF2B5EF4-FFF2-40B4-BE49-F238E27FC236}">
                <a16:creationId xmlns:a16="http://schemas.microsoft.com/office/drawing/2014/main" id="{F93330B2-F783-4DCD-9D6B-6E3254E67F04}"/>
              </a:ext>
            </a:extLst>
          </p:cNvPr>
          <p:cNvCxnSpPr/>
          <p:nvPr/>
        </p:nvCxnSpPr>
        <p:spPr>
          <a:xfrm flipV="1">
            <a:off x="4216225" y="541746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31" name="直接箭头连接符 730">
            <a:extLst>
              <a:ext uri="{FF2B5EF4-FFF2-40B4-BE49-F238E27FC236}">
                <a16:creationId xmlns:a16="http://schemas.microsoft.com/office/drawing/2014/main" id="{9A1051D5-8D20-4FEA-BCBA-62637B757F54}"/>
              </a:ext>
            </a:extLst>
          </p:cNvPr>
          <p:cNvCxnSpPr/>
          <p:nvPr/>
        </p:nvCxnSpPr>
        <p:spPr>
          <a:xfrm flipV="1">
            <a:off x="4197124" y="4731331"/>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32" name="直接箭头连接符 731">
            <a:extLst>
              <a:ext uri="{FF2B5EF4-FFF2-40B4-BE49-F238E27FC236}">
                <a16:creationId xmlns:a16="http://schemas.microsoft.com/office/drawing/2014/main" id="{B8C24B2C-1C95-4AEC-AFBC-AF9C16340944}"/>
              </a:ext>
            </a:extLst>
          </p:cNvPr>
          <p:cNvCxnSpPr/>
          <p:nvPr/>
        </p:nvCxnSpPr>
        <p:spPr>
          <a:xfrm flipV="1">
            <a:off x="4208559" y="507462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33" name="Line 10">
            <a:extLst>
              <a:ext uri="{FF2B5EF4-FFF2-40B4-BE49-F238E27FC236}">
                <a16:creationId xmlns:a16="http://schemas.microsoft.com/office/drawing/2014/main" id="{AF9ECC7B-1EED-428D-87C0-AD1B60E8B289}"/>
              </a:ext>
            </a:extLst>
          </p:cNvPr>
          <p:cNvSpPr>
            <a:spLocks noChangeShapeType="1"/>
          </p:cNvSpPr>
          <p:nvPr/>
        </p:nvSpPr>
        <p:spPr bwMode="auto">
          <a:xfrm rot="16200000">
            <a:off x="2678047" y="5605147"/>
            <a:ext cx="2023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34" name="弧形 733">
            <a:extLst>
              <a:ext uri="{FF2B5EF4-FFF2-40B4-BE49-F238E27FC236}">
                <a16:creationId xmlns:a16="http://schemas.microsoft.com/office/drawing/2014/main" id="{9B58A870-2812-4A43-875E-C97AA58A43A7}"/>
              </a:ext>
            </a:extLst>
          </p:cNvPr>
          <p:cNvSpPr/>
          <p:nvPr/>
        </p:nvSpPr>
        <p:spPr>
          <a:xfrm>
            <a:off x="4411403" y="1415145"/>
            <a:ext cx="259782" cy="2961788"/>
          </a:xfrm>
          <a:prstGeom prst="arc">
            <a:avLst>
              <a:gd name="adj1" fmla="val 16204247"/>
              <a:gd name="adj2" fmla="val 5431803"/>
            </a:avLst>
          </a:prstGeom>
          <a:ln w="25400" cmpd="sng">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5" name="弧形 734">
            <a:extLst>
              <a:ext uri="{FF2B5EF4-FFF2-40B4-BE49-F238E27FC236}">
                <a16:creationId xmlns:a16="http://schemas.microsoft.com/office/drawing/2014/main" id="{EA9850AB-67E9-45F2-AFE3-A92945EA21F0}"/>
              </a:ext>
            </a:extLst>
          </p:cNvPr>
          <p:cNvSpPr/>
          <p:nvPr/>
        </p:nvSpPr>
        <p:spPr>
          <a:xfrm>
            <a:off x="4413285" y="1405577"/>
            <a:ext cx="257901" cy="1559725"/>
          </a:xfrm>
          <a:prstGeom prst="arc">
            <a:avLst>
              <a:gd name="adj1" fmla="val 16204247"/>
              <a:gd name="adj2" fmla="val 5431803"/>
            </a:avLst>
          </a:prstGeom>
          <a:ln w="25400" cmpd="sng">
            <a:solidFill>
              <a:srgbClr val="FF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38" name="直接箭头连接符 737">
            <a:extLst>
              <a:ext uri="{FF2B5EF4-FFF2-40B4-BE49-F238E27FC236}">
                <a16:creationId xmlns:a16="http://schemas.microsoft.com/office/drawing/2014/main" id="{5896FEC8-4D43-4D2F-884D-E329B3036243}"/>
              </a:ext>
            </a:extLst>
          </p:cNvPr>
          <p:cNvCxnSpPr/>
          <p:nvPr/>
        </p:nvCxnSpPr>
        <p:spPr>
          <a:xfrm flipV="1">
            <a:off x="4529070" y="1784983"/>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39" name="直接箭头连接符 738">
            <a:extLst>
              <a:ext uri="{FF2B5EF4-FFF2-40B4-BE49-F238E27FC236}">
                <a16:creationId xmlns:a16="http://schemas.microsoft.com/office/drawing/2014/main" id="{113B74DE-E04B-40F3-8879-B1988AD328D1}"/>
              </a:ext>
            </a:extLst>
          </p:cNvPr>
          <p:cNvCxnSpPr/>
          <p:nvPr/>
        </p:nvCxnSpPr>
        <p:spPr>
          <a:xfrm flipV="1">
            <a:off x="4529070" y="2125391"/>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40" name="直接箭头连接符 739">
            <a:extLst>
              <a:ext uri="{FF2B5EF4-FFF2-40B4-BE49-F238E27FC236}">
                <a16:creationId xmlns:a16="http://schemas.microsoft.com/office/drawing/2014/main" id="{CC9C14D7-5C5D-4159-B4F1-A03462E30C2D}"/>
              </a:ext>
            </a:extLst>
          </p:cNvPr>
          <p:cNvCxnSpPr/>
          <p:nvPr/>
        </p:nvCxnSpPr>
        <p:spPr>
          <a:xfrm>
            <a:off x="4535960" y="2484900"/>
            <a:ext cx="326629"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41" name="直接箭头连接符 740">
            <a:extLst>
              <a:ext uri="{FF2B5EF4-FFF2-40B4-BE49-F238E27FC236}">
                <a16:creationId xmlns:a16="http://schemas.microsoft.com/office/drawing/2014/main" id="{CC9E73D4-0BA9-447E-A19D-31B29F6B2789}"/>
              </a:ext>
            </a:extLst>
          </p:cNvPr>
          <p:cNvCxnSpPr/>
          <p:nvPr/>
        </p:nvCxnSpPr>
        <p:spPr>
          <a:xfrm>
            <a:off x="4527103" y="1783891"/>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42" name="直接箭头连接符 741">
            <a:extLst>
              <a:ext uri="{FF2B5EF4-FFF2-40B4-BE49-F238E27FC236}">
                <a16:creationId xmlns:a16="http://schemas.microsoft.com/office/drawing/2014/main" id="{2309095A-9B0C-458F-870B-FE1E6A36D9CB}"/>
              </a:ext>
            </a:extLst>
          </p:cNvPr>
          <p:cNvCxnSpPr/>
          <p:nvPr/>
        </p:nvCxnSpPr>
        <p:spPr>
          <a:xfrm>
            <a:off x="4527103" y="2129932"/>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43" name="直接箭头连接符 742">
            <a:extLst>
              <a:ext uri="{FF2B5EF4-FFF2-40B4-BE49-F238E27FC236}">
                <a16:creationId xmlns:a16="http://schemas.microsoft.com/office/drawing/2014/main" id="{9D30ABD8-954A-4027-8890-6EC3B052FB16}"/>
              </a:ext>
            </a:extLst>
          </p:cNvPr>
          <p:cNvCxnSpPr/>
          <p:nvPr/>
        </p:nvCxnSpPr>
        <p:spPr>
          <a:xfrm flipV="1">
            <a:off x="4534918" y="1425137"/>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44" name="直接箭头连接符 743">
            <a:extLst>
              <a:ext uri="{FF2B5EF4-FFF2-40B4-BE49-F238E27FC236}">
                <a16:creationId xmlns:a16="http://schemas.microsoft.com/office/drawing/2014/main" id="{9384373F-E086-4AB5-832F-8A45E5CFB70F}"/>
              </a:ext>
            </a:extLst>
          </p:cNvPr>
          <p:cNvCxnSpPr/>
          <p:nvPr/>
        </p:nvCxnSpPr>
        <p:spPr>
          <a:xfrm flipV="1">
            <a:off x="4543028" y="3337683"/>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45" name="直接箭头连接符 744">
            <a:extLst>
              <a:ext uri="{FF2B5EF4-FFF2-40B4-BE49-F238E27FC236}">
                <a16:creationId xmlns:a16="http://schemas.microsoft.com/office/drawing/2014/main" id="{707074DC-4AD6-447C-B0CE-E429EEE4FCD1}"/>
              </a:ext>
            </a:extLst>
          </p:cNvPr>
          <p:cNvCxnSpPr/>
          <p:nvPr/>
        </p:nvCxnSpPr>
        <p:spPr>
          <a:xfrm flipV="1">
            <a:off x="4543028" y="3678091"/>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46" name="直接箭头连接符 745">
            <a:extLst>
              <a:ext uri="{FF2B5EF4-FFF2-40B4-BE49-F238E27FC236}">
                <a16:creationId xmlns:a16="http://schemas.microsoft.com/office/drawing/2014/main" id="{D957AF05-4EB5-4411-B6BD-1BFF6236F79B}"/>
              </a:ext>
            </a:extLst>
          </p:cNvPr>
          <p:cNvCxnSpPr/>
          <p:nvPr/>
        </p:nvCxnSpPr>
        <p:spPr>
          <a:xfrm>
            <a:off x="4549918" y="4037599"/>
            <a:ext cx="326629"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47" name="直接箭头连接符 746">
            <a:extLst>
              <a:ext uri="{FF2B5EF4-FFF2-40B4-BE49-F238E27FC236}">
                <a16:creationId xmlns:a16="http://schemas.microsoft.com/office/drawing/2014/main" id="{7DF9703F-03B0-42E3-9776-972BDF498856}"/>
              </a:ext>
            </a:extLst>
          </p:cNvPr>
          <p:cNvCxnSpPr/>
          <p:nvPr/>
        </p:nvCxnSpPr>
        <p:spPr>
          <a:xfrm>
            <a:off x="4536137" y="3331334"/>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48" name="直接箭头连接符 747">
            <a:extLst>
              <a:ext uri="{FF2B5EF4-FFF2-40B4-BE49-F238E27FC236}">
                <a16:creationId xmlns:a16="http://schemas.microsoft.com/office/drawing/2014/main" id="{E1D0C156-4398-41F1-8A6B-C491DD8787CE}"/>
              </a:ext>
            </a:extLst>
          </p:cNvPr>
          <p:cNvCxnSpPr/>
          <p:nvPr/>
        </p:nvCxnSpPr>
        <p:spPr>
          <a:xfrm flipV="1">
            <a:off x="4549153" y="2965669"/>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49" name="直接箭头连接符 748">
            <a:extLst>
              <a:ext uri="{FF2B5EF4-FFF2-40B4-BE49-F238E27FC236}">
                <a16:creationId xmlns:a16="http://schemas.microsoft.com/office/drawing/2014/main" id="{AC770877-B404-4F5D-8A2A-9D0CC64DE120}"/>
              </a:ext>
            </a:extLst>
          </p:cNvPr>
          <p:cNvCxnSpPr/>
          <p:nvPr/>
        </p:nvCxnSpPr>
        <p:spPr>
          <a:xfrm>
            <a:off x="4575177" y="3676875"/>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50" name="直接箭头连接符 749">
            <a:extLst>
              <a:ext uri="{FF2B5EF4-FFF2-40B4-BE49-F238E27FC236}">
                <a16:creationId xmlns:a16="http://schemas.microsoft.com/office/drawing/2014/main" id="{74919567-AEA9-4492-893E-181D996D9EE7}"/>
              </a:ext>
            </a:extLst>
          </p:cNvPr>
          <p:cNvCxnSpPr/>
          <p:nvPr/>
        </p:nvCxnSpPr>
        <p:spPr>
          <a:xfrm flipV="1">
            <a:off x="4531970" y="4378697"/>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51" name="直接箭头连接符 750">
            <a:extLst>
              <a:ext uri="{FF2B5EF4-FFF2-40B4-BE49-F238E27FC236}">
                <a16:creationId xmlns:a16="http://schemas.microsoft.com/office/drawing/2014/main" id="{6ED8C99C-784E-465F-A221-5238D624D0D6}"/>
              </a:ext>
            </a:extLst>
          </p:cNvPr>
          <p:cNvCxnSpPr/>
          <p:nvPr/>
        </p:nvCxnSpPr>
        <p:spPr>
          <a:xfrm flipV="1">
            <a:off x="4525079" y="4724426"/>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52" name="直接箭头连接符 751">
            <a:extLst>
              <a:ext uri="{FF2B5EF4-FFF2-40B4-BE49-F238E27FC236}">
                <a16:creationId xmlns:a16="http://schemas.microsoft.com/office/drawing/2014/main" id="{B28313FA-50AE-4EFE-9159-FE4A71F39F9A}"/>
              </a:ext>
            </a:extLst>
          </p:cNvPr>
          <p:cNvCxnSpPr/>
          <p:nvPr/>
        </p:nvCxnSpPr>
        <p:spPr>
          <a:xfrm flipV="1">
            <a:off x="4526650" y="5064835"/>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53" name="直接箭头连接符 752">
            <a:extLst>
              <a:ext uri="{FF2B5EF4-FFF2-40B4-BE49-F238E27FC236}">
                <a16:creationId xmlns:a16="http://schemas.microsoft.com/office/drawing/2014/main" id="{16FD04E3-2C1A-433E-80E1-A3FE4A22ED37}"/>
              </a:ext>
            </a:extLst>
          </p:cNvPr>
          <p:cNvCxnSpPr/>
          <p:nvPr/>
        </p:nvCxnSpPr>
        <p:spPr>
          <a:xfrm flipV="1">
            <a:off x="4538860" y="5417452"/>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54" name="直接箭头连接符 753">
            <a:extLst>
              <a:ext uri="{FF2B5EF4-FFF2-40B4-BE49-F238E27FC236}">
                <a16:creationId xmlns:a16="http://schemas.microsoft.com/office/drawing/2014/main" id="{544573C9-1274-43A9-8183-08DFE5CB3BC7}"/>
              </a:ext>
            </a:extLst>
          </p:cNvPr>
          <p:cNvCxnSpPr/>
          <p:nvPr/>
        </p:nvCxnSpPr>
        <p:spPr>
          <a:xfrm flipV="1">
            <a:off x="4519759" y="4731317"/>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55" name="直接箭头连接符 754">
            <a:extLst>
              <a:ext uri="{FF2B5EF4-FFF2-40B4-BE49-F238E27FC236}">
                <a16:creationId xmlns:a16="http://schemas.microsoft.com/office/drawing/2014/main" id="{37C951FC-2E73-47AC-9D23-1454517328B6}"/>
              </a:ext>
            </a:extLst>
          </p:cNvPr>
          <p:cNvCxnSpPr/>
          <p:nvPr/>
        </p:nvCxnSpPr>
        <p:spPr>
          <a:xfrm flipV="1">
            <a:off x="4531194" y="5074612"/>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57" name="直接箭头连接符 756">
            <a:extLst>
              <a:ext uri="{FF2B5EF4-FFF2-40B4-BE49-F238E27FC236}">
                <a16:creationId xmlns:a16="http://schemas.microsoft.com/office/drawing/2014/main" id="{81EE0D8D-E010-42F7-A5F7-9040884621BB}"/>
              </a:ext>
            </a:extLst>
          </p:cNvPr>
          <p:cNvCxnSpPr>
            <a:cxnSpLocks/>
          </p:cNvCxnSpPr>
          <p:nvPr/>
        </p:nvCxnSpPr>
        <p:spPr>
          <a:xfrm flipV="1">
            <a:off x="4272939" y="2474909"/>
            <a:ext cx="269914" cy="3522515"/>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nvGrpSpPr>
          <p:cNvPr id="758" name="组合 757">
            <a:extLst>
              <a:ext uri="{FF2B5EF4-FFF2-40B4-BE49-F238E27FC236}">
                <a16:creationId xmlns:a16="http://schemas.microsoft.com/office/drawing/2014/main" id="{CBF80B56-BD9C-4BCC-B0FC-B76A075E3C76}"/>
              </a:ext>
            </a:extLst>
          </p:cNvPr>
          <p:cNvGrpSpPr/>
          <p:nvPr/>
        </p:nvGrpSpPr>
        <p:grpSpPr>
          <a:xfrm>
            <a:off x="5291968" y="116634"/>
            <a:ext cx="3651993" cy="921149"/>
            <a:chOff x="1187624" y="1700808"/>
            <a:chExt cx="5904656" cy="3289818"/>
          </a:xfrm>
        </p:grpSpPr>
        <p:sp>
          <p:nvSpPr>
            <p:cNvPr id="759" name="矩形 758">
              <a:extLst>
                <a:ext uri="{FF2B5EF4-FFF2-40B4-BE49-F238E27FC236}">
                  <a16:creationId xmlns:a16="http://schemas.microsoft.com/office/drawing/2014/main" id="{1886B1DC-48C8-49A9-A5BD-F56B0A03E872}"/>
                </a:ext>
              </a:extLst>
            </p:cNvPr>
            <p:cNvSpPr/>
            <p:nvPr/>
          </p:nvSpPr>
          <p:spPr>
            <a:xfrm>
              <a:off x="1187624"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SENT-START</a:t>
              </a:r>
              <a:endParaRPr lang="zh-CN" altLang="en-US" sz="700" dirty="0">
                <a:latin typeface="微软雅黑" panose="020B0503020204020204" pitchFamily="34" charset="-122"/>
                <a:ea typeface="微软雅黑" panose="020B0503020204020204" pitchFamily="34" charset="-122"/>
              </a:endParaRPr>
            </a:p>
          </p:txBody>
        </p:sp>
        <p:sp>
          <p:nvSpPr>
            <p:cNvPr id="760" name="矩形 759">
              <a:extLst>
                <a:ext uri="{FF2B5EF4-FFF2-40B4-BE49-F238E27FC236}">
                  <a16:creationId xmlns:a16="http://schemas.microsoft.com/office/drawing/2014/main" id="{2A37A541-7D00-4678-9508-4B3267372702}"/>
                </a:ext>
              </a:extLst>
            </p:cNvPr>
            <p:cNvSpPr/>
            <p:nvPr/>
          </p:nvSpPr>
          <p:spPr>
            <a:xfrm>
              <a:off x="3434172" y="170080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700" dirty="0">
                  <a:latin typeface="微软雅黑" panose="020B0503020204020204" pitchFamily="34" charset="-122"/>
                  <a:ea typeface="微软雅黑" panose="020B0503020204020204" pitchFamily="34" charset="-122"/>
                </a:rPr>
                <a:t>零</a:t>
              </a:r>
            </a:p>
          </p:txBody>
        </p:sp>
        <p:sp>
          <p:nvSpPr>
            <p:cNvPr id="761" name="矩形 760">
              <a:extLst>
                <a:ext uri="{FF2B5EF4-FFF2-40B4-BE49-F238E27FC236}">
                  <a16:creationId xmlns:a16="http://schemas.microsoft.com/office/drawing/2014/main" id="{80A0DE90-EFB4-4F12-B367-319C46AAB643}"/>
                </a:ext>
              </a:extLst>
            </p:cNvPr>
            <p:cNvSpPr/>
            <p:nvPr/>
          </p:nvSpPr>
          <p:spPr>
            <a:xfrm>
              <a:off x="3455876" y="448657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700" dirty="0">
                  <a:latin typeface="微软雅黑" panose="020B0503020204020204" pitchFamily="34" charset="-122"/>
                  <a:ea typeface="微软雅黑" panose="020B0503020204020204" pitchFamily="34" charset="-122"/>
                </a:rPr>
                <a:t>九</a:t>
              </a:r>
            </a:p>
          </p:txBody>
        </p:sp>
        <p:sp>
          <p:nvSpPr>
            <p:cNvPr id="762" name="矩形 761">
              <a:extLst>
                <a:ext uri="{FF2B5EF4-FFF2-40B4-BE49-F238E27FC236}">
                  <a16:creationId xmlns:a16="http://schemas.microsoft.com/office/drawing/2014/main" id="{11FA95AC-CCBE-4EC9-A11B-3C9BF6F530B5}"/>
                </a:ext>
              </a:extLst>
            </p:cNvPr>
            <p:cNvSpPr/>
            <p:nvPr/>
          </p:nvSpPr>
          <p:spPr>
            <a:xfrm>
              <a:off x="5796136" y="3134699"/>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SENT-END</a:t>
              </a:r>
              <a:endParaRPr lang="zh-CN" altLang="en-US" sz="700" dirty="0">
                <a:latin typeface="微软雅黑" panose="020B0503020204020204" pitchFamily="34" charset="-122"/>
                <a:ea typeface="微软雅黑" panose="020B0503020204020204" pitchFamily="34" charset="-122"/>
              </a:endParaRPr>
            </a:p>
          </p:txBody>
        </p:sp>
        <p:sp>
          <p:nvSpPr>
            <p:cNvPr id="763" name="矩形 762">
              <a:extLst>
                <a:ext uri="{FF2B5EF4-FFF2-40B4-BE49-F238E27FC236}">
                  <a16:creationId xmlns:a16="http://schemas.microsoft.com/office/drawing/2014/main" id="{41E0EBA8-8AEA-42A2-8DB4-A4A9B3CCAE02}"/>
                </a:ext>
              </a:extLst>
            </p:cNvPr>
            <p:cNvSpPr/>
            <p:nvPr/>
          </p:nvSpPr>
          <p:spPr>
            <a:xfrm>
              <a:off x="3450083" y="288894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700" dirty="0">
                  <a:latin typeface="微软雅黑" panose="020B0503020204020204" pitchFamily="34" charset="-122"/>
                  <a:ea typeface="微软雅黑" panose="020B0503020204020204" pitchFamily="34" charset="-122"/>
                </a:rPr>
                <a:t>一</a:t>
              </a:r>
            </a:p>
          </p:txBody>
        </p:sp>
        <p:cxnSp>
          <p:nvCxnSpPr>
            <p:cNvPr id="764" name="直接连接符 763">
              <a:extLst>
                <a:ext uri="{FF2B5EF4-FFF2-40B4-BE49-F238E27FC236}">
                  <a16:creationId xmlns:a16="http://schemas.microsoft.com/office/drawing/2014/main" id="{53EF8657-CC8E-407D-82E3-8961CA52075B}"/>
                </a:ext>
              </a:extLst>
            </p:cNvPr>
            <p:cNvCxnSpPr>
              <a:cxnSpLocks/>
              <a:endCxn id="761" idx="0"/>
            </p:cNvCxnSpPr>
            <p:nvPr/>
          </p:nvCxnSpPr>
          <p:spPr>
            <a:xfrm>
              <a:off x="4103949" y="3638755"/>
              <a:ext cx="0" cy="847814"/>
            </a:xfrm>
            <a:prstGeom prst="line">
              <a:avLst/>
            </a:prstGeom>
            <a:ln w="38100" cmpd="sng">
              <a:prstDash val="sysDot"/>
            </a:ln>
          </p:spPr>
          <p:style>
            <a:lnRef idx="1">
              <a:schemeClr val="accent1"/>
            </a:lnRef>
            <a:fillRef idx="0">
              <a:schemeClr val="accent1"/>
            </a:fillRef>
            <a:effectRef idx="0">
              <a:schemeClr val="accent1"/>
            </a:effectRef>
            <a:fontRef idx="minor">
              <a:schemeClr val="tx1"/>
            </a:fontRef>
          </p:style>
        </p:cxnSp>
        <p:cxnSp>
          <p:nvCxnSpPr>
            <p:cNvPr id="765" name="直接箭头连接符 764">
              <a:extLst>
                <a:ext uri="{FF2B5EF4-FFF2-40B4-BE49-F238E27FC236}">
                  <a16:creationId xmlns:a16="http://schemas.microsoft.com/office/drawing/2014/main" id="{DB531530-765A-4354-BCCF-B71A8A33078F}"/>
                </a:ext>
              </a:extLst>
            </p:cNvPr>
            <p:cNvCxnSpPr>
              <a:endCxn id="763" idx="1"/>
            </p:cNvCxnSpPr>
            <p:nvPr/>
          </p:nvCxnSpPr>
          <p:spPr>
            <a:xfrm>
              <a:off x="2958970" y="3140968"/>
              <a:ext cx="49111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6" name="直接箭头连接符 765">
              <a:extLst>
                <a:ext uri="{FF2B5EF4-FFF2-40B4-BE49-F238E27FC236}">
                  <a16:creationId xmlns:a16="http://schemas.microsoft.com/office/drawing/2014/main" id="{7F370850-B9CD-4121-ADE4-9714506AC805}"/>
                </a:ext>
              </a:extLst>
            </p:cNvPr>
            <p:cNvCxnSpPr>
              <a:stCxn id="763" idx="3"/>
            </p:cNvCxnSpPr>
            <p:nvPr/>
          </p:nvCxnSpPr>
          <p:spPr>
            <a:xfrm>
              <a:off x="4746227" y="3140968"/>
              <a:ext cx="5278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7" name="肘形连接符 212">
              <a:extLst>
                <a:ext uri="{FF2B5EF4-FFF2-40B4-BE49-F238E27FC236}">
                  <a16:creationId xmlns:a16="http://schemas.microsoft.com/office/drawing/2014/main" id="{94296056-7FBE-459A-B64B-68929E6E344E}"/>
                </a:ext>
              </a:extLst>
            </p:cNvPr>
            <p:cNvCxnSpPr>
              <a:stCxn id="762" idx="2"/>
              <a:endCxn id="759" idx="2"/>
            </p:cNvCxnSpPr>
            <p:nvPr/>
          </p:nvCxnSpPr>
          <p:spPr>
            <a:xfrm rot="5400000">
              <a:off x="4136818" y="1337633"/>
              <a:ext cx="6269" cy="4608512"/>
            </a:xfrm>
            <a:prstGeom prst="bentConnector3">
              <a:avLst>
                <a:gd name="adj1" fmla="val 3444511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8" name="肘形连接符 213">
              <a:extLst>
                <a:ext uri="{FF2B5EF4-FFF2-40B4-BE49-F238E27FC236}">
                  <a16:creationId xmlns:a16="http://schemas.microsoft.com/office/drawing/2014/main" id="{9C8D366C-0FAC-4B42-AF30-387219036554}"/>
                </a:ext>
              </a:extLst>
            </p:cNvPr>
            <p:cNvCxnSpPr>
              <a:stCxn id="759" idx="3"/>
              <a:endCxn id="760" idx="1"/>
            </p:cNvCxnSpPr>
            <p:nvPr/>
          </p:nvCxnSpPr>
          <p:spPr>
            <a:xfrm flipV="1">
              <a:off x="2483768" y="1952836"/>
              <a:ext cx="950404" cy="144016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9" name="肘形连接符 214">
              <a:extLst>
                <a:ext uri="{FF2B5EF4-FFF2-40B4-BE49-F238E27FC236}">
                  <a16:creationId xmlns:a16="http://schemas.microsoft.com/office/drawing/2014/main" id="{11DDB255-EDE1-4DD4-8A2B-58B26897F56C}"/>
                </a:ext>
              </a:extLst>
            </p:cNvPr>
            <p:cNvCxnSpPr>
              <a:stCxn id="759" idx="3"/>
              <a:endCxn id="761" idx="1"/>
            </p:cNvCxnSpPr>
            <p:nvPr/>
          </p:nvCxnSpPr>
          <p:spPr>
            <a:xfrm>
              <a:off x="2483768" y="3392996"/>
              <a:ext cx="972108" cy="1345602"/>
            </a:xfrm>
            <a:prstGeom prst="bentConnector3">
              <a:avLst>
                <a:gd name="adj1" fmla="val 4890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0" name="肘形连接符 215">
              <a:extLst>
                <a:ext uri="{FF2B5EF4-FFF2-40B4-BE49-F238E27FC236}">
                  <a16:creationId xmlns:a16="http://schemas.microsoft.com/office/drawing/2014/main" id="{06FB62D2-D7E8-443A-A38E-473A616C5F06}"/>
                </a:ext>
              </a:extLst>
            </p:cNvPr>
            <p:cNvCxnSpPr>
              <a:stCxn id="760" idx="3"/>
              <a:endCxn id="762" idx="1"/>
            </p:cNvCxnSpPr>
            <p:nvPr/>
          </p:nvCxnSpPr>
          <p:spPr>
            <a:xfrm>
              <a:off x="4730316" y="1952836"/>
              <a:ext cx="1065820" cy="143389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1" name="肘形连接符 216">
              <a:extLst>
                <a:ext uri="{FF2B5EF4-FFF2-40B4-BE49-F238E27FC236}">
                  <a16:creationId xmlns:a16="http://schemas.microsoft.com/office/drawing/2014/main" id="{F12FEAA7-77C9-4463-B6E3-2474C97337BB}"/>
                </a:ext>
              </a:extLst>
            </p:cNvPr>
            <p:cNvCxnSpPr>
              <a:stCxn id="761" idx="3"/>
              <a:endCxn id="762" idx="1"/>
            </p:cNvCxnSpPr>
            <p:nvPr/>
          </p:nvCxnSpPr>
          <p:spPr>
            <a:xfrm flipV="1">
              <a:off x="4752020" y="3386727"/>
              <a:ext cx="1044116" cy="1351871"/>
            </a:xfrm>
            <a:prstGeom prst="bentConnector3">
              <a:avLst>
                <a:gd name="adj1" fmla="val 48982"/>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93" name="TextBox 51">
            <a:extLst>
              <a:ext uri="{FF2B5EF4-FFF2-40B4-BE49-F238E27FC236}">
                <a16:creationId xmlns:a16="http://schemas.microsoft.com/office/drawing/2014/main" id="{31DA30CE-189C-4B52-91CD-BE37B3B30154}"/>
              </a:ext>
            </a:extLst>
          </p:cNvPr>
          <p:cNvSpPr txBox="1"/>
          <p:nvPr/>
        </p:nvSpPr>
        <p:spPr>
          <a:xfrm>
            <a:off x="1928415" y="4884986"/>
            <a:ext cx="369332" cy="246221"/>
          </a:xfrm>
          <a:prstGeom prst="rect">
            <a:avLst/>
          </a:prstGeom>
          <a:noFill/>
        </p:spPr>
        <p:txBody>
          <a:bodyPr vert="vert270" wrap="none" rtlCol="0">
            <a:spAutoFit/>
          </a:bodyPr>
          <a:lstStyle/>
          <a:p>
            <a:r>
              <a:rPr lang="zh-CN" altLang="en-US" sz="1200" dirty="0">
                <a:latin typeface="+mn-ea"/>
              </a:rPr>
              <a:t>零</a:t>
            </a:r>
          </a:p>
        </p:txBody>
      </p:sp>
      <p:sp>
        <p:nvSpPr>
          <p:cNvPr id="194" name="TextBox 78">
            <a:extLst>
              <a:ext uri="{FF2B5EF4-FFF2-40B4-BE49-F238E27FC236}">
                <a16:creationId xmlns:a16="http://schemas.microsoft.com/office/drawing/2014/main" id="{81259C12-BE6B-49C5-92BC-628F54DC1DB8}"/>
              </a:ext>
            </a:extLst>
          </p:cNvPr>
          <p:cNvSpPr txBox="1"/>
          <p:nvPr/>
        </p:nvSpPr>
        <p:spPr>
          <a:xfrm>
            <a:off x="1947075" y="3524035"/>
            <a:ext cx="369332" cy="246221"/>
          </a:xfrm>
          <a:prstGeom prst="rect">
            <a:avLst/>
          </a:prstGeom>
          <a:noFill/>
        </p:spPr>
        <p:txBody>
          <a:bodyPr vert="vert270" wrap="none" rtlCol="0">
            <a:spAutoFit/>
          </a:bodyPr>
          <a:lstStyle/>
          <a:p>
            <a:r>
              <a:rPr lang="zh-CN" altLang="en-US" sz="1200" dirty="0">
                <a:latin typeface="+mn-ea"/>
              </a:rPr>
              <a:t>一</a:t>
            </a:r>
          </a:p>
        </p:txBody>
      </p:sp>
      <p:sp>
        <p:nvSpPr>
          <p:cNvPr id="195" name="TextBox 79">
            <a:extLst>
              <a:ext uri="{FF2B5EF4-FFF2-40B4-BE49-F238E27FC236}">
                <a16:creationId xmlns:a16="http://schemas.microsoft.com/office/drawing/2014/main" id="{2FB7A6ED-D659-46FD-93FC-4E308F125DDA}"/>
              </a:ext>
            </a:extLst>
          </p:cNvPr>
          <p:cNvSpPr txBox="1"/>
          <p:nvPr/>
        </p:nvSpPr>
        <p:spPr>
          <a:xfrm>
            <a:off x="1991465" y="1986607"/>
            <a:ext cx="369332" cy="246221"/>
          </a:xfrm>
          <a:prstGeom prst="rect">
            <a:avLst/>
          </a:prstGeom>
          <a:noFill/>
        </p:spPr>
        <p:txBody>
          <a:bodyPr vert="vert270" wrap="none" rtlCol="0">
            <a:spAutoFit/>
          </a:bodyPr>
          <a:lstStyle/>
          <a:p>
            <a:r>
              <a:rPr lang="zh-CN" altLang="en-US" sz="1200" dirty="0">
                <a:latin typeface="+mn-ea"/>
              </a:rPr>
              <a:t>九</a:t>
            </a:r>
          </a:p>
        </p:txBody>
      </p:sp>
      <p:cxnSp>
        <p:nvCxnSpPr>
          <p:cNvPr id="196" name="直接连接符 195">
            <a:extLst>
              <a:ext uri="{FF2B5EF4-FFF2-40B4-BE49-F238E27FC236}">
                <a16:creationId xmlns:a16="http://schemas.microsoft.com/office/drawing/2014/main" id="{CCFAE268-5CFD-4AC1-927F-B549F20D4A85}"/>
              </a:ext>
            </a:extLst>
          </p:cNvPr>
          <p:cNvCxnSpPr/>
          <p:nvPr/>
        </p:nvCxnSpPr>
        <p:spPr>
          <a:xfrm flipH="1">
            <a:off x="2167460" y="2605013"/>
            <a:ext cx="1693" cy="226800"/>
          </a:xfrm>
          <a:prstGeom prst="line">
            <a:avLst/>
          </a:prstGeom>
          <a:ln w="25400"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25797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解码过程</a:t>
            </a:r>
          </a:p>
        </p:txBody>
      </p:sp>
      <p:sp>
        <p:nvSpPr>
          <p:cNvPr id="409" name="Oval 8">
            <a:extLst>
              <a:ext uri="{FF2B5EF4-FFF2-40B4-BE49-F238E27FC236}">
                <a16:creationId xmlns:a16="http://schemas.microsoft.com/office/drawing/2014/main" id="{CAFDF1F2-E295-48AD-8F43-8B5F12EEE534}"/>
              </a:ext>
            </a:extLst>
          </p:cNvPr>
          <p:cNvSpPr>
            <a:spLocks noChangeArrowheads="1"/>
          </p:cNvSpPr>
          <p:nvPr/>
        </p:nvSpPr>
        <p:spPr bwMode="auto">
          <a:xfrm rot="16200000">
            <a:off x="2689349" y="5337998"/>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10" name="Oval 9">
            <a:extLst>
              <a:ext uri="{FF2B5EF4-FFF2-40B4-BE49-F238E27FC236}">
                <a16:creationId xmlns:a16="http://schemas.microsoft.com/office/drawing/2014/main" id="{37326700-1586-4709-8DA1-EDE9CCEE61B2}"/>
              </a:ext>
            </a:extLst>
          </p:cNvPr>
          <p:cNvSpPr>
            <a:spLocks noChangeAspect="1" noChangeArrowheads="1"/>
          </p:cNvSpPr>
          <p:nvPr/>
        </p:nvSpPr>
        <p:spPr bwMode="auto">
          <a:xfrm rot="16200000">
            <a:off x="2487565" y="5307189"/>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11" name="Line 11">
            <a:extLst>
              <a:ext uri="{FF2B5EF4-FFF2-40B4-BE49-F238E27FC236}">
                <a16:creationId xmlns:a16="http://schemas.microsoft.com/office/drawing/2014/main" id="{49931230-A952-4C24-A533-2A4A820299DA}"/>
              </a:ext>
            </a:extLst>
          </p:cNvPr>
          <p:cNvSpPr>
            <a:spLocks noChangeShapeType="1"/>
          </p:cNvSpPr>
          <p:nvPr/>
        </p:nvSpPr>
        <p:spPr bwMode="auto">
          <a:xfrm rot="16200000" flipV="1">
            <a:off x="2579184" y="5308892"/>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12" name="Oval 8">
            <a:extLst>
              <a:ext uri="{FF2B5EF4-FFF2-40B4-BE49-F238E27FC236}">
                <a16:creationId xmlns:a16="http://schemas.microsoft.com/office/drawing/2014/main" id="{99D029C7-9474-48F8-AEF4-80C92D94B3E8}"/>
              </a:ext>
            </a:extLst>
          </p:cNvPr>
          <p:cNvSpPr>
            <a:spLocks noChangeArrowheads="1"/>
          </p:cNvSpPr>
          <p:nvPr/>
        </p:nvSpPr>
        <p:spPr bwMode="auto">
          <a:xfrm rot="16200000">
            <a:off x="2689323" y="4985380"/>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13" name="Oval 9">
            <a:extLst>
              <a:ext uri="{FF2B5EF4-FFF2-40B4-BE49-F238E27FC236}">
                <a16:creationId xmlns:a16="http://schemas.microsoft.com/office/drawing/2014/main" id="{9EA026E4-EFFE-4793-8250-3FDD6B9ACFD7}"/>
              </a:ext>
            </a:extLst>
          </p:cNvPr>
          <p:cNvSpPr>
            <a:spLocks noChangeAspect="1" noChangeArrowheads="1"/>
          </p:cNvSpPr>
          <p:nvPr/>
        </p:nvSpPr>
        <p:spPr bwMode="auto">
          <a:xfrm rot="16200000">
            <a:off x="2487540" y="4954570"/>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14" name="Line 11">
            <a:extLst>
              <a:ext uri="{FF2B5EF4-FFF2-40B4-BE49-F238E27FC236}">
                <a16:creationId xmlns:a16="http://schemas.microsoft.com/office/drawing/2014/main" id="{47290C40-87B6-4BCD-B91E-F186630E2D73}"/>
              </a:ext>
            </a:extLst>
          </p:cNvPr>
          <p:cNvSpPr>
            <a:spLocks noChangeShapeType="1"/>
          </p:cNvSpPr>
          <p:nvPr/>
        </p:nvSpPr>
        <p:spPr bwMode="auto">
          <a:xfrm rot="16200000" flipV="1">
            <a:off x="2579158" y="4956273"/>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15" name="Oval 8">
            <a:extLst>
              <a:ext uri="{FF2B5EF4-FFF2-40B4-BE49-F238E27FC236}">
                <a16:creationId xmlns:a16="http://schemas.microsoft.com/office/drawing/2014/main" id="{67304541-0148-438F-B56F-89665830C051}"/>
              </a:ext>
            </a:extLst>
          </p:cNvPr>
          <p:cNvSpPr>
            <a:spLocks noChangeArrowheads="1"/>
          </p:cNvSpPr>
          <p:nvPr/>
        </p:nvSpPr>
        <p:spPr bwMode="auto">
          <a:xfrm rot="16200000">
            <a:off x="2691238" y="4644061"/>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16" name="Oval 9">
            <a:extLst>
              <a:ext uri="{FF2B5EF4-FFF2-40B4-BE49-F238E27FC236}">
                <a16:creationId xmlns:a16="http://schemas.microsoft.com/office/drawing/2014/main" id="{627D0883-8AC3-40CE-AD42-9B4FA734782C}"/>
              </a:ext>
            </a:extLst>
          </p:cNvPr>
          <p:cNvSpPr>
            <a:spLocks noChangeAspect="1" noChangeArrowheads="1"/>
          </p:cNvSpPr>
          <p:nvPr/>
        </p:nvSpPr>
        <p:spPr bwMode="auto">
          <a:xfrm rot="16200000">
            <a:off x="2489454" y="4614161"/>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17" name="Line 11">
            <a:extLst>
              <a:ext uri="{FF2B5EF4-FFF2-40B4-BE49-F238E27FC236}">
                <a16:creationId xmlns:a16="http://schemas.microsoft.com/office/drawing/2014/main" id="{977FC289-8A70-4D80-9AAD-A4ADADA32AC9}"/>
              </a:ext>
            </a:extLst>
          </p:cNvPr>
          <p:cNvSpPr>
            <a:spLocks noChangeShapeType="1"/>
          </p:cNvSpPr>
          <p:nvPr/>
        </p:nvSpPr>
        <p:spPr bwMode="auto">
          <a:xfrm rot="16200000" flipV="1">
            <a:off x="2581073" y="4615865"/>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18" name="Oval 8">
            <a:extLst>
              <a:ext uri="{FF2B5EF4-FFF2-40B4-BE49-F238E27FC236}">
                <a16:creationId xmlns:a16="http://schemas.microsoft.com/office/drawing/2014/main" id="{90BFBE96-30BC-4DDA-8334-887ADA32884F}"/>
              </a:ext>
            </a:extLst>
          </p:cNvPr>
          <p:cNvSpPr>
            <a:spLocks noChangeArrowheads="1"/>
          </p:cNvSpPr>
          <p:nvPr/>
        </p:nvSpPr>
        <p:spPr bwMode="auto">
          <a:xfrm rot="16200000">
            <a:off x="2688560" y="4290782"/>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19" name="Oval 8">
            <a:extLst>
              <a:ext uri="{FF2B5EF4-FFF2-40B4-BE49-F238E27FC236}">
                <a16:creationId xmlns:a16="http://schemas.microsoft.com/office/drawing/2014/main" id="{9C89AB6F-DD52-44EF-8318-74406F3444E1}"/>
              </a:ext>
            </a:extLst>
          </p:cNvPr>
          <p:cNvSpPr>
            <a:spLocks noChangeArrowheads="1"/>
          </p:cNvSpPr>
          <p:nvPr/>
        </p:nvSpPr>
        <p:spPr bwMode="auto">
          <a:xfrm rot="16200000">
            <a:off x="2688560" y="5713976"/>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20" name="Oval 8">
            <a:extLst>
              <a:ext uri="{FF2B5EF4-FFF2-40B4-BE49-F238E27FC236}">
                <a16:creationId xmlns:a16="http://schemas.microsoft.com/office/drawing/2014/main" id="{BE01EE8D-1DEB-4AA0-8A91-0E6C3EFD03F8}"/>
              </a:ext>
            </a:extLst>
          </p:cNvPr>
          <p:cNvSpPr>
            <a:spLocks noChangeArrowheads="1"/>
          </p:cNvSpPr>
          <p:nvPr/>
        </p:nvSpPr>
        <p:spPr bwMode="auto">
          <a:xfrm rot="16200000">
            <a:off x="2689349" y="3945053"/>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21" name="Oval 9">
            <a:extLst>
              <a:ext uri="{FF2B5EF4-FFF2-40B4-BE49-F238E27FC236}">
                <a16:creationId xmlns:a16="http://schemas.microsoft.com/office/drawing/2014/main" id="{77FF30D2-B3C0-4083-9C25-D103A63003BD}"/>
              </a:ext>
            </a:extLst>
          </p:cNvPr>
          <p:cNvSpPr>
            <a:spLocks noChangeAspect="1" noChangeArrowheads="1"/>
          </p:cNvSpPr>
          <p:nvPr/>
        </p:nvSpPr>
        <p:spPr bwMode="auto">
          <a:xfrm rot="16200000">
            <a:off x="2487565" y="3914244"/>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22" name="Line 11">
            <a:extLst>
              <a:ext uri="{FF2B5EF4-FFF2-40B4-BE49-F238E27FC236}">
                <a16:creationId xmlns:a16="http://schemas.microsoft.com/office/drawing/2014/main" id="{F5F3AFCB-DD2F-48DE-A177-C8C0EE94672D}"/>
              </a:ext>
            </a:extLst>
          </p:cNvPr>
          <p:cNvSpPr>
            <a:spLocks noChangeShapeType="1"/>
          </p:cNvSpPr>
          <p:nvPr/>
        </p:nvSpPr>
        <p:spPr bwMode="auto">
          <a:xfrm rot="16200000" flipV="1">
            <a:off x="2579184" y="3915947"/>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23" name="Oval 8">
            <a:extLst>
              <a:ext uri="{FF2B5EF4-FFF2-40B4-BE49-F238E27FC236}">
                <a16:creationId xmlns:a16="http://schemas.microsoft.com/office/drawing/2014/main" id="{B1143961-A746-4250-8E48-D2F4A62A8622}"/>
              </a:ext>
            </a:extLst>
          </p:cNvPr>
          <p:cNvSpPr>
            <a:spLocks noChangeArrowheads="1"/>
          </p:cNvSpPr>
          <p:nvPr/>
        </p:nvSpPr>
        <p:spPr bwMode="auto">
          <a:xfrm rot="16200000">
            <a:off x="2689323" y="3590864"/>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24" name="Oval 9">
            <a:extLst>
              <a:ext uri="{FF2B5EF4-FFF2-40B4-BE49-F238E27FC236}">
                <a16:creationId xmlns:a16="http://schemas.microsoft.com/office/drawing/2014/main" id="{A3EB97A9-17A9-40F3-80D3-016B615F8243}"/>
              </a:ext>
            </a:extLst>
          </p:cNvPr>
          <p:cNvSpPr>
            <a:spLocks noChangeAspect="1" noChangeArrowheads="1"/>
          </p:cNvSpPr>
          <p:nvPr/>
        </p:nvSpPr>
        <p:spPr bwMode="auto">
          <a:xfrm rot="16200000">
            <a:off x="2487540" y="3560055"/>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25" name="Line 11">
            <a:extLst>
              <a:ext uri="{FF2B5EF4-FFF2-40B4-BE49-F238E27FC236}">
                <a16:creationId xmlns:a16="http://schemas.microsoft.com/office/drawing/2014/main" id="{B2874399-3245-45A9-B4D8-375CD4CB552F}"/>
              </a:ext>
            </a:extLst>
          </p:cNvPr>
          <p:cNvSpPr>
            <a:spLocks noChangeShapeType="1"/>
          </p:cNvSpPr>
          <p:nvPr/>
        </p:nvSpPr>
        <p:spPr bwMode="auto">
          <a:xfrm rot="16200000" flipV="1">
            <a:off x="2579158" y="3561758"/>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26" name="Oval 8">
            <a:extLst>
              <a:ext uri="{FF2B5EF4-FFF2-40B4-BE49-F238E27FC236}">
                <a16:creationId xmlns:a16="http://schemas.microsoft.com/office/drawing/2014/main" id="{ECC0A297-180C-46AF-B864-2D1E9FE875B3}"/>
              </a:ext>
            </a:extLst>
          </p:cNvPr>
          <p:cNvSpPr>
            <a:spLocks noChangeArrowheads="1"/>
          </p:cNvSpPr>
          <p:nvPr/>
        </p:nvSpPr>
        <p:spPr bwMode="auto">
          <a:xfrm rot="16200000">
            <a:off x="2691238" y="3244225"/>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27" name="Oval 9">
            <a:extLst>
              <a:ext uri="{FF2B5EF4-FFF2-40B4-BE49-F238E27FC236}">
                <a16:creationId xmlns:a16="http://schemas.microsoft.com/office/drawing/2014/main" id="{4BF97F4F-BF62-43B0-9B80-DC33B0DD7B87}"/>
              </a:ext>
            </a:extLst>
          </p:cNvPr>
          <p:cNvSpPr>
            <a:spLocks noChangeAspect="1" noChangeArrowheads="1"/>
          </p:cNvSpPr>
          <p:nvPr/>
        </p:nvSpPr>
        <p:spPr bwMode="auto">
          <a:xfrm rot="16200000">
            <a:off x="2489454" y="3214326"/>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28" name="Line 11">
            <a:extLst>
              <a:ext uri="{FF2B5EF4-FFF2-40B4-BE49-F238E27FC236}">
                <a16:creationId xmlns:a16="http://schemas.microsoft.com/office/drawing/2014/main" id="{9D74D659-6EC6-489D-AD68-69299CA23865}"/>
              </a:ext>
            </a:extLst>
          </p:cNvPr>
          <p:cNvSpPr>
            <a:spLocks noChangeShapeType="1"/>
          </p:cNvSpPr>
          <p:nvPr/>
        </p:nvSpPr>
        <p:spPr bwMode="auto">
          <a:xfrm rot="16200000" flipV="1">
            <a:off x="2581073" y="3216029"/>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29" name="Oval 8">
            <a:extLst>
              <a:ext uri="{FF2B5EF4-FFF2-40B4-BE49-F238E27FC236}">
                <a16:creationId xmlns:a16="http://schemas.microsoft.com/office/drawing/2014/main" id="{191B34FD-9D1B-4FB5-994B-DB4335C7B64B}"/>
              </a:ext>
            </a:extLst>
          </p:cNvPr>
          <p:cNvSpPr>
            <a:spLocks noChangeArrowheads="1"/>
          </p:cNvSpPr>
          <p:nvPr/>
        </p:nvSpPr>
        <p:spPr bwMode="auto">
          <a:xfrm rot="16200000">
            <a:off x="2688560" y="2897837"/>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30" name="Line 10">
            <a:extLst>
              <a:ext uri="{FF2B5EF4-FFF2-40B4-BE49-F238E27FC236}">
                <a16:creationId xmlns:a16="http://schemas.microsoft.com/office/drawing/2014/main" id="{A1365BDF-FC1C-41F9-BFF5-E1F04AEECA06}"/>
              </a:ext>
            </a:extLst>
          </p:cNvPr>
          <p:cNvSpPr>
            <a:spLocks noChangeShapeType="1"/>
          </p:cNvSpPr>
          <p:nvPr/>
        </p:nvSpPr>
        <p:spPr bwMode="auto">
          <a:xfrm rot="16200000">
            <a:off x="2687925" y="5239955"/>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31" name="Line 10">
            <a:extLst>
              <a:ext uri="{FF2B5EF4-FFF2-40B4-BE49-F238E27FC236}">
                <a16:creationId xmlns:a16="http://schemas.microsoft.com/office/drawing/2014/main" id="{0D268027-ADCA-456F-9104-229E89632043}"/>
              </a:ext>
            </a:extLst>
          </p:cNvPr>
          <p:cNvSpPr>
            <a:spLocks noChangeShapeType="1"/>
          </p:cNvSpPr>
          <p:nvPr/>
        </p:nvSpPr>
        <p:spPr bwMode="auto">
          <a:xfrm rot="16200000">
            <a:off x="2687925" y="4892655"/>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32" name="Line 10">
            <a:extLst>
              <a:ext uri="{FF2B5EF4-FFF2-40B4-BE49-F238E27FC236}">
                <a16:creationId xmlns:a16="http://schemas.microsoft.com/office/drawing/2014/main" id="{5836030B-D60F-4A75-A011-2A65FFAEC20F}"/>
              </a:ext>
            </a:extLst>
          </p:cNvPr>
          <p:cNvSpPr>
            <a:spLocks noChangeShapeType="1"/>
          </p:cNvSpPr>
          <p:nvPr/>
        </p:nvSpPr>
        <p:spPr bwMode="auto">
          <a:xfrm rot="16200000">
            <a:off x="2687925" y="4545357"/>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33" name="Line 10">
            <a:extLst>
              <a:ext uri="{FF2B5EF4-FFF2-40B4-BE49-F238E27FC236}">
                <a16:creationId xmlns:a16="http://schemas.microsoft.com/office/drawing/2014/main" id="{D7495759-75BF-4C15-B32F-E2AB37F553CA}"/>
              </a:ext>
            </a:extLst>
          </p:cNvPr>
          <p:cNvSpPr>
            <a:spLocks noChangeShapeType="1"/>
          </p:cNvSpPr>
          <p:nvPr/>
        </p:nvSpPr>
        <p:spPr bwMode="auto">
          <a:xfrm rot="16200000">
            <a:off x="2687925" y="3845440"/>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34" name="Line 10">
            <a:extLst>
              <a:ext uri="{FF2B5EF4-FFF2-40B4-BE49-F238E27FC236}">
                <a16:creationId xmlns:a16="http://schemas.microsoft.com/office/drawing/2014/main" id="{EAC74E04-F43D-4E7D-8F39-C0B0718A0CB0}"/>
              </a:ext>
            </a:extLst>
          </p:cNvPr>
          <p:cNvSpPr>
            <a:spLocks noChangeShapeType="1"/>
          </p:cNvSpPr>
          <p:nvPr/>
        </p:nvSpPr>
        <p:spPr bwMode="auto">
          <a:xfrm rot="16200000">
            <a:off x="2687925" y="3492842"/>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35" name="Line 10">
            <a:extLst>
              <a:ext uri="{FF2B5EF4-FFF2-40B4-BE49-F238E27FC236}">
                <a16:creationId xmlns:a16="http://schemas.microsoft.com/office/drawing/2014/main" id="{2C0BF786-DC4F-4925-8349-A4334BC1A662}"/>
              </a:ext>
            </a:extLst>
          </p:cNvPr>
          <p:cNvSpPr>
            <a:spLocks noChangeShapeType="1"/>
          </p:cNvSpPr>
          <p:nvPr/>
        </p:nvSpPr>
        <p:spPr bwMode="auto">
          <a:xfrm rot="16200000">
            <a:off x="2691038" y="3149298"/>
            <a:ext cx="181304" cy="49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436" name="直接连接符 435">
            <a:extLst>
              <a:ext uri="{FF2B5EF4-FFF2-40B4-BE49-F238E27FC236}">
                <a16:creationId xmlns:a16="http://schemas.microsoft.com/office/drawing/2014/main" id="{92BAECD8-0B5E-48A0-8D79-540DC787F7DD}"/>
              </a:ext>
            </a:extLst>
          </p:cNvPr>
          <p:cNvCxnSpPr/>
          <p:nvPr/>
        </p:nvCxnSpPr>
        <p:spPr>
          <a:xfrm>
            <a:off x="2961637" y="5423829"/>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7" name="直接连接符 436">
            <a:extLst>
              <a:ext uri="{FF2B5EF4-FFF2-40B4-BE49-F238E27FC236}">
                <a16:creationId xmlns:a16="http://schemas.microsoft.com/office/drawing/2014/main" id="{641AFD4A-1514-4844-B041-A0FF121A5F2E}"/>
              </a:ext>
            </a:extLst>
          </p:cNvPr>
          <p:cNvCxnSpPr/>
          <p:nvPr/>
        </p:nvCxnSpPr>
        <p:spPr>
          <a:xfrm>
            <a:off x="2961637" y="5070668"/>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8" name="直接连接符 437">
            <a:extLst>
              <a:ext uri="{FF2B5EF4-FFF2-40B4-BE49-F238E27FC236}">
                <a16:creationId xmlns:a16="http://schemas.microsoft.com/office/drawing/2014/main" id="{55E649F5-0649-4D55-B9FE-B4E294EA2B6B}"/>
              </a:ext>
            </a:extLst>
          </p:cNvPr>
          <p:cNvCxnSpPr/>
          <p:nvPr/>
        </p:nvCxnSpPr>
        <p:spPr>
          <a:xfrm>
            <a:off x="2961637" y="4730259"/>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9" name="直接连接符 438">
            <a:extLst>
              <a:ext uri="{FF2B5EF4-FFF2-40B4-BE49-F238E27FC236}">
                <a16:creationId xmlns:a16="http://schemas.microsoft.com/office/drawing/2014/main" id="{789AA956-5536-4169-95D0-E070027424CD}"/>
              </a:ext>
            </a:extLst>
          </p:cNvPr>
          <p:cNvCxnSpPr/>
          <p:nvPr/>
        </p:nvCxnSpPr>
        <p:spPr>
          <a:xfrm>
            <a:off x="2961637" y="4377641"/>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0" name="直接连接符 439">
            <a:extLst>
              <a:ext uri="{FF2B5EF4-FFF2-40B4-BE49-F238E27FC236}">
                <a16:creationId xmlns:a16="http://schemas.microsoft.com/office/drawing/2014/main" id="{8540B221-C878-421A-8EDC-FF49D58E1F87}"/>
              </a:ext>
            </a:extLst>
          </p:cNvPr>
          <p:cNvCxnSpPr/>
          <p:nvPr/>
        </p:nvCxnSpPr>
        <p:spPr>
          <a:xfrm>
            <a:off x="2961637" y="4030342"/>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1" name="直接连接符 440">
            <a:extLst>
              <a:ext uri="{FF2B5EF4-FFF2-40B4-BE49-F238E27FC236}">
                <a16:creationId xmlns:a16="http://schemas.microsoft.com/office/drawing/2014/main" id="{68770161-51B6-49B1-ADAC-5F8E55B48D42}"/>
              </a:ext>
            </a:extLst>
          </p:cNvPr>
          <p:cNvCxnSpPr/>
          <p:nvPr/>
        </p:nvCxnSpPr>
        <p:spPr>
          <a:xfrm>
            <a:off x="2961637" y="3676152"/>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2" name="直接连接符 441">
            <a:extLst>
              <a:ext uri="{FF2B5EF4-FFF2-40B4-BE49-F238E27FC236}">
                <a16:creationId xmlns:a16="http://schemas.microsoft.com/office/drawing/2014/main" id="{47E17634-3378-41CA-BF0C-5C5C3636981F}"/>
              </a:ext>
            </a:extLst>
          </p:cNvPr>
          <p:cNvCxnSpPr/>
          <p:nvPr/>
        </p:nvCxnSpPr>
        <p:spPr>
          <a:xfrm>
            <a:off x="2961637" y="3330424"/>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3" name="直接连接符 442">
            <a:extLst>
              <a:ext uri="{FF2B5EF4-FFF2-40B4-BE49-F238E27FC236}">
                <a16:creationId xmlns:a16="http://schemas.microsoft.com/office/drawing/2014/main" id="{2DAF57FA-0417-4B61-9475-344AB9EE2D2A}"/>
              </a:ext>
            </a:extLst>
          </p:cNvPr>
          <p:cNvCxnSpPr/>
          <p:nvPr/>
        </p:nvCxnSpPr>
        <p:spPr>
          <a:xfrm flipV="1">
            <a:off x="2961637" y="2972595"/>
            <a:ext cx="6301800" cy="52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4" name="直接连接符 443">
            <a:extLst>
              <a:ext uri="{FF2B5EF4-FFF2-40B4-BE49-F238E27FC236}">
                <a16:creationId xmlns:a16="http://schemas.microsoft.com/office/drawing/2014/main" id="{3F1E34B7-689E-4EDF-B4C8-3B565D5A5091}"/>
              </a:ext>
            </a:extLst>
          </p:cNvPr>
          <p:cNvCxnSpPr/>
          <p:nvPr/>
        </p:nvCxnSpPr>
        <p:spPr>
          <a:xfrm flipV="1">
            <a:off x="3175842" y="1419021"/>
            <a:ext cx="15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5" name="直接连接符 444">
            <a:extLst>
              <a:ext uri="{FF2B5EF4-FFF2-40B4-BE49-F238E27FC236}">
                <a16:creationId xmlns:a16="http://schemas.microsoft.com/office/drawing/2014/main" id="{3D806A2A-78DB-468C-ADAB-11C3C92FD255}"/>
              </a:ext>
            </a:extLst>
          </p:cNvPr>
          <p:cNvCxnSpPr/>
          <p:nvPr/>
        </p:nvCxnSpPr>
        <p:spPr>
          <a:xfrm flipV="1">
            <a:off x="3521571" y="1419021"/>
            <a:ext cx="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6" name="直接连接符 445">
            <a:extLst>
              <a:ext uri="{FF2B5EF4-FFF2-40B4-BE49-F238E27FC236}">
                <a16:creationId xmlns:a16="http://schemas.microsoft.com/office/drawing/2014/main" id="{04110CC9-1B48-4160-B935-B5F276315635}"/>
              </a:ext>
            </a:extLst>
          </p:cNvPr>
          <p:cNvCxnSpPr/>
          <p:nvPr/>
        </p:nvCxnSpPr>
        <p:spPr>
          <a:xfrm flipH="1" flipV="1">
            <a:off x="3837869" y="1419021"/>
            <a:ext cx="1033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7" name="直接连接符 446">
            <a:extLst>
              <a:ext uri="{FF2B5EF4-FFF2-40B4-BE49-F238E27FC236}">
                <a16:creationId xmlns:a16="http://schemas.microsoft.com/office/drawing/2014/main" id="{213FF466-9D14-484E-9324-783E2AD083C6}"/>
              </a:ext>
            </a:extLst>
          </p:cNvPr>
          <p:cNvCxnSpPr/>
          <p:nvPr/>
        </p:nvCxnSpPr>
        <p:spPr>
          <a:xfrm flipH="1" flipV="1">
            <a:off x="4184393" y="1419021"/>
            <a:ext cx="1110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8" name="直接连接符 447">
            <a:extLst>
              <a:ext uri="{FF2B5EF4-FFF2-40B4-BE49-F238E27FC236}">
                <a16:creationId xmlns:a16="http://schemas.microsoft.com/office/drawing/2014/main" id="{34223979-EBBD-4CE1-9F0C-1C30294A3526}"/>
              </a:ext>
            </a:extLst>
          </p:cNvPr>
          <p:cNvCxnSpPr/>
          <p:nvPr/>
        </p:nvCxnSpPr>
        <p:spPr>
          <a:xfrm flipV="1">
            <a:off x="4529018" y="1419020"/>
            <a:ext cx="7997"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9" name="直接连接符 448">
            <a:extLst>
              <a:ext uri="{FF2B5EF4-FFF2-40B4-BE49-F238E27FC236}">
                <a16:creationId xmlns:a16="http://schemas.microsoft.com/office/drawing/2014/main" id="{8A2D6B62-1135-4F77-95D5-FFBBDD031172}"/>
              </a:ext>
            </a:extLst>
          </p:cNvPr>
          <p:cNvCxnSpPr/>
          <p:nvPr/>
        </p:nvCxnSpPr>
        <p:spPr>
          <a:xfrm flipH="1" flipV="1">
            <a:off x="4863643" y="1419021"/>
            <a:ext cx="4213"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0" name="直接连接符 449">
            <a:extLst>
              <a:ext uri="{FF2B5EF4-FFF2-40B4-BE49-F238E27FC236}">
                <a16:creationId xmlns:a16="http://schemas.microsoft.com/office/drawing/2014/main" id="{3FA3C6A4-A1C6-405B-84D3-CDD4104F8B17}"/>
              </a:ext>
            </a:extLst>
          </p:cNvPr>
          <p:cNvCxnSpPr/>
          <p:nvPr/>
        </p:nvCxnSpPr>
        <p:spPr>
          <a:xfrm flipH="1" flipV="1">
            <a:off x="5214489" y="1419021"/>
            <a:ext cx="665"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1" name="直接连接符 450">
            <a:extLst>
              <a:ext uri="{FF2B5EF4-FFF2-40B4-BE49-F238E27FC236}">
                <a16:creationId xmlns:a16="http://schemas.microsoft.com/office/drawing/2014/main" id="{7CA9846A-49FF-478E-AFA6-C38D0801B113}"/>
              </a:ext>
            </a:extLst>
          </p:cNvPr>
          <p:cNvCxnSpPr/>
          <p:nvPr/>
        </p:nvCxnSpPr>
        <p:spPr>
          <a:xfrm flipV="1">
            <a:off x="5548673" y="1419021"/>
            <a:ext cx="77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2" name="直接连接符 451">
            <a:extLst>
              <a:ext uri="{FF2B5EF4-FFF2-40B4-BE49-F238E27FC236}">
                <a16:creationId xmlns:a16="http://schemas.microsoft.com/office/drawing/2014/main" id="{36810169-1BB4-4B70-8FA0-9E164DF6D35F}"/>
              </a:ext>
            </a:extLst>
          </p:cNvPr>
          <p:cNvCxnSpPr/>
          <p:nvPr/>
        </p:nvCxnSpPr>
        <p:spPr>
          <a:xfrm flipH="1" flipV="1">
            <a:off x="5883785" y="1419021"/>
            <a:ext cx="3726"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3" name="直接连接符 452">
            <a:extLst>
              <a:ext uri="{FF2B5EF4-FFF2-40B4-BE49-F238E27FC236}">
                <a16:creationId xmlns:a16="http://schemas.microsoft.com/office/drawing/2014/main" id="{1CB2F429-76DC-438A-8408-FBDE17F90356}"/>
              </a:ext>
            </a:extLst>
          </p:cNvPr>
          <p:cNvCxnSpPr/>
          <p:nvPr/>
        </p:nvCxnSpPr>
        <p:spPr>
          <a:xfrm flipH="1" flipV="1">
            <a:off x="6227557" y="1438422"/>
            <a:ext cx="363" cy="3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4" name="直接箭头连接符 453">
            <a:extLst>
              <a:ext uri="{FF2B5EF4-FFF2-40B4-BE49-F238E27FC236}">
                <a16:creationId xmlns:a16="http://schemas.microsoft.com/office/drawing/2014/main" id="{F13FFAE9-205F-4A51-AADC-C7169BBE0FD7}"/>
              </a:ext>
            </a:extLst>
          </p:cNvPr>
          <p:cNvCxnSpPr/>
          <p:nvPr/>
        </p:nvCxnSpPr>
        <p:spPr>
          <a:xfrm>
            <a:off x="3199171" y="5836347"/>
            <a:ext cx="6173195" cy="206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6" name="矩形 455">
                <a:extLst>
                  <a:ext uri="{FF2B5EF4-FFF2-40B4-BE49-F238E27FC236}">
                    <a16:creationId xmlns:a16="http://schemas.microsoft.com/office/drawing/2014/main" id="{D7F6AFB5-7CD0-400A-9F3D-8E7E28BB180E}"/>
                  </a:ext>
                </a:extLst>
              </p:cNvPr>
              <p:cNvSpPr/>
              <p:nvPr/>
            </p:nvSpPr>
            <p:spPr>
              <a:xfrm>
                <a:off x="3101621" y="54508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m:t>
                          </m:r>
                        </m:sub>
                      </m:sSub>
                    </m:oMath>
                  </m:oMathPara>
                </a14:m>
                <a:endParaRPr lang="zh-CN" altLang="en-US" sz="1600" dirty="0"/>
              </a:p>
            </p:txBody>
          </p:sp>
        </mc:Choice>
        <mc:Fallback xmlns="">
          <p:sp>
            <p:nvSpPr>
              <p:cNvPr id="456" name="矩形 455">
                <a:extLst>
                  <a:ext uri="{FF2B5EF4-FFF2-40B4-BE49-F238E27FC236}">
                    <a16:creationId xmlns:a16="http://schemas.microsoft.com/office/drawing/2014/main" id="{D7F6AFB5-7CD0-400A-9F3D-8E7E28BB180E}"/>
                  </a:ext>
                </a:extLst>
              </p:cNvPr>
              <p:cNvSpPr>
                <a:spLocks noRot="1" noChangeAspect="1" noMove="1" noResize="1" noEditPoints="1" noAdjustHandles="1" noChangeArrowheads="1" noChangeShapeType="1" noTextEdit="1"/>
              </p:cNvSpPr>
              <p:nvPr/>
            </p:nvSpPr>
            <p:spPr>
              <a:xfrm>
                <a:off x="3101621" y="5450847"/>
                <a:ext cx="151632" cy="386116"/>
              </a:xfrm>
              <a:prstGeom prst="rect">
                <a:avLst/>
              </a:prstGeom>
              <a:blipFill>
                <a:blip r:embed="rId5"/>
                <a:stretch>
                  <a:fillRect l="-61538" r="-4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7" name="矩形 456">
                <a:extLst>
                  <a:ext uri="{FF2B5EF4-FFF2-40B4-BE49-F238E27FC236}">
                    <a16:creationId xmlns:a16="http://schemas.microsoft.com/office/drawing/2014/main" id="{0E353E8B-ECC7-4C4F-A477-C4A654134823}"/>
                  </a:ext>
                </a:extLst>
              </p:cNvPr>
              <p:cNvSpPr/>
              <p:nvPr/>
            </p:nvSpPr>
            <p:spPr>
              <a:xfrm>
                <a:off x="3445755" y="54508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2</m:t>
                          </m:r>
                        </m:sub>
                      </m:sSub>
                    </m:oMath>
                  </m:oMathPara>
                </a14:m>
                <a:endParaRPr lang="zh-CN" altLang="en-US" sz="1600" dirty="0"/>
              </a:p>
            </p:txBody>
          </p:sp>
        </mc:Choice>
        <mc:Fallback xmlns="">
          <p:sp>
            <p:nvSpPr>
              <p:cNvPr id="457" name="矩形 456">
                <a:extLst>
                  <a:ext uri="{FF2B5EF4-FFF2-40B4-BE49-F238E27FC236}">
                    <a16:creationId xmlns:a16="http://schemas.microsoft.com/office/drawing/2014/main" id="{0E353E8B-ECC7-4C4F-A477-C4A654134823}"/>
                  </a:ext>
                </a:extLst>
              </p:cNvPr>
              <p:cNvSpPr>
                <a:spLocks noRot="1" noChangeAspect="1" noMove="1" noResize="1" noEditPoints="1" noAdjustHandles="1" noChangeArrowheads="1" noChangeShapeType="1" noTextEdit="1"/>
              </p:cNvSpPr>
              <p:nvPr/>
            </p:nvSpPr>
            <p:spPr>
              <a:xfrm>
                <a:off x="3445755" y="5450847"/>
                <a:ext cx="151632" cy="386116"/>
              </a:xfrm>
              <a:prstGeom prst="rect">
                <a:avLst/>
              </a:prstGeom>
              <a:blipFill>
                <a:blip r:embed="rId6"/>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8" name="矩形 457">
                <a:extLst>
                  <a:ext uri="{FF2B5EF4-FFF2-40B4-BE49-F238E27FC236}">
                    <a16:creationId xmlns:a16="http://schemas.microsoft.com/office/drawing/2014/main" id="{6B80BE97-21D3-495F-8EBC-53319D95E631}"/>
                  </a:ext>
                </a:extLst>
              </p:cNvPr>
              <p:cNvSpPr/>
              <p:nvPr/>
            </p:nvSpPr>
            <p:spPr>
              <a:xfrm>
                <a:off x="3762053" y="5450230"/>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3</m:t>
                          </m:r>
                        </m:sub>
                      </m:sSub>
                    </m:oMath>
                  </m:oMathPara>
                </a14:m>
                <a:endParaRPr lang="zh-CN" altLang="en-US" sz="1600" dirty="0"/>
              </a:p>
            </p:txBody>
          </p:sp>
        </mc:Choice>
        <mc:Fallback xmlns="">
          <p:sp>
            <p:nvSpPr>
              <p:cNvPr id="458" name="矩形 457">
                <a:extLst>
                  <a:ext uri="{FF2B5EF4-FFF2-40B4-BE49-F238E27FC236}">
                    <a16:creationId xmlns:a16="http://schemas.microsoft.com/office/drawing/2014/main" id="{6B80BE97-21D3-495F-8EBC-53319D95E631}"/>
                  </a:ext>
                </a:extLst>
              </p:cNvPr>
              <p:cNvSpPr>
                <a:spLocks noRot="1" noChangeAspect="1" noMove="1" noResize="1" noEditPoints="1" noAdjustHandles="1" noChangeArrowheads="1" noChangeShapeType="1" noTextEdit="1"/>
              </p:cNvSpPr>
              <p:nvPr/>
            </p:nvSpPr>
            <p:spPr>
              <a:xfrm>
                <a:off x="3762053" y="5450230"/>
                <a:ext cx="151632" cy="386116"/>
              </a:xfrm>
              <a:prstGeom prst="rect">
                <a:avLst/>
              </a:prstGeom>
              <a:blipFill>
                <a:blip r:embed="rId7"/>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9" name="矩形 458">
                <a:extLst>
                  <a:ext uri="{FF2B5EF4-FFF2-40B4-BE49-F238E27FC236}">
                    <a16:creationId xmlns:a16="http://schemas.microsoft.com/office/drawing/2014/main" id="{3DBF4FE1-361F-424D-B4CC-CFEF5F9C0441}"/>
                  </a:ext>
                </a:extLst>
              </p:cNvPr>
              <p:cNvSpPr/>
              <p:nvPr/>
            </p:nvSpPr>
            <p:spPr>
              <a:xfrm>
                <a:off x="4118113" y="5450230"/>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4</m:t>
                          </m:r>
                        </m:sub>
                      </m:sSub>
                    </m:oMath>
                  </m:oMathPara>
                </a14:m>
                <a:endParaRPr lang="zh-CN" altLang="en-US" sz="1600" dirty="0"/>
              </a:p>
            </p:txBody>
          </p:sp>
        </mc:Choice>
        <mc:Fallback xmlns="">
          <p:sp>
            <p:nvSpPr>
              <p:cNvPr id="459" name="矩形 458">
                <a:extLst>
                  <a:ext uri="{FF2B5EF4-FFF2-40B4-BE49-F238E27FC236}">
                    <a16:creationId xmlns:a16="http://schemas.microsoft.com/office/drawing/2014/main" id="{3DBF4FE1-361F-424D-B4CC-CFEF5F9C0441}"/>
                  </a:ext>
                </a:extLst>
              </p:cNvPr>
              <p:cNvSpPr>
                <a:spLocks noRot="1" noChangeAspect="1" noMove="1" noResize="1" noEditPoints="1" noAdjustHandles="1" noChangeArrowheads="1" noChangeShapeType="1" noTextEdit="1"/>
              </p:cNvSpPr>
              <p:nvPr/>
            </p:nvSpPr>
            <p:spPr>
              <a:xfrm>
                <a:off x="4118113" y="5450230"/>
                <a:ext cx="151632" cy="386116"/>
              </a:xfrm>
              <a:prstGeom prst="rect">
                <a:avLst/>
              </a:prstGeom>
              <a:blipFill>
                <a:blip r:embed="rId8"/>
                <a:stretch>
                  <a:fillRect l="-68000" r="-5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0" name="矩形 459">
                <a:extLst>
                  <a:ext uri="{FF2B5EF4-FFF2-40B4-BE49-F238E27FC236}">
                    <a16:creationId xmlns:a16="http://schemas.microsoft.com/office/drawing/2014/main" id="{DEE386C6-774A-474C-87AE-46D61358C5A9}"/>
                  </a:ext>
                </a:extLst>
              </p:cNvPr>
              <p:cNvSpPr/>
              <p:nvPr/>
            </p:nvSpPr>
            <p:spPr>
              <a:xfrm>
                <a:off x="4444176" y="54508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5</m:t>
                          </m:r>
                        </m:sub>
                      </m:sSub>
                    </m:oMath>
                  </m:oMathPara>
                </a14:m>
                <a:endParaRPr lang="zh-CN" altLang="en-US" sz="1600" dirty="0"/>
              </a:p>
            </p:txBody>
          </p:sp>
        </mc:Choice>
        <mc:Fallback xmlns="">
          <p:sp>
            <p:nvSpPr>
              <p:cNvPr id="460" name="矩形 459">
                <a:extLst>
                  <a:ext uri="{FF2B5EF4-FFF2-40B4-BE49-F238E27FC236}">
                    <a16:creationId xmlns:a16="http://schemas.microsoft.com/office/drawing/2014/main" id="{DEE386C6-774A-474C-87AE-46D61358C5A9}"/>
                  </a:ext>
                </a:extLst>
              </p:cNvPr>
              <p:cNvSpPr>
                <a:spLocks noRot="1" noChangeAspect="1" noMove="1" noResize="1" noEditPoints="1" noAdjustHandles="1" noChangeArrowheads="1" noChangeShapeType="1" noTextEdit="1"/>
              </p:cNvSpPr>
              <p:nvPr/>
            </p:nvSpPr>
            <p:spPr>
              <a:xfrm>
                <a:off x="4444176" y="5450847"/>
                <a:ext cx="151632" cy="386116"/>
              </a:xfrm>
              <a:prstGeom prst="rect">
                <a:avLst/>
              </a:prstGeom>
              <a:blipFill>
                <a:blip r:embed="rId9"/>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1" name="矩形 460">
                <a:extLst>
                  <a:ext uri="{FF2B5EF4-FFF2-40B4-BE49-F238E27FC236}">
                    <a16:creationId xmlns:a16="http://schemas.microsoft.com/office/drawing/2014/main" id="{EF099A04-50FC-420F-9F37-3B2A5DBDB72C}"/>
                  </a:ext>
                </a:extLst>
              </p:cNvPr>
              <p:cNvSpPr/>
              <p:nvPr/>
            </p:nvSpPr>
            <p:spPr>
              <a:xfrm>
                <a:off x="4804249" y="5450230"/>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6</m:t>
                          </m:r>
                        </m:sub>
                      </m:sSub>
                    </m:oMath>
                  </m:oMathPara>
                </a14:m>
                <a:endParaRPr lang="zh-CN" altLang="en-US" sz="1600" dirty="0"/>
              </a:p>
            </p:txBody>
          </p:sp>
        </mc:Choice>
        <mc:Fallback xmlns="">
          <p:sp>
            <p:nvSpPr>
              <p:cNvPr id="461" name="矩形 460">
                <a:extLst>
                  <a:ext uri="{FF2B5EF4-FFF2-40B4-BE49-F238E27FC236}">
                    <a16:creationId xmlns:a16="http://schemas.microsoft.com/office/drawing/2014/main" id="{EF099A04-50FC-420F-9F37-3B2A5DBDB72C}"/>
                  </a:ext>
                </a:extLst>
              </p:cNvPr>
              <p:cNvSpPr>
                <a:spLocks noRot="1" noChangeAspect="1" noMove="1" noResize="1" noEditPoints="1" noAdjustHandles="1" noChangeArrowheads="1" noChangeShapeType="1" noTextEdit="1"/>
              </p:cNvSpPr>
              <p:nvPr/>
            </p:nvSpPr>
            <p:spPr>
              <a:xfrm>
                <a:off x="4804249" y="5450230"/>
                <a:ext cx="151632" cy="386116"/>
              </a:xfrm>
              <a:prstGeom prst="rect">
                <a:avLst/>
              </a:prstGeom>
              <a:blipFill>
                <a:blip r:embed="rId10"/>
                <a:stretch>
                  <a:fillRect l="-61538" r="-50000"/>
                </a:stretch>
              </a:blipFill>
            </p:spPr>
            <p:txBody>
              <a:bodyPr/>
              <a:lstStyle/>
              <a:p>
                <a:r>
                  <a:rPr lang="zh-CN" altLang="en-US">
                    <a:noFill/>
                  </a:rPr>
                  <a:t> </a:t>
                </a:r>
              </a:p>
            </p:txBody>
          </p:sp>
        </mc:Fallback>
      </mc:AlternateContent>
      <p:sp>
        <p:nvSpPr>
          <p:cNvPr id="462" name="Oval 8">
            <a:extLst>
              <a:ext uri="{FF2B5EF4-FFF2-40B4-BE49-F238E27FC236}">
                <a16:creationId xmlns:a16="http://schemas.microsoft.com/office/drawing/2014/main" id="{FB3B5034-663E-4553-970B-D1C232CD021A}"/>
              </a:ext>
            </a:extLst>
          </p:cNvPr>
          <p:cNvSpPr>
            <a:spLocks noChangeArrowheads="1"/>
          </p:cNvSpPr>
          <p:nvPr/>
        </p:nvSpPr>
        <p:spPr bwMode="auto">
          <a:xfrm rot="16200000">
            <a:off x="2690253" y="2387986"/>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63" name="Oval 9">
            <a:extLst>
              <a:ext uri="{FF2B5EF4-FFF2-40B4-BE49-F238E27FC236}">
                <a16:creationId xmlns:a16="http://schemas.microsoft.com/office/drawing/2014/main" id="{465CC11F-4EAE-41CA-8058-AEB0598F2035}"/>
              </a:ext>
            </a:extLst>
          </p:cNvPr>
          <p:cNvSpPr>
            <a:spLocks noChangeAspect="1" noChangeArrowheads="1"/>
          </p:cNvSpPr>
          <p:nvPr/>
        </p:nvSpPr>
        <p:spPr bwMode="auto">
          <a:xfrm rot="16200000">
            <a:off x="2488469" y="2357177"/>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64" name="Line 11">
            <a:extLst>
              <a:ext uri="{FF2B5EF4-FFF2-40B4-BE49-F238E27FC236}">
                <a16:creationId xmlns:a16="http://schemas.microsoft.com/office/drawing/2014/main" id="{AAC7B8B7-7DCB-44C6-801A-FCAD23B7334D}"/>
              </a:ext>
            </a:extLst>
          </p:cNvPr>
          <p:cNvSpPr>
            <a:spLocks noChangeShapeType="1"/>
          </p:cNvSpPr>
          <p:nvPr/>
        </p:nvSpPr>
        <p:spPr bwMode="auto">
          <a:xfrm rot="16200000" flipV="1">
            <a:off x="2580087" y="2358880"/>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65" name="Oval 8">
            <a:extLst>
              <a:ext uri="{FF2B5EF4-FFF2-40B4-BE49-F238E27FC236}">
                <a16:creationId xmlns:a16="http://schemas.microsoft.com/office/drawing/2014/main" id="{40A1086E-4ACA-4729-B177-58BD3C2DA8D4}"/>
              </a:ext>
            </a:extLst>
          </p:cNvPr>
          <p:cNvSpPr>
            <a:spLocks noChangeArrowheads="1"/>
          </p:cNvSpPr>
          <p:nvPr/>
        </p:nvSpPr>
        <p:spPr bwMode="auto">
          <a:xfrm rot="16200000">
            <a:off x="2690228" y="2033796"/>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66" name="Oval 9">
            <a:extLst>
              <a:ext uri="{FF2B5EF4-FFF2-40B4-BE49-F238E27FC236}">
                <a16:creationId xmlns:a16="http://schemas.microsoft.com/office/drawing/2014/main" id="{96F5958A-0B52-4EE6-AD84-EF823ABD6FCE}"/>
              </a:ext>
            </a:extLst>
          </p:cNvPr>
          <p:cNvSpPr>
            <a:spLocks noChangeAspect="1" noChangeArrowheads="1"/>
          </p:cNvSpPr>
          <p:nvPr/>
        </p:nvSpPr>
        <p:spPr bwMode="auto">
          <a:xfrm rot="16200000">
            <a:off x="2488443" y="2002987"/>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67" name="Line 11">
            <a:extLst>
              <a:ext uri="{FF2B5EF4-FFF2-40B4-BE49-F238E27FC236}">
                <a16:creationId xmlns:a16="http://schemas.microsoft.com/office/drawing/2014/main" id="{DBFFF799-635A-4746-84B6-9905714DA24C}"/>
              </a:ext>
            </a:extLst>
          </p:cNvPr>
          <p:cNvSpPr>
            <a:spLocks noChangeShapeType="1"/>
          </p:cNvSpPr>
          <p:nvPr/>
        </p:nvSpPr>
        <p:spPr bwMode="auto">
          <a:xfrm rot="16200000" flipV="1">
            <a:off x="2580062" y="2004690"/>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68" name="Oval 8">
            <a:extLst>
              <a:ext uri="{FF2B5EF4-FFF2-40B4-BE49-F238E27FC236}">
                <a16:creationId xmlns:a16="http://schemas.microsoft.com/office/drawing/2014/main" id="{16F0DDAC-9A83-4E21-8C56-59FDEFF9F67B}"/>
              </a:ext>
            </a:extLst>
          </p:cNvPr>
          <p:cNvSpPr>
            <a:spLocks noChangeArrowheads="1"/>
          </p:cNvSpPr>
          <p:nvPr/>
        </p:nvSpPr>
        <p:spPr bwMode="auto">
          <a:xfrm rot="16200000">
            <a:off x="2692142" y="1687157"/>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69" name="Oval 9">
            <a:extLst>
              <a:ext uri="{FF2B5EF4-FFF2-40B4-BE49-F238E27FC236}">
                <a16:creationId xmlns:a16="http://schemas.microsoft.com/office/drawing/2014/main" id="{AFE46912-907E-4718-AA0A-39E0B3292A67}"/>
              </a:ext>
            </a:extLst>
          </p:cNvPr>
          <p:cNvSpPr>
            <a:spLocks noChangeAspect="1" noChangeArrowheads="1"/>
          </p:cNvSpPr>
          <p:nvPr/>
        </p:nvSpPr>
        <p:spPr bwMode="auto">
          <a:xfrm rot="16200000">
            <a:off x="2490358" y="1657259"/>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70" name="Line 11">
            <a:extLst>
              <a:ext uri="{FF2B5EF4-FFF2-40B4-BE49-F238E27FC236}">
                <a16:creationId xmlns:a16="http://schemas.microsoft.com/office/drawing/2014/main" id="{D40F7C0B-A947-4ECA-B34C-D7B5D25EEB14}"/>
              </a:ext>
            </a:extLst>
          </p:cNvPr>
          <p:cNvSpPr>
            <a:spLocks noChangeShapeType="1"/>
          </p:cNvSpPr>
          <p:nvPr/>
        </p:nvSpPr>
        <p:spPr bwMode="auto">
          <a:xfrm rot="16200000" flipV="1">
            <a:off x="2581977" y="1658961"/>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71" name="Oval 8">
            <a:extLst>
              <a:ext uri="{FF2B5EF4-FFF2-40B4-BE49-F238E27FC236}">
                <a16:creationId xmlns:a16="http://schemas.microsoft.com/office/drawing/2014/main" id="{1443DBC7-7828-4E7E-A2E4-4FC6288C139A}"/>
              </a:ext>
            </a:extLst>
          </p:cNvPr>
          <p:cNvSpPr>
            <a:spLocks noChangeArrowheads="1"/>
          </p:cNvSpPr>
          <p:nvPr/>
        </p:nvSpPr>
        <p:spPr bwMode="auto">
          <a:xfrm rot="16200000">
            <a:off x="2689463" y="1340769"/>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72" name="Line 10">
            <a:extLst>
              <a:ext uri="{FF2B5EF4-FFF2-40B4-BE49-F238E27FC236}">
                <a16:creationId xmlns:a16="http://schemas.microsoft.com/office/drawing/2014/main" id="{F9BBC93A-9778-4571-A514-46F9DA49521F}"/>
              </a:ext>
            </a:extLst>
          </p:cNvPr>
          <p:cNvSpPr>
            <a:spLocks noChangeShapeType="1"/>
          </p:cNvSpPr>
          <p:nvPr/>
        </p:nvSpPr>
        <p:spPr bwMode="auto">
          <a:xfrm rot="16200000">
            <a:off x="2688830" y="2288372"/>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73" name="Line 10">
            <a:extLst>
              <a:ext uri="{FF2B5EF4-FFF2-40B4-BE49-F238E27FC236}">
                <a16:creationId xmlns:a16="http://schemas.microsoft.com/office/drawing/2014/main" id="{10BD0A3E-6A41-4458-AAE0-AF0D2A20A974}"/>
              </a:ext>
            </a:extLst>
          </p:cNvPr>
          <p:cNvSpPr>
            <a:spLocks noChangeShapeType="1"/>
          </p:cNvSpPr>
          <p:nvPr/>
        </p:nvSpPr>
        <p:spPr bwMode="auto">
          <a:xfrm rot="16200000">
            <a:off x="2688830" y="1935774"/>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74" name="Line 10">
            <a:extLst>
              <a:ext uri="{FF2B5EF4-FFF2-40B4-BE49-F238E27FC236}">
                <a16:creationId xmlns:a16="http://schemas.microsoft.com/office/drawing/2014/main" id="{C0A0A91B-9221-4365-8582-D8F7035116DE}"/>
              </a:ext>
            </a:extLst>
          </p:cNvPr>
          <p:cNvSpPr>
            <a:spLocks noChangeShapeType="1"/>
          </p:cNvSpPr>
          <p:nvPr/>
        </p:nvSpPr>
        <p:spPr bwMode="auto">
          <a:xfrm rot="16200000">
            <a:off x="2688830" y="1590024"/>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475" name="直接连接符 474">
            <a:extLst>
              <a:ext uri="{FF2B5EF4-FFF2-40B4-BE49-F238E27FC236}">
                <a16:creationId xmlns:a16="http://schemas.microsoft.com/office/drawing/2014/main" id="{C78D501F-AEAF-4AA5-BCC8-3E81C757B557}"/>
              </a:ext>
            </a:extLst>
          </p:cNvPr>
          <p:cNvCxnSpPr/>
          <p:nvPr/>
        </p:nvCxnSpPr>
        <p:spPr>
          <a:xfrm>
            <a:off x="2962541" y="2473274"/>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6" name="直接连接符 475">
            <a:extLst>
              <a:ext uri="{FF2B5EF4-FFF2-40B4-BE49-F238E27FC236}">
                <a16:creationId xmlns:a16="http://schemas.microsoft.com/office/drawing/2014/main" id="{657D137A-0570-4F7C-AC60-4E16415D6B8F}"/>
              </a:ext>
            </a:extLst>
          </p:cNvPr>
          <p:cNvCxnSpPr/>
          <p:nvPr/>
        </p:nvCxnSpPr>
        <p:spPr>
          <a:xfrm>
            <a:off x="2962541" y="2119085"/>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7" name="直接连接符 476">
            <a:extLst>
              <a:ext uri="{FF2B5EF4-FFF2-40B4-BE49-F238E27FC236}">
                <a16:creationId xmlns:a16="http://schemas.microsoft.com/office/drawing/2014/main" id="{A9A250DF-3780-4AD0-A6D2-0E2EF8B5D91D}"/>
              </a:ext>
            </a:extLst>
          </p:cNvPr>
          <p:cNvCxnSpPr/>
          <p:nvPr/>
        </p:nvCxnSpPr>
        <p:spPr>
          <a:xfrm>
            <a:off x="2962541" y="1773357"/>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8" name="直接连接符 477">
            <a:extLst>
              <a:ext uri="{FF2B5EF4-FFF2-40B4-BE49-F238E27FC236}">
                <a16:creationId xmlns:a16="http://schemas.microsoft.com/office/drawing/2014/main" id="{203A50C0-D9BE-47BB-8D2B-C207D7619A93}"/>
              </a:ext>
            </a:extLst>
          </p:cNvPr>
          <p:cNvCxnSpPr/>
          <p:nvPr/>
        </p:nvCxnSpPr>
        <p:spPr>
          <a:xfrm>
            <a:off x="2962542" y="1420739"/>
            <a:ext cx="6302029" cy="16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81" name="直接箭头连接符 480">
            <a:extLst>
              <a:ext uri="{FF2B5EF4-FFF2-40B4-BE49-F238E27FC236}">
                <a16:creationId xmlns:a16="http://schemas.microsoft.com/office/drawing/2014/main" id="{3CE1B197-E872-4C46-817C-5A8E7C5A596F}"/>
              </a:ext>
            </a:extLst>
          </p:cNvPr>
          <p:cNvCxnSpPr/>
          <p:nvPr/>
        </p:nvCxnSpPr>
        <p:spPr>
          <a:xfrm flipV="1">
            <a:off x="2833986" y="5414053"/>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82" name="直接箭头连接符 481">
            <a:extLst>
              <a:ext uri="{FF2B5EF4-FFF2-40B4-BE49-F238E27FC236}">
                <a16:creationId xmlns:a16="http://schemas.microsoft.com/office/drawing/2014/main" id="{075A3B5B-311D-4FCF-B9F3-E354C61BF8FB}"/>
              </a:ext>
            </a:extLst>
          </p:cNvPr>
          <p:cNvCxnSpPr>
            <a:stCxn id="419" idx="5"/>
          </p:cNvCxnSpPr>
          <p:nvPr/>
        </p:nvCxnSpPr>
        <p:spPr>
          <a:xfrm flipV="1">
            <a:off x="2827942" y="4046956"/>
            <a:ext cx="336796" cy="169093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3" name="弧形 482">
            <a:extLst>
              <a:ext uri="{FF2B5EF4-FFF2-40B4-BE49-F238E27FC236}">
                <a16:creationId xmlns:a16="http://schemas.microsoft.com/office/drawing/2014/main" id="{25BEACD9-FD23-4DC2-B6B1-79A96336B475}"/>
              </a:ext>
            </a:extLst>
          </p:cNvPr>
          <p:cNvSpPr/>
          <p:nvPr/>
        </p:nvSpPr>
        <p:spPr>
          <a:xfrm flipH="1">
            <a:off x="2325097" y="4097019"/>
            <a:ext cx="842494" cy="1609285"/>
          </a:xfrm>
          <a:prstGeom prst="arc">
            <a:avLst>
              <a:gd name="adj1" fmla="val 16250639"/>
              <a:gd name="adj2" fmla="val 5461289"/>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4" name="弧形 483">
            <a:extLst>
              <a:ext uri="{FF2B5EF4-FFF2-40B4-BE49-F238E27FC236}">
                <a16:creationId xmlns:a16="http://schemas.microsoft.com/office/drawing/2014/main" id="{2AAD1EFD-0823-4254-9AD9-DA389D9D540A}"/>
              </a:ext>
            </a:extLst>
          </p:cNvPr>
          <p:cNvSpPr/>
          <p:nvPr/>
        </p:nvSpPr>
        <p:spPr>
          <a:xfrm flipH="1">
            <a:off x="2335035" y="2518743"/>
            <a:ext cx="766587" cy="3198892"/>
          </a:xfrm>
          <a:prstGeom prst="arc">
            <a:avLst>
              <a:gd name="adj1" fmla="val 16250639"/>
              <a:gd name="adj2" fmla="val 5406814"/>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85" name="直接连接符 484">
            <a:extLst>
              <a:ext uri="{FF2B5EF4-FFF2-40B4-BE49-F238E27FC236}">
                <a16:creationId xmlns:a16="http://schemas.microsoft.com/office/drawing/2014/main" id="{DC8DAB4F-2D2E-4054-93ED-9D27DB624B41}"/>
              </a:ext>
            </a:extLst>
          </p:cNvPr>
          <p:cNvCxnSpPr/>
          <p:nvPr/>
        </p:nvCxnSpPr>
        <p:spPr>
          <a:xfrm flipH="1">
            <a:off x="2779779" y="2614103"/>
            <a:ext cx="1693" cy="226800"/>
          </a:xfrm>
          <a:prstGeom prst="line">
            <a:avLst/>
          </a:prstGeom>
          <a:ln w="25400" cmpd="sng">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6" name="矩形 485">
                <a:extLst>
                  <a:ext uri="{FF2B5EF4-FFF2-40B4-BE49-F238E27FC236}">
                    <a16:creationId xmlns:a16="http://schemas.microsoft.com/office/drawing/2014/main" id="{1DC5C30E-03AE-4867-B460-E88001EACA1B}"/>
                  </a:ext>
                </a:extLst>
              </p:cNvPr>
              <p:cNvSpPr/>
              <p:nvPr/>
            </p:nvSpPr>
            <p:spPr>
              <a:xfrm>
                <a:off x="5140335" y="54624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7</m:t>
                          </m:r>
                        </m:sub>
                      </m:sSub>
                    </m:oMath>
                  </m:oMathPara>
                </a14:m>
                <a:endParaRPr lang="zh-CN" altLang="en-US" sz="1600" dirty="0"/>
              </a:p>
            </p:txBody>
          </p:sp>
        </mc:Choice>
        <mc:Fallback xmlns="">
          <p:sp>
            <p:nvSpPr>
              <p:cNvPr id="486" name="矩形 485">
                <a:extLst>
                  <a:ext uri="{FF2B5EF4-FFF2-40B4-BE49-F238E27FC236}">
                    <a16:creationId xmlns:a16="http://schemas.microsoft.com/office/drawing/2014/main" id="{1DC5C30E-03AE-4867-B460-E88001EACA1B}"/>
                  </a:ext>
                </a:extLst>
              </p:cNvPr>
              <p:cNvSpPr>
                <a:spLocks noRot="1" noChangeAspect="1" noMove="1" noResize="1" noEditPoints="1" noAdjustHandles="1" noChangeArrowheads="1" noChangeShapeType="1" noTextEdit="1"/>
              </p:cNvSpPr>
              <p:nvPr/>
            </p:nvSpPr>
            <p:spPr>
              <a:xfrm>
                <a:off x="5140335" y="5462447"/>
                <a:ext cx="151632" cy="386116"/>
              </a:xfrm>
              <a:prstGeom prst="rect">
                <a:avLst/>
              </a:prstGeom>
              <a:blipFill>
                <a:blip r:embed="rId11"/>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7" name="矩形 486">
                <a:extLst>
                  <a:ext uri="{FF2B5EF4-FFF2-40B4-BE49-F238E27FC236}">
                    <a16:creationId xmlns:a16="http://schemas.microsoft.com/office/drawing/2014/main" id="{4D11C9C3-94A4-44F2-AC8D-840794B8BD6F}"/>
                  </a:ext>
                </a:extLst>
              </p:cNvPr>
              <p:cNvSpPr/>
              <p:nvPr/>
            </p:nvSpPr>
            <p:spPr>
              <a:xfrm>
                <a:off x="5456633" y="5461831"/>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8</m:t>
                          </m:r>
                        </m:sub>
                      </m:sSub>
                    </m:oMath>
                  </m:oMathPara>
                </a14:m>
                <a:endParaRPr lang="zh-CN" altLang="en-US" sz="1600" dirty="0"/>
              </a:p>
            </p:txBody>
          </p:sp>
        </mc:Choice>
        <mc:Fallback xmlns="">
          <p:sp>
            <p:nvSpPr>
              <p:cNvPr id="487" name="矩形 486">
                <a:extLst>
                  <a:ext uri="{FF2B5EF4-FFF2-40B4-BE49-F238E27FC236}">
                    <a16:creationId xmlns:a16="http://schemas.microsoft.com/office/drawing/2014/main" id="{4D11C9C3-94A4-44F2-AC8D-840794B8BD6F}"/>
                  </a:ext>
                </a:extLst>
              </p:cNvPr>
              <p:cNvSpPr>
                <a:spLocks noRot="1" noChangeAspect="1" noMove="1" noResize="1" noEditPoints="1" noAdjustHandles="1" noChangeArrowheads="1" noChangeShapeType="1" noTextEdit="1"/>
              </p:cNvSpPr>
              <p:nvPr/>
            </p:nvSpPr>
            <p:spPr>
              <a:xfrm>
                <a:off x="5456633" y="5461831"/>
                <a:ext cx="151632" cy="386116"/>
              </a:xfrm>
              <a:prstGeom prst="rect">
                <a:avLst/>
              </a:prstGeom>
              <a:blipFill>
                <a:blip r:embed="rId12"/>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8" name="矩形 487">
                <a:extLst>
                  <a:ext uri="{FF2B5EF4-FFF2-40B4-BE49-F238E27FC236}">
                    <a16:creationId xmlns:a16="http://schemas.microsoft.com/office/drawing/2014/main" id="{71F069A6-083D-467F-81D2-E70E457CD9FC}"/>
                  </a:ext>
                </a:extLst>
              </p:cNvPr>
              <p:cNvSpPr/>
              <p:nvPr/>
            </p:nvSpPr>
            <p:spPr>
              <a:xfrm>
                <a:off x="5812693" y="5461831"/>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9</m:t>
                          </m:r>
                        </m:sub>
                      </m:sSub>
                    </m:oMath>
                  </m:oMathPara>
                </a14:m>
                <a:endParaRPr lang="zh-CN" altLang="en-US" sz="1600" dirty="0"/>
              </a:p>
            </p:txBody>
          </p:sp>
        </mc:Choice>
        <mc:Fallback xmlns="">
          <p:sp>
            <p:nvSpPr>
              <p:cNvPr id="488" name="矩形 487">
                <a:extLst>
                  <a:ext uri="{FF2B5EF4-FFF2-40B4-BE49-F238E27FC236}">
                    <a16:creationId xmlns:a16="http://schemas.microsoft.com/office/drawing/2014/main" id="{71F069A6-083D-467F-81D2-E70E457CD9FC}"/>
                  </a:ext>
                </a:extLst>
              </p:cNvPr>
              <p:cNvSpPr>
                <a:spLocks noRot="1" noChangeAspect="1" noMove="1" noResize="1" noEditPoints="1" noAdjustHandles="1" noChangeArrowheads="1" noChangeShapeType="1" noTextEdit="1"/>
              </p:cNvSpPr>
              <p:nvPr/>
            </p:nvSpPr>
            <p:spPr>
              <a:xfrm>
                <a:off x="5812693" y="5461831"/>
                <a:ext cx="151632" cy="386116"/>
              </a:xfrm>
              <a:prstGeom prst="rect">
                <a:avLst/>
              </a:prstGeom>
              <a:blipFill>
                <a:blip r:embed="rId13"/>
                <a:stretch>
                  <a:fillRect l="-68000" r="-4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9" name="矩形 488">
                <a:extLst>
                  <a:ext uri="{FF2B5EF4-FFF2-40B4-BE49-F238E27FC236}">
                    <a16:creationId xmlns:a16="http://schemas.microsoft.com/office/drawing/2014/main" id="{FA490867-24B5-41B1-B171-A24A9DF1D206}"/>
                  </a:ext>
                </a:extLst>
              </p:cNvPr>
              <p:cNvSpPr/>
              <p:nvPr/>
            </p:nvSpPr>
            <p:spPr>
              <a:xfrm>
                <a:off x="6138756" y="54624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10</m:t>
                          </m:r>
                        </m:sub>
                      </m:sSub>
                    </m:oMath>
                  </m:oMathPara>
                </a14:m>
                <a:endParaRPr lang="zh-CN" altLang="en-US" sz="1600" dirty="0"/>
              </a:p>
            </p:txBody>
          </p:sp>
        </mc:Choice>
        <mc:Fallback xmlns="">
          <p:sp>
            <p:nvSpPr>
              <p:cNvPr id="489" name="矩形 488">
                <a:extLst>
                  <a:ext uri="{FF2B5EF4-FFF2-40B4-BE49-F238E27FC236}">
                    <a16:creationId xmlns:a16="http://schemas.microsoft.com/office/drawing/2014/main" id="{FA490867-24B5-41B1-B171-A24A9DF1D206}"/>
                  </a:ext>
                </a:extLst>
              </p:cNvPr>
              <p:cNvSpPr>
                <a:spLocks noRot="1" noChangeAspect="1" noMove="1" noResize="1" noEditPoints="1" noAdjustHandles="1" noChangeArrowheads="1" noChangeShapeType="1" noTextEdit="1"/>
              </p:cNvSpPr>
              <p:nvPr/>
            </p:nvSpPr>
            <p:spPr>
              <a:xfrm>
                <a:off x="6138756" y="5462447"/>
                <a:ext cx="151632" cy="386116"/>
              </a:xfrm>
              <a:prstGeom prst="rect">
                <a:avLst/>
              </a:prstGeom>
              <a:blipFill>
                <a:blip r:embed="rId14"/>
                <a:stretch>
                  <a:fillRect l="-88462" r="-73077"/>
                </a:stretch>
              </a:blipFill>
            </p:spPr>
            <p:txBody>
              <a:bodyPr/>
              <a:lstStyle/>
              <a:p>
                <a:r>
                  <a:rPr lang="zh-CN" altLang="en-US">
                    <a:noFill/>
                  </a:rPr>
                  <a:t> </a:t>
                </a:r>
              </a:p>
            </p:txBody>
          </p:sp>
        </mc:Fallback>
      </mc:AlternateContent>
      <p:sp>
        <p:nvSpPr>
          <p:cNvPr id="490" name="矩形 489">
            <a:extLst>
              <a:ext uri="{FF2B5EF4-FFF2-40B4-BE49-F238E27FC236}">
                <a16:creationId xmlns:a16="http://schemas.microsoft.com/office/drawing/2014/main" id="{9379F87F-F199-44DB-924A-CA81C15B5C96}"/>
              </a:ext>
            </a:extLst>
          </p:cNvPr>
          <p:cNvSpPr/>
          <p:nvPr/>
        </p:nvSpPr>
        <p:spPr>
          <a:xfrm>
            <a:off x="6498830" y="5461831"/>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cxnSp>
        <p:nvCxnSpPr>
          <p:cNvPr id="491" name="直接连接符 490">
            <a:extLst>
              <a:ext uri="{FF2B5EF4-FFF2-40B4-BE49-F238E27FC236}">
                <a16:creationId xmlns:a16="http://schemas.microsoft.com/office/drawing/2014/main" id="{BE0C17B0-CA9D-4267-8B7E-FDFA6A1187FC}"/>
              </a:ext>
            </a:extLst>
          </p:cNvPr>
          <p:cNvCxnSpPr/>
          <p:nvPr/>
        </p:nvCxnSpPr>
        <p:spPr>
          <a:xfrm flipV="1">
            <a:off x="6556627" y="1419021"/>
            <a:ext cx="15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2" name="直接连接符 491">
            <a:extLst>
              <a:ext uri="{FF2B5EF4-FFF2-40B4-BE49-F238E27FC236}">
                <a16:creationId xmlns:a16="http://schemas.microsoft.com/office/drawing/2014/main" id="{F91143B2-4FF7-4E54-B437-E2B569B9F012}"/>
              </a:ext>
            </a:extLst>
          </p:cNvPr>
          <p:cNvCxnSpPr/>
          <p:nvPr/>
        </p:nvCxnSpPr>
        <p:spPr>
          <a:xfrm flipV="1">
            <a:off x="6902355" y="1419021"/>
            <a:ext cx="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3" name="直接连接符 492">
            <a:extLst>
              <a:ext uri="{FF2B5EF4-FFF2-40B4-BE49-F238E27FC236}">
                <a16:creationId xmlns:a16="http://schemas.microsoft.com/office/drawing/2014/main" id="{8D45EDB0-FA0E-4E3B-922A-778B54999290}"/>
              </a:ext>
            </a:extLst>
          </p:cNvPr>
          <p:cNvCxnSpPr/>
          <p:nvPr/>
        </p:nvCxnSpPr>
        <p:spPr>
          <a:xfrm flipH="1" flipV="1">
            <a:off x="7218653" y="1419021"/>
            <a:ext cx="1033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4" name="直接连接符 493">
            <a:extLst>
              <a:ext uri="{FF2B5EF4-FFF2-40B4-BE49-F238E27FC236}">
                <a16:creationId xmlns:a16="http://schemas.microsoft.com/office/drawing/2014/main" id="{55D8D4BD-6F1B-4358-8C1F-8F71D1AB2315}"/>
              </a:ext>
            </a:extLst>
          </p:cNvPr>
          <p:cNvCxnSpPr/>
          <p:nvPr/>
        </p:nvCxnSpPr>
        <p:spPr>
          <a:xfrm flipH="1" flipV="1">
            <a:off x="7565178" y="1419021"/>
            <a:ext cx="1110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5" name="直接连接符 494">
            <a:extLst>
              <a:ext uri="{FF2B5EF4-FFF2-40B4-BE49-F238E27FC236}">
                <a16:creationId xmlns:a16="http://schemas.microsoft.com/office/drawing/2014/main" id="{D6B4A785-FC1B-48AB-8E6A-4184B35FB549}"/>
              </a:ext>
            </a:extLst>
          </p:cNvPr>
          <p:cNvCxnSpPr/>
          <p:nvPr/>
        </p:nvCxnSpPr>
        <p:spPr>
          <a:xfrm flipV="1">
            <a:off x="7909802" y="1419020"/>
            <a:ext cx="7997"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6" name="直接连接符 495">
            <a:extLst>
              <a:ext uri="{FF2B5EF4-FFF2-40B4-BE49-F238E27FC236}">
                <a16:creationId xmlns:a16="http://schemas.microsoft.com/office/drawing/2014/main" id="{CE21134A-A4D5-4D39-BC5A-91AAB42BC196}"/>
              </a:ext>
            </a:extLst>
          </p:cNvPr>
          <p:cNvCxnSpPr/>
          <p:nvPr/>
        </p:nvCxnSpPr>
        <p:spPr>
          <a:xfrm flipH="1" flipV="1">
            <a:off x="8244427" y="1419021"/>
            <a:ext cx="4213"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7" name="直接连接符 496">
            <a:extLst>
              <a:ext uri="{FF2B5EF4-FFF2-40B4-BE49-F238E27FC236}">
                <a16:creationId xmlns:a16="http://schemas.microsoft.com/office/drawing/2014/main" id="{E08336AE-3C5C-4D96-9425-1CD55E9B2840}"/>
              </a:ext>
            </a:extLst>
          </p:cNvPr>
          <p:cNvCxnSpPr/>
          <p:nvPr/>
        </p:nvCxnSpPr>
        <p:spPr>
          <a:xfrm flipH="1" flipV="1">
            <a:off x="8595274" y="1419021"/>
            <a:ext cx="665"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8" name="直接连接符 497">
            <a:extLst>
              <a:ext uri="{FF2B5EF4-FFF2-40B4-BE49-F238E27FC236}">
                <a16:creationId xmlns:a16="http://schemas.microsoft.com/office/drawing/2014/main" id="{46022F7D-C7A2-4BAD-B4CF-0E707CAA9DFD}"/>
              </a:ext>
            </a:extLst>
          </p:cNvPr>
          <p:cNvCxnSpPr/>
          <p:nvPr/>
        </p:nvCxnSpPr>
        <p:spPr>
          <a:xfrm flipV="1">
            <a:off x="8929457" y="1419021"/>
            <a:ext cx="77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9" name="直接连接符 498">
            <a:extLst>
              <a:ext uri="{FF2B5EF4-FFF2-40B4-BE49-F238E27FC236}">
                <a16:creationId xmlns:a16="http://schemas.microsoft.com/office/drawing/2014/main" id="{B936A387-5826-4B00-BB26-BDD1B6E650D9}"/>
              </a:ext>
            </a:extLst>
          </p:cNvPr>
          <p:cNvCxnSpPr/>
          <p:nvPr/>
        </p:nvCxnSpPr>
        <p:spPr>
          <a:xfrm flipH="1" flipV="1">
            <a:off x="9264569" y="1419021"/>
            <a:ext cx="3726"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0" name="直接箭头连接符 499">
            <a:extLst>
              <a:ext uri="{FF2B5EF4-FFF2-40B4-BE49-F238E27FC236}">
                <a16:creationId xmlns:a16="http://schemas.microsoft.com/office/drawing/2014/main" id="{9C4B8729-23E5-4353-BEBC-D02D885C0167}"/>
              </a:ext>
            </a:extLst>
          </p:cNvPr>
          <p:cNvCxnSpPr>
            <a:stCxn id="419" idx="5"/>
          </p:cNvCxnSpPr>
          <p:nvPr/>
        </p:nvCxnSpPr>
        <p:spPr>
          <a:xfrm flipV="1">
            <a:off x="2827942" y="2488274"/>
            <a:ext cx="336796" cy="3249617"/>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02" name="直接箭头连接符 501">
            <a:extLst>
              <a:ext uri="{FF2B5EF4-FFF2-40B4-BE49-F238E27FC236}">
                <a16:creationId xmlns:a16="http://schemas.microsoft.com/office/drawing/2014/main" id="{C2EDB0BF-DD8C-42E0-8F09-1910170A0F5F}"/>
              </a:ext>
            </a:extLst>
          </p:cNvPr>
          <p:cNvCxnSpPr/>
          <p:nvPr/>
        </p:nvCxnSpPr>
        <p:spPr>
          <a:xfrm flipV="1">
            <a:off x="3175843" y="507755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03" name="直接箭头连接符 502">
            <a:extLst>
              <a:ext uri="{FF2B5EF4-FFF2-40B4-BE49-F238E27FC236}">
                <a16:creationId xmlns:a16="http://schemas.microsoft.com/office/drawing/2014/main" id="{289DA86C-414E-4051-AEF0-0A4CB39B202C}"/>
              </a:ext>
            </a:extLst>
          </p:cNvPr>
          <p:cNvCxnSpPr/>
          <p:nvPr/>
        </p:nvCxnSpPr>
        <p:spPr>
          <a:xfrm flipV="1">
            <a:off x="3171629" y="367772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04" name="直接箭头连接符 503">
            <a:extLst>
              <a:ext uri="{FF2B5EF4-FFF2-40B4-BE49-F238E27FC236}">
                <a16:creationId xmlns:a16="http://schemas.microsoft.com/office/drawing/2014/main" id="{986C2CE9-35C8-44C9-A8A0-E6EC09DC0A51}"/>
              </a:ext>
            </a:extLst>
          </p:cNvPr>
          <p:cNvCxnSpPr/>
          <p:nvPr/>
        </p:nvCxnSpPr>
        <p:spPr>
          <a:xfrm flipV="1">
            <a:off x="3175843" y="5430179"/>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05" name="直接箭头连接符 504">
            <a:extLst>
              <a:ext uri="{FF2B5EF4-FFF2-40B4-BE49-F238E27FC236}">
                <a16:creationId xmlns:a16="http://schemas.microsoft.com/office/drawing/2014/main" id="{69B4002D-4BF3-4AD6-8E36-8A2FD1B7DE12}"/>
              </a:ext>
            </a:extLst>
          </p:cNvPr>
          <p:cNvCxnSpPr/>
          <p:nvPr/>
        </p:nvCxnSpPr>
        <p:spPr>
          <a:xfrm flipV="1">
            <a:off x="3164738" y="4026702"/>
            <a:ext cx="372556" cy="4183"/>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06" name="直接箭头连接符 505">
            <a:extLst>
              <a:ext uri="{FF2B5EF4-FFF2-40B4-BE49-F238E27FC236}">
                <a16:creationId xmlns:a16="http://schemas.microsoft.com/office/drawing/2014/main" id="{7F5B41C3-8422-42CE-8626-6C2B3067440E}"/>
              </a:ext>
            </a:extLst>
          </p:cNvPr>
          <p:cNvCxnSpPr/>
          <p:nvPr/>
        </p:nvCxnSpPr>
        <p:spPr>
          <a:xfrm flipV="1">
            <a:off x="3176903" y="2115400"/>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07" name="直接箭头连接符 506">
            <a:extLst>
              <a:ext uri="{FF2B5EF4-FFF2-40B4-BE49-F238E27FC236}">
                <a16:creationId xmlns:a16="http://schemas.microsoft.com/office/drawing/2014/main" id="{7E127FA4-96EE-4E71-9937-E4BD292B2EAA}"/>
              </a:ext>
            </a:extLst>
          </p:cNvPr>
          <p:cNvCxnSpPr/>
          <p:nvPr/>
        </p:nvCxnSpPr>
        <p:spPr>
          <a:xfrm flipV="1">
            <a:off x="3170012" y="2478651"/>
            <a:ext cx="367282" cy="542"/>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08" name="直接箭头连接符 507">
            <a:extLst>
              <a:ext uri="{FF2B5EF4-FFF2-40B4-BE49-F238E27FC236}">
                <a16:creationId xmlns:a16="http://schemas.microsoft.com/office/drawing/2014/main" id="{56D5EB72-E0A5-4021-BCF9-99F36B41A54D}"/>
              </a:ext>
            </a:extLst>
          </p:cNvPr>
          <p:cNvCxnSpPr/>
          <p:nvPr/>
        </p:nvCxnSpPr>
        <p:spPr>
          <a:xfrm flipV="1">
            <a:off x="3502471" y="4737150"/>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09" name="直接箭头连接符 508">
            <a:extLst>
              <a:ext uri="{FF2B5EF4-FFF2-40B4-BE49-F238E27FC236}">
                <a16:creationId xmlns:a16="http://schemas.microsoft.com/office/drawing/2014/main" id="{4C6E77B7-28BD-4352-8CF2-72DC7CAB36DB}"/>
              </a:ext>
            </a:extLst>
          </p:cNvPr>
          <p:cNvCxnSpPr/>
          <p:nvPr/>
        </p:nvCxnSpPr>
        <p:spPr>
          <a:xfrm flipV="1">
            <a:off x="3505148" y="3337316"/>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0" name="直接箭头连接符 509">
            <a:extLst>
              <a:ext uri="{FF2B5EF4-FFF2-40B4-BE49-F238E27FC236}">
                <a16:creationId xmlns:a16="http://schemas.microsoft.com/office/drawing/2014/main" id="{D3F3862B-EBE3-48BD-B7D4-6C4B5C72E2A6}"/>
              </a:ext>
            </a:extLst>
          </p:cNvPr>
          <p:cNvCxnSpPr/>
          <p:nvPr/>
        </p:nvCxnSpPr>
        <p:spPr>
          <a:xfrm flipV="1">
            <a:off x="3521572" y="507066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1" name="直接箭头连接符 510">
            <a:extLst>
              <a:ext uri="{FF2B5EF4-FFF2-40B4-BE49-F238E27FC236}">
                <a16:creationId xmlns:a16="http://schemas.microsoft.com/office/drawing/2014/main" id="{2100DA73-7FEF-474E-8270-2ED7C3812DCF}"/>
              </a:ext>
            </a:extLst>
          </p:cNvPr>
          <p:cNvCxnSpPr/>
          <p:nvPr/>
        </p:nvCxnSpPr>
        <p:spPr>
          <a:xfrm flipV="1">
            <a:off x="3510468" y="368461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2" name="直接箭头连接符 511">
            <a:extLst>
              <a:ext uri="{FF2B5EF4-FFF2-40B4-BE49-F238E27FC236}">
                <a16:creationId xmlns:a16="http://schemas.microsoft.com/office/drawing/2014/main" id="{8F27F14A-AD6C-4F85-A54E-3549C6C0BE9C}"/>
              </a:ext>
            </a:extLst>
          </p:cNvPr>
          <p:cNvCxnSpPr/>
          <p:nvPr/>
        </p:nvCxnSpPr>
        <p:spPr>
          <a:xfrm flipV="1">
            <a:off x="3521572" y="5430177"/>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3" name="直接箭头连接符 512">
            <a:extLst>
              <a:ext uri="{FF2B5EF4-FFF2-40B4-BE49-F238E27FC236}">
                <a16:creationId xmlns:a16="http://schemas.microsoft.com/office/drawing/2014/main" id="{4750EA13-5CD9-4CB6-95A3-6BE5BF4B8610}"/>
              </a:ext>
            </a:extLst>
          </p:cNvPr>
          <p:cNvCxnSpPr/>
          <p:nvPr/>
        </p:nvCxnSpPr>
        <p:spPr>
          <a:xfrm>
            <a:off x="3510468" y="4030343"/>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4" name="直接箭头连接符 513">
            <a:extLst>
              <a:ext uri="{FF2B5EF4-FFF2-40B4-BE49-F238E27FC236}">
                <a16:creationId xmlns:a16="http://schemas.microsoft.com/office/drawing/2014/main" id="{485D1379-80D1-495F-868D-0D77CF17B732}"/>
              </a:ext>
            </a:extLst>
          </p:cNvPr>
          <p:cNvCxnSpPr/>
          <p:nvPr/>
        </p:nvCxnSpPr>
        <p:spPr>
          <a:xfrm>
            <a:off x="3537295" y="3677050"/>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5" name="直接箭头连接符 514">
            <a:extLst>
              <a:ext uri="{FF2B5EF4-FFF2-40B4-BE49-F238E27FC236}">
                <a16:creationId xmlns:a16="http://schemas.microsoft.com/office/drawing/2014/main" id="{45256054-56F2-4B52-9E9E-0D174E88CE5C}"/>
              </a:ext>
            </a:extLst>
          </p:cNvPr>
          <p:cNvCxnSpPr/>
          <p:nvPr/>
        </p:nvCxnSpPr>
        <p:spPr>
          <a:xfrm flipV="1">
            <a:off x="3508586" y="5080447"/>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6" name="直接箭头连接符 515">
            <a:extLst>
              <a:ext uri="{FF2B5EF4-FFF2-40B4-BE49-F238E27FC236}">
                <a16:creationId xmlns:a16="http://schemas.microsoft.com/office/drawing/2014/main" id="{7E832022-E696-4F23-8A04-8B72BE48DCC9}"/>
              </a:ext>
            </a:extLst>
          </p:cNvPr>
          <p:cNvCxnSpPr/>
          <p:nvPr/>
        </p:nvCxnSpPr>
        <p:spPr>
          <a:xfrm flipV="1">
            <a:off x="3510421" y="1774992"/>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17" name="直接箭头连接符 516">
            <a:extLst>
              <a:ext uri="{FF2B5EF4-FFF2-40B4-BE49-F238E27FC236}">
                <a16:creationId xmlns:a16="http://schemas.microsoft.com/office/drawing/2014/main" id="{3EEA1CE0-A505-407A-A3DF-2B69AA21B45E}"/>
              </a:ext>
            </a:extLst>
          </p:cNvPr>
          <p:cNvCxnSpPr/>
          <p:nvPr/>
        </p:nvCxnSpPr>
        <p:spPr>
          <a:xfrm flipV="1">
            <a:off x="3515742" y="2122290"/>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18" name="直接箭头连接符 517">
            <a:extLst>
              <a:ext uri="{FF2B5EF4-FFF2-40B4-BE49-F238E27FC236}">
                <a16:creationId xmlns:a16="http://schemas.microsoft.com/office/drawing/2014/main" id="{B793FFB6-732A-4CAA-ACFD-42BBDE46C2BF}"/>
              </a:ext>
            </a:extLst>
          </p:cNvPr>
          <p:cNvCxnSpPr/>
          <p:nvPr/>
        </p:nvCxnSpPr>
        <p:spPr>
          <a:xfrm>
            <a:off x="3515742" y="2468019"/>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19" name="直接箭头连接符 518">
            <a:extLst>
              <a:ext uri="{FF2B5EF4-FFF2-40B4-BE49-F238E27FC236}">
                <a16:creationId xmlns:a16="http://schemas.microsoft.com/office/drawing/2014/main" id="{7B7A60A9-D2FC-4EF1-A75F-E136759F26AB}"/>
              </a:ext>
            </a:extLst>
          </p:cNvPr>
          <p:cNvCxnSpPr/>
          <p:nvPr/>
        </p:nvCxnSpPr>
        <p:spPr>
          <a:xfrm>
            <a:off x="3518612" y="2115226"/>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20" name="直接箭头连接符 519">
            <a:extLst>
              <a:ext uri="{FF2B5EF4-FFF2-40B4-BE49-F238E27FC236}">
                <a16:creationId xmlns:a16="http://schemas.microsoft.com/office/drawing/2014/main" id="{86F95464-6BC1-4B26-8F26-C3C5541F2CB4}"/>
              </a:ext>
            </a:extLst>
          </p:cNvPr>
          <p:cNvCxnSpPr/>
          <p:nvPr/>
        </p:nvCxnSpPr>
        <p:spPr>
          <a:xfrm flipV="1">
            <a:off x="3855091" y="4384531"/>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1" name="直接箭头连接符 520">
            <a:extLst>
              <a:ext uri="{FF2B5EF4-FFF2-40B4-BE49-F238E27FC236}">
                <a16:creationId xmlns:a16="http://schemas.microsoft.com/office/drawing/2014/main" id="{9B2B1148-6023-49AA-9899-7419A16D722C}"/>
              </a:ext>
            </a:extLst>
          </p:cNvPr>
          <p:cNvCxnSpPr/>
          <p:nvPr/>
        </p:nvCxnSpPr>
        <p:spPr>
          <a:xfrm flipV="1">
            <a:off x="3848200" y="4730260"/>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2" name="直接箭头连接符 521">
            <a:extLst>
              <a:ext uri="{FF2B5EF4-FFF2-40B4-BE49-F238E27FC236}">
                <a16:creationId xmlns:a16="http://schemas.microsoft.com/office/drawing/2014/main" id="{7B216A14-7E2E-4279-BE74-1DEDB6F48104}"/>
              </a:ext>
            </a:extLst>
          </p:cNvPr>
          <p:cNvCxnSpPr/>
          <p:nvPr/>
        </p:nvCxnSpPr>
        <p:spPr>
          <a:xfrm flipV="1">
            <a:off x="3849771" y="507066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3" name="直接箭头连接符 522">
            <a:extLst>
              <a:ext uri="{FF2B5EF4-FFF2-40B4-BE49-F238E27FC236}">
                <a16:creationId xmlns:a16="http://schemas.microsoft.com/office/drawing/2014/main" id="{D8117B9A-6EB1-4FEB-943C-3E13228ED594}"/>
              </a:ext>
            </a:extLst>
          </p:cNvPr>
          <p:cNvCxnSpPr/>
          <p:nvPr/>
        </p:nvCxnSpPr>
        <p:spPr>
          <a:xfrm flipV="1">
            <a:off x="3850876" y="3337316"/>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4" name="直接箭头连接符 523">
            <a:extLst>
              <a:ext uri="{FF2B5EF4-FFF2-40B4-BE49-F238E27FC236}">
                <a16:creationId xmlns:a16="http://schemas.microsoft.com/office/drawing/2014/main" id="{36F141D1-DF5D-4CEF-A290-121BA37D69AF}"/>
              </a:ext>
            </a:extLst>
          </p:cNvPr>
          <p:cNvCxnSpPr/>
          <p:nvPr/>
        </p:nvCxnSpPr>
        <p:spPr>
          <a:xfrm flipV="1">
            <a:off x="3850876" y="367772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5" name="直接箭头连接符 524">
            <a:extLst>
              <a:ext uri="{FF2B5EF4-FFF2-40B4-BE49-F238E27FC236}">
                <a16:creationId xmlns:a16="http://schemas.microsoft.com/office/drawing/2014/main" id="{348B2E41-E8EF-4865-80F2-46D3DF8E8485}"/>
              </a:ext>
            </a:extLst>
          </p:cNvPr>
          <p:cNvCxnSpPr/>
          <p:nvPr/>
        </p:nvCxnSpPr>
        <p:spPr>
          <a:xfrm flipV="1">
            <a:off x="3861981" y="542328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6" name="直接箭头连接符 525">
            <a:extLst>
              <a:ext uri="{FF2B5EF4-FFF2-40B4-BE49-F238E27FC236}">
                <a16:creationId xmlns:a16="http://schemas.microsoft.com/office/drawing/2014/main" id="{24594365-E574-4B05-8EE8-A1A4BA9BF103}"/>
              </a:ext>
            </a:extLst>
          </p:cNvPr>
          <p:cNvCxnSpPr/>
          <p:nvPr/>
        </p:nvCxnSpPr>
        <p:spPr>
          <a:xfrm>
            <a:off x="3857766" y="4037232"/>
            <a:ext cx="326629"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7" name="直接箭头连接符 526">
            <a:extLst>
              <a:ext uri="{FF2B5EF4-FFF2-40B4-BE49-F238E27FC236}">
                <a16:creationId xmlns:a16="http://schemas.microsoft.com/office/drawing/2014/main" id="{A1B66822-E39B-40D3-98C0-368A8E55C6E9}"/>
              </a:ext>
            </a:extLst>
          </p:cNvPr>
          <p:cNvCxnSpPr/>
          <p:nvPr/>
        </p:nvCxnSpPr>
        <p:spPr>
          <a:xfrm flipV="1">
            <a:off x="3842880" y="4737151"/>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8" name="直接箭头连接符 527">
            <a:extLst>
              <a:ext uri="{FF2B5EF4-FFF2-40B4-BE49-F238E27FC236}">
                <a16:creationId xmlns:a16="http://schemas.microsoft.com/office/drawing/2014/main" id="{A3E4877A-1EC0-454B-ACC2-CF71A7EAB729}"/>
              </a:ext>
            </a:extLst>
          </p:cNvPr>
          <p:cNvCxnSpPr/>
          <p:nvPr/>
        </p:nvCxnSpPr>
        <p:spPr>
          <a:xfrm>
            <a:off x="3843985" y="3330967"/>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9" name="直接箭头连接符 528">
            <a:extLst>
              <a:ext uri="{FF2B5EF4-FFF2-40B4-BE49-F238E27FC236}">
                <a16:creationId xmlns:a16="http://schemas.microsoft.com/office/drawing/2014/main" id="{3A8EC8D4-CE95-4C25-A194-99975A7C9FE7}"/>
              </a:ext>
            </a:extLst>
          </p:cNvPr>
          <p:cNvCxnSpPr/>
          <p:nvPr/>
        </p:nvCxnSpPr>
        <p:spPr>
          <a:xfrm flipV="1">
            <a:off x="3857001" y="2965302"/>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0" name="直接箭头连接符 529">
            <a:extLst>
              <a:ext uri="{FF2B5EF4-FFF2-40B4-BE49-F238E27FC236}">
                <a16:creationId xmlns:a16="http://schemas.microsoft.com/office/drawing/2014/main" id="{733E1A05-5A65-4FAD-B6A3-513DCCD4DDF0}"/>
              </a:ext>
            </a:extLst>
          </p:cNvPr>
          <p:cNvCxnSpPr/>
          <p:nvPr/>
        </p:nvCxnSpPr>
        <p:spPr>
          <a:xfrm>
            <a:off x="3883025" y="3676508"/>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1" name="直接箭头连接符 530">
            <a:extLst>
              <a:ext uri="{FF2B5EF4-FFF2-40B4-BE49-F238E27FC236}">
                <a16:creationId xmlns:a16="http://schemas.microsoft.com/office/drawing/2014/main" id="{603D024A-7324-46A7-BE38-905D79242097}"/>
              </a:ext>
            </a:extLst>
          </p:cNvPr>
          <p:cNvCxnSpPr/>
          <p:nvPr/>
        </p:nvCxnSpPr>
        <p:spPr>
          <a:xfrm flipV="1">
            <a:off x="3854315" y="508044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2" name="直接箭头连接符 531">
            <a:extLst>
              <a:ext uri="{FF2B5EF4-FFF2-40B4-BE49-F238E27FC236}">
                <a16:creationId xmlns:a16="http://schemas.microsoft.com/office/drawing/2014/main" id="{D6C6E904-DA2E-4D2C-ACAD-4B39810B613C}"/>
              </a:ext>
            </a:extLst>
          </p:cNvPr>
          <p:cNvCxnSpPr/>
          <p:nvPr/>
        </p:nvCxnSpPr>
        <p:spPr>
          <a:xfrm flipV="1">
            <a:off x="3856150" y="1774992"/>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33" name="直接箭头连接符 532">
            <a:extLst>
              <a:ext uri="{FF2B5EF4-FFF2-40B4-BE49-F238E27FC236}">
                <a16:creationId xmlns:a16="http://schemas.microsoft.com/office/drawing/2014/main" id="{56DF59E0-1AC6-4117-847A-D8C7DDF01A8F}"/>
              </a:ext>
            </a:extLst>
          </p:cNvPr>
          <p:cNvCxnSpPr/>
          <p:nvPr/>
        </p:nvCxnSpPr>
        <p:spPr>
          <a:xfrm flipV="1">
            <a:off x="3856150" y="2115400"/>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34" name="直接箭头连接符 533">
            <a:extLst>
              <a:ext uri="{FF2B5EF4-FFF2-40B4-BE49-F238E27FC236}">
                <a16:creationId xmlns:a16="http://schemas.microsoft.com/office/drawing/2014/main" id="{2F56E446-1CEB-4AC8-BE52-93BA3E5F730B}"/>
              </a:ext>
            </a:extLst>
          </p:cNvPr>
          <p:cNvCxnSpPr/>
          <p:nvPr/>
        </p:nvCxnSpPr>
        <p:spPr>
          <a:xfrm>
            <a:off x="3863040" y="2474909"/>
            <a:ext cx="326629"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35" name="直接箭头连接符 534">
            <a:extLst>
              <a:ext uri="{FF2B5EF4-FFF2-40B4-BE49-F238E27FC236}">
                <a16:creationId xmlns:a16="http://schemas.microsoft.com/office/drawing/2014/main" id="{7C4C597E-48F0-4FBD-BAC0-C6A1364AAF69}"/>
              </a:ext>
            </a:extLst>
          </p:cNvPr>
          <p:cNvCxnSpPr/>
          <p:nvPr/>
        </p:nvCxnSpPr>
        <p:spPr>
          <a:xfrm>
            <a:off x="3854183" y="1773900"/>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36" name="直接箭头连接符 535">
            <a:extLst>
              <a:ext uri="{FF2B5EF4-FFF2-40B4-BE49-F238E27FC236}">
                <a16:creationId xmlns:a16="http://schemas.microsoft.com/office/drawing/2014/main" id="{6065D7E9-0A8A-4F2E-A84E-356715EA6CF9}"/>
              </a:ext>
            </a:extLst>
          </p:cNvPr>
          <p:cNvCxnSpPr/>
          <p:nvPr/>
        </p:nvCxnSpPr>
        <p:spPr>
          <a:xfrm>
            <a:off x="3854183" y="2119941"/>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37" name="直接箭头连接符 536">
            <a:extLst>
              <a:ext uri="{FF2B5EF4-FFF2-40B4-BE49-F238E27FC236}">
                <a16:creationId xmlns:a16="http://schemas.microsoft.com/office/drawing/2014/main" id="{4B0240F4-657D-4D0E-8831-001B857A47CE}"/>
              </a:ext>
            </a:extLst>
          </p:cNvPr>
          <p:cNvCxnSpPr/>
          <p:nvPr/>
        </p:nvCxnSpPr>
        <p:spPr>
          <a:xfrm flipV="1">
            <a:off x="3861998" y="1415146"/>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38" name="直接箭头连接符 537">
            <a:extLst>
              <a:ext uri="{FF2B5EF4-FFF2-40B4-BE49-F238E27FC236}">
                <a16:creationId xmlns:a16="http://schemas.microsoft.com/office/drawing/2014/main" id="{5D1FCB73-2A15-492D-BC33-17303D75EA6C}"/>
              </a:ext>
            </a:extLst>
          </p:cNvPr>
          <p:cNvCxnSpPr>
            <a:cxnSpLocks/>
          </p:cNvCxnSpPr>
          <p:nvPr/>
        </p:nvCxnSpPr>
        <p:spPr>
          <a:xfrm flipV="1">
            <a:off x="4272939" y="4026701"/>
            <a:ext cx="245075" cy="1970723"/>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9" name="直接箭头连接符 538">
            <a:extLst>
              <a:ext uri="{FF2B5EF4-FFF2-40B4-BE49-F238E27FC236}">
                <a16:creationId xmlns:a16="http://schemas.microsoft.com/office/drawing/2014/main" id="{649E9424-F29C-4E33-9069-FE0019E6814C}"/>
              </a:ext>
            </a:extLst>
          </p:cNvPr>
          <p:cNvCxnSpPr>
            <a:cxnSpLocks/>
          </p:cNvCxnSpPr>
          <p:nvPr/>
        </p:nvCxnSpPr>
        <p:spPr>
          <a:xfrm flipV="1">
            <a:off x="4272939" y="5414052"/>
            <a:ext cx="245075" cy="583372"/>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40" name="矩形 539">
            <a:extLst>
              <a:ext uri="{FF2B5EF4-FFF2-40B4-BE49-F238E27FC236}">
                <a16:creationId xmlns:a16="http://schemas.microsoft.com/office/drawing/2014/main" id="{8572288E-E10D-4D53-97C6-6656B01470A0}"/>
              </a:ext>
            </a:extLst>
          </p:cNvPr>
          <p:cNvSpPr/>
          <p:nvPr/>
        </p:nvSpPr>
        <p:spPr>
          <a:xfrm>
            <a:off x="8184232" y="5471496"/>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541" name="矩形 540">
            <a:extLst>
              <a:ext uri="{FF2B5EF4-FFF2-40B4-BE49-F238E27FC236}">
                <a16:creationId xmlns:a16="http://schemas.microsoft.com/office/drawing/2014/main" id="{B5ADC669-26D0-45AD-91F6-03225AF3435E}"/>
              </a:ext>
            </a:extLst>
          </p:cNvPr>
          <p:cNvSpPr/>
          <p:nvPr/>
        </p:nvSpPr>
        <p:spPr>
          <a:xfrm>
            <a:off x="8521478" y="5471496"/>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mc:AlternateContent xmlns:mc="http://schemas.openxmlformats.org/markup-compatibility/2006" xmlns:a14="http://schemas.microsoft.com/office/drawing/2010/main">
        <mc:Choice Requires="a14">
          <p:sp>
            <p:nvSpPr>
              <p:cNvPr id="542" name="矩形 541">
                <a:extLst>
                  <a:ext uri="{FF2B5EF4-FFF2-40B4-BE49-F238E27FC236}">
                    <a16:creationId xmlns:a16="http://schemas.microsoft.com/office/drawing/2014/main" id="{1F5351D6-C3F1-4D53-B693-9C06B82FA8FF}"/>
                  </a:ext>
                </a:extLst>
              </p:cNvPr>
              <p:cNvSpPr/>
              <p:nvPr/>
            </p:nvSpPr>
            <p:spPr>
              <a:xfrm>
                <a:off x="8859754" y="5471496"/>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𝑇</m:t>
                          </m:r>
                        </m:sub>
                      </m:sSub>
                    </m:oMath>
                  </m:oMathPara>
                </a14:m>
                <a:endParaRPr lang="zh-CN" altLang="en-US" sz="1600" dirty="0"/>
              </a:p>
            </p:txBody>
          </p:sp>
        </mc:Choice>
        <mc:Fallback xmlns="">
          <p:sp>
            <p:nvSpPr>
              <p:cNvPr id="542" name="矩形 541">
                <a:extLst>
                  <a:ext uri="{FF2B5EF4-FFF2-40B4-BE49-F238E27FC236}">
                    <a16:creationId xmlns:a16="http://schemas.microsoft.com/office/drawing/2014/main" id="{1F5351D6-C3F1-4D53-B693-9C06B82FA8FF}"/>
                  </a:ext>
                </a:extLst>
              </p:cNvPr>
              <p:cNvSpPr>
                <a:spLocks noRot="1" noChangeAspect="1" noMove="1" noResize="1" noEditPoints="1" noAdjustHandles="1" noChangeArrowheads="1" noChangeShapeType="1" noTextEdit="1"/>
              </p:cNvSpPr>
              <p:nvPr/>
            </p:nvSpPr>
            <p:spPr>
              <a:xfrm>
                <a:off x="8859754" y="5471496"/>
                <a:ext cx="151632" cy="386116"/>
              </a:xfrm>
              <a:prstGeom prst="rect">
                <a:avLst/>
              </a:prstGeom>
              <a:blipFill>
                <a:blip r:embed="rId15"/>
                <a:stretch>
                  <a:fillRect l="-65385" r="-53846"/>
                </a:stretch>
              </a:blipFill>
            </p:spPr>
            <p:txBody>
              <a:bodyPr/>
              <a:lstStyle/>
              <a:p>
                <a:r>
                  <a:rPr lang="zh-CN" altLang="en-US">
                    <a:noFill/>
                  </a:rPr>
                  <a:t> </a:t>
                </a:r>
              </a:p>
            </p:txBody>
          </p:sp>
        </mc:Fallback>
      </mc:AlternateContent>
      <p:sp>
        <p:nvSpPr>
          <p:cNvPr id="543" name="矩形 542">
            <a:extLst>
              <a:ext uri="{FF2B5EF4-FFF2-40B4-BE49-F238E27FC236}">
                <a16:creationId xmlns:a16="http://schemas.microsoft.com/office/drawing/2014/main" id="{A42AA462-C648-45E9-ABC9-A97C22153FA8}"/>
              </a:ext>
            </a:extLst>
          </p:cNvPr>
          <p:cNvSpPr/>
          <p:nvPr/>
        </p:nvSpPr>
        <p:spPr>
          <a:xfrm>
            <a:off x="4099939" y="5997424"/>
            <a:ext cx="274988" cy="300502"/>
          </a:xfrm>
          <a:prstGeom prst="rect">
            <a:avLst/>
          </a:prstGeom>
          <a:solidFill>
            <a:srgbClr val="FF0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一</a:t>
            </a:r>
          </a:p>
        </p:txBody>
      </p:sp>
      <p:cxnSp>
        <p:nvCxnSpPr>
          <p:cNvPr id="544" name="直接箭头连接符 543">
            <a:extLst>
              <a:ext uri="{FF2B5EF4-FFF2-40B4-BE49-F238E27FC236}">
                <a16:creationId xmlns:a16="http://schemas.microsoft.com/office/drawing/2014/main" id="{8734459D-53F8-4D6F-9B25-51BA67E355D2}"/>
              </a:ext>
            </a:extLst>
          </p:cNvPr>
          <p:cNvCxnSpPr/>
          <p:nvPr/>
        </p:nvCxnSpPr>
        <p:spPr>
          <a:xfrm flipV="1">
            <a:off x="4181719" y="3337856"/>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5" name="直接箭头连接符 544">
            <a:extLst>
              <a:ext uri="{FF2B5EF4-FFF2-40B4-BE49-F238E27FC236}">
                <a16:creationId xmlns:a16="http://schemas.microsoft.com/office/drawing/2014/main" id="{8FB58849-0E6C-429E-9146-5F79C37FA4B4}"/>
              </a:ext>
            </a:extLst>
          </p:cNvPr>
          <p:cNvCxnSpPr/>
          <p:nvPr/>
        </p:nvCxnSpPr>
        <p:spPr>
          <a:xfrm flipV="1">
            <a:off x="4181719" y="367826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6" name="直接箭头连接符 545">
            <a:extLst>
              <a:ext uri="{FF2B5EF4-FFF2-40B4-BE49-F238E27FC236}">
                <a16:creationId xmlns:a16="http://schemas.microsoft.com/office/drawing/2014/main" id="{EA750320-3FEA-4521-96BF-5469A38AE93D}"/>
              </a:ext>
            </a:extLst>
          </p:cNvPr>
          <p:cNvCxnSpPr/>
          <p:nvPr/>
        </p:nvCxnSpPr>
        <p:spPr>
          <a:xfrm>
            <a:off x="4188609" y="4037772"/>
            <a:ext cx="326629"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7" name="直接箭头连接符 546">
            <a:extLst>
              <a:ext uri="{FF2B5EF4-FFF2-40B4-BE49-F238E27FC236}">
                <a16:creationId xmlns:a16="http://schemas.microsoft.com/office/drawing/2014/main" id="{C43D8504-2B16-4543-8E1B-BA0ADFD292D1}"/>
              </a:ext>
            </a:extLst>
          </p:cNvPr>
          <p:cNvCxnSpPr/>
          <p:nvPr/>
        </p:nvCxnSpPr>
        <p:spPr>
          <a:xfrm>
            <a:off x="4174828" y="3331507"/>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8" name="直接箭头连接符 547">
            <a:extLst>
              <a:ext uri="{FF2B5EF4-FFF2-40B4-BE49-F238E27FC236}">
                <a16:creationId xmlns:a16="http://schemas.microsoft.com/office/drawing/2014/main" id="{A158F35E-AED1-4088-81D0-C41AAD2519A2}"/>
              </a:ext>
            </a:extLst>
          </p:cNvPr>
          <p:cNvCxnSpPr/>
          <p:nvPr/>
        </p:nvCxnSpPr>
        <p:spPr>
          <a:xfrm flipV="1">
            <a:off x="4187844" y="2965842"/>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9" name="直接箭头连接符 548">
            <a:extLst>
              <a:ext uri="{FF2B5EF4-FFF2-40B4-BE49-F238E27FC236}">
                <a16:creationId xmlns:a16="http://schemas.microsoft.com/office/drawing/2014/main" id="{6E63DBDC-1CE4-4FD8-89E6-E9D19C4386AE}"/>
              </a:ext>
            </a:extLst>
          </p:cNvPr>
          <p:cNvCxnSpPr/>
          <p:nvPr/>
        </p:nvCxnSpPr>
        <p:spPr>
          <a:xfrm>
            <a:off x="4213868" y="3677048"/>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0" name="直接箭头连接符 549">
            <a:extLst>
              <a:ext uri="{FF2B5EF4-FFF2-40B4-BE49-F238E27FC236}">
                <a16:creationId xmlns:a16="http://schemas.microsoft.com/office/drawing/2014/main" id="{1BE3DE7C-D45B-4A0D-AEF1-CF579043EDA3}"/>
              </a:ext>
            </a:extLst>
          </p:cNvPr>
          <p:cNvCxnSpPr/>
          <p:nvPr/>
        </p:nvCxnSpPr>
        <p:spPr>
          <a:xfrm flipV="1">
            <a:off x="4186142" y="1776291"/>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51" name="直接箭头连接符 550">
            <a:extLst>
              <a:ext uri="{FF2B5EF4-FFF2-40B4-BE49-F238E27FC236}">
                <a16:creationId xmlns:a16="http://schemas.microsoft.com/office/drawing/2014/main" id="{CF122BED-ED90-43B4-82D9-8DF90FCD138F}"/>
              </a:ext>
            </a:extLst>
          </p:cNvPr>
          <p:cNvCxnSpPr/>
          <p:nvPr/>
        </p:nvCxnSpPr>
        <p:spPr>
          <a:xfrm flipV="1">
            <a:off x="4186142" y="2116699"/>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52" name="直接箭头连接符 551">
            <a:extLst>
              <a:ext uri="{FF2B5EF4-FFF2-40B4-BE49-F238E27FC236}">
                <a16:creationId xmlns:a16="http://schemas.microsoft.com/office/drawing/2014/main" id="{0C7FB976-7A2F-42A1-94E8-6FCE9CCB2894}"/>
              </a:ext>
            </a:extLst>
          </p:cNvPr>
          <p:cNvCxnSpPr/>
          <p:nvPr/>
        </p:nvCxnSpPr>
        <p:spPr>
          <a:xfrm>
            <a:off x="4193032" y="2476208"/>
            <a:ext cx="326629"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53" name="直接箭头连接符 552">
            <a:extLst>
              <a:ext uri="{FF2B5EF4-FFF2-40B4-BE49-F238E27FC236}">
                <a16:creationId xmlns:a16="http://schemas.microsoft.com/office/drawing/2014/main" id="{0CAC51ED-66D5-403E-9AB5-20B5BD9A68F2}"/>
              </a:ext>
            </a:extLst>
          </p:cNvPr>
          <p:cNvCxnSpPr/>
          <p:nvPr/>
        </p:nvCxnSpPr>
        <p:spPr>
          <a:xfrm>
            <a:off x="4184175" y="1775199"/>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54" name="直接箭头连接符 553">
            <a:extLst>
              <a:ext uri="{FF2B5EF4-FFF2-40B4-BE49-F238E27FC236}">
                <a16:creationId xmlns:a16="http://schemas.microsoft.com/office/drawing/2014/main" id="{F8A6B94D-35C6-4546-B9D4-AF0EB29A3060}"/>
              </a:ext>
            </a:extLst>
          </p:cNvPr>
          <p:cNvCxnSpPr/>
          <p:nvPr/>
        </p:nvCxnSpPr>
        <p:spPr>
          <a:xfrm>
            <a:off x="4184175" y="2121240"/>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55" name="直接箭头连接符 554">
            <a:extLst>
              <a:ext uri="{FF2B5EF4-FFF2-40B4-BE49-F238E27FC236}">
                <a16:creationId xmlns:a16="http://schemas.microsoft.com/office/drawing/2014/main" id="{4AEA9E4C-C9E7-4E62-9EA5-F3774B5B561E}"/>
              </a:ext>
            </a:extLst>
          </p:cNvPr>
          <p:cNvCxnSpPr/>
          <p:nvPr/>
        </p:nvCxnSpPr>
        <p:spPr>
          <a:xfrm flipV="1">
            <a:off x="4191990" y="1416445"/>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56" name="直接箭头连接符 555">
            <a:extLst>
              <a:ext uri="{FF2B5EF4-FFF2-40B4-BE49-F238E27FC236}">
                <a16:creationId xmlns:a16="http://schemas.microsoft.com/office/drawing/2014/main" id="{99739217-C0F2-433D-ABB4-4E684816794F}"/>
              </a:ext>
            </a:extLst>
          </p:cNvPr>
          <p:cNvCxnSpPr/>
          <p:nvPr/>
        </p:nvCxnSpPr>
        <p:spPr>
          <a:xfrm flipV="1">
            <a:off x="4209335" y="4378711"/>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7" name="直接箭头连接符 556">
            <a:extLst>
              <a:ext uri="{FF2B5EF4-FFF2-40B4-BE49-F238E27FC236}">
                <a16:creationId xmlns:a16="http://schemas.microsoft.com/office/drawing/2014/main" id="{6E439B04-8E7A-4E34-A3DB-BE301AAEA142}"/>
              </a:ext>
            </a:extLst>
          </p:cNvPr>
          <p:cNvCxnSpPr/>
          <p:nvPr/>
        </p:nvCxnSpPr>
        <p:spPr>
          <a:xfrm flipV="1">
            <a:off x="4202444" y="4724440"/>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8" name="直接箭头连接符 557">
            <a:extLst>
              <a:ext uri="{FF2B5EF4-FFF2-40B4-BE49-F238E27FC236}">
                <a16:creationId xmlns:a16="http://schemas.microsoft.com/office/drawing/2014/main" id="{F27339C8-DAC2-4557-B1C1-296B5949F4CA}"/>
              </a:ext>
            </a:extLst>
          </p:cNvPr>
          <p:cNvCxnSpPr/>
          <p:nvPr/>
        </p:nvCxnSpPr>
        <p:spPr>
          <a:xfrm flipV="1">
            <a:off x="4204015" y="506484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9" name="直接箭头连接符 558">
            <a:extLst>
              <a:ext uri="{FF2B5EF4-FFF2-40B4-BE49-F238E27FC236}">
                <a16:creationId xmlns:a16="http://schemas.microsoft.com/office/drawing/2014/main" id="{3A47006E-E564-41D1-9F56-7F54D51DBC1A}"/>
              </a:ext>
            </a:extLst>
          </p:cNvPr>
          <p:cNvCxnSpPr/>
          <p:nvPr/>
        </p:nvCxnSpPr>
        <p:spPr>
          <a:xfrm flipV="1">
            <a:off x="4216225" y="541746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60" name="直接箭头连接符 559">
            <a:extLst>
              <a:ext uri="{FF2B5EF4-FFF2-40B4-BE49-F238E27FC236}">
                <a16:creationId xmlns:a16="http://schemas.microsoft.com/office/drawing/2014/main" id="{95B818FD-1BDD-49A5-AFBE-521289CA50D4}"/>
              </a:ext>
            </a:extLst>
          </p:cNvPr>
          <p:cNvCxnSpPr/>
          <p:nvPr/>
        </p:nvCxnSpPr>
        <p:spPr>
          <a:xfrm flipV="1">
            <a:off x="4197124" y="4731331"/>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61" name="直接箭头连接符 560">
            <a:extLst>
              <a:ext uri="{FF2B5EF4-FFF2-40B4-BE49-F238E27FC236}">
                <a16:creationId xmlns:a16="http://schemas.microsoft.com/office/drawing/2014/main" id="{70058E79-66EE-459E-8A81-6250E0A73B7A}"/>
              </a:ext>
            </a:extLst>
          </p:cNvPr>
          <p:cNvCxnSpPr/>
          <p:nvPr/>
        </p:nvCxnSpPr>
        <p:spPr>
          <a:xfrm flipV="1">
            <a:off x="4208559" y="507462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62" name="Line 10">
            <a:extLst>
              <a:ext uri="{FF2B5EF4-FFF2-40B4-BE49-F238E27FC236}">
                <a16:creationId xmlns:a16="http://schemas.microsoft.com/office/drawing/2014/main" id="{C85F7AFF-86DD-48C0-A646-B665BD0A30F2}"/>
              </a:ext>
            </a:extLst>
          </p:cNvPr>
          <p:cNvSpPr>
            <a:spLocks noChangeShapeType="1"/>
          </p:cNvSpPr>
          <p:nvPr/>
        </p:nvSpPr>
        <p:spPr bwMode="auto">
          <a:xfrm rot="16200000">
            <a:off x="2678047" y="5605147"/>
            <a:ext cx="2023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63" name="弧形 562">
            <a:extLst>
              <a:ext uri="{FF2B5EF4-FFF2-40B4-BE49-F238E27FC236}">
                <a16:creationId xmlns:a16="http://schemas.microsoft.com/office/drawing/2014/main" id="{430220B3-725F-4EE5-9D2C-A3A162B2A71A}"/>
              </a:ext>
            </a:extLst>
          </p:cNvPr>
          <p:cNvSpPr/>
          <p:nvPr/>
        </p:nvSpPr>
        <p:spPr>
          <a:xfrm>
            <a:off x="4411403" y="1415145"/>
            <a:ext cx="259782" cy="2961788"/>
          </a:xfrm>
          <a:prstGeom prst="arc">
            <a:avLst>
              <a:gd name="adj1" fmla="val 16204247"/>
              <a:gd name="adj2" fmla="val 5431803"/>
            </a:avLst>
          </a:prstGeom>
          <a:ln w="25400" cmpd="sng">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4" name="弧形 563">
            <a:extLst>
              <a:ext uri="{FF2B5EF4-FFF2-40B4-BE49-F238E27FC236}">
                <a16:creationId xmlns:a16="http://schemas.microsoft.com/office/drawing/2014/main" id="{BF5CBBC5-48ED-412D-837A-D9DC14A587CF}"/>
              </a:ext>
            </a:extLst>
          </p:cNvPr>
          <p:cNvSpPr/>
          <p:nvPr/>
        </p:nvSpPr>
        <p:spPr>
          <a:xfrm>
            <a:off x="4413285" y="1405577"/>
            <a:ext cx="257901" cy="1559725"/>
          </a:xfrm>
          <a:prstGeom prst="arc">
            <a:avLst>
              <a:gd name="adj1" fmla="val 16204247"/>
              <a:gd name="adj2" fmla="val 5431803"/>
            </a:avLst>
          </a:prstGeom>
          <a:ln w="25400" cmpd="sng">
            <a:solidFill>
              <a:srgbClr val="FF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5" name="矩形 564">
            <a:extLst>
              <a:ext uri="{FF2B5EF4-FFF2-40B4-BE49-F238E27FC236}">
                <a16:creationId xmlns:a16="http://schemas.microsoft.com/office/drawing/2014/main" id="{8AEC58F1-0231-4BF9-88DD-B3DE17372AB3}"/>
              </a:ext>
            </a:extLst>
          </p:cNvPr>
          <p:cNvSpPr/>
          <p:nvPr/>
        </p:nvSpPr>
        <p:spPr>
          <a:xfrm>
            <a:off x="4494659" y="5996711"/>
            <a:ext cx="274988" cy="300502"/>
          </a:xfrm>
          <a:prstGeom prst="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九</a:t>
            </a:r>
          </a:p>
        </p:txBody>
      </p:sp>
      <p:cxnSp>
        <p:nvCxnSpPr>
          <p:cNvPr id="566" name="直接箭头连接符 565">
            <a:extLst>
              <a:ext uri="{FF2B5EF4-FFF2-40B4-BE49-F238E27FC236}">
                <a16:creationId xmlns:a16="http://schemas.microsoft.com/office/drawing/2014/main" id="{BE70FBDD-CBF7-4CAD-BD33-347E5A1A68CE}"/>
              </a:ext>
            </a:extLst>
          </p:cNvPr>
          <p:cNvCxnSpPr/>
          <p:nvPr/>
        </p:nvCxnSpPr>
        <p:spPr>
          <a:xfrm flipV="1">
            <a:off x="4529070" y="1784983"/>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67" name="直接箭头连接符 566">
            <a:extLst>
              <a:ext uri="{FF2B5EF4-FFF2-40B4-BE49-F238E27FC236}">
                <a16:creationId xmlns:a16="http://schemas.microsoft.com/office/drawing/2014/main" id="{D89C4A9C-DD83-4090-91BE-30E31769E466}"/>
              </a:ext>
            </a:extLst>
          </p:cNvPr>
          <p:cNvCxnSpPr/>
          <p:nvPr/>
        </p:nvCxnSpPr>
        <p:spPr>
          <a:xfrm flipV="1">
            <a:off x="4529070" y="2125391"/>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68" name="直接箭头连接符 567">
            <a:extLst>
              <a:ext uri="{FF2B5EF4-FFF2-40B4-BE49-F238E27FC236}">
                <a16:creationId xmlns:a16="http://schemas.microsoft.com/office/drawing/2014/main" id="{6C4F51E4-F3D6-46CB-AD0D-FF4D3A5A3FA2}"/>
              </a:ext>
            </a:extLst>
          </p:cNvPr>
          <p:cNvCxnSpPr/>
          <p:nvPr/>
        </p:nvCxnSpPr>
        <p:spPr>
          <a:xfrm>
            <a:off x="4535960" y="2484900"/>
            <a:ext cx="326629"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69" name="直接箭头连接符 568">
            <a:extLst>
              <a:ext uri="{FF2B5EF4-FFF2-40B4-BE49-F238E27FC236}">
                <a16:creationId xmlns:a16="http://schemas.microsoft.com/office/drawing/2014/main" id="{D646D893-DCB9-4A5D-BC2F-F8602950BF1D}"/>
              </a:ext>
            </a:extLst>
          </p:cNvPr>
          <p:cNvCxnSpPr/>
          <p:nvPr/>
        </p:nvCxnSpPr>
        <p:spPr>
          <a:xfrm>
            <a:off x="4527103" y="1783891"/>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70" name="直接箭头连接符 569">
            <a:extLst>
              <a:ext uri="{FF2B5EF4-FFF2-40B4-BE49-F238E27FC236}">
                <a16:creationId xmlns:a16="http://schemas.microsoft.com/office/drawing/2014/main" id="{693057CA-383C-4949-9B74-25FB06E7DC41}"/>
              </a:ext>
            </a:extLst>
          </p:cNvPr>
          <p:cNvCxnSpPr/>
          <p:nvPr/>
        </p:nvCxnSpPr>
        <p:spPr>
          <a:xfrm>
            <a:off x="4527103" y="2129932"/>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71" name="直接箭头连接符 570">
            <a:extLst>
              <a:ext uri="{FF2B5EF4-FFF2-40B4-BE49-F238E27FC236}">
                <a16:creationId xmlns:a16="http://schemas.microsoft.com/office/drawing/2014/main" id="{8C1A5B9C-46FF-4B63-8E29-AFE58BE2A5CE}"/>
              </a:ext>
            </a:extLst>
          </p:cNvPr>
          <p:cNvCxnSpPr/>
          <p:nvPr/>
        </p:nvCxnSpPr>
        <p:spPr>
          <a:xfrm flipV="1">
            <a:off x="4534918" y="1425137"/>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72" name="直接箭头连接符 571">
            <a:extLst>
              <a:ext uri="{FF2B5EF4-FFF2-40B4-BE49-F238E27FC236}">
                <a16:creationId xmlns:a16="http://schemas.microsoft.com/office/drawing/2014/main" id="{E517C6D6-81D8-4670-B88A-4904B8E7533F}"/>
              </a:ext>
            </a:extLst>
          </p:cNvPr>
          <p:cNvCxnSpPr/>
          <p:nvPr/>
        </p:nvCxnSpPr>
        <p:spPr>
          <a:xfrm flipV="1">
            <a:off x="4543028" y="3337683"/>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3" name="直接箭头连接符 572">
            <a:extLst>
              <a:ext uri="{FF2B5EF4-FFF2-40B4-BE49-F238E27FC236}">
                <a16:creationId xmlns:a16="http://schemas.microsoft.com/office/drawing/2014/main" id="{85A7C882-CD6B-4988-AFC1-2756E6156023}"/>
              </a:ext>
            </a:extLst>
          </p:cNvPr>
          <p:cNvCxnSpPr/>
          <p:nvPr/>
        </p:nvCxnSpPr>
        <p:spPr>
          <a:xfrm flipV="1">
            <a:off x="4543028" y="3678091"/>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4" name="直接箭头连接符 573">
            <a:extLst>
              <a:ext uri="{FF2B5EF4-FFF2-40B4-BE49-F238E27FC236}">
                <a16:creationId xmlns:a16="http://schemas.microsoft.com/office/drawing/2014/main" id="{8CBEEE5D-1D7F-4C45-8C02-AEA2540537C0}"/>
              </a:ext>
            </a:extLst>
          </p:cNvPr>
          <p:cNvCxnSpPr/>
          <p:nvPr/>
        </p:nvCxnSpPr>
        <p:spPr>
          <a:xfrm>
            <a:off x="4549918" y="4037599"/>
            <a:ext cx="326629"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5" name="直接箭头连接符 574">
            <a:extLst>
              <a:ext uri="{FF2B5EF4-FFF2-40B4-BE49-F238E27FC236}">
                <a16:creationId xmlns:a16="http://schemas.microsoft.com/office/drawing/2014/main" id="{DCEA7A1F-1382-4AFB-9EAF-6340D775716C}"/>
              </a:ext>
            </a:extLst>
          </p:cNvPr>
          <p:cNvCxnSpPr/>
          <p:nvPr/>
        </p:nvCxnSpPr>
        <p:spPr>
          <a:xfrm>
            <a:off x="4536137" y="3331334"/>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6" name="直接箭头连接符 575">
            <a:extLst>
              <a:ext uri="{FF2B5EF4-FFF2-40B4-BE49-F238E27FC236}">
                <a16:creationId xmlns:a16="http://schemas.microsoft.com/office/drawing/2014/main" id="{6FE33C8A-857B-4059-882C-843079CDE212}"/>
              </a:ext>
            </a:extLst>
          </p:cNvPr>
          <p:cNvCxnSpPr/>
          <p:nvPr/>
        </p:nvCxnSpPr>
        <p:spPr>
          <a:xfrm flipV="1">
            <a:off x="4549153" y="2965669"/>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7" name="直接箭头连接符 576">
            <a:extLst>
              <a:ext uri="{FF2B5EF4-FFF2-40B4-BE49-F238E27FC236}">
                <a16:creationId xmlns:a16="http://schemas.microsoft.com/office/drawing/2014/main" id="{1BBAC066-9F67-4DA4-A42A-D5D658F46707}"/>
              </a:ext>
            </a:extLst>
          </p:cNvPr>
          <p:cNvCxnSpPr/>
          <p:nvPr/>
        </p:nvCxnSpPr>
        <p:spPr>
          <a:xfrm>
            <a:off x="4575177" y="3676875"/>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8" name="直接箭头连接符 577">
            <a:extLst>
              <a:ext uri="{FF2B5EF4-FFF2-40B4-BE49-F238E27FC236}">
                <a16:creationId xmlns:a16="http://schemas.microsoft.com/office/drawing/2014/main" id="{ABA47A13-CEAC-4C5E-A642-1DDF745EAD6F}"/>
              </a:ext>
            </a:extLst>
          </p:cNvPr>
          <p:cNvCxnSpPr/>
          <p:nvPr/>
        </p:nvCxnSpPr>
        <p:spPr>
          <a:xfrm flipV="1">
            <a:off x="4531970" y="4378697"/>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79" name="直接箭头连接符 578">
            <a:extLst>
              <a:ext uri="{FF2B5EF4-FFF2-40B4-BE49-F238E27FC236}">
                <a16:creationId xmlns:a16="http://schemas.microsoft.com/office/drawing/2014/main" id="{923F00B7-0822-4622-B43F-967F4F445F21}"/>
              </a:ext>
            </a:extLst>
          </p:cNvPr>
          <p:cNvCxnSpPr/>
          <p:nvPr/>
        </p:nvCxnSpPr>
        <p:spPr>
          <a:xfrm flipV="1">
            <a:off x="4525079" y="4724426"/>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80" name="直接箭头连接符 579">
            <a:extLst>
              <a:ext uri="{FF2B5EF4-FFF2-40B4-BE49-F238E27FC236}">
                <a16:creationId xmlns:a16="http://schemas.microsoft.com/office/drawing/2014/main" id="{62BFCDB3-FEFA-48F3-B5B0-8280BC17C740}"/>
              </a:ext>
            </a:extLst>
          </p:cNvPr>
          <p:cNvCxnSpPr/>
          <p:nvPr/>
        </p:nvCxnSpPr>
        <p:spPr>
          <a:xfrm flipV="1">
            <a:off x="4526650" y="5064835"/>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81" name="直接箭头连接符 580">
            <a:extLst>
              <a:ext uri="{FF2B5EF4-FFF2-40B4-BE49-F238E27FC236}">
                <a16:creationId xmlns:a16="http://schemas.microsoft.com/office/drawing/2014/main" id="{438676C4-AD05-4C95-87A4-B6B851706F3C}"/>
              </a:ext>
            </a:extLst>
          </p:cNvPr>
          <p:cNvCxnSpPr/>
          <p:nvPr/>
        </p:nvCxnSpPr>
        <p:spPr>
          <a:xfrm flipV="1">
            <a:off x="4538860" y="5417452"/>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82" name="直接箭头连接符 581">
            <a:extLst>
              <a:ext uri="{FF2B5EF4-FFF2-40B4-BE49-F238E27FC236}">
                <a16:creationId xmlns:a16="http://schemas.microsoft.com/office/drawing/2014/main" id="{25974EE1-81DE-4639-B218-AFCE725BF39F}"/>
              </a:ext>
            </a:extLst>
          </p:cNvPr>
          <p:cNvCxnSpPr/>
          <p:nvPr/>
        </p:nvCxnSpPr>
        <p:spPr>
          <a:xfrm flipV="1">
            <a:off x="4519759" y="4731317"/>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83" name="直接箭头连接符 582">
            <a:extLst>
              <a:ext uri="{FF2B5EF4-FFF2-40B4-BE49-F238E27FC236}">
                <a16:creationId xmlns:a16="http://schemas.microsoft.com/office/drawing/2014/main" id="{E2304B8D-42AC-42C1-BBA9-06D8480EA57E}"/>
              </a:ext>
            </a:extLst>
          </p:cNvPr>
          <p:cNvCxnSpPr/>
          <p:nvPr/>
        </p:nvCxnSpPr>
        <p:spPr>
          <a:xfrm flipV="1">
            <a:off x="4531194" y="5074612"/>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84" name="直接箭头连接符 583">
            <a:extLst>
              <a:ext uri="{FF2B5EF4-FFF2-40B4-BE49-F238E27FC236}">
                <a16:creationId xmlns:a16="http://schemas.microsoft.com/office/drawing/2014/main" id="{E62EF840-CBC9-46B7-AE33-9C3BA7031507}"/>
              </a:ext>
            </a:extLst>
          </p:cNvPr>
          <p:cNvCxnSpPr>
            <a:cxnSpLocks/>
          </p:cNvCxnSpPr>
          <p:nvPr/>
        </p:nvCxnSpPr>
        <p:spPr>
          <a:xfrm flipV="1">
            <a:off x="4272939" y="2474909"/>
            <a:ext cx="269914" cy="3522515"/>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85" name="弧形 584">
            <a:extLst>
              <a:ext uri="{FF2B5EF4-FFF2-40B4-BE49-F238E27FC236}">
                <a16:creationId xmlns:a16="http://schemas.microsoft.com/office/drawing/2014/main" id="{EAD8F255-B972-4436-BFC5-8B68C48FB032}"/>
              </a:ext>
            </a:extLst>
          </p:cNvPr>
          <p:cNvSpPr/>
          <p:nvPr/>
        </p:nvSpPr>
        <p:spPr>
          <a:xfrm flipH="1">
            <a:off x="4519209" y="893428"/>
            <a:ext cx="202829" cy="5107326"/>
          </a:xfrm>
          <a:prstGeom prst="arc">
            <a:avLst>
              <a:gd name="adj1" fmla="val 16309754"/>
              <a:gd name="adj2" fmla="val 5386480"/>
            </a:avLst>
          </a:prstGeom>
          <a:ln w="25400" cmpd="sng">
            <a:solidFill>
              <a:schemeClr val="accent4"/>
            </a:solidFill>
            <a:prstDash val="sysDot"/>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586" name="组合 585">
            <a:extLst>
              <a:ext uri="{FF2B5EF4-FFF2-40B4-BE49-F238E27FC236}">
                <a16:creationId xmlns:a16="http://schemas.microsoft.com/office/drawing/2014/main" id="{D697FD7F-4D43-4A82-B2D0-6EF028994813}"/>
              </a:ext>
            </a:extLst>
          </p:cNvPr>
          <p:cNvGrpSpPr/>
          <p:nvPr/>
        </p:nvGrpSpPr>
        <p:grpSpPr>
          <a:xfrm>
            <a:off x="5291968" y="116634"/>
            <a:ext cx="3651993" cy="921149"/>
            <a:chOff x="1187624" y="1700808"/>
            <a:chExt cx="5904656" cy="3289818"/>
          </a:xfrm>
        </p:grpSpPr>
        <p:sp>
          <p:nvSpPr>
            <p:cNvPr id="587" name="矩形 586">
              <a:extLst>
                <a:ext uri="{FF2B5EF4-FFF2-40B4-BE49-F238E27FC236}">
                  <a16:creationId xmlns:a16="http://schemas.microsoft.com/office/drawing/2014/main" id="{A802A1A6-3E56-4926-8977-F722306D098A}"/>
                </a:ext>
              </a:extLst>
            </p:cNvPr>
            <p:cNvSpPr/>
            <p:nvPr/>
          </p:nvSpPr>
          <p:spPr>
            <a:xfrm>
              <a:off x="1187624"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SENT-START</a:t>
              </a:r>
              <a:endParaRPr lang="zh-CN" altLang="en-US" sz="700" dirty="0">
                <a:latin typeface="微软雅黑" panose="020B0503020204020204" pitchFamily="34" charset="-122"/>
                <a:ea typeface="微软雅黑" panose="020B0503020204020204" pitchFamily="34" charset="-122"/>
              </a:endParaRPr>
            </a:p>
          </p:txBody>
        </p:sp>
        <p:sp>
          <p:nvSpPr>
            <p:cNvPr id="588" name="矩形 587">
              <a:extLst>
                <a:ext uri="{FF2B5EF4-FFF2-40B4-BE49-F238E27FC236}">
                  <a16:creationId xmlns:a16="http://schemas.microsoft.com/office/drawing/2014/main" id="{AC3F6E8F-4464-41E4-B87A-BBB7A4153246}"/>
                </a:ext>
              </a:extLst>
            </p:cNvPr>
            <p:cNvSpPr/>
            <p:nvPr/>
          </p:nvSpPr>
          <p:spPr>
            <a:xfrm>
              <a:off x="3434172" y="170080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700" dirty="0">
                  <a:latin typeface="微软雅黑" panose="020B0503020204020204" pitchFamily="34" charset="-122"/>
                  <a:ea typeface="微软雅黑" panose="020B0503020204020204" pitchFamily="34" charset="-122"/>
                </a:rPr>
                <a:t>零</a:t>
              </a:r>
            </a:p>
          </p:txBody>
        </p:sp>
        <p:sp>
          <p:nvSpPr>
            <p:cNvPr id="589" name="矩形 588">
              <a:extLst>
                <a:ext uri="{FF2B5EF4-FFF2-40B4-BE49-F238E27FC236}">
                  <a16:creationId xmlns:a16="http://schemas.microsoft.com/office/drawing/2014/main" id="{34B0B0A3-67E2-4644-9B53-F56DA94AA85D}"/>
                </a:ext>
              </a:extLst>
            </p:cNvPr>
            <p:cNvSpPr/>
            <p:nvPr/>
          </p:nvSpPr>
          <p:spPr>
            <a:xfrm>
              <a:off x="3455876" y="448657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700" dirty="0">
                  <a:latin typeface="微软雅黑" panose="020B0503020204020204" pitchFamily="34" charset="-122"/>
                  <a:ea typeface="微软雅黑" panose="020B0503020204020204" pitchFamily="34" charset="-122"/>
                </a:rPr>
                <a:t>九</a:t>
              </a:r>
            </a:p>
          </p:txBody>
        </p:sp>
        <p:sp>
          <p:nvSpPr>
            <p:cNvPr id="590" name="矩形 589">
              <a:extLst>
                <a:ext uri="{FF2B5EF4-FFF2-40B4-BE49-F238E27FC236}">
                  <a16:creationId xmlns:a16="http://schemas.microsoft.com/office/drawing/2014/main" id="{4F600E39-B151-4634-A8E3-01AC3B70BF86}"/>
                </a:ext>
              </a:extLst>
            </p:cNvPr>
            <p:cNvSpPr/>
            <p:nvPr/>
          </p:nvSpPr>
          <p:spPr>
            <a:xfrm>
              <a:off x="5796136" y="3134699"/>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SENT-END</a:t>
              </a:r>
              <a:endParaRPr lang="zh-CN" altLang="en-US" sz="700" dirty="0">
                <a:latin typeface="微软雅黑" panose="020B0503020204020204" pitchFamily="34" charset="-122"/>
                <a:ea typeface="微软雅黑" panose="020B0503020204020204" pitchFamily="34" charset="-122"/>
              </a:endParaRPr>
            </a:p>
          </p:txBody>
        </p:sp>
        <p:sp>
          <p:nvSpPr>
            <p:cNvPr id="591" name="矩形 590">
              <a:extLst>
                <a:ext uri="{FF2B5EF4-FFF2-40B4-BE49-F238E27FC236}">
                  <a16:creationId xmlns:a16="http://schemas.microsoft.com/office/drawing/2014/main" id="{938DBFCD-86E3-40DB-85AD-28082F05467F}"/>
                </a:ext>
              </a:extLst>
            </p:cNvPr>
            <p:cNvSpPr/>
            <p:nvPr/>
          </p:nvSpPr>
          <p:spPr>
            <a:xfrm>
              <a:off x="3450083" y="288894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700" dirty="0">
                  <a:latin typeface="微软雅黑" panose="020B0503020204020204" pitchFamily="34" charset="-122"/>
                  <a:ea typeface="微软雅黑" panose="020B0503020204020204" pitchFamily="34" charset="-122"/>
                </a:rPr>
                <a:t>一</a:t>
              </a:r>
            </a:p>
          </p:txBody>
        </p:sp>
        <p:cxnSp>
          <p:nvCxnSpPr>
            <p:cNvPr id="592" name="直接连接符 591">
              <a:extLst>
                <a:ext uri="{FF2B5EF4-FFF2-40B4-BE49-F238E27FC236}">
                  <a16:creationId xmlns:a16="http://schemas.microsoft.com/office/drawing/2014/main" id="{A3554969-F4F4-400B-80B4-4FEAF7A40C94}"/>
                </a:ext>
              </a:extLst>
            </p:cNvPr>
            <p:cNvCxnSpPr>
              <a:cxnSpLocks/>
              <a:endCxn id="589" idx="0"/>
            </p:cNvCxnSpPr>
            <p:nvPr/>
          </p:nvCxnSpPr>
          <p:spPr>
            <a:xfrm>
              <a:off x="4103949" y="3638755"/>
              <a:ext cx="0" cy="847814"/>
            </a:xfrm>
            <a:prstGeom prst="line">
              <a:avLst/>
            </a:prstGeom>
            <a:ln w="38100" cmpd="sng">
              <a:prstDash val="sysDot"/>
            </a:ln>
          </p:spPr>
          <p:style>
            <a:lnRef idx="1">
              <a:schemeClr val="accent1"/>
            </a:lnRef>
            <a:fillRef idx="0">
              <a:schemeClr val="accent1"/>
            </a:fillRef>
            <a:effectRef idx="0">
              <a:schemeClr val="accent1"/>
            </a:effectRef>
            <a:fontRef idx="minor">
              <a:schemeClr val="tx1"/>
            </a:fontRef>
          </p:style>
        </p:cxnSp>
        <p:cxnSp>
          <p:nvCxnSpPr>
            <p:cNvPr id="593" name="直接箭头连接符 592">
              <a:extLst>
                <a:ext uri="{FF2B5EF4-FFF2-40B4-BE49-F238E27FC236}">
                  <a16:creationId xmlns:a16="http://schemas.microsoft.com/office/drawing/2014/main" id="{78FCD4D0-8B05-47E8-9B7C-0E4D0F73FDA2}"/>
                </a:ext>
              </a:extLst>
            </p:cNvPr>
            <p:cNvCxnSpPr>
              <a:endCxn id="591" idx="1"/>
            </p:cNvCxnSpPr>
            <p:nvPr/>
          </p:nvCxnSpPr>
          <p:spPr>
            <a:xfrm>
              <a:off x="2958970" y="3140968"/>
              <a:ext cx="49111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4" name="直接箭头连接符 593">
              <a:extLst>
                <a:ext uri="{FF2B5EF4-FFF2-40B4-BE49-F238E27FC236}">
                  <a16:creationId xmlns:a16="http://schemas.microsoft.com/office/drawing/2014/main" id="{7C79E771-8ECE-4AB1-87CB-403686135458}"/>
                </a:ext>
              </a:extLst>
            </p:cNvPr>
            <p:cNvCxnSpPr>
              <a:stCxn id="591" idx="3"/>
            </p:cNvCxnSpPr>
            <p:nvPr/>
          </p:nvCxnSpPr>
          <p:spPr>
            <a:xfrm>
              <a:off x="4746227" y="3140968"/>
              <a:ext cx="5278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5" name="肘形连接符 212">
              <a:extLst>
                <a:ext uri="{FF2B5EF4-FFF2-40B4-BE49-F238E27FC236}">
                  <a16:creationId xmlns:a16="http://schemas.microsoft.com/office/drawing/2014/main" id="{E874415C-461A-4FA7-B9B6-01768B09B893}"/>
                </a:ext>
              </a:extLst>
            </p:cNvPr>
            <p:cNvCxnSpPr>
              <a:stCxn id="590" idx="2"/>
              <a:endCxn id="587" idx="2"/>
            </p:cNvCxnSpPr>
            <p:nvPr/>
          </p:nvCxnSpPr>
          <p:spPr>
            <a:xfrm rot="5400000">
              <a:off x="4136818" y="1337633"/>
              <a:ext cx="6269" cy="4608512"/>
            </a:xfrm>
            <a:prstGeom prst="bentConnector3">
              <a:avLst>
                <a:gd name="adj1" fmla="val 3444511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6" name="肘形连接符 213">
              <a:extLst>
                <a:ext uri="{FF2B5EF4-FFF2-40B4-BE49-F238E27FC236}">
                  <a16:creationId xmlns:a16="http://schemas.microsoft.com/office/drawing/2014/main" id="{4794B304-A46D-49A4-B193-B96142C99A4C}"/>
                </a:ext>
              </a:extLst>
            </p:cNvPr>
            <p:cNvCxnSpPr>
              <a:stCxn id="587" idx="3"/>
              <a:endCxn id="588" idx="1"/>
            </p:cNvCxnSpPr>
            <p:nvPr/>
          </p:nvCxnSpPr>
          <p:spPr>
            <a:xfrm flipV="1">
              <a:off x="2483768" y="1952836"/>
              <a:ext cx="950404" cy="144016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7" name="肘形连接符 214">
              <a:extLst>
                <a:ext uri="{FF2B5EF4-FFF2-40B4-BE49-F238E27FC236}">
                  <a16:creationId xmlns:a16="http://schemas.microsoft.com/office/drawing/2014/main" id="{E84B6413-7A7E-40C8-AC61-802050DC923B}"/>
                </a:ext>
              </a:extLst>
            </p:cNvPr>
            <p:cNvCxnSpPr>
              <a:stCxn id="587" idx="3"/>
              <a:endCxn id="589" idx="1"/>
            </p:cNvCxnSpPr>
            <p:nvPr/>
          </p:nvCxnSpPr>
          <p:spPr>
            <a:xfrm>
              <a:off x="2483768" y="3392996"/>
              <a:ext cx="972108" cy="1345602"/>
            </a:xfrm>
            <a:prstGeom prst="bentConnector3">
              <a:avLst>
                <a:gd name="adj1" fmla="val 4890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8" name="肘形连接符 215">
              <a:extLst>
                <a:ext uri="{FF2B5EF4-FFF2-40B4-BE49-F238E27FC236}">
                  <a16:creationId xmlns:a16="http://schemas.microsoft.com/office/drawing/2014/main" id="{692D22A8-8543-4138-864A-C62EBDBCCFB7}"/>
                </a:ext>
              </a:extLst>
            </p:cNvPr>
            <p:cNvCxnSpPr>
              <a:stCxn id="588" idx="3"/>
              <a:endCxn id="590" idx="1"/>
            </p:cNvCxnSpPr>
            <p:nvPr/>
          </p:nvCxnSpPr>
          <p:spPr>
            <a:xfrm>
              <a:off x="4730316" y="1952836"/>
              <a:ext cx="1065820" cy="143389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9" name="肘形连接符 216">
              <a:extLst>
                <a:ext uri="{FF2B5EF4-FFF2-40B4-BE49-F238E27FC236}">
                  <a16:creationId xmlns:a16="http://schemas.microsoft.com/office/drawing/2014/main" id="{853A46BC-E5FB-4334-8A0F-F716BC9D6101}"/>
                </a:ext>
              </a:extLst>
            </p:cNvPr>
            <p:cNvCxnSpPr>
              <a:stCxn id="589" idx="3"/>
              <a:endCxn id="590" idx="1"/>
            </p:cNvCxnSpPr>
            <p:nvPr/>
          </p:nvCxnSpPr>
          <p:spPr>
            <a:xfrm flipV="1">
              <a:off x="4752020" y="3386727"/>
              <a:ext cx="1044116" cy="1351871"/>
            </a:xfrm>
            <a:prstGeom prst="bentConnector3">
              <a:avLst>
                <a:gd name="adj1" fmla="val 48982"/>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95" name="TextBox 51">
            <a:extLst>
              <a:ext uri="{FF2B5EF4-FFF2-40B4-BE49-F238E27FC236}">
                <a16:creationId xmlns:a16="http://schemas.microsoft.com/office/drawing/2014/main" id="{7976A333-E938-4EA0-B7EF-4EEB5BD20614}"/>
              </a:ext>
            </a:extLst>
          </p:cNvPr>
          <p:cNvSpPr txBox="1"/>
          <p:nvPr/>
        </p:nvSpPr>
        <p:spPr>
          <a:xfrm>
            <a:off x="1928415" y="4884986"/>
            <a:ext cx="369332" cy="246221"/>
          </a:xfrm>
          <a:prstGeom prst="rect">
            <a:avLst/>
          </a:prstGeom>
          <a:noFill/>
        </p:spPr>
        <p:txBody>
          <a:bodyPr vert="vert270" wrap="none" rtlCol="0">
            <a:spAutoFit/>
          </a:bodyPr>
          <a:lstStyle/>
          <a:p>
            <a:r>
              <a:rPr lang="zh-CN" altLang="en-US" sz="1200" dirty="0">
                <a:latin typeface="+mn-ea"/>
              </a:rPr>
              <a:t>零</a:t>
            </a:r>
          </a:p>
        </p:txBody>
      </p:sp>
      <p:sp>
        <p:nvSpPr>
          <p:cNvPr id="196" name="TextBox 78">
            <a:extLst>
              <a:ext uri="{FF2B5EF4-FFF2-40B4-BE49-F238E27FC236}">
                <a16:creationId xmlns:a16="http://schemas.microsoft.com/office/drawing/2014/main" id="{5C6BFB3B-8BCE-4427-952D-FB246AA83985}"/>
              </a:ext>
            </a:extLst>
          </p:cNvPr>
          <p:cNvSpPr txBox="1"/>
          <p:nvPr/>
        </p:nvSpPr>
        <p:spPr>
          <a:xfrm>
            <a:off x="1947075" y="3524035"/>
            <a:ext cx="369332" cy="246221"/>
          </a:xfrm>
          <a:prstGeom prst="rect">
            <a:avLst/>
          </a:prstGeom>
          <a:noFill/>
        </p:spPr>
        <p:txBody>
          <a:bodyPr vert="vert270" wrap="none" rtlCol="0">
            <a:spAutoFit/>
          </a:bodyPr>
          <a:lstStyle/>
          <a:p>
            <a:r>
              <a:rPr lang="zh-CN" altLang="en-US" sz="1200" dirty="0">
                <a:latin typeface="+mn-ea"/>
              </a:rPr>
              <a:t>一</a:t>
            </a:r>
          </a:p>
        </p:txBody>
      </p:sp>
      <p:sp>
        <p:nvSpPr>
          <p:cNvPr id="197" name="TextBox 79">
            <a:extLst>
              <a:ext uri="{FF2B5EF4-FFF2-40B4-BE49-F238E27FC236}">
                <a16:creationId xmlns:a16="http://schemas.microsoft.com/office/drawing/2014/main" id="{43535D2C-3405-4382-8E7D-857C7BF3D8BE}"/>
              </a:ext>
            </a:extLst>
          </p:cNvPr>
          <p:cNvSpPr txBox="1"/>
          <p:nvPr/>
        </p:nvSpPr>
        <p:spPr>
          <a:xfrm>
            <a:off x="1991465" y="1986607"/>
            <a:ext cx="369332" cy="246221"/>
          </a:xfrm>
          <a:prstGeom prst="rect">
            <a:avLst/>
          </a:prstGeom>
          <a:noFill/>
        </p:spPr>
        <p:txBody>
          <a:bodyPr vert="vert270" wrap="none" rtlCol="0">
            <a:spAutoFit/>
          </a:bodyPr>
          <a:lstStyle/>
          <a:p>
            <a:r>
              <a:rPr lang="zh-CN" altLang="en-US" sz="1200" dirty="0">
                <a:latin typeface="+mn-ea"/>
              </a:rPr>
              <a:t>九</a:t>
            </a:r>
          </a:p>
        </p:txBody>
      </p:sp>
      <p:cxnSp>
        <p:nvCxnSpPr>
          <p:cNvPr id="198" name="直接连接符 197">
            <a:extLst>
              <a:ext uri="{FF2B5EF4-FFF2-40B4-BE49-F238E27FC236}">
                <a16:creationId xmlns:a16="http://schemas.microsoft.com/office/drawing/2014/main" id="{7A9C94B2-7950-48BA-BE2A-B00BAAEEE8FC}"/>
              </a:ext>
            </a:extLst>
          </p:cNvPr>
          <p:cNvCxnSpPr/>
          <p:nvPr/>
        </p:nvCxnSpPr>
        <p:spPr>
          <a:xfrm flipH="1">
            <a:off x="2167460" y="2605013"/>
            <a:ext cx="1693" cy="226800"/>
          </a:xfrm>
          <a:prstGeom prst="line">
            <a:avLst/>
          </a:prstGeom>
          <a:ln w="25400"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9296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解码过程</a:t>
            </a:r>
          </a:p>
        </p:txBody>
      </p:sp>
      <p:sp>
        <p:nvSpPr>
          <p:cNvPr id="612" name="Oval 8">
            <a:extLst>
              <a:ext uri="{FF2B5EF4-FFF2-40B4-BE49-F238E27FC236}">
                <a16:creationId xmlns:a16="http://schemas.microsoft.com/office/drawing/2014/main" id="{FB643292-0104-420E-94B0-25DEA0984C07}"/>
              </a:ext>
            </a:extLst>
          </p:cNvPr>
          <p:cNvSpPr>
            <a:spLocks noChangeArrowheads="1"/>
          </p:cNvSpPr>
          <p:nvPr/>
        </p:nvSpPr>
        <p:spPr bwMode="auto">
          <a:xfrm rot="16200000">
            <a:off x="2689349" y="5337998"/>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13" name="Oval 9">
            <a:extLst>
              <a:ext uri="{FF2B5EF4-FFF2-40B4-BE49-F238E27FC236}">
                <a16:creationId xmlns:a16="http://schemas.microsoft.com/office/drawing/2014/main" id="{2DA6FD7C-1AAE-4D1C-B972-56A1433C7DB2}"/>
              </a:ext>
            </a:extLst>
          </p:cNvPr>
          <p:cNvSpPr>
            <a:spLocks noChangeAspect="1" noChangeArrowheads="1"/>
          </p:cNvSpPr>
          <p:nvPr/>
        </p:nvSpPr>
        <p:spPr bwMode="auto">
          <a:xfrm rot="16200000">
            <a:off x="2487565" y="5307189"/>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14" name="Line 11">
            <a:extLst>
              <a:ext uri="{FF2B5EF4-FFF2-40B4-BE49-F238E27FC236}">
                <a16:creationId xmlns:a16="http://schemas.microsoft.com/office/drawing/2014/main" id="{4D952F3A-5465-4051-915C-5FA69FFA7739}"/>
              </a:ext>
            </a:extLst>
          </p:cNvPr>
          <p:cNvSpPr>
            <a:spLocks noChangeShapeType="1"/>
          </p:cNvSpPr>
          <p:nvPr/>
        </p:nvSpPr>
        <p:spPr bwMode="auto">
          <a:xfrm rot="16200000" flipV="1">
            <a:off x="2579184" y="5308892"/>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15" name="Oval 8">
            <a:extLst>
              <a:ext uri="{FF2B5EF4-FFF2-40B4-BE49-F238E27FC236}">
                <a16:creationId xmlns:a16="http://schemas.microsoft.com/office/drawing/2014/main" id="{6F5EC7B7-5B43-4505-9D5E-A0D40E261BAC}"/>
              </a:ext>
            </a:extLst>
          </p:cNvPr>
          <p:cNvSpPr>
            <a:spLocks noChangeArrowheads="1"/>
          </p:cNvSpPr>
          <p:nvPr/>
        </p:nvSpPr>
        <p:spPr bwMode="auto">
          <a:xfrm rot="16200000">
            <a:off x="2689323" y="4985380"/>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16" name="Oval 9">
            <a:extLst>
              <a:ext uri="{FF2B5EF4-FFF2-40B4-BE49-F238E27FC236}">
                <a16:creationId xmlns:a16="http://schemas.microsoft.com/office/drawing/2014/main" id="{9C42F5C3-E071-4EAD-AA76-429158129456}"/>
              </a:ext>
            </a:extLst>
          </p:cNvPr>
          <p:cNvSpPr>
            <a:spLocks noChangeAspect="1" noChangeArrowheads="1"/>
          </p:cNvSpPr>
          <p:nvPr/>
        </p:nvSpPr>
        <p:spPr bwMode="auto">
          <a:xfrm rot="16200000">
            <a:off x="2487540" y="4954570"/>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17" name="Line 11">
            <a:extLst>
              <a:ext uri="{FF2B5EF4-FFF2-40B4-BE49-F238E27FC236}">
                <a16:creationId xmlns:a16="http://schemas.microsoft.com/office/drawing/2014/main" id="{6652C52E-CE03-4B28-8841-DB681F253A65}"/>
              </a:ext>
            </a:extLst>
          </p:cNvPr>
          <p:cNvSpPr>
            <a:spLocks noChangeShapeType="1"/>
          </p:cNvSpPr>
          <p:nvPr/>
        </p:nvSpPr>
        <p:spPr bwMode="auto">
          <a:xfrm rot="16200000" flipV="1">
            <a:off x="2579158" y="4956273"/>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18" name="Oval 8">
            <a:extLst>
              <a:ext uri="{FF2B5EF4-FFF2-40B4-BE49-F238E27FC236}">
                <a16:creationId xmlns:a16="http://schemas.microsoft.com/office/drawing/2014/main" id="{552961A5-72B8-4AFB-B63B-E7511B0FB16F}"/>
              </a:ext>
            </a:extLst>
          </p:cNvPr>
          <p:cNvSpPr>
            <a:spLocks noChangeArrowheads="1"/>
          </p:cNvSpPr>
          <p:nvPr/>
        </p:nvSpPr>
        <p:spPr bwMode="auto">
          <a:xfrm rot="16200000">
            <a:off x="2691238" y="4644061"/>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19" name="Oval 9">
            <a:extLst>
              <a:ext uri="{FF2B5EF4-FFF2-40B4-BE49-F238E27FC236}">
                <a16:creationId xmlns:a16="http://schemas.microsoft.com/office/drawing/2014/main" id="{D7C2FB31-70C3-4BFD-9D80-4EC9528B5D29}"/>
              </a:ext>
            </a:extLst>
          </p:cNvPr>
          <p:cNvSpPr>
            <a:spLocks noChangeAspect="1" noChangeArrowheads="1"/>
          </p:cNvSpPr>
          <p:nvPr/>
        </p:nvSpPr>
        <p:spPr bwMode="auto">
          <a:xfrm rot="16200000">
            <a:off x="2489454" y="4614161"/>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20" name="Line 11">
            <a:extLst>
              <a:ext uri="{FF2B5EF4-FFF2-40B4-BE49-F238E27FC236}">
                <a16:creationId xmlns:a16="http://schemas.microsoft.com/office/drawing/2014/main" id="{308DA978-D013-43B1-A8AA-5751235B65CB}"/>
              </a:ext>
            </a:extLst>
          </p:cNvPr>
          <p:cNvSpPr>
            <a:spLocks noChangeShapeType="1"/>
          </p:cNvSpPr>
          <p:nvPr/>
        </p:nvSpPr>
        <p:spPr bwMode="auto">
          <a:xfrm rot="16200000" flipV="1">
            <a:off x="2581073" y="4615865"/>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21" name="Oval 8">
            <a:extLst>
              <a:ext uri="{FF2B5EF4-FFF2-40B4-BE49-F238E27FC236}">
                <a16:creationId xmlns:a16="http://schemas.microsoft.com/office/drawing/2014/main" id="{95A5F10C-B71C-4449-9B53-6BA958AFC86B}"/>
              </a:ext>
            </a:extLst>
          </p:cNvPr>
          <p:cNvSpPr>
            <a:spLocks noChangeArrowheads="1"/>
          </p:cNvSpPr>
          <p:nvPr/>
        </p:nvSpPr>
        <p:spPr bwMode="auto">
          <a:xfrm rot="16200000">
            <a:off x="2688560" y="4290782"/>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22" name="Oval 8">
            <a:extLst>
              <a:ext uri="{FF2B5EF4-FFF2-40B4-BE49-F238E27FC236}">
                <a16:creationId xmlns:a16="http://schemas.microsoft.com/office/drawing/2014/main" id="{76368C63-D629-4E36-A3D2-D9A5DF86CF60}"/>
              </a:ext>
            </a:extLst>
          </p:cNvPr>
          <p:cNvSpPr>
            <a:spLocks noChangeArrowheads="1"/>
          </p:cNvSpPr>
          <p:nvPr/>
        </p:nvSpPr>
        <p:spPr bwMode="auto">
          <a:xfrm rot="16200000">
            <a:off x="2688560" y="5713976"/>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23" name="Oval 8">
            <a:extLst>
              <a:ext uri="{FF2B5EF4-FFF2-40B4-BE49-F238E27FC236}">
                <a16:creationId xmlns:a16="http://schemas.microsoft.com/office/drawing/2014/main" id="{68B8F86C-B946-4709-9109-92C7C3E6500B}"/>
              </a:ext>
            </a:extLst>
          </p:cNvPr>
          <p:cNvSpPr>
            <a:spLocks noChangeArrowheads="1"/>
          </p:cNvSpPr>
          <p:nvPr/>
        </p:nvSpPr>
        <p:spPr bwMode="auto">
          <a:xfrm rot="16200000">
            <a:off x="2689349" y="3945053"/>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24" name="Oval 9">
            <a:extLst>
              <a:ext uri="{FF2B5EF4-FFF2-40B4-BE49-F238E27FC236}">
                <a16:creationId xmlns:a16="http://schemas.microsoft.com/office/drawing/2014/main" id="{0048CA05-B7DC-48FE-9AA3-854E27372600}"/>
              </a:ext>
            </a:extLst>
          </p:cNvPr>
          <p:cNvSpPr>
            <a:spLocks noChangeAspect="1" noChangeArrowheads="1"/>
          </p:cNvSpPr>
          <p:nvPr/>
        </p:nvSpPr>
        <p:spPr bwMode="auto">
          <a:xfrm rot="16200000">
            <a:off x="2487565" y="3914244"/>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25" name="Line 11">
            <a:extLst>
              <a:ext uri="{FF2B5EF4-FFF2-40B4-BE49-F238E27FC236}">
                <a16:creationId xmlns:a16="http://schemas.microsoft.com/office/drawing/2014/main" id="{9DA14BF4-D8C2-4967-8E36-D464580E1C48}"/>
              </a:ext>
            </a:extLst>
          </p:cNvPr>
          <p:cNvSpPr>
            <a:spLocks noChangeShapeType="1"/>
          </p:cNvSpPr>
          <p:nvPr/>
        </p:nvSpPr>
        <p:spPr bwMode="auto">
          <a:xfrm rot="16200000" flipV="1">
            <a:off x="2579184" y="3915947"/>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26" name="Oval 8">
            <a:extLst>
              <a:ext uri="{FF2B5EF4-FFF2-40B4-BE49-F238E27FC236}">
                <a16:creationId xmlns:a16="http://schemas.microsoft.com/office/drawing/2014/main" id="{CA49B367-0542-497E-B4DE-EE57CDDA2549}"/>
              </a:ext>
            </a:extLst>
          </p:cNvPr>
          <p:cNvSpPr>
            <a:spLocks noChangeArrowheads="1"/>
          </p:cNvSpPr>
          <p:nvPr/>
        </p:nvSpPr>
        <p:spPr bwMode="auto">
          <a:xfrm rot="16200000">
            <a:off x="2689323" y="3590864"/>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27" name="Oval 9">
            <a:extLst>
              <a:ext uri="{FF2B5EF4-FFF2-40B4-BE49-F238E27FC236}">
                <a16:creationId xmlns:a16="http://schemas.microsoft.com/office/drawing/2014/main" id="{C31B2587-DB56-4501-8815-78602CAAA6CD}"/>
              </a:ext>
            </a:extLst>
          </p:cNvPr>
          <p:cNvSpPr>
            <a:spLocks noChangeAspect="1" noChangeArrowheads="1"/>
          </p:cNvSpPr>
          <p:nvPr/>
        </p:nvSpPr>
        <p:spPr bwMode="auto">
          <a:xfrm rot="16200000">
            <a:off x="2487540" y="3560055"/>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28" name="Line 11">
            <a:extLst>
              <a:ext uri="{FF2B5EF4-FFF2-40B4-BE49-F238E27FC236}">
                <a16:creationId xmlns:a16="http://schemas.microsoft.com/office/drawing/2014/main" id="{B6910870-D468-477A-8ADD-69465B424F5E}"/>
              </a:ext>
            </a:extLst>
          </p:cNvPr>
          <p:cNvSpPr>
            <a:spLocks noChangeShapeType="1"/>
          </p:cNvSpPr>
          <p:nvPr/>
        </p:nvSpPr>
        <p:spPr bwMode="auto">
          <a:xfrm rot="16200000" flipV="1">
            <a:off x="2579158" y="3561758"/>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29" name="Oval 8">
            <a:extLst>
              <a:ext uri="{FF2B5EF4-FFF2-40B4-BE49-F238E27FC236}">
                <a16:creationId xmlns:a16="http://schemas.microsoft.com/office/drawing/2014/main" id="{85C989C0-C954-4A87-923D-1481BA435B3B}"/>
              </a:ext>
            </a:extLst>
          </p:cNvPr>
          <p:cNvSpPr>
            <a:spLocks noChangeArrowheads="1"/>
          </p:cNvSpPr>
          <p:nvPr/>
        </p:nvSpPr>
        <p:spPr bwMode="auto">
          <a:xfrm rot="16200000">
            <a:off x="2691238" y="3244225"/>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30" name="Oval 9">
            <a:extLst>
              <a:ext uri="{FF2B5EF4-FFF2-40B4-BE49-F238E27FC236}">
                <a16:creationId xmlns:a16="http://schemas.microsoft.com/office/drawing/2014/main" id="{AD7EC0A3-6749-44F7-838D-3BFCD7A20C69}"/>
              </a:ext>
            </a:extLst>
          </p:cNvPr>
          <p:cNvSpPr>
            <a:spLocks noChangeAspect="1" noChangeArrowheads="1"/>
          </p:cNvSpPr>
          <p:nvPr/>
        </p:nvSpPr>
        <p:spPr bwMode="auto">
          <a:xfrm rot="16200000">
            <a:off x="2489454" y="3214326"/>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31" name="Line 11">
            <a:extLst>
              <a:ext uri="{FF2B5EF4-FFF2-40B4-BE49-F238E27FC236}">
                <a16:creationId xmlns:a16="http://schemas.microsoft.com/office/drawing/2014/main" id="{5E3865E4-C2C0-41A3-B59A-63C48F120E85}"/>
              </a:ext>
            </a:extLst>
          </p:cNvPr>
          <p:cNvSpPr>
            <a:spLocks noChangeShapeType="1"/>
          </p:cNvSpPr>
          <p:nvPr/>
        </p:nvSpPr>
        <p:spPr bwMode="auto">
          <a:xfrm rot="16200000" flipV="1">
            <a:off x="2581073" y="3216029"/>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32" name="Oval 8">
            <a:extLst>
              <a:ext uri="{FF2B5EF4-FFF2-40B4-BE49-F238E27FC236}">
                <a16:creationId xmlns:a16="http://schemas.microsoft.com/office/drawing/2014/main" id="{0050A728-45E2-4F14-92D5-087A5E1E3FA5}"/>
              </a:ext>
            </a:extLst>
          </p:cNvPr>
          <p:cNvSpPr>
            <a:spLocks noChangeArrowheads="1"/>
          </p:cNvSpPr>
          <p:nvPr/>
        </p:nvSpPr>
        <p:spPr bwMode="auto">
          <a:xfrm rot="16200000">
            <a:off x="2688560" y="2897837"/>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33" name="Line 10">
            <a:extLst>
              <a:ext uri="{FF2B5EF4-FFF2-40B4-BE49-F238E27FC236}">
                <a16:creationId xmlns:a16="http://schemas.microsoft.com/office/drawing/2014/main" id="{62482AA0-3790-44D2-9419-1479E6B60F4F}"/>
              </a:ext>
            </a:extLst>
          </p:cNvPr>
          <p:cNvSpPr>
            <a:spLocks noChangeShapeType="1"/>
          </p:cNvSpPr>
          <p:nvPr/>
        </p:nvSpPr>
        <p:spPr bwMode="auto">
          <a:xfrm rot="16200000">
            <a:off x="2687925" y="5239955"/>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34" name="Line 10">
            <a:extLst>
              <a:ext uri="{FF2B5EF4-FFF2-40B4-BE49-F238E27FC236}">
                <a16:creationId xmlns:a16="http://schemas.microsoft.com/office/drawing/2014/main" id="{C6673CFC-16B4-41E1-979A-87D0D91FA6FC}"/>
              </a:ext>
            </a:extLst>
          </p:cNvPr>
          <p:cNvSpPr>
            <a:spLocks noChangeShapeType="1"/>
          </p:cNvSpPr>
          <p:nvPr/>
        </p:nvSpPr>
        <p:spPr bwMode="auto">
          <a:xfrm rot="16200000">
            <a:off x="2687925" y="4892655"/>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35" name="Line 10">
            <a:extLst>
              <a:ext uri="{FF2B5EF4-FFF2-40B4-BE49-F238E27FC236}">
                <a16:creationId xmlns:a16="http://schemas.microsoft.com/office/drawing/2014/main" id="{683BBAAC-D966-4C9E-BB58-4A6AA6E31F2B}"/>
              </a:ext>
            </a:extLst>
          </p:cNvPr>
          <p:cNvSpPr>
            <a:spLocks noChangeShapeType="1"/>
          </p:cNvSpPr>
          <p:nvPr/>
        </p:nvSpPr>
        <p:spPr bwMode="auto">
          <a:xfrm rot="16200000">
            <a:off x="2687925" y="4545357"/>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36" name="Line 10">
            <a:extLst>
              <a:ext uri="{FF2B5EF4-FFF2-40B4-BE49-F238E27FC236}">
                <a16:creationId xmlns:a16="http://schemas.microsoft.com/office/drawing/2014/main" id="{19515A95-CC13-44B8-B9CE-F7FD46BD692D}"/>
              </a:ext>
            </a:extLst>
          </p:cNvPr>
          <p:cNvSpPr>
            <a:spLocks noChangeShapeType="1"/>
          </p:cNvSpPr>
          <p:nvPr/>
        </p:nvSpPr>
        <p:spPr bwMode="auto">
          <a:xfrm rot="16200000">
            <a:off x="2687925" y="3845440"/>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37" name="Line 10">
            <a:extLst>
              <a:ext uri="{FF2B5EF4-FFF2-40B4-BE49-F238E27FC236}">
                <a16:creationId xmlns:a16="http://schemas.microsoft.com/office/drawing/2014/main" id="{C4A93A81-024F-4EC1-B060-1C42B0C61B5E}"/>
              </a:ext>
            </a:extLst>
          </p:cNvPr>
          <p:cNvSpPr>
            <a:spLocks noChangeShapeType="1"/>
          </p:cNvSpPr>
          <p:nvPr/>
        </p:nvSpPr>
        <p:spPr bwMode="auto">
          <a:xfrm rot="16200000">
            <a:off x="2687925" y="3492842"/>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38" name="Line 10">
            <a:extLst>
              <a:ext uri="{FF2B5EF4-FFF2-40B4-BE49-F238E27FC236}">
                <a16:creationId xmlns:a16="http://schemas.microsoft.com/office/drawing/2014/main" id="{A8F91862-8821-4EE0-984D-ED873CEA08BA}"/>
              </a:ext>
            </a:extLst>
          </p:cNvPr>
          <p:cNvSpPr>
            <a:spLocks noChangeShapeType="1"/>
          </p:cNvSpPr>
          <p:nvPr/>
        </p:nvSpPr>
        <p:spPr bwMode="auto">
          <a:xfrm rot="16200000">
            <a:off x="2691038" y="3149298"/>
            <a:ext cx="181304" cy="49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639" name="直接连接符 638">
            <a:extLst>
              <a:ext uri="{FF2B5EF4-FFF2-40B4-BE49-F238E27FC236}">
                <a16:creationId xmlns:a16="http://schemas.microsoft.com/office/drawing/2014/main" id="{E3D7D235-40EE-46F7-8011-DA7F76FFB990}"/>
              </a:ext>
            </a:extLst>
          </p:cNvPr>
          <p:cNvCxnSpPr/>
          <p:nvPr/>
        </p:nvCxnSpPr>
        <p:spPr>
          <a:xfrm>
            <a:off x="2961637" y="5423829"/>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0" name="直接连接符 639">
            <a:extLst>
              <a:ext uri="{FF2B5EF4-FFF2-40B4-BE49-F238E27FC236}">
                <a16:creationId xmlns:a16="http://schemas.microsoft.com/office/drawing/2014/main" id="{C71F2BB0-3102-4A7B-AAD0-35CCDB0C0CB8}"/>
              </a:ext>
            </a:extLst>
          </p:cNvPr>
          <p:cNvCxnSpPr/>
          <p:nvPr/>
        </p:nvCxnSpPr>
        <p:spPr>
          <a:xfrm>
            <a:off x="2961637" y="5070668"/>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1" name="直接连接符 640">
            <a:extLst>
              <a:ext uri="{FF2B5EF4-FFF2-40B4-BE49-F238E27FC236}">
                <a16:creationId xmlns:a16="http://schemas.microsoft.com/office/drawing/2014/main" id="{56595410-1165-4B6A-814B-6F48E4210835}"/>
              </a:ext>
            </a:extLst>
          </p:cNvPr>
          <p:cNvCxnSpPr/>
          <p:nvPr/>
        </p:nvCxnSpPr>
        <p:spPr>
          <a:xfrm>
            <a:off x="2961637" y="4730259"/>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2" name="直接连接符 641">
            <a:extLst>
              <a:ext uri="{FF2B5EF4-FFF2-40B4-BE49-F238E27FC236}">
                <a16:creationId xmlns:a16="http://schemas.microsoft.com/office/drawing/2014/main" id="{48E25337-9472-4F44-A6C6-29B9CEB3911D}"/>
              </a:ext>
            </a:extLst>
          </p:cNvPr>
          <p:cNvCxnSpPr/>
          <p:nvPr/>
        </p:nvCxnSpPr>
        <p:spPr>
          <a:xfrm>
            <a:off x="2961637" y="4377641"/>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3" name="直接连接符 642">
            <a:extLst>
              <a:ext uri="{FF2B5EF4-FFF2-40B4-BE49-F238E27FC236}">
                <a16:creationId xmlns:a16="http://schemas.microsoft.com/office/drawing/2014/main" id="{F0EA94C5-BBD9-4CC4-B5CE-EA5450CF9FAD}"/>
              </a:ext>
            </a:extLst>
          </p:cNvPr>
          <p:cNvCxnSpPr/>
          <p:nvPr/>
        </p:nvCxnSpPr>
        <p:spPr>
          <a:xfrm>
            <a:off x="2961637" y="4030342"/>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4" name="直接连接符 643">
            <a:extLst>
              <a:ext uri="{FF2B5EF4-FFF2-40B4-BE49-F238E27FC236}">
                <a16:creationId xmlns:a16="http://schemas.microsoft.com/office/drawing/2014/main" id="{E37064BD-C7DE-4AF1-88C3-1013940FF4DC}"/>
              </a:ext>
            </a:extLst>
          </p:cNvPr>
          <p:cNvCxnSpPr/>
          <p:nvPr/>
        </p:nvCxnSpPr>
        <p:spPr>
          <a:xfrm>
            <a:off x="2961637" y="3676152"/>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5" name="直接连接符 644">
            <a:extLst>
              <a:ext uri="{FF2B5EF4-FFF2-40B4-BE49-F238E27FC236}">
                <a16:creationId xmlns:a16="http://schemas.microsoft.com/office/drawing/2014/main" id="{37915D29-039C-480F-AA5C-DE7835F2333F}"/>
              </a:ext>
            </a:extLst>
          </p:cNvPr>
          <p:cNvCxnSpPr/>
          <p:nvPr/>
        </p:nvCxnSpPr>
        <p:spPr>
          <a:xfrm>
            <a:off x="2961637" y="3330424"/>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6" name="直接连接符 645">
            <a:extLst>
              <a:ext uri="{FF2B5EF4-FFF2-40B4-BE49-F238E27FC236}">
                <a16:creationId xmlns:a16="http://schemas.microsoft.com/office/drawing/2014/main" id="{CE565BA7-6D3E-4611-B4C0-D54F284A1D54}"/>
              </a:ext>
            </a:extLst>
          </p:cNvPr>
          <p:cNvCxnSpPr/>
          <p:nvPr/>
        </p:nvCxnSpPr>
        <p:spPr>
          <a:xfrm flipV="1">
            <a:off x="2961637" y="2972595"/>
            <a:ext cx="6301800" cy="5211"/>
          </a:xfrm>
          <a:prstGeom prst="line">
            <a:avLst/>
          </a:prstGeom>
        </p:spPr>
        <p:style>
          <a:lnRef idx="1">
            <a:schemeClr val="accent1"/>
          </a:lnRef>
          <a:fillRef idx="0">
            <a:schemeClr val="accent1"/>
          </a:fillRef>
          <a:effectRef idx="0">
            <a:schemeClr val="accent1"/>
          </a:effectRef>
          <a:fontRef idx="minor">
            <a:schemeClr val="tx1"/>
          </a:fontRef>
        </p:style>
      </p:cxnSp>
      <p:cxnSp>
        <p:nvCxnSpPr>
          <p:cNvPr id="647" name="直接连接符 646">
            <a:extLst>
              <a:ext uri="{FF2B5EF4-FFF2-40B4-BE49-F238E27FC236}">
                <a16:creationId xmlns:a16="http://schemas.microsoft.com/office/drawing/2014/main" id="{4979186A-F481-48C6-B5C4-658714798609}"/>
              </a:ext>
            </a:extLst>
          </p:cNvPr>
          <p:cNvCxnSpPr/>
          <p:nvPr/>
        </p:nvCxnSpPr>
        <p:spPr>
          <a:xfrm flipV="1">
            <a:off x="3175842" y="1419021"/>
            <a:ext cx="15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8" name="直接连接符 647">
            <a:extLst>
              <a:ext uri="{FF2B5EF4-FFF2-40B4-BE49-F238E27FC236}">
                <a16:creationId xmlns:a16="http://schemas.microsoft.com/office/drawing/2014/main" id="{E8173779-DC20-4C0F-9A1E-F81D2B2D3DB6}"/>
              </a:ext>
            </a:extLst>
          </p:cNvPr>
          <p:cNvCxnSpPr/>
          <p:nvPr/>
        </p:nvCxnSpPr>
        <p:spPr>
          <a:xfrm flipV="1">
            <a:off x="3521571" y="1419021"/>
            <a:ext cx="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9" name="直接连接符 648">
            <a:extLst>
              <a:ext uri="{FF2B5EF4-FFF2-40B4-BE49-F238E27FC236}">
                <a16:creationId xmlns:a16="http://schemas.microsoft.com/office/drawing/2014/main" id="{BF238718-33D4-43CF-827A-907EDD332EFE}"/>
              </a:ext>
            </a:extLst>
          </p:cNvPr>
          <p:cNvCxnSpPr/>
          <p:nvPr/>
        </p:nvCxnSpPr>
        <p:spPr>
          <a:xfrm flipH="1" flipV="1">
            <a:off x="3837869" y="1419021"/>
            <a:ext cx="1033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0" name="直接连接符 649">
            <a:extLst>
              <a:ext uri="{FF2B5EF4-FFF2-40B4-BE49-F238E27FC236}">
                <a16:creationId xmlns:a16="http://schemas.microsoft.com/office/drawing/2014/main" id="{CEFA3224-ABF2-4468-9844-EB7A37835DB6}"/>
              </a:ext>
            </a:extLst>
          </p:cNvPr>
          <p:cNvCxnSpPr/>
          <p:nvPr/>
        </p:nvCxnSpPr>
        <p:spPr>
          <a:xfrm flipH="1" flipV="1">
            <a:off x="4184393" y="1419021"/>
            <a:ext cx="1110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1" name="直接连接符 650">
            <a:extLst>
              <a:ext uri="{FF2B5EF4-FFF2-40B4-BE49-F238E27FC236}">
                <a16:creationId xmlns:a16="http://schemas.microsoft.com/office/drawing/2014/main" id="{F78C7098-A57B-49DA-8E42-A1B0BFF79E3D}"/>
              </a:ext>
            </a:extLst>
          </p:cNvPr>
          <p:cNvCxnSpPr/>
          <p:nvPr/>
        </p:nvCxnSpPr>
        <p:spPr>
          <a:xfrm flipV="1">
            <a:off x="4529018" y="1419020"/>
            <a:ext cx="7997"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2" name="直接连接符 651">
            <a:extLst>
              <a:ext uri="{FF2B5EF4-FFF2-40B4-BE49-F238E27FC236}">
                <a16:creationId xmlns:a16="http://schemas.microsoft.com/office/drawing/2014/main" id="{E5CF951A-A11B-4715-A2E3-F297F1E02373}"/>
              </a:ext>
            </a:extLst>
          </p:cNvPr>
          <p:cNvCxnSpPr/>
          <p:nvPr/>
        </p:nvCxnSpPr>
        <p:spPr>
          <a:xfrm flipH="1" flipV="1">
            <a:off x="4863643" y="1419021"/>
            <a:ext cx="4213"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3" name="直接连接符 652">
            <a:extLst>
              <a:ext uri="{FF2B5EF4-FFF2-40B4-BE49-F238E27FC236}">
                <a16:creationId xmlns:a16="http://schemas.microsoft.com/office/drawing/2014/main" id="{5CC2D42C-BEA8-464A-BC9F-B393596E2E5C}"/>
              </a:ext>
            </a:extLst>
          </p:cNvPr>
          <p:cNvCxnSpPr/>
          <p:nvPr/>
        </p:nvCxnSpPr>
        <p:spPr>
          <a:xfrm flipH="1" flipV="1">
            <a:off x="5214489" y="1419021"/>
            <a:ext cx="665"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4" name="直接连接符 653">
            <a:extLst>
              <a:ext uri="{FF2B5EF4-FFF2-40B4-BE49-F238E27FC236}">
                <a16:creationId xmlns:a16="http://schemas.microsoft.com/office/drawing/2014/main" id="{761E2C3B-578B-4B09-932A-537BAC63CE1C}"/>
              </a:ext>
            </a:extLst>
          </p:cNvPr>
          <p:cNvCxnSpPr/>
          <p:nvPr/>
        </p:nvCxnSpPr>
        <p:spPr>
          <a:xfrm flipV="1">
            <a:off x="5548673" y="1419021"/>
            <a:ext cx="77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5" name="直接连接符 654">
            <a:extLst>
              <a:ext uri="{FF2B5EF4-FFF2-40B4-BE49-F238E27FC236}">
                <a16:creationId xmlns:a16="http://schemas.microsoft.com/office/drawing/2014/main" id="{263FAF02-A00D-441B-966E-BBB1C1065D0A}"/>
              </a:ext>
            </a:extLst>
          </p:cNvPr>
          <p:cNvCxnSpPr/>
          <p:nvPr/>
        </p:nvCxnSpPr>
        <p:spPr>
          <a:xfrm flipH="1" flipV="1">
            <a:off x="5883785" y="1419021"/>
            <a:ext cx="3726"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6" name="直接连接符 655">
            <a:extLst>
              <a:ext uri="{FF2B5EF4-FFF2-40B4-BE49-F238E27FC236}">
                <a16:creationId xmlns:a16="http://schemas.microsoft.com/office/drawing/2014/main" id="{532DABC0-16A1-4076-87B2-6A4F877CF0F7}"/>
              </a:ext>
            </a:extLst>
          </p:cNvPr>
          <p:cNvCxnSpPr/>
          <p:nvPr/>
        </p:nvCxnSpPr>
        <p:spPr>
          <a:xfrm flipH="1" flipV="1">
            <a:off x="6227557" y="1438422"/>
            <a:ext cx="363" cy="3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7" name="直接箭头连接符 656">
            <a:extLst>
              <a:ext uri="{FF2B5EF4-FFF2-40B4-BE49-F238E27FC236}">
                <a16:creationId xmlns:a16="http://schemas.microsoft.com/office/drawing/2014/main" id="{F2FA9EE8-4A5F-4FCC-82AE-055BF8451AFC}"/>
              </a:ext>
            </a:extLst>
          </p:cNvPr>
          <p:cNvCxnSpPr/>
          <p:nvPr/>
        </p:nvCxnSpPr>
        <p:spPr>
          <a:xfrm>
            <a:off x="3199171" y="5836347"/>
            <a:ext cx="6173195" cy="206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9" name="矩形 658">
                <a:extLst>
                  <a:ext uri="{FF2B5EF4-FFF2-40B4-BE49-F238E27FC236}">
                    <a16:creationId xmlns:a16="http://schemas.microsoft.com/office/drawing/2014/main" id="{C1209A90-EDD1-489C-989C-6026F5487DCE}"/>
                  </a:ext>
                </a:extLst>
              </p:cNvPr>
              <p:cNvSpPr/>
              <p:nvPr/>
            </p:nvSpPr>
            <p:spPr>
              <a:xfrm>
                <a:off x="3101621" y="54508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m:t>
                          </m:r>
                        </m:sub>
                      </m:sSub>
                    </m:oMath>
                  </m:oMathPara>
                </a14:m>
                <a:endParaRPr lang="zh-CN" altLang="en-US" sz="1600" dirty="0"/>
              </a:p>
            </p:txBody>
          </p:sp>
        </mc:Choice>
        <mc:Fallback xmlns="">
          <p:sp>
            <p:nvSpPr>
              <p:cNvPr id="659" name="矩形 658">
                <a:extLst>
                  <a:ext uri="{FF2B5EF4-FFF2-40B4-BE49-F238E27FC236}">
                    <a16:creationId xmlns:a16="http://schemas.microsoft.com/office/drawing/2014/main" id="{C1209A90-EDD1-489C-989C-6026F5487DCE}"/>
                  </a:ext>
                </a:extLst>
              </p:cNvPr>
              <p:cNvSpPr>
                <a:spLocks noRot="1" noChangeAspect="1" noMove="1" noResize="1" noEditPoints="1" noAdjustHandles="1" noChangeArrowheads="1" noChangeShapeType="1" noTextEdit="1"/>
              </p:cNvSpPr>
              <p:nvPr/>
            </p:nvSpPr>
            <p:spPr>
              <a:xfrm>
                <a:off x="3101621" y="5450847"/>
                <a:ext cx="151632" cy="386116"/>
              </a:xfrm>
              <a:prstGeom prst="rect">
                <a:avLst/>
              </a:prstGeom>
              <a:blipFill>
                <a:blip r:embed="rId5"/>
                <a:stretch>
                  <a:fillRect l="-61538" r="-4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0" name="矩形 659">
                <a:extLst>
                  <a:ext uri="{FF2B5EF4-FFF2-40B4-BE49-F238E27FC236}">
                    <a16:creationId xmlns:a16="http://schemas.microsoft.com/office/drawing/2014/main" id="{22667E3F-B115-4A59-B7CF-06A8D769441F}"/>
                  </a:ext>
                </a:extLst>
              </p:cNvPr>
              <p:cNvSpPr/>
              <p:nvPr/>
            </p:nvSpPr>
            <p:spPr>
              <a:xfrm>
                <a:off x="3445755" y="54508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2</m:t>
                          </m:r>
                        </m:sub>
                      </m:sSub>
                    </m:oMath>
                  </m:oMathPara>
                </a14:m>
                <a:endParaRPr lang="zh-CN" altLang="en-US" sz="1600" dirty="0"/>
              </a:p>
            </p:txBody>
          </p:sp>
        </mc:Choice>
        <mc:Fallback xmlns="">
          <p:sp>
            <p:nvSpPr>
              <p:cNvPr id="660" name="矩形 659">
                <a:extLst>
                  <a:ext uri="{FF2B5EF4-FFF2-40B4-BE49-F238E27FC236}">
                    <a16:creationId xmlns:a16="http://schemas.microsoft.com/office/drawing/2014/main" id="{22667E3F-B115-4A59-B7CF-06A8D769441F}"/>
                  </a:ext>
                </a:extLst>
              </p:cNvPr>
              <p:cNvSpPr>
                <a:spLocks noRot="1" noChangeAspect="1" noMove="1" noResize="1" noEditPoints="1" noAdjustHandles="1" noChangeArrowheads="1" noChangeShapeType="1" noTextEdit="1"/>
              </p:cNvSpPr>
              <p:nvPr/>
            </p:nvSpPr>
            <p:spPr>
              <a:xfrm>
                <a:off x="3445755" y="5450847"/>
                <a:ext cx="151632" cy="386116"/>
              </a:xfrm>
              <a:prstGeom prst="rect">
                <a:avLst/>
              </a:prstGeom>
              <a:blipFill>
                <a:blip r:embed="rId6"/>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1" name="矩形 660">
                <a:extLst>
                  <a:ext uri="{FF2B5EF4-FFF2-40B4-BE49-F238E27FC236}">
                    <a16:creationId xmlns:a16="http://schemas.microsoft.com/office/drawing/2014/main" id="{7C7D6447-2725-4008-AF33-AA7D29C1CD7A}"/>
                  </a:ext>
                </a:extLst>
              </p:cNvPr>
              <p:cNvSpPr/>
              <p:nvPr/>
            </p:nvSpPr>
            <p:spPr>
              <a:xfrm>
                <a:off x="3762053" y="5450230"/>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3</m:t>
                          </m:r>
                        </m:sub>
                      </m:sSub>
                    </m:oMath>
                  </m:oMathPara>
                </a14:m>
                <a:endParaRPr lang="zh-CN" altLang="en-US" sz="1600" dirty="0"/>
              </a:p>
            </p:txBody>
          </p:sp>
        </mc:Choice>
        <mc:Fallback xmlns="">
          <p:sp>
            <p:nvSpPr>
              <p:cNvPr id="661" name="矩形 660">
                <a:extLst>
                  <a:ext uri="{FF2B5EF4-FFF2-40B4-BE49-F238E27FC236}">
                    <a16:creationId xmlns:a16="http://schemas.microsoft.com/office/drawing/2014/main" id="{7C7D6447-2725-4008-AF33-AA7D29C1CD7A}"/>
                  </a:ext>
                </a:extLst>
              </p:cNvPr>
              <p:cNvSpPr>
                <a:spLocks noRot="1" noChangeAspect="1" noMove="1" noResize="1" noEditPoints="1" noAdjustHandles="1" noChangeArrowheads="1" noChangeShapeType="1" noTextEdit="1"/>
              </p:cNvSpPr>
              <p:nvPr/>
            </p:nvSpPr>
            <p:spPr>
              <a:xfrm>
                <a:off x="3762053" y="5450230"/>
                <a:ext cx="151632" cy="386116"/>
              </a:xfrm>
              <a:prstGeom prst="rect">
                <a:avLst/>
              </a:prstGeom>
              <a:blipFill>
                <a:blip r:embed="rId7"/>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2" name="矩形 661">
                <a:extLst>
                  <a:ext uri="{FF2B5EF4-FFF2-40B4-BE49-F238E27FC236}">
                    <a16:creationId xmlns:a16="http://schemas.microsoft.com/office/drawing/2014/main" id="{300B4045-3CA8-462C-A52C-97458EB8777A}"/>
                  </a:ext>
                </a:extLst>
              </p:cNvPr>
              <p:cNvSpPr/>
              <p:nvPr/>
            </p:nvSpPr>
            <p:spPr>
              <a:xfrm>
                <a:off x="4118113" y="5450230"/>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4</m:t>
                          </m:r>
                        </m:sub>
                      </m:sSub>
                    </m:oMath>
                  </m:oMathPara>
                </a14:m>
                <a:endParaRPr lang="zh-CN" altLang="en-US" sz="1600" dirty="0"/>
              </a:p>
            </p:txBody>
          </p:sp>
        </mc:Choice>
        <mc:Fallback xmlns="">
          <p:sp>
            <p:nvSpPr>
              <p:cNvPr id="662" name="矩形 661">
                <a:extLst>
                  <a:ext uri="{FF2B5EF4-FFF2-40B4-BE49-F238E27FC236}">
                    <a16:creationId xmlns:a16="http://schemas.microsoft.com/office/drawing/2014/main" id="{300B4045-3CA8-462C-A52C-97458EB8777A}"/>
                  </a:ext>
                </a:extLst>
              </p:cNvPr>
              <p:cNvSpPr>
                <a:spLocks noRot="1" noChangeAspect="1" noMove="1" noResize="1" noEditPoints="1" noAdjustHandles="1" noChangeArrowheads="1" noChangeShapeType="1" noTextEdit="1"/>
              </p:cNvSpPr>
              <p:nvPr/>
            </p:nvSpPr>
            <p:spPr>
              <a:xfrm>
                <a:off x="4118113" y="5450230"/>
                <a:ext cx="151632" cy="386116"/>
              </a:xfrm>
              <a:prstGeom prst="rect">
                <a:avLst/>
              </a:prstGeom>
              <a:blipFill>
                <a:blip r:embed="rId8"/>
                <a:stretch>
                  <a:fillRect l="-68000" r="-5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3" name="矩形 662">
                <a:extLst>
                  <a:ext uri="{FF2B5EF4-FFF2-40B4-BE49-F238E27FC236}">
                    <a16:creationId xmlns:a16="http://schemas.microsoft.com/office/drawing/2014/main" id="{A4117F03-B891-474E-9F07-0C1EA4F3D9D1}"/>
                  </a:ext>
                </a:extLst>
              </p:cNvPr>
              <p:cNvSpPr/>
              <p:nvPr/>
            </p:nvSpPr>
            <p:spPr>
              <a:xfrm>
                <a:off x="4444176" y="54508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5</m:t>
                          </m:r>
                        </m:sub>
                      </m:sSub>
                    </m:oMath>
                  </m:oMathPara>
                </a14:m>
                <a:endParaRPr lang="zh-CN" altLang="en-US" sz="1600" dirty="0"/>
              </a:p>
            </p:txBody>
          </p:sp>
        </mc:Choice>
        <mc:Fallback xmlns="">
          <p:sp>
            <p:nvSpPr>
              <p:cNvPr id="663" name="矩形 662">
                <a:extLst>
                  <a:ext uri="{FF2B5EF4-FFF2-40B4-BE49-F238E27FC236}">
                    <a16:creationId xmlns:a16="http://schemas.microsoft.com/office/drawing/2014/main" id="{A4117F03-B891-474E-9F07-0C1EA4F3D9D1}"/>
                  </a:ext>
                </a:extLst>
              </p:cNvPr>
              <p:cNvSpPr>
                <a:spLocks noRot="1" noChangeAspect="1" noMove="1" noResize="1" noEditPoints="1" noAdjustHandles="1" noChangeArrowheads="1" noChangeShapeType="1" noTextEdit="1"/>
              </p:cNvSpPr>
              <p:nvPr/>
            </p:nvSpPr>
            <p:spPr>
              <a:xfrm>
                <a:off x="4444176" y="5450847"/>
                <a:ext cx="151632" cy="386116"/>
              </a:xfrm>
              <a:prstGeom prst="rect">
                <a:avLst/>
              </a:prstGeom>
              <a:blipFill>
                <a:blip r:embed="rId9"/>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4" name="矩形 663">
                <a:extLst>
                  <a:ext uri="{FF2B5EF4-FFF2-40B4-BE49-F238E27FC236}">
                    <a16:creationId xmlns:a16="http://schemas.microsoft.com/office/drawing/2014/main" id="{2958FFF7-C021-4BFD-82FC-58E15DD0BBDD}"/>
                  </a:ext>
                </a:extLst>
              </p:cNvPr>
              <p:cNvSpPr/>
              <p:nvPr/>
            </p:nvSpPr>
            <p:spPr>
              <a:xfrm>
                <a:off x="4804249" y="5450230"/>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6</m:t>
                          </m:r>
                        </m:sub>
                      </m:sSub>
                    </m:oMath>
                  </m:oMathPara>
                </a14:m>
                <a:endParaRPr lang="zh-CN" altLang="en-US" sz="1600" dirty="0"/>
              </a:p>
            </p:txBody>
          </p:sp>
        </mc:Choice>
        <mc:Fallback xmlns="">
          <p:sp>
            <p:nvSpPr>
              <p:cNvPr id="664" name="矩形 663">
                <a:extLst>
                  <a:ext uri="{FF2B5EF4-FFF2-40B4-BE49-F238E27FC236}">
                    <a16:creationId xmlns:a16="http://schemas.microsoft.com/office/drawing/2014/main" id="{2958FFF7-C021-4BFD-82FC-58E15DD0BBDD}"/>
                  </a:ext>
                </a:extLst>
              </p:cNvPr>
              <p:cNvSpPr>
                <a:spLocks noRot="1" noChangeAspect="1" noMove="1" noResize="1" noEditPoints="1" noAdjustHandles="1" noChangeArrowheads="1" noChangeShapeType="1" noTextEdit="1"/>
              </p:cNvSpPr>
              <p:nvPr/>
            </p:nvSpPr>
            <p:spPr>
              <a:xfrm>
                <a:off x="4804249" y="5450230"/>
                <a:ext cx="151632" cy="386116"/>
              </a:xfrm>
              <a:prstGeom prst="rect">
                <a:avLst/>
              </a:prstGeom>
              <a:blipFill>
                <a:blip r:embed="rId10"/>
                <a:stretch>
                  <a:fillRect l="-61538" r="-50000"/>
                </a:stretch>
              </a:blipFill>
            </p:spPr>
            <p:txBody>
              <a:bodyPr/>
              <a:lstStyle/>
              <a:p>
                <a:r>
                  <a:rPr lang="zh-CN" altLang="en-US">
                    <a:noFill/>
                  </a:rPr>
                  <a:t> </a:t>
                </a:r>
              </a:p>
            </p:txBody>
          </p:sp>
        </mc:Fallback>
      </mc:AlternateContent>
      <p:sp>
        <p:nvSpPr>
          <p:cNvPr id="665" name="Oval 8">
            <a:extLst>
              <a:ext uri="{FF2B5EF4-FFF2-40B4-BE49-F238E27FC236}">
                <a16:creationId xmlns:a16="http://schemas.microsoft.com/office/drawing/2014/main" id="{3580927E-C566-40DC-BF40-7E9AAC5E2A2D}"/>
              </a:ext>
            </a:extLst>
          </p:cNvPr>
          <p:cNvSpPr>
            <a:spLocks noChangeArrowheads="1"/>
          </p:cNvSpPr>
          <p:nvPr/>
        </p:nvSpPr>
        <p:spPr bwMode="auto">
          <a:xfrm rot="16200000">
            <a:off x="2690253" y="2387986"/>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66" name="Oval 9">
            <a:extLst>
              <a:ext uri="{FF2B5EF4-FFF2-40B4-BE49-F238E27FC236}">
                <a16:creationId xmlns:a16="http://schemas.microsoft.com/office/drawing/2014/main" id="{2EEAD6A1-6014-4275-A9CF-476B625D31C6}"/>
              </a:ext>
            </a:extLst>
          </p:cNvPr>
          <p:cNvSpPr>
            <a:spLocks noChangeAspect="1" noChangeArrowheads="1"/>
          </p:cNvSpPr>
          <p:nvPr/>
        </p:nvSpPr>
        <p:spPr bwMode="auto">
          <a:xfrm rot="16200000">
            <a:off x="2488469" y="2357177"/>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67" name="Line 11">
            <a:extLst>
              <a:ext uri="{FF2B5EF4-FFF2-40B4-BE49-F238E27FC236}">
                <a16:creationId xmlns:a16="http://schemas.microsoft.com/office/drawing/2014/main" id="{3F44E58E-EA82-44F4-BBF7-D31C2D9D50CD}"/>
              </a:ext>
            </a:extLst>
          </p:cNvPr>
          <p:cNvSpPr>
            <a:spLocks noChangeShapeType="1"/>
          </p:cNvSpPr>
          <p:nvPr/>
        </p:nvSpPr>
        <p:spPr bwMode="auto">
          <a:xfrm rot="16200000" flipV="1">
            <a:off x="2580087" y="2358880"/>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68" name="Oval 8">
            <a:extLst>
              <a:ext uri="{FF2B5EF4-FFF2-40B4-BE49-F238E27FC236}">
                <a16:creationId xmlns:a16="http://schemas.microsoft.com/office/drawing/2014/main" id="{F5709C95-C1D6-4BED-B299-6C99B45A4BE2}"/>
              </a:ext>
            </a:extLst>
          </p:cNvPr>
          <p:cNvSpPr>
            <a:spLocks noChangeArrowheads="1"/>
          </p:cNvSpPr>
          <p:nvPr/>
        </p:nvSpPr>
        <p:spPr bwMode="auto">
          <a:xfrm rot="16200000">
            <a:off x="2690228" y="2033796"/>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69" name="Oval 9">
            <a:extLst>
              <a:ext uri="{FF2B5EF4-FFF2-40B4-BE49-F238E27FC236}">
                <a16:creationId xmlns:a16="http://schemas.microsoft.com/office/drawing/2014/main" id="{48D8C595-0F0C-4C3F-9DA3-6A52CA7B2254}"/>
              </a:ext>
            </a:extLst>
          </p:cNvPr>
          <p:cNvSpPr>
            <a:spLocks noChangeAspect="1" noChangeArrowheads="1"/>
          </p:cNvSpPr>
          <p:nvPr/>
        </p:nvSpPr>
        <p:spPr bwMode="auto">
          <a:xfrm rot="16200000">
            <a:off x="2488443" y="2002987"/>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70" name="Line 11">
            <a:extLst>
              <a:ext uri="{FF2B5EF4-FFF2-40B4-BE49-F238E27FC236}">
                <a16:creationId xmlns:a16="http://schemas.microsoft.com/office/drawing/2014/main" id="{836A899C-E06E-459C-91AA-30AB42380316}"/>
              </a:ext>
            </a:extLst>
          </p:cNvPr>
          <p:cNvSpPr>
            <a:spLocks noChangeShapeType="1"/>
          </p:cNvSpPr>
          <p:nvPr/>
        </p:nvSpPr>
        <p:spPr bwMode="auto">
          <a:xfrm rot="16200000" flipV="1">
            <a:off x="2580062" y="2004690"/>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71" name="Oval 8">
            <a:extLst>
              <a:ext uri="{FF2B5EF4-FFF2-40B4-BE49-F238E27FC236}">
                <a16:creationId xmlns:a16="http://schemas.microsoft.com/office/drawing/2014/main" id="{9EEA2E58-A62D-4CCF-99DE-666B85B705CD}"/>
              </a:ext>
            </a:extLst>
          </p:cNvPr>
          <p:cNvSpPr>
            <a:spLocks noChangeArrowheads="1"/>
          </p:cNvSpPr>
          <p:nvPr/>
        </p:nvSpPr>
        <p:spPr bwMode="auto">
          <a:xfrm rot="16200000">
            <a:off x="2692142" y="1687157"/>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72" name="Oval 9">
            <a:extLst>
              <a:ext uri="{FF2B5EF4-FFF2-40B4-BE49-F238E27FC236}">
                <a16:creationId xmlns:a16="http://schemas.microsoft.com/office/drawing/2014/main" id="{05A13BB3-985B-40B8-B13C-90B8FEA6034E}"/>
              </a:ext>
            </a:extLst>
          </p:cNvPr>
          <p:cNvSpPr>
            <a:spLocks noChangeAspect="1" noChangeArrowheads="1"/>
          </p:cNvSpPr>
          <p:nvPr/>
        </p:nvSpPr>
        <p:spPr bwMode="auto">
          <a:xfrm rot="16200000">
            <a:off x="2490358" y="1657259"/>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73" name="Line 11">
            <a:extLst>
              <a:ext uri="{FF2B5EF4-FFF2-40B4-BE49-F238E27FC236}">
                <a16:creationId xmlns:a16="http://schemas.microsoft.com/office/drawing/2014/main" id="{13610537-0F9E-4A71-BBC8-3DF9B16F6960}"/>
              </a:ext>
            </a:extLst>
          </p:cNvPr>
          <p:cNvSpPr>
            <a:spLocks noChangeShapeType="1"/>
          </p:cNvSpPr>
          <p:nvPr/>
        </p:nvSpPr>
        <p:spPr bwMode="auto">
          <a:xfrm rot="16200000" flipV="1">
            <a:off x="2581977" y="1658961"/>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74" name="Oval 8">
            <a:extLst>
              <a:ext uri="{FF2B5EF4-FFF2-40B4-BE49-F238E27FC236}">
                <a16:creationId xmlns:a16="http://schemas.microsoft.com/office/drawing/2014/main" id="{0424ECC2-366E-4E79-9BF1-DD68D339A855}"/>
              </a:ext>
            </a:extLst>
          </p:cNvPr>
          <p:cNvSpPr>
            <a:spLocks noChangeArrowheads="1"/>
          </p:cNvSpPr>
          <p:nvPr/>
        </p:nvSpPr>
        <p:spPr bwMode="auto">
          <a:xfrm rot="16200000">
            <a:off x="2689463" y="1340769"/>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75" name="Line 10">
            <a:extLst>
              <a:ext uri="{FF2B5EF4-FFF2-40B4-BE49-F238E27FC236}">
                <a16:creationId xmlns:a16="http://schemas.microsoft.com/office/drawing/2014/main" id="{8F97D5F9-5330-48BC-8059-13346A467B37}"/>
              </a:ext>
            </a:extLst>
          </p:cNvPr>
          <p:cNvSpPr>
            <a:spLocks noChangeShapeType="1"/>
          </p:cNvSpPr>
          <p:nvPr/>
        </p:nvSpPr>
        <p:spPr bwMode="auto">
          <a:xfrm rot="16200000">
            <a:off x="2688830" y="2288372"/>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76" name="Line 10">
            <a:extLst>
              <a:ext uri="{FF2B5EF4-FFF2-40B4-BE49-F238E27FC236}">
                <a16:creationId xmlns:a16="http://schemas.microsoft.com/office/drawing/2014/main" id="{FB35EC03-4C33-4B5A-B2F5-9721B6EAFAF6}"/>
              </a:ext>
            </a:extLst>
          </p:cNvPr>
          <p:cNvSpPr>
            <a:spLocks noChangeShapeType="1"/>
          </p:cNvSpPr>
          <p:nvPr/>
        </p:nvSpPr>
        <p:spPr bwMode="auto">
          <a:xfrm rot="16200000">
            <a:off x="2688830" y="1935774"/>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77" name="Line 10">
            <a:extLst>
              <a:ext uri="{FF2B5EF4-FFF2-40B4-BE49-F238E27FC236}">
                <a16:creationId xmlns:a16="http://schemas.microsoft.com/office/drawing/2014/main" id="{B8C9BF65-5AFC-4C74-BC35-C4487EC62331}"/>
              </a:ext>
            </a:extLst>
          </p:cNvPr>
          <p:cNvSpPr>
            <a:spLocks noChangeShapeType="1"/>
          </p:cNvSpPr>
          <p:nvPr/>
        </p:nvSpPr>
        <p:spPr bwMode="auto">
          <a:xfrm rot="16200000">
            <a:off x="2688830" y="1590024"/>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678" name="直接连接符 677">
            <a:extLst>
              <a:ext uri="{FF2B5EF4-FFF2-40B4-BE49-F238E27FC236}">
                <a16:creationId xmlns:a16="http://schemas.microsoft.com/office/drawing/2014/main" id="{1B5CC97F-FE93-47FD-AD84-7C5A4AF2F601}"/>
              </a:ext>
            </a:extLst>
          </p:cNvPr>
          <p:cNvCxnSpPr/>
          <p:nvPr/>
        </p:nvCxnSpPr>
        <p:spPr>
          <a:xfrm>
            <a:off x="2962541" y="2473274"/>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9" name="直接连接符 678">
            <a:extLst>
              <a:ext uri="{FF2B5EF4-FFF2-40B4-BE49-F238E27FC236}">
                <a16:creationId xmlns:a16="http://schemas.microsoft.com/office/drawing/2014/main" id="{D7EFBFEB-A373-43A5-A1ED-CFFF020493CC}"/>
              </a:ext>
            </a:extLst>
          </p:cNvPr>
          <p:cNvCxnSpPr/>
          <p:nvPr/>
        </p:nvCxnSpPr>
        <p:spPr>
          <a:xfrm>
            <a:off x="2962541" y="2119085"/>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0" name="直接连接符 679">
            <a:extLst>
              <a:ext uri="{FF2B5EF4-FFF2-40B4-BE49-F238E27FC236}">
                <a16:creationId xmlns:a16="http://schemas.microsoft.com/office/drawing/2014/main" id="{AFEC141A-2738-408E-A758-35ECB44758D8}"/>
              </a:ext>
            </a:extLst>
          </p:cNvPr>
          <p:cNvCxnSpPr/>
          <p:nvPr/>
        </p:nvCxnSpPr>
        <p:spPr>
          <a:xfrm>
            <a:off x="2962541" y="1773357"/>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1" name="直接连接符 680">
            <a:extLst>
              <a:ext uri="{FF2B5EF4-FFF2-40B4-BE49-F238E27FC236}">
                <a16:creationId xmlns:a16="http://schemas.microsoft.com/office/drawing/2014/main" id="{9D321917-2946-489F-BEB8-1B0A15B4647D}"/>
              </a:ext>
            </a:extLst>
          </p:cNvPr>
          <p:cNvCxnSpPr/>
          <p:nvPr/>
        </p:nvCxnSpPr>
        <p:spPr>
          <a:xfrm>
            <a:off x="2962542" y="1420739"/>
            <a:ext cx="6302029" cy="1679"/>
          </a:xfrm>
          <a:prstGeom prst="line">
            <a:avLst/>
          </a:prstGeom>
        </p:spPr>
        <p:style>
          <a:lnRef idx="1">
            <a:schemeClr val="accent1"/>
          </a:lnRef>
          <a:fillRef idx="0">
            <a:schemeClr val="accent1"/>
          </a:fillRef>
          <a:effectRef idx="0">
            <a:schemeClr val="accent1"/>
          </a:effectRef>
          <a:fontRef idx="minor">
            <a:schemeClr val="tx1"/>
          </a:fontRef>
        </p:style>
      </p:cxnSp>
      <p:cxnSp>
        <p:nvCxnSpPr>
          <p:cNvPr id="684" name="直接箭头连接符 683">
            <a:extLst>
              <a:ext uri="{FF2B5EF4-FFF2-40B4-BE49-F238E27FC236}">
                <a16:creationId xmlns:a16="http://schemas.microsoft.com/office/drawing/2014/main" id="{E147F711-0242-4349-84EC-260EFBC969A2}"/>
              </a:ext>
            </a:extLst>
          </p:cNvPr>
          <p:cNvCxnSpPr/>
          <p:nvPr/>
        </p:nvCxnSpPr>
        <p:spPr>
          <a:xfrm flipV="1">
            <a:off x="2833986" y="5414053"/>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85" name="直接箭头连接符 684">
            <a:extLst>
              <a:ext uri="{FF2B5EF4-FFF2-40B4-BE49-F238E27FC236}">
                <a16:creationId xmlns:a16="http://schemas.microsoft.com/office/drawing/2014/main" id="{8FECC481-C5FE-4FED-ADBB-8885DFFE4A47}"/>
              </a:ext>
            </a:extLst>
          </p:cNvPr>
          <p:cNvCxnSpPr>
            <a:stCxn id="622" idx="5"/>
          </p:cNvCxnSpPr>
          <p:nvPr/>
        </p:nvCxnSpPr>
        <p:spPr>
          <a:xfrm flipV="1">
            <a:off x="2827942" y="4046956"/>
            <a:ext cx="336796" cy="169093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86" name="弧形 685">
            <a:extLst>
              <a:ext uri="{FF2B5EF4-FFF2-40B4-BE49-F238E27FC236}">
                <a16:creationId xmlns:a16="http://schemas.microsoft.com/office/drawing/2014/main" id="{3A73ED80-2A34-49CA-9D5D-E649484AFFE4}"/>
              </a:ext>
            </a:extLst>
          </p:cNvPr>
          <p:cNvSpPr/>
          <p:nvPr/>
        </p:nvSpPr>
        <p:spPr>
          <a:xfrm flipH="1">
            <a:off x="2325097" y="4097019"/>
            <a:ext cx="842494" cy="1609285"/>
          </a:xfrm>
          <a:prstGeom prst="arc">
            <a:avLst>
              <a:gd name="adj1" fmla="val 16250639"/>
              <a:gd name="adj2" fmla="val 5461289"/>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7" name="弧形 686">
            <a:extLst>
              <a:ext uri="{FF2B5EF4-FFF2-40B4-BE49-F238E27FC236}">
                <a16:creationId xmlns:a16="http://schemas.microsoft.com/office/drawing/2014/main" id="{62BF00A9-D529-42E2-A2D0-9B70E5332DD6}"/>
              </a:ext>
            </a:extLst>
          </p:cNvPr>
          <p:cNvSpPr/>
          <p:nvPr/>
        </p:nvSpPr>
        <p:spPr>
          <a:xfrm flipH="1">
            <a:off x="2335035" y="2518743"/>
            <a:ext cx="766587" cy="3198892"/>
          </a:xfrm>
          <a:prstGeom prst="arc">
            <a:avLst>
              <a:gd name="adj1" fmla="val 16250639"/>
              <a:gd name="adj2" fmla="val 5406814"/>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88" name="直接连接符 687">
            <a:extLst>
              <a:ext uri="{FF2B5EF4-FFF2-40B4-BE49-F238E27FC236}">
                <a16:creationId xmlns:a16="http://schemas.microsoft.com/office/drawing/2014/main" id="{A66D6AD0-8057-4B69-BEA6-799E9D006099}"/>
              </a:ext>
            </a:extLst>
          </p:cNvPr>
          <p:cNvCxnSpPr/>
          <p:nvPr/>
        </p:nvCxnSpPr>
        <p:spPr>
          <a:xfrm flipH="1">
            <a:off x="2779779" y="2614103"/>
            <a:ext cx="1693" cy="226800"/>
          </a:xfrm>
          <a:prstGeom prst="line">
            <a:avLst/>
          </a:prstGeom>
          <a:ln w="25400" cmpd="sng">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9" name="矩形 688">
                <a:extLst>
                  <a:ext uri="{FF2B5EF4-FFF2-40B4-BE49-F238E27FC236}">
                    <a16:creationId xmlns:a16="http://schemas.microsoft.com/office/drawing/2014/main" id="{E553EFDF-4772-4C40-A7D9-791E7A99AE3D}"/>
                  </a:ext>
                </a:extLst>
              </p:cNvPr>
              <p:cNvSpPr/>
              <p:nvPr/>
            </p:nvSpPr>
            <p:spPr>
              <a:xfrm>
                <a:off x="5140335" y="54624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7</m:t>
                          </m:r>
                        </m:sub>
                      </m:sSub>
                    </m:oMath>
                  </m:oMathPara>
                </a14:m>
                <a:endParaRPr lang="zh-CN" altLang="en-US" sz="1600" dirty="0"/>
              </a:p>
            </p:txBody>
          </p:sp>
        </mc:Choice>
        <mc:Fallback xmlns="">
          <p:sp>
            <p:nvSpPr>
              <p:cNvPr id="689" name="矩形 688">
                <a:extLst>
                  <a:ext uri="{FF2B5EF4-FFF2-40B4-BE49-F238E27FC236}">
                    <a16:creationId xmlns:a16="http://schemas.microsoft.com/office/drawing/2014/main" id="{E553EFDF-4772-4C40-A7D9-791E7A99AE3D}"/>
                  </a:ext>
                </a:extLst>
              </p:cNvPr>
              <p:cNvSpPr>
                <a:spLocks noRot="1" noChangeAspect="1" noMove="1" noResize="1" noEditPoints="1" noAdjustHandles="1" noChangeArrowheads="1" noChangeShapeType="1" noTextEdit="1"/>
              </p:cNvSpPr>
              <p:nvPr/>
            </p:nvSpPr>
            <p:spPr>
              <a:xfrm>
                <a:off x="5140335" y="5462447"/>
                <a:ext cx="151632" cy="386116"/>
              </a:xfrm>
              <a:prstGeom prst="rect">
                <a:avLst/>
              </a:prstGeom>
              <a:blipFill>
                <a:blip r:embed="rId11"/>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0" name="矩形 689">
                <a:extLst>
                  <a:ext uri="{FF2B5EF4-FFF2-40B4-BE49-F238E27FC236}">
                    <a16:creationId xmlns:a16="http://schemas.microsoft.com/office/drawing/2014/main" id="{E6BFCA7C-C088-4E3D-88EE-F321E4E2FFA3}"/>
                  </a:ext>
                </a:extLst>
              </p:cNvPr>
              <p:cNvSpPr/>
              <p:nvPr/>
            </p:nvSpPr>
            <p:spPr>
              <a:xfrm>
                <a:off x="5456633" y="5461831"/>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8</m:t>
                          </m:r>
                        </m:sub>
                      </m:sSub>
                    </m:oMath>
                  </m:oMathPara>
                </a14:m>
                <a:endParaRPr lang="zh-CN" altLang="en-US" sz="1600" dirty="0"/>
              </a:p>
            </p:txBody>
          </p:sp>
        </mc:Choice>
        <mc:Fallback xmlns="">
          <p:sp>
            <p:nvSpPr>
              <p:cNvPr id="690" name="矩形 689">
                <a:extLst>
                  <a:ext uri="{FF2B5EF4-FFF2-40B4-BE49-F238E27FC236}">
                    <a16:creationId xmlns:a16="http://schemas.microsoft.com/office/drawing/2014/main" id="{E6BFCA7C-C088-4E3D-88EE-F321E4E2FFA3}"/>
                  </a:ext>
                </a:extLst>
              </p:cNvPr>
              <p:cNvSpPr>
                <a:spLocks noRot="1" noChangeAspect="1" noMove="1" noResize="1" noEditPoints="1" noAdjustHandles="1" noChangeArrowheads="1" noChangeShapeType="1" noTextEdit="1"/>
              </p:cNvSpPr>
              <p:nvPr/>
            </p:nvSpPr>
            <p:spPr>
              <a:xfrm>
                <a:off x="5456633" y="5461831"/>
                <a:ext cx="151632" cy="386116"/>
              </a:xfrm>
              <a:prstGeom prst="rect">
                <a:avLst/>
              </a:prstGeom>
              <a:blipFill>
                <a:blip r:embed="rId12"/>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1" name="矩形 690">
                <a:extLst>
                  <a:ext uri="{FF2B5EF4-FFF2-40B4-BE49-F238E27FC236}">
                    <a16:creationId xmlns:a16="http://schemas.microsoft.com/office/drawing/2014/main" id="{5C8E796A-9512-42E2-A968-E626701C34A0}"/>
                  </a:ext>
                </a:extLst>
              </p:cNvPr>
              <p:cNvSpPr/>
              <p:nvPr/>
            </p:nvSpPr>
            <p:spPr>
              <a:xfrm>
                <a:off x="5812693" y="5461831"/>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9</m:t>
                          </m:r>
                        </m:sub>
                      </m:sSub>
                    </m:oMath>
                  </m:oMathPara>
                </a14:m>
                <a:endParaRPr lang="zh-CN" altLang="en-US" sz="1600" dirty="0"/>
              </a:p>
            </p:txBody>
          </p:sp>
        </mc:Choice>
        <mc:Fallback xmlns="">
          <p:sp>
            <p:nvSpPr>
              <p:cNvPr id="691" name="矩形 690">
                <a:extLst>
                  <a:ext uri="{FF2B5EF4-FFF2-40B4-BE49-F238E27FC236}">
                    <a16:creationId xmlns:a16="http://schemas.microsoft.com/office/drawing/2014/main" id="{5C8E796A-9512-42E2-A968-E626701C34A0}"/>
                  </a:ext>
                </a:extLst>
              </p:cNvPr>
              <p:cNvSpPr>
                <a:spLocks noRot="1" noChangeAspect="1" noMove="1" noResize="1" noEditPoints="1" noAdjustHandles="1" noChangeArrowheads="1" noChangeShapeType="1" noTextEdit="1"/>
              </p:cNvSpPr>
              <p:nvPr/>
            </p:nvSpPr>
            <p:spPr>
              <a:xfrm>
                <a:off x="5812693" y="5461831"/>
                <a:ext cx="151632" cy="386116"/>
              </a:xfrm>
              <a:prstGeom prst="rect">
                <a:avLst/>
              </a:prstGeom>
              <a:blipFill>
                <a:blip r:embed="rId13"/>
                <a:stretch>
                  <a:fillRect l="-68000" r="-4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2" name="矩形 691">
                <a:extLst>
                  <a:ext uri="{FF2B5EF4-FFF2-40B4-BE49-F238E27FC236}">
                    <a16:creationId xmlns:a16="http://schemas.microsoft.com/office/drawing/2014/main" id="{45A26EF4-0634-4A44-979B-5AC31B4F3640}"/>
                  </a:ext>
                </a:extLst>
              </p:cNvPr>
              <p:cNvSpPr/>
              <p:nvPr/>
            </p:nvSpPr>
            <p:spPr>
              <a:xfrm>
                <a:off x="6138756" y="54624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10</m:t>
                          </m:r>
                        </m:sub>
                      </m:sSub>
                    </m:oMath>
                  </m:oMathPara>
                </a14:m>
                <a:endParaRPr lang="zh-CN" altLang="en-US" sz="1600" dirty="0"/>
              </a:p>
            </p:txBody>
          </p:sp>
        </mc:Choice>
        <mc:Fallback xmlns="">
          <p:sp>
            <p:nvSpPr>
              <p:cNvPr id="692" name="矩形 691">
                <a:extLst>
                  <a:ext uri="{FF2B5EF4-FFF2-40B4-BE49-F238E27FC236}">
                    <a16:creationId xmlns:a16="http://schemas.microsoft.com/office/drawing/2014/main" id="{45A26EF4-0634-4A44-979B-5AC31B4F3640}"/>
                  </a:ext>
                </a:extLst>
              </p:cNvPr>
              <p:cNvSpPr>
                <a:spLocks noRot="1" noChangeAspect="1" noMove="1" noResize="1" noEditPoints="1" noAdjustHandles="1" noChangeArrowheads="1" noChangeShapeType="1" noTextEdit="1"/>
              </p:cNvSpPr>
              <p:nvPr/>
            </p:nvSpPr>
            <p:spPr>
              <a:xfrm>
                <a:off x="6138756" y="5462447"/>
                <a:ext cx="151632" cy="386116"/>
              </a:xfrm>
              <a:prstGeom prst="rect">
                <a:avLst/>
              </a:prstGeom>
              <a:blipFill>
                <a:blip r:embed="rId14"/>
                <a:stretch>
                  <a:fillRect l="-88462" r="-73077"/>
                </a:stretch>
              </a:blipFill>
            </p:spPr>
            <p:txBody>
              <a:bodyPr/>
              <a:lstStyle/>
              <a:p>
                <a:r>
                  <a:rPr lang="zh-CN" altLang="en-US">
                    <a:noFill/>
                  </a:rPr>
                  <a:t> </a:t>
                </a:r>
              </a:p>
            </p:txBody>
          </p:sp>
        </mc:Fallback>
      </mc:AlternateContent>
      <p:sp>
        <p:nvSpPr>
          <p:cNvPr id="693" name="矩形 692">
            <a:extLst>
              <a:ext uri="{FF2B5EF4-FFF2-40B4-BE49-F238E27FC236}">
                <a16:creationId xmlns:a16="http://schemas.microsoft.com/office/drawing/2014/main" id="{0E32E926-DA36-4333-A640-0C348471AA0D}"/>
              </a:ext>
            </a:extLst>
          </p:cNvPr>
          <p:cNvSpPr/>
          <p:nvPr/>
        </p:nvSpPr>
        <p:spPr>
          <a:xfrm>
            <a:off x="6498830" y="5461831"/>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cxnSp>
        <p:nvCxnSpPr>
          <p:cNvPr id="694" name="直接连接符 693">
            <a:extLst>
              <a:ext uri="{FF2B5EF4-FFF2-40B4-BE49-F238E27FC236}">
                <a16:creationId xmlns:a16="http://schemas.microsoft.com/office/drawing/2014/main" id="{1D167350-8ACF-499B-BFDF-F124877DA81B}"/>
              </a:ext>
            </a:extLst>
          </p:cNvPr>
          <p:cNvCxnSpPr/>
          <p:nvPr/>
        </p:nvCxnSpPr>
        <p:spPr>
          <a:xfrm flipV="1">
            <a:off x="6556627" y="1419021"/>
            <a:ext cx="15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5" name="直接连接符 694">
            <a:extLst>
              <a:ext uri="{FF2B5EF4-FFF2-40B4-BE49-F238E27FC236}">
                <a16:creationId xmlns:a16="http://schemas.microsoft.com/office/drawing/2014/main" id="{58DA6B07-9DCF-4A64-8F7B-DA328683EB35}"/>
              </a:ext>
            </a:extLst>
          </p:cNvPr>
          <p:cNvCxnSpPr/>
          <p:nvPr/>
        </p:nvCxnSpPr>
        <p:spPr>
          <a:xfrm flipV="1">
            <a:off x="6902355" y="1419021"/>
            <a:ext cx="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6" name="直接连接符 695">
            <a:extLst>
              <a:ext uri="{FF2B5EF4-FFF2-40B4-BE49-F238E27FC236}">
                <a16:creationId xmlns:a16="http://schemas.microsoft.com/office/drawing/2014/main" id="{12359E44-4D57-46FB-8F8F-8A43B2357B68}"/>
              </a:ext>
            </a:extLst>
          </p:cNvPr>
          <p:cNvCxnSpPr/>
          <p:nvPr/>
        </p:nvCxnSpPr>
        <p:spPr>
          <a:xfrm flipH="1" flipV="1">
            <a:off x="7218653" y="1419021"/>
            <a:ext cx="1033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7" name="直接连接符 696">
            <a:extLst>
              <a:ext uri="{FF2B5EF4-FFF2-40B4-BE49-F238E27FC236}">
                <a16:creationId xmlns:a16="http://schemas.microsoft.com/office/drawing/2014/main" id="{5235EB84-0698-450B-9D00-EBB77B9BCE8C}"/>
              </a:ext>
            </a:extLst>
          </p:cNvPr>
          <p:cNvCxnSpPr/>
          <p:nvPr/>
        </p:nvCxnSpPr>
        <p:spPr>
          <a:xfrm flipH="1" flipV="1">
            <a:off x="7565178" y="1419021"/>
            <a:ext cx="1110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8" name="直接连接符 697">
            <a:extLst>
              <a:ext uri="{FF2B5EF4-FFF2-40B4-BE49-F238E27FC236}">
                <a16:creationId xmlns:a16="http://schemas.microsoft.com/office/drawing/2014/main" id="{B5342197-D5C1-447E-9CAD-8B903E5F40E3}"/>
              </a:ext>
            </a:extLst>
          </p:cNvPr>
          <p:cNvCxnSpPr/>
          <p:nvPr/>
        </p:nvCxnSpPr>
        <p:spPr>
          <a:xfrm flipV="1">
            <a:off x="7909802" y="1419020"/>
            <a:ext cx="7997"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9" name="直接连接符 698">
            <a:extLst>
              <a:ext uri="{FF2B5EF4-FFF2-40B4-BE49-F238E27FC236}">
                <a16:creationId xmlns:a16="http://schemas.microsoft.com/office/drawing/2014/main" id="{274EE27B-8AC9-4C9E-A3E4-62AD439116D0}"/>
              </a:ext>
            </a:extLst>
          </p:cNvPr>
          <p:cNvCxnSpPr/>
          <p:nvPr/>
        </p:nvCxnSpPr>
        <p:spPr>
          <a:xfrm flipH="1" flipV="1">
            <a:off x="8244427" y="1419021"/>
            <a:ext cx="4213"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0" name="直接连接符 699">
            <a:extLst>
              <a:ext uri="{FF2B5EF4-FFF2-40B4-BE49-F238E27FC236}">
                <a16:creationId xmlns:a16="http://schemas.microsoft.com/office/drawing/2014/main" id="{094C7FF4-F37A-4A1E-ABAA-759A2DD31F99}"/>
              </a:ext>
            </a:extLst>
          </p:cNvPr>
          <p:cNvCxnSpPr/>
          <p:nvPr/>
        </p:nvCxnSpPr>
        <p:spPr>
          <a:xfrm flipH="1" flipV="1">
            <a:off x="8595274" y="1419021"/>
            <a:ext cx="665"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1" name="直接连接符 700">
            <a:extLst>
              <a:ext uri="{FF2B5EF4-FFF2-40B4-BE49-F238E27FC236}">
                <a16:creationId xmlns:a16="http://schemas.microsoft.com/office/drawing/2014/main" id="{DFD77F11-1EE8-4B3B-9C37-FF71B54E8419}"/>
              </a:ext>
            </a:extLst>
          </p:cNvPr>
          <p:cNvCxnSpPr/>
          <p:nvPr/>
        </p:nvCxnSpPr>
        <p:spPr>
          <a:xfrm flipV="1">
            <a:off x="8929457" y="1419021"/>
            <a:ext cx="77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2" name="直接连接符 701">
            <a:extLst>
              <a:ext uri="{FF2B5EF4-FFF2-40B4-BE49-F238E27FC236}">
                <a16:creationId xmlns:a16="http://schemas.microsoft.com/office/drawing/2014/main" id="{ED8F8BDD-5B07-49C4-BBD3-558224DD7B6C}"/>
              </a:ext>
            </a:extLst>
          </p:cNvPr>
          <p:cNvCxnSpPr/>
          <p:nvPr/>
        </p:nvCxnSpPr>
        <p:spPr>
          <a:xfrm flipH="1" flipV="1">
            <a:off x="9264569" y="1419021"/>
            <a:ext cx="3726"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3" name="直接箭头连接符 702">
            <a:extLst>
              <a:ext uri="{FF2B5EF4-FFF2-40B4-BE49-F238E27FC236}">
                <a16:creationId xmlns:a16="http://schemas.microsoft.com/office/drawing/2014/main" id="{570047C2-05F0-426F-8EFD-90600FB28F1F}"/>
              </a:ext>
            </a:extLst>
          </p:cNvPr>
          <p:cNvCxnSpPr>
            <a:stCxn id="622" idx="5"/>
          </p:cNvCxnSpPr>
          <p:nvPr/>
        </p:nvCxnSpPr>
        <p:spPr>
          <a:xfrm flipV="1">
            <a:off x="2827942" y="2488274"/>
            <a:ext cx="336796" cy="3249617"/>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05" name="直接箭头连接符 704">
            <a:extLst>
              <a:ext uri="{FF2B5EF4-FFF2-40B4-BE49-F238E27FC236}">
                <a16:creationId xmlns:a16="http://schemas.microsoft.com/office/drawing/2014/main" id="{08F45B65-B62F-415C-9877-4A603A1ED8D2}"/>
              </a:ext>
            </a:extLst>
          </p:cNvPr>
          <p:cNvCxnSpPr/>
          <p:nvPr/>
        </p:nvCxnSpPr>
        <p:spPr>
          <a:xfrm flipV="1">
            <a:off x="3175843" y="507755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06" name="直接箭头连接符 705">
            <a:extLst>
              <a:ext uri="{FF2B5EF4-FFF2-40B4-BE49-F238E27FC236}">
                <a16:creationId xmlns:a16="http://schemas.microsoft.com/office/drawing/2014/main" id="{F91E4E6A-202B-4409-9A36-7655CCC2C47B}"/>
              </a:ext>
            </a:extLst>
          </p:cNvPr>
          <p:cNvCxnSpPr/>
          <p:nvPr/>
        </p:nvCxnSpPr>
        <p:spPr>
          <a:xfrm flipV="1">
            <a:off x="3171629" y="367772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07" name="直接箭头连接符 706">
            <a:extLst>
              <a:ext uri="{FF2B5EF4-FFF2-40B4-BE49-F238E27FC236}">
                <a16:creationId xmlns:a16="http://schemas.microsoft.com/office/drawing/2014/main" id="{5B84C4E2-1335-4923-B46A-0B05ECD0DBB3}"/>
              </a:ext>
            </a:extLst>
          </p:cNvPr>
          <p:cNvCxnSpPr/>
          <p:nvPr/>
        </p:nvCxnSpPr>
        <p:spPr>
          <a:xfrm flipV="1">
            <a:off x="3175843" y="5430179"/>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08" name="直接箭头连接符 707">
            <a:extLst>
              <a:ext uri="{FF2B5EF4-FFF2-40B4-BE49-F238E27FC236}">
                <a16:creationId xmlns:a16="http://schemas.microsoft.com/office/drawing/2014/main" id="{FB400712-46DC-4462-B8C7-CD242BFCA4E8}"/>
              </a:ext>
            </a:extLst>
          </p:cNvPr>
          <p:cNvCxnSpPr/>
          <p:nvPr/>
        </p:nvCxnSpPr>
        <p:spPr>
          <a:xfrm flipV="1">
            <a:off x="3164738" y="4026702"/>
            <a:ext cx="372556" cy="4183"/>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09" name="直接箭头连接符 708">
            <a:extLst>
              <a:ext uri="{FF2B5EF4-FFF2-40B4-BE49-F238E27FC236}">
                <a16:creationId xmlns:a16="http://schemas.microsoft.com/office/drawing/2014/main" id="{C25D37B0-C253-4B48-8581-7E7B656EA3CA}"/>
              </a:ext>
            </a:extLst>
          </p:cNvPr>
          <p:cNvCxnSpPr/>
          <p:nvPr/>
        </p:nvCxnSpPr>
        <p:spPr>
          <a:xfrm flipV="1">
            <a:off x="3176903" y="2115400"/>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10" name="直接箭头连接符 709">
            <a:extLst>
              <a:ext uri="{FF2B5EF4-FFF2-40B4-BE49-F238E27FC236}">
                <a16:creationId xmlns:a16="http://schemas.microsoft.com/office/drawing/2014/main" id="{108BAE88-8DCA-47A3-8406-968888500D61}"/>
              </a:ext>
            </a:extLst>
          </p:cNvPr>
          <p:cNvCxnSpPr/>
          <p:nvPr/>
        </p:nvCxnSpPr>
        <p:spPr>
          <a:xfrm flipV="1">
            <a:off x="3170012" y="2478651"/>
            <a:ext cx="367282" cy="542"/>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11" name="直接箭头连接符 710">
            <a:extLst>
              <a:ext uri="{FF2B5EF4-FFF2-40B4-BE49-F238E27FC236}">
                <a16:creationId xmlns:a16="http://schemas.microsoft.com/office/drawing/2014/main" id="{630D8428-F1A7-4D0A-8620-517A96BE09A2}"/>
              </a:ext>
            </a:extLst>
          </p:cNvPr>
          <p:cNvCxnSpPr/>
          <p:nvPr/>
        </p:nvCxnSpPr>
        <p:spPr>
          <a:xfrm flipV="1">
            <a:off x="3502471" y="4737150"/>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12" name="直接箭头连接符 711">
            <a:extLst>
              <a:ext uri="{FF2B5EF4-FFF2-40B4-BE49-F238E27FC236}">
                <a16:creationId xmlns:a16="http://schemas.microsoft.com/office/drawing/2014/main" id="{4208BB58-8D6D-4BB1-902D-A7507A15C2E9}"/>
              </a:ext>
            </a:extLst>
          </p:cNvPr>
          <p:cNvCxnSpPr/>
          <p:nvPr/>
        </p:nvCxnSpPr>
        <p:spPr>
          <a:xfrm flipV="1">
            <a:off x="3505148" y="3337316"/>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13" name="直接箭头连接符 712">
            <a:extLst>
              <a:ext uri="{FF2B5EF4-FFF2-40B4-BE49-F238E27FC236}">
                <a16:creationId xmlns:a16="http://schemas.microsoft.com/office/drawing/2014/main" id="{8CC0B79E-A5D1-47F2-B52E-3846D4467C6B}"/>
              </a:ext>
            </a:extLst>
          </p:cNvPr>
          <p:cNvCxnSpPr/>
          <p:nvPr/>
        </p:nvCxnSpPr>
        <p:spPr>
          <a:xfrm flipV="1">
            <a:off x="3521572" y="507066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14" name="直接箭头连接符 713">
            <a:extLst>
              <a:ext uri="{FF2B5EF4-FFF2-40B4-BE49-F238E27FC236}">
                <a16:creationId xmlns:a16="http://schemas.microsoft.com/office/drawing/2014/main" id="{2965D3C5-9945-4262-A897-3270447D34D5}"/>
              </a:ext>
            </a:extLst>
          </p:cNvPr>
          <p:cNvCxnSpPr/>
          <p:nvPr/>
        </p:nvCxnSpPr>
        <p:spPr>
          <a:xfrm flipV="1">
            <a:off x="3510468" y="368461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15" name="直接箭头连接符 714">
            <a:extLst>
              <a:ext uri="{FF2B5EF4-FFF2-40B4-BE49-F238E27FC236}">
                <a16:creationId xmlns:a16="http://schemas.microsoft.com/office/drawing/2014/main" id="{2AFA3B61-D883-4F17-A4EE-9D7946084208}"/>
              </a:ext>
            </a:extLst>
          </p:cNvPr>
          <p:cNvCxnSpPr/>
          <p:nvPr/>
        </p:nvCxnSpPr>
        <p:spPr>
          <a:xfrm flipV="1">
            <a:off x="3521572" y="5430177"/>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16" name="直接箭头连接符 715">
            <a:extLst>
              <a:ext uri="{FF2B5EF4-FFF2-40B4-BE49-F238E27FC236}">
                <a16:creationId xmlns:a16="http://schemas.microsoft.com/office/drawing/2014/main" id="{A47B526D-B3F3-4B24-9BA4-F06B5C89504C}"/>
              </a:ext>
            </a:extLst>
          </p:cNvPr>
          <p:cNvCxnSpPr/>
          <p:nvPr/>
        </p:nvCxnSpPr>
        <p:spPr>
          <a:xfrm>
            <a:off x="3510468" y="4030343"/>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17" name="直接箭头连接符 716">
            <a:extLst>
              <a:ext uri="{FF2B5EF4-FFF2-40B4-BE49-F238E27FC236}">
                <a16:creationId xmlns:a16="http://schemas.microsoft.com/office/drawing/2014/main" id="{FE7BCC2A-2C0E-49D9-83E7-4334C80C3785}"/>
              </a:ext>
            </a:extLst>
          </p:cNvPr>
          <p:cNvCxnSpPr/>
          <p:nvPr/>
        </p:nvCxnSpPr>
        <p:spPr>
          <a:xfrm>
            <a:off x="3537295" y="3677050"/>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18" name="直接箭头连接符 717">
            <a:extLst>
              <a:ext uri="{FF2B5EF4-FFF2-40B4-BE49-F238E27FC236}">
                <a16:creationId xmlns:a16="http://schemas.microsoft.com/office/drawing/2014/main" id="{B6D5CCB6-D155-4A1F-BA68-6233FF3B1ECD}"/>
              </a:ext>
            </a:extLst>
          </p:cNvPr>
          <p:cNvCxnSpPr/>
          <p:nvPr/>
        </p:nvCxnSpPr>
        <p:spPr>
          <a:xfrm flipV="1">
            <a:off x="3508586" y="5080447"/>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19" name="直接箭头连接符 718">
            <a:extLst>
              <a:ext uri="{FF2B5EF4-FFF2-40B4-BE49-F238E27FC236}">
                <a16:creationId xmlns:a16="http://schemas.microsoft.com/office/drawing/2014/main" id="{9E8C1A2C-88B6-472E-A43C-9F5B88D70379}"/>
              </a:ext>
            </a:extLst>
          </p:cNvPr>
          <p:cNvCxnSpPr/>
          <p:nvPr/>
        </p:nvCxnSpPr>
        <p:spPr>
          <a:xfrm flipV="1">
            <a:off x="3510421" y="1774992"/>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20" name="直接箭头连接符 719">
            <a:extLst>
              <a:ext uri="{FF2B5EF4-FFF2-40B4-BE49-F238E27FC236}">
                <a16:creationId xmlns:a16="http://schemas.microsoft.com/office/drawing/2014/main" id="{8FF24B92-CDEC-4CC3-B036-7FC64646BCD6}"/>
              </a:ext>
            </a:extLst>
          </p:cNvPr>
          <p:cNvCxnSpPr/>
          <p:nvPr/>
        </p:nvCxnSpPr>
        <p:spPr>
          <a:xfrm flipV="1">
            <a:off x="3515742" y="2122290"/>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21" name="直接箭头连接符 720">
            <a:extLst>
              <a:ext uri="{FF2B5EF4-FFF2-40B4-BE49-F238E27FC236}">
                <a16:creationId xmlns:a16="http://schemas.microsoft.com/office/drawing/2014/main" id="{225FB183-66DD-4994-A93C-E4A609AE4AF8}"/>
              </a:ext>
            </a:extLst>
          </p:cNvPr>
          <p:cNvCxnSpPr/>
          <p:nvPr/>
        </p:nvCxnSpPr>
        <p:spPr>
          <a:xfrm>
            <a:off x="3515742" y="2468019"/>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22" name="直接箭头连接符 721">
            <a:extLst>
              <a:ext uri="{FF2B5EF4-FFF2-40B4-BE49-F238E27FC236}">
                <a16:creationId xmlns:a16="http://schemas.microsoft.com/office/drawing/2014/main" id="{ECC60EE3-4A2A-46E7-9029-B40F14A981AE}"/>
              </a:ext>
            </a:extLst>
          </p:cNvPr>
          <p:cNvCxnSpPr/>
          <p:nvPr/>
        </p:nvCxnSpPr>
        <p:spPr>
          <a:xfrm>
            <a:off x="3518612" y="2115226"/>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23" name="直接箭头连接符 722">
            <a:extLst>
              <a:ext uri="{FF2B5EF4-FFF2-40B4-BE49-F238E27FC236}">
                <a16:creationId xmlns:a16="http://schemas.microsoft.com/office/drawing/2014/main" id="{B71CECBE-C502-4964-9737-0D664AC6D756}"/>
              </a:ext>
            </a:extLst>
          </p:cNvPr>
          <p:cNvCxnSpPr/>
          <p:nvPr/>
        </p:nvCxnSpPr>
        <p:spPr>
          <a:xfrm flipV="1">
            <a:off x="3855091" y="4384531"/>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24" name="直接箭头连接符 723">
            <a:extLst>
              <a:ext uri="{FF2B5EF4-FFF2-40B4-BE49-F238E27FC236}">
                <a16:creationId xmlns:a16="http://schemas.microsoft.com/office/drawing/2014/main" id="{EA660D40-6582-4906-BED8-9A2B96ADB946}"/>
              </a:ext>
            </a:extLst>
          </p:cNvPr>
          <p:cNvCxnSpPr/>
          <p:nvPr/>
        </p:nvCxnSpPr>
        <p:spPr>
          <a:xfrm flipV="1">
            <a:off x="3848200" y="4730260"/>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25" name="直接箭头连接符 724">
            <a:extLst>
              <a:ext uri="{FF2B5EF4-FFF2-40B4-BE49-F238E27FC236}">
                <a16:creationId xmlns:a16="http://schemas.microsoft.com/office/drawing/2014/main" id="{986A72A6-D724-4793-B7C7-F26F632EA55C}"/>
              </a:ext>
            </a:extLst>
          </p:cNvPr>
          <p:cNvCxnSpPr/>
          <p:nvPr/>
        </p:nvCxnSpPr>
        <p:spPr>
          <a:xfrm flipV="1">
            <a:off x="3849771" y="507066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26" name="直接箭头连接符 725">
            <a:extLst>
              <a:ext uri="{FF2B5EF4-FFF2-40B4-BE49-F238E27FC236}">
                <a16:creationId xmlns:a16="http://schemas.microsoft.com/office/drawing/2014/main" id="{E4E223D5-3A09-4036-9DA2-D5F41818470D}"/>
              </a:ext>
            </a:extLst>
          </p:cNvPr>
          <p:cNvCxnSpPr/>
          <p:nvPr/>
        </p:nvCxnSpPr>
        <p:spPr>
          <a:xfrm flipV="1">
            <a:off x="3850876" y="3337316"/>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27" name="直接箭头连接符 726">
            <a:extLst>
              <a:ext uri="{FF2B5EF4-FFF2-40B4-BE49-F238E27FC236}">
                <a16:creationId xmlns:a16="http://schemas.microsoft.com/office/drawing/2014/main" id="{CD04CF6E-2C33-4EF1-8420-C5F41C54D89C}"/>
              </a:ext>
            </a:extLst>
          </p:cNvPr>
          <p:cNvCxnSpPr/>
          <p:nvPr/>
        </p:nvCxnSpPr>
        <p:spPr>
          <a:xfrm flipV="1">
            <a:off x="3850876" y="367772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28" name="直接箭头连接符 727">
            <a:extLst>
              <a:ext uri="{FF2B5EF4-FFF2-40B4-BE49-F238E27FC236}">
                <a16:creationId xmlns:a16="http://schemas.microsoft.com/office/drawing/2014/main" id="{BC3AAFEA-B8F0-47D5-BEC9-A9E9A7680DCD}"/>
              </a:ext>
            </a:extLst>
          </p:cNvPr>
          <p:cNvCxnSpPr/>
          <p:nvPr/>
        </p:nvCxnSpPr>
        <p:spPr>
          <a:xfrm flipV="1">
            <a:off x="3861981" y="542328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29" name="直接箭头连接符 728">
            <a:extLst>
              <a:ext uri="{FF2B5EF4-FFF2-40B4-BE49-F238E27FC236}">
                <a16:creationId xmlns:a16="http://schemas.microsoft.com/office/drawing/2014/main" id="{C9C84C84-20F1-49C7-A543-9013E692DC4B}"/>
              </a:ext>
            </a:extLst>
          </p:cNvPr>
          <p:cNvCxnSpPr/>
          <p:nvPr/>
        </p:nvCxnSpPr>
        <p:spPr>
          <a:xfrm>
            <a:off x="3857766" y="4037232"/>
            <a:ext cx="326629"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30" name="直接箭头连接符 729">
            <a:extLst>
              <a:ext uri="{FF2B5EF4-FFF2-40B4-BE49-F238E27FC236}">
                <a16:creationId xmlns:a16="http://schemas.microsoft.com/office/drawing/2014/main" id="{D6CE2035-FF3A-4374-A4FB-9523B186B920}"/>
              </a:ext>
            </a:extLst>
          </p:cNvPr>
          <p:cNvCxnSpPr/>
          <p:nvPr/>
        </p:nvCxnSpPr>
        <p:spPr>
          <a:xfrm flipV="1">
            <a:off x="3842880" y="4737151"/>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31" name="直接箭头连接符 730">
            <a:extLst>
              <a:ext uri="{FF2B5EF4-FFF2-40B4-BE49-F238E27FC236}">
                <a16:creationId xmlns:a16="http://schemas.microsoft.com/office/drawing/2014/main" id="{52A76306-1081-4C0B-8A33-A7A90C7CF404}"/>
              </a:ext>
            </a:extLst>
          </p:cNvPr>
          <p:cNvCxnSpPr/>
          <p:nvPr/>
        </p:nvCxnSpPr>
        <p:spPr>
          <a:xfrm>
            <a:off x="3843985" y="3330967"/>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32" name="直接箭头连接符 731">
            <a:extLst>
              <a:ext uri="{FF2B5EF4-FFF2-40B4-BE49-F238E27FC236}">
                <a16:creationId xmlns:a16="http://schemas.microsoft.com/office/drawing/2014/main" id="{17EDA3E3-22E2-41CA-BC42-74F3FD4316E1}"/>
              </a:ext>
            </a:extLst>
          </p:cNvPr>
          <p:cNvCxnSpPr/>
          <p:nvPr/>
        </p:nvCxnSpPr>
        <p:spPr>
          <a:xfrm flipV="1">
            <a:off x="3857001" y="2965302"/>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33" name="直接箭头连接符 732">
            <a:extLst>
              <a:ext uri="{FF2B5EF4-FFF2-40B4-BE49-F238E27FC236}">
                <a16:creationId xmlns:a16="http://schemas.microsoft.com/office/drawing/2014/main" id="{2DF2A0F1-14D6-4C36-8F00-E5619C9A224B}"/>
              </a:ext>
            </a:extLst>
          </p:cNvPr>
          <p:cNvCxnSpPr/>
          <p:nvPr/>
        </p:nvCxnSpPr>
        <p:spPr>
          <a:xfrm>
            <a:off x="3883025" y="3676508"/>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34" name="直接箭头连接符 733">
            <a:extLst>
              <a:ext uri="{FF2B5EF4-FFF2-40B4-BE49-F238E27FC236}">
                <a16:creationId xmlns:a16="http://schemas.microsoft.com/office/drawing/2014/main" id="{262E410D-526A-4E8E-8936-B4E6E1ECB400}"/>
              </a:ext>
            </a:extLst>
          </p:cNvPr>
          <p:cNvCxnSpPr/>
          <p:nvPr/>
        </p:nvCxnSpPr>
        <p:spPr>
          <a:xfrm flipV="1">
            <a:off x="3854315" y="508044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35" name="直接箭头连接符 734">
            <a:extLst>
              <a:ext uri="{FF2B5EF4-FFF2-40B4-BE49-F238E27FC236}">
                <a16:creationId xmlns:a16="http://schemas.microsoft.com/office/drawing/2014/main" id="{588AA722-F9AA-4E41-ADAF-4FF3FD24F633}"/>
              </a:ext>
            </a:extLst>
          </p:cNvPr>
          <p:cNvCxnSpPr/>
          <p:nvPr/>
        </p:nvCxnSpPr>
        <p:spPr>
          <a:xfrm flipV="1">
            <a:off x="3856150" y="1774992"/>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36" name="直接箭头连接符 735">
            <a:extLst>
              <a:ext uri="{FF2B5EF4-FFF2-40B4-BE49-F238E27FC236}">
                <a16:creationId xmlns:a16="http://schemas.microsoft.com/office/drawing/2014/main" id="{AFEDE5EB-2E67-432C-B23A-EBE5597F833A}"/>
              </a:ext>
            </a:extLst>
          </p:cNvPr>
          <p:cNvCxnSpPr/>
          <p:nvPr/>
        </p:nvCxnSpPr>
        <p:spPr>
          <a:xfrm flipV="1">
            <a:off x="3856150" y="2115400"/>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37" name="直接箭头连接符 736">
            <a:extLst>
              <a:ext uri="{FF2B5EF4-FFF2-40B4-BE49-F238E27FC236}">
                <a16:creationId xmlns:a16="http://schemas.microsoft.com/office/drawing/2014/main" id="{E53F1020-04FF-4FF6-BC7A-F1C25A76A1DA}"/>
              </a:ext>
            </a:extLst>
          </p:cNvPr>
          <p:cNvCxnSpPr/>
          <p:nvPr/>
        </p:nvCxnSpPr>
        <p:spPr>
          <a:xfrm>
            <a:off x="3863040" y="2474909"/>
            <a:ext cx="326629"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38" name="直接箭头连接符 737">
            <a:extLst>
              <a:ext uri="{FF2B5EF4-FFF2-40B4-BE49-F238E27FC236}">
                <a16:creationId xmlns:a16="http://schemas.microsoft.com/office/drawing/2014/main" id="{98879B20-D05F-4F1F-B7D7-96AB06DAF86B}"/>
              </a:ext>
            </a:extLst>
          </p:cNvPr>
          <p:cNvCxnSpPr/>
          <p:nvPr/>
        </p:nvCxnSpPr>
        <p:spPr>
          <a:xfrm>
            <a:off x="3854183" y="1773900"/>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39" name="直接箭头连接符 738">
            <a:extLst>
              <a:ext uri="{FF2B5EF4-FFF2-40B4-BE49-F238E27FC236}">
                <a16:creationId xmlns:a16="http://schemas.microsoft.com/office/drawing/2014/main" id="{A7865908-2634-4ADD-8AB3-B0BEC3125742}"/>
              </a:ext>
            </a:extLst>
          </p:cNvPr>
          <p:cNvCxnSpPr/>
          <p:nvPr/>
        </p:nvCxnSpPr>
        <p:spPr>
          <a:xfrm>
            <a:off x="3854183" y="2119941"/>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40" name="直接箭头连接符 739">
            <a:extLst>
              <a:ext uri="{FF2B5EF4-FFF2-40B4-BE49-F238E27FC236}">
                <a16:creationId xmlns:a16="http://schemas.microsoft.com/office/drawing/2014/main" id="{89C5305B-8F74-42FF-851A-FC91F4DB483E}"/>
              </a:ext>
            </a:extLst>
          </p:cNvPr>
          <p:cNvCxnSpPr/>
          <p:nvPr/>
        </p:nvCxnSpPr>
        <p:spPr>
          <a:xfrm flipV="1">
            <a:off x="3861998" y="1415146"/>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41" name="直接箭头连接符 740">
            <a:extLst>
              <a:ext uri="{FF2B5EF4-FFF2-40B4-BE49-F238E27FC236}">
                <a16:creationId xmlns:a16="http://schemas.microsoft.com/office/drawing/2014/main" id="{20C89A30-648F-4D1E-865D-E973A6AD7A75}"/>
              </a:ext>
            </a:extLst>
          </p:cNvPr>
          <p:cNvCxnSpPr>
            <a:cxnSpLocks/>
          </p:cNvCxnSpPr>
          <p:nvPr/>
        </p:nvCxnSpPr>
        <p:spPr>
          <a:xfrm flipV="1">
            <a:off x="4272939" y="4026701"/>
            <a:ext cx="245075" cy="1970723"/>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42" name="直接箭头连接符 741">
            <a:extLst>
              <a:ext uri="{FF2B5EF4-FFF2-40B4-BE49-F238E27FC236}">
                <a16:creationId xmlns:a16="http://schemas.microsoft.com/office/drawing/2014/main" id="{8ED59116-E03D-4E8E-AC8B-D508CA138DAA}"/>
              </a:ext>
            </a:extLst>
          </p:cNvPr>
          <p:cNvCxnSpPr>
            <a:cxnSpLocks/>
          </p:cNvCxnSpPr>
          <p:nvPr/>
        </p:nvCxnSpPr>
        <p:spPr>
          <a:xfrm flipV="1">
            <a:off x="4272939" y="5414052"/>
            <a:ext cx="245075" cy="583372"/>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43" name="矩形 742">
            <a:extLst>
              <a:ext uri="{FF2B5EF4-FFF2-40B4-BE49-F238E27FC236}">
                <a16:creationId xmlns:a16="http://schemas.microsoft.com/office/drawing/2014/main" id="{B39685D0-5517-4614-858B-D46AEC8654C0}"/>
              </a:ext>
            </a:extLst>
          </p:cNvPr>
          <p:cNvSpPr/>
          <p:nvPr/>
        </p:nvSpPr>
        <p:spPr>
          <a:xfrm>
            <a:off x="8184232" y="5471496"/>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744" name="矩形 743">
            <a:extLst>
              <a:ext uri="{FF2B5EF4-FFF2-40B4-BE49-F238E27FC236}">
                <a16:creationId xmlns:a16="http://schemas.microsoft.com/office/drawing/2014/main" id="{DE4194FF-130F-4D1C-B613-748065D1D4C4}"/>
              </a:ext>
            </a:extLst>
          </p:cNvPr>
          <p:cNvSpPr/>
          <p:nvPr/>
        </p:nvSpPr>
        <p:spPr>
          <a:xfrm>
            <a:off x="8521478" y="5471496"/>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mc:AlternateContent xmlns:mc="http://schemas.openxmlformats.org/markup-compatibility/2006" xmlns:a14="http://schemas.microsoft.com/office/drawing/2010/main">
        <mc:Choice Requires="a14">
          <p:sp>
            <p:nvSpPr>
              <p:cNvPr id="745" name="矩形 744">
                <a:extLst>
                  <a:ext uri="{FF2B5EF4-FFF2-40B4-BE49-F238E27FC236}">
                    <a16:creationId xmlns:a16="http://schemas.microsoft.com/office/drawing/2014/main" id="{2B96FE20-55BF-409B-82B1-43B6ABB2D247}"/>
                  </a:ext>
                </a:extLst>
              </p:cNvPr>
              <p:cNvSpPr/>
              <p:nvPr/>
            </p:nvSpPr>
            <p:spPr>
              <a:xfrm>
                <a:off x="8859754" y="5471496"/>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𝑇</m:t>
                          </m:r>
                        </m:sub>
                      </m:sSub>
                    </m:oMath>
                  </m:oMathPara>
                </a14:m>
                <a:endParaRPr lang="zh-CN" altLang="en-US" sz="1600" dirty="0"/>
              </a:p>
            </p:txBody>
          </p:sp>
        </mc:Choice>
        <mc:Fallback xmlns="">
          <p:sp>
            <p:nvSpPr>
              <p:cNvPr id="745" name="矩形 744">
                <a:extLst>
                  <a:ext uri="{FF2B5EF4-FFF2-40B4-BE49-F238E27FC236}">
                    <a16:creationId xmlns:a16="http://schemas.microsoft.com/office/drawing/2014/main" id="{2B96FE20-55BF-409B-82B1-43B6ABB2D247}"/>
                  </a:ext>
                </a:extLst>
              </p:cNvPr>
              <p:cNvSpPr>
                <a:spLocks noRot="1" noChangeAspect="1" noMove="1" noResize="1" noEditPoints="1" noAdjustHandles="1" noChangeArrowheads="1" noChangeShapeType="1" noTextEdit="1"/>
              </p:cNvSpPr>
              <p:nvPr/>
            </p:nvSpPr>
            <p:spPr>
              <a:xfrm>
                <a:off x="8859754" y="5471496"/>
                <a:ext cx="151632" cy="386116"/>
              </a:xfrm>
              <a:prstGeom prst="rect">
                <a:avLst/>
              </a:prstGeom>
              <a:blipFill>
                <a:blip r:embed="rId15"/>
                <a:stretch>
                  <a:fillRect l="-65385" r="-53846"/>
                </a:stretch>
              </a:blipFill>
            </p:spPr>
            <p:txBody>
              <a:bodyPr/>
              <a:lstStyle/>
              <a:p>
                <a:r>
                  <a:rPr lang="zh-CN" altLang="en-US">
                    <a:noFill/>
                  </a:rPr>
                  <a:t> </a:t>
                </a:r>
              </a:p>
            </p:txBody>
          </p:sp>
        </mc:Fallback>
      </mc:AlternateContent>
      <p:sp>
        <p:nvSpPr>
          <p:cNvPr id="746" name="矩形 745">
            <a:extLst>
              <a:ext uri="{FF2B5EF4-FFF2-40B4-BE49-F238E27FC236}">
                <a16:creationId xmlns:a16="http://schemas.microsoft.com/office/drawing/2014/main" id="{592EAEBF-07A7-4340-A214-62C634B91F42}"/>
              </a:ext>
            </a:extLst>
          </p:cNvPr>
          <p:cNvSpPr/>
          <p:nvPr/>
        </p:nvSpPr>
        <p:spPr>
          <a:xfrm>
            <a:off x="4099939" y="5997424"/>
            <a:ext cx="274988" cy="300502"/>
          </a:xfrm>
          <a:prstGeom prst="rect">
            <a:avLst/>
          </a:prstGeom>
          <a:solidFill>
            <a:srgbClr val="FF0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一</a:t>
            </a:r>
          </a:p>
        </p:txBody>
      </p:sp>
      <p:cxnSp>
        <p:nvCxnSpPr>
          <p:cNvPr id="747" name="直接箭头连接符 746">
            <a:extLst>
              <a:ext uri="{FF2B5EF4-FFF2-40B4-BE49-F238E27FC236}">
                <a16:creationId xmlns:a16="http://schemas.microsoft.com/office/drawing/2014/main" id="{F5CE0549-58A2-47EE-BB19-17036A143FFB}"/>
              </a:ext>
            </a:extLst>
          </p:cNvPr>
          <p:cNvCxnSpPr/>
          <p:nvPr/>
        </p:nvCxnSpPr>
        <p:spPr>
          <a:xfrm flipV="1">
            <a:off x="4181719" y="3337856"/>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48" name="直接箭头连接符 747">
            <a:extLst>
              <a:ext uri="{FF2B5EF4-FFF2-40B4-BE49-F238E27FC236}">
                <a16:creationId xmlns:a16="http://schemas.microsoft.com/office/drawing/2014/main" id="{041421DB-7518-471A-BB4F-BFE82875A3F1}"/>
              </a:ext>
            </a:extLst>
          </p:cNvPr>
          <p:cNvCxnSpPr/>
          <p:nvPr/>
        </p:nvCxnSpPr>
        <p:spPr>
          <a:xfrm flipV="1">
            <a:off x="4181719" y="367826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49" name="直接箭头连接符 748">
            <a:extLst>
              <a:ext uri="{FF2B5EF4-FFF2-40B4-BE49-F238E27FC236}">
                <a16:creationId xmlns:a16="http://schemas.microsoft.com/office/drawing/2014/main" id="{E010D452-7B9E-46B5-A23F-30DB66C283EA}"/>
              </a:ext>
            </a:extLst>
          </p:cNvPr>
          <p:cNvCxnSpPr/>
          <p:nvPr/>
        </p:nvCxnSpPr>
        <p:spPr>
          <a:xfrm>
            <a:off x="4188609" y="4037772"/>
            <a:ext cx="326629"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50" name="直接箭头连接符 749">
            <a:extLst>
              <a:ext uri="{FF2B5EF4-FFF2-40B4-BE49-F238E27FC236}">
                <a16:creationId xmlns:a16="http://schemas.microsoft.com/office/drawing/2014/main" id="{880CF32B-2E88-497C-82D3-F0E67808060C}"/>
              </a:ext>
            </a:extLst>
          </p:cNvPr>
          <p:cNvCxnSpPr/>
          <p:nvPr/>
        </p:nvCxnSpPr>
        <p:spPr>
          <a:xfrm>
            <a:off x="4174828" y="3331507"/>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51" name="直接箭头连接符 750">
            <a:extLst>
              <a:ext uri="{FF2B5EF4-FFF2-40B4-BE49-F238E27FC236}">
                <a16:creationId xmlns:a16="http://schemas.microsoft.com/office/drawing/2014/main" id="{16777D99-225E-4D68-9191-6FBA517D7C73}"/>
              </a:ext>
            </a:extLst>
          </p:cNvPr>
          <p:cNvCxnSpPr/>
          <p:nvPr/>
        </p:nvCxnSpPr>
        <p:spPr>
          <a:xfrm flipV="1">
            <a:off x="4187844" y="2965842"/>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52" name="直接箭头连接符 751">
            <a:extLst>
              <a:ext uri="{FF2B5EF4-FFF2-40B4-BE49-F238E27FC236}">
                <a16:creationId xmlns:a16="http://schemas.microsoft.com/office/drawing/2014/main" id="{F423778B-5DC0-40D1-B6DD-F7E202689B28}"/>
              </a:ext>
            </a:extLst>
          </p:cNvPr>
          <p:cNvCxnSpPr/>
          <p:nvPr/>
        </p:nvCxnSpPr>
        <p:spPr>
          <a:xfrm>
            <a:off x="4213868" y="3677048"/>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53" name="直接箭头连接符 752">
            <a:extLst>
              <a:ext uri="{FF2B5EF4-FFF2-40B4-BE49-F238E27FC236}">
                <a16:creationId xmlns:a16="http://schemas.microsoft.com/office/drawing/2014/main" id="{0233418A-BFB8-4F34-AA2D-729344E8DF22}"/>
              </a:ext>
            </a:extLst>
          </p:cNvPr>
          <p:cNvCxnSpPr/>
          <p:nvPr/>
        </p:nvCxnSpPr>
        <p:spPr>
          <a:xfrm flipV="1">
            <a:off x="4186142" y="1776291"/>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54" name="直接箭头连接符 753">
            <a:extLst>
              <a:ext uri="{FF2B5EF4-FFF2-40B4-BE49-F238E27FC236}">
                <a16:creationId xmlns:a16="http://schemas.microsoft.com/office/drawing/2014/main" id="{95C14A31-D75E-4EF0-A170-9E9E22E980E8}"/>
              </a:ext>
            </a:extLst>
          </p:cNvPr>
          <p:cNvCxnSpPr/>
          <p:nvPr/>
        </p:nvCxnSpPr>
        <p:spPr>
          <a:xfrm flipV="1">
            <a:off x="4186142" y="2116699"/>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55" name="直接箭头连接符 754">
            <a:extLst>
              <a:ext uri="{FF2B5EF4-FFF2-40B4-BE49-F238E27FC236}">
                <a16:creationId xmlns:a16="http://schemas.microsoft.com/office/drawing/2014/main" id="{D3E2A208-CF30-45D5-9789-9958CB549928}"/>
              </a:ext>
            </a:extLst>
          </p:cNvPr>
          <p:cNvCxnSpPr/>
          <p:nvPr/>
        </p:nvCxnSpPr>
        <p:spPr>
          <a:xfrm>
            <a:off x="4193032" y="2476208"/>
            <a:ext cx="326629"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56" name="直接箭头连接符 755">
            <a:extLst>
              <a:ext uri="{FF2B5EF4-FFF2-40B4-BE49-F238E27FC236}">
                <a16:creationId xmlns:a16="http://schemas.microsoft.com/office/drawing/2014/main" id="{03940F77-C589-4E1D-ADEC-31B5D4304871}"/>
              </a:ext>
            </a:extLst>
          </p:cNvPr>
          <p:cNvCxnSpPr/>
          <p:nvPr/>
        </p:nvCxnSpPr>
        <p:spPr>
          <a:xfrm>
            <a:off x="4184175" y="1775199"/>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57" name="直接箭头连接符 756">
            <a:extLst>
              <a:ext uri="{FF2B5EF4-FFF2-40B4-BE49-F238E27FC236}">
                <a16:creationId xmlns:a16="http://schemas.microsoft.com/office/drawing/2014/main" id="{EA9E4B36-A57F-4E74-8DE6-910F49B4A5D9}"/>
              </a:ext>
            </a:extLst>
          </p:cNvPr>
          <p:cNvCxnSpPr/>
          <p:nvPr/>
        </p:nvCxnSpPr>
        <p:spPr>
          <a:xfrm>
            <a:off x="4184175" y="2121240"/>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58" name="直接箭头连接符 757">
            <a:extLst>
              <a:ext uri="{FF2B5EF4-FFF2-40B4-BE49-F238E27FC236}">
                <a16:creationId xmlns:a16="http://schemas.microsoft.com/office/drawing/2014/main" id="{A5852EBB-4BED-415C-9633-12ABB3B6AD86}"/>
              </a:ext>
            </a:extLst>
          </p:cNvPr>
          <p:cNvCxnSpPr/>
          <p:nvPr/>
        </p:nvCxnSpPr>
        <p:spPr>
          <a:xfrm flipV="1">
            <a:off x="4191990" y="1416445"/>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59" name="直接箭头连接符 758">
            <a:extLst>
              <a:ext uri="{FF2B5EF4-FFF2-40B4-BE49-F238E27FC236}">
                <a16:creationId xmlns:a16="http://schemas.microsoft.com/office/drawing/2014/main" id="{18FA49FD-DAD4-49A0-83CA-742DD7CA0523}"/>
              </a:ext>
            </a:extLst>
          </p:cNvPr>
          <p:cNvCxnSpPr/>
          <p:nvPr/>
        </p:nvCxnSpPr>
        <p:spPr>
          <a:xfrm flipV="1">
            <a:off x="4209335" y="4378711"/>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60" name="直接箭头连接符 759">
            <a:extLst>
              <a:ext uri="{FF2B5EF4-FFF2-40B4-BE49-F238E27FC236}">
                <a16:creationId xmlns:a16="http://schemas.microsoft.com/office/drawing/2014/main" id="{3792C33D-683D-4DF7-9D47-38F2542185E0}"/>
              </a:ext>
            </a:extLst>
          </p:cNvPr>
          <p:cNvCxnSpPr/>
          <p:nvPr/>
        </p:nvCxnSpPr>
        <p:spPr>
          <a:xfrm flipV="1">
            <a:off x="4202444" y="4724440"/>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61" name="直接箭头连接符 760">
            <a:extLst>
              <a:ext uri="{FF2B5EF4-FFF2-40B4-BE49-F238E27FC236}">
                <a16:creationId xmlns:a16="http://schemas.microsoft.com/office/drawing/2014/main" id="{B3AD29C9-3413-4B0B-BE96-A4721A0BF2FA}"/>
              </a:ext>
            </a:extLst>
          </p:cNvPr>
          <p:cNvCxnSpPr/>
          <p:nvPr/>
        </p:nvCxnSpPr>
        <p:spPr>
          <a:xfrm flipV="1">
            <a:off x="4204015" y="506484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62" name="直接箭头连接符 761">
            <a:extLst>
              <a:ext uri="{FF2B5EF4-FFF2-40B4-BE49-F238E27FC236}">
                <a16:creationId xmlns:a16="http://schemas.microsoft.com/office/drawing/2014/main" id="{6DF747D6-76DC-4F09-9869-08ABF0FB3F56}"/>
              </a:ext>
            </a:extLst>
          </p:cNvPr>
          <p:cNvCxnSpPr/>
          <p:nvPr/>
        </p:nvCxnSpPr>
        <p:spPr>
          <a:xfrm flipV="1">
            <a:off x="4216225" y="541746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63" name="直接箭头连接符 762">
            <a:extLst>
              <a:ext uri="{FF2B5EF4-FFF2-40B4-BE49-F238E27FC236}">
                <a16:creationId xmlns:a16="http://schemas.microsoft.com/office/drawing/2014/main" id="{5EBEA2CE-0A9F-477B-B84C-83E54CBD80B4}"/>
              </a:ext>
            </a:extLst>
          </p:cNvPr>
          <p:cNvCxnSpPr/>
          <p:nvPr/>
        </p:nvCxnSpPr>
        <p:spPr>
          <a:xfrm flipV="1">
            <a:off x="4197124" y="4731331"/>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64" name="直接箭头连接符 763">
            <a:extLst>
              <a:ext uri="{FF2B5EF4-FFF2-40B4-BE49-F238E27FC236}">
                <a16:creationId xmlns:a16="http://schemas.microsoft.com/office/drawing/2014/main" id="{390417E8-9704-4C86-84E9-0F9C0B07BC54}"/>
              </a:ext>
            </a:extLst>
          </p:cNvPr>
          <p:cNvCxnSpPr/>
          <p:nvPr/>
        </p:nvCxnSpPr>
        <p:spPr>
          <a:xfrm flipV="1">
            <a:off x="4208559" y="507462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65" name="Line 10">
            <a:extLst>
              <a:ext uri="{FF2B5EF4-FFF2-40B4-BE49-F238E27FC236}">
                <a16:creationId xmlns:a16="http://schemas.microsoft.com/office/drawing/2014/main" id="{1DD234E3-69A6-494F-9CEC-00CD0078CD06}"/>
              </a:ext>
            </a:extLst>
          </p:cNvPr>
          <p:cNvSpPr>
            <a:spLocks noChangeShapeType="1"/>
          </p:cNvSpPr>
          <p:nvPr/>
        </p:nvSpPr>
        <p:spPr bwMode="auto">
          <a:xfrm rot="16200000">
            <a:off x="2678047" y="5605147"/>
            <a:ext cx="2023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766" name="直接箭头连接符 765">
            <a:extLst>
              <a:ext uri="{FF2B5EF4-FFF2-40B4-BE49-F238E27FC236}">
                <a16:creationId xmlns:a16="http://schemas.microsoft.com/office/drawing/2014/main" id="{A84A1EC5-D508-4302-AAFE-07ED0E2D8F75}"/>
              </a:ext>
            </a:extLst>
          </p:cNvPr>
          <p:cNvCxnSpPr/>
          <p:nvPr/>
        </p:nvCxnSpPr>
        <p:spPr>
          <a:xfrm flipV="1">
            <a:off x="4534076" y="1787555"/>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67" name="直接箭头连接符 766">
            <a:extLst>
              <a:ext uri="{FF2B5EF4-FFF2-40B4-BE49-F238E27FC236}">
                <a16:creationId xmlns:a16="http://schemas.microsoft.com/office/drawing/2014/main" id="{017CF05D-22A1-4FD3-BFF6-504C273E9669}"/>
              </a:ext>
            </a:extLst>
          </p:cNvPr>
          <p:cNvCxnSpPr/>
          <p:nvPr/>
        </p:nvCxnSpPr>
        <p:spPr>
          <a:xfrm flipV="1">
            <a:off x="4534076" y="2127963"/>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68" name="直接箭头连接符 767">
            <a:extLst>
              <a:ext uri="{FF2B5EF4-FFF2-40B4-BE49-F238E27FC236}">
                <a16:creationId xmlns:a16="http://schemas.microsoft.com/office/drawing/2014/main" id="{089F8580-29E6-472A-BEEE-8075973297F8}"/>
              </a:ext>
            </a:extLst>
          </p:cNvPr>
          <p:cNvCxnSpPr/>
          <p:nvPr/>
        </p:nvCxnSpPr>
        <p:spPr>
          <a:xfrm>
            <a:off x="4540966" y="2487472"/>
            <a:ext cx="326629"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69" name="直接箭头连接符 768">
            <a:extLst>
              <a:ext uri="{FF2B5EF4-FFF2-40B4-BE49-F238E27FC236}">
                <a16:creationId xmlns:a16="http://schemas.microsoft.com/office/drawing/2014/main" id="{E4458BB4-5F0E-4600-93ED-4F2EC94BFC4C}"/>
              </a:ext>
            </a:extLst>
          </p:cNvPr>
          <p:cNvCxnSpPr/>
          <p:nvPr/>
        </p:nvCxnSpPr>
        <p:spPr>
          <a:xfrm>
            <a:off x="4532109" y="1786463"/>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70" name="直接箭头连接符 769">
            <a:extLst>
              <a:ext uri="{FF2B5EF4-FFF2-40B4-BE49-F238E27FC236}">
                <a16:creationId xmlns:a16="http://schemas.microsoft.com/office/drawing/2014/main" id="{DC84CB7C-977B-41C1-B10D-674C50721A7E}"/>
              </a:ext>
            </a:extLst>
          </p:cNvPr>
          <p:cNvCxnSpPr/>
          <p:nvPr/>
        </p:nvCxnSpPr>
        <p:spPr>
          <a:xfrm>
            <a:off x="4532109" y="2132504"/>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71" name="直接箭头连接符 770">
            <a:extLst>
              <a:ext uri="{FF2B5EF4-FFF2-40B4-BE49-F238E27FC236}">
                <a16:creationId xmlns:a16="http://schemas.microsoft.com/office/drawing/2014/main" id="{7FC3F4F3-A748-4F8B-920D-98C5830F31A0}"/>
              </a:ext>
            </a:extLst>
          </p:cNvPr>
          <p:cNvCxnSpPr/>
          <p:nvPr/>
        </p:nvCxnSpPr>
        <p:spPr>
          <a:xfrm flipV="1">
            <a:off x="4539924" y="1427709"/>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72" name="直接箭头连接符 771">
            <a:extLst>
              <a:ext uri="{FF2B5EF4-FFF2-40B4-BE49-F238E27FC236}">
                <a16:creationId xmlns:a16="http://schemas.microsoft.com/office/drawing/2014/main" id="{5E782664-0B89-4440-B83C-D74A5D69FA0F}"/>
              </a:ext>
            </a:extLst>
          </p:cNvPr>
          <p:cNvCxnSpPr/>
          <p:nvPr/>
        </p:nvCxnSpPr>
        <p:spPr>
          <a:xfrm flipV="1">
            <a:off x="4521042" y="333875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73" name="直接箭头连接符 772">
            <a:extLst>
              <a:ext uri="{FF2B5EF4-FFF2-40B4-BE49-F238E27FC236}">
                <a16:creationId xmlns:a16="http://schemas.microsoft.com/office/drawing/2014/main" id="{15CFF2E4-6DF1-47F6-A5BF-A727371A7239}"/>
              </a:ext>
            </a:extLst>
          </p:cNvPr>
          <p:cNvCxnSpPr/>
          <p:nvPr/>
        </p:nvCxnSpPr>
        <p:spPr>
          <a:xfrm flipV="1">
            <a:off x="4521042" y="3679162"/>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74" name="直接箭头连接符 773">
            <a:extLst>
              <a:ext uri="{FF2B5EF4-FFF2-40B4-BE49-F238E27FC236}">
                <a16:creationId xmlns:a16="http://schemas.microsoft.com/office/drawing/2014/main" id="{F65CC471-2F1F-4D19-8A67-39D9BA8278DD}"/>
              </a:ext>
            </a:extLst>
          </p:cNvPr>
          <p:cNvCxnSpPr/>
          <p:nvPr/>
        </p:nvCxnSpPr>
        <p:spPr>
          <a:xfrm>
            <a:off x="4527932" y="4038670"/>
            <a:ext cx="326629"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75" name="直接箭头连接符 774">
            <a:extLst>
              <a:ext uri="{FF2B5EF4-FFF2-40B4-BE49-F238E27FC236}">
                <a16:creationId xmlns:a16="http://schemas.microsoft.com/office/drawing/2014/main" id="{70B9FFAE-AE81-4412-96EF-EBDD1F27B07D}"/>
              </a:ext>
            </a:extLst>
          </p:cNvPr>
          <p:cNvCxnSpPr/>
          <p:nvPr/>
        </p:nvCxnSpPr>
        <p:spPr>
          <a:xfrm>
            <a:off x="4514151" y="3332405"/>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76" name="直接箭头连接符 775">
            <a:extLst>
              <a:ext uri="{FF2B5EF4-FFF2-40B4-BE49-F238E27FC236}">
                <a16:creationId xmlns:a16="http://schemas.microsoft.com/office/drawing/2014/main" id="{7EB3ADC4-EF6C-4E66-B7D6-29F6CB0F2290}"/>
              </a:ext>
            </a:extLst>
          </p:cNvPr>
          <p:cNvCxnSpPr/>
          <p:nvPr/>
        </p:nvCxnSpPr>
        <p:spPr>
          <a:xfrm flipV="1">
            <a:off x="4527167" y="2966740"/>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77" name="直接箭头连接符 776">
            <a:extLst>
              <a:ext uri="{FF2B5EF4-FFF2-40B4-BE49-F238E27FC236}">
                <a16:creationId xmlns:a16="http://schemas.microsoft.com/office/drawing/2014/main" id="{DC48872D-26B8-48AE-81C2-638BA44459E3}"/>
              </a:ext>
            </a:extLst>
          </p:cNvPr>
          <p:cNvCxnSpPr/>
          <p:nvPr/>
        </p:nvCxnSpPr>
        <p:spPr>
          <a:xfrm>
            <a:off x="4553191" y="3677946"/>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78" name="直接箭头连接符 777">
            <a:extLst>
              <a:ext uri="{FF2B5EF4-FFF2-40B4-BE49-F238E27FC236}">
                <a16:creationId xmlns:a16="http://schemas.microsoft.com/office/drawing/2014/main" id="{C0D92E60-4D49-40A9-8C82-0D5CF4652F0A}"/>
              </a:ext>
            </a:extLst>
          </p:cNvPr>
          <p:cNvCxnSpPr/>
          <p:nvPr/>
        </p:nvCxnSpPr>
        <p:spPr>
          <a:xfrm flipV="1">
            <a:off x="4530516" y="4390975"/>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79" name="直接箭头连接符 778">
            <a:extLst>
              <a:ext uri="{FF2B5EF4-FFF2-40B4-BE49-F238E27FC236}">
                <a16:creationId xmlns:a16="http://schemas.microsoft.com/office/drawing/2014/main" id="{6A3FC676-B027-43D6-9AEA-3111FD748670}"/>
              </a:ext>
            </a:extLst>
          </p:cNvPr>
          <p:cNvCxnSpPr/>
          <p:nvPr/>
        </p:nvCxnSpPr>
        <p:spPr>
          <a:xfrm flipV="1">
            <a:off x="4523625" y="4736704"/>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80" name="直接箭头连接符 779">
            <a:extLst>
              <a:ext uri="{FF2B5EF4-FFF2-40B4-BE49-F238E27FC236}">
                <a16:creationId xmlns:a16="http://schemas.microsoft.com/office/drawing/2014/main" id="{36E09E82-F91B-4E9E-82DA-2FE4EA84394E}"/>
              </a:ext>
            </a:extLst>
          </p:cNvPr>
          <p:cNvCxnSpPr/>
          <p:nvPr/>
        </p:nvCxnSpPr>
        <p:spPr>
          <a:xfrm flipV="1">
            <a:off x="4525196" y="5077113"/>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81" name="直接箭头连接符 780">
            <a:extLst>
              <a:ext uri="{FF2B5EF4-FFF2-40B4-BE49-F238E27FC236}">
                <a16:creationId xmlns:a16="http://schemas.microsoft.com/office/drawing/2014/main" id="{8EE937AB-5C03-4110-9F93-BD4BB7668A23}"/>
              </a:ext>
            </a:extLst>
          </p:cNvPr>
          <p:cNvCxnSpPr/>
          <p:nvPr/>
        </p:nvCxnSpPr>
        <p:spPr>
          <a:xfrm flipV="1">
            <a:off x="4537406" y="5429730"/>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82" name="直接箭头连接符 781">
            <a:extLst>
              <a:ext uri="{FF2B5EF4-FFF2-40B4-BE49-F238E27FC236}">
                <a16:creationId xmlns:a16="http://schemas.microsoft.com/office/drawing/2014/main" id="{9F277635-EC02-40B8-B389-D7318E2663B0}"/>
              </a:ext>
            </a:extLst>
          </p:cNvPr>
          <p:cNvCxnSpPr/>
          <p:nvPr/>
        </p:nvCxnSpPr>
        <p:spPr>
          <a:xfrm flipV="1">
            <a:off x="4518305" y="4743595"/>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83" name="直接箭头连接符 782">
            <a:extLst>
              <a:ext uri="{FF2B5EF4-FFF2-40B4-BE49-F238E27FC236}">
                <a16:creationId xmlns:a16="http://schemas.microsoft.com/office/drawing/2014/main" id="{F1A638B8-0ABF-4DBD-A3E2-557D4EE6E157}"/>
              </a:ext>
            </a:extLst>
          </p:cNvPr>
          <p:cNvCxnSpPr/>
          <p:nvPr/>
        </p:nvCxnSpPr>
        <p:spPr>
          <a:xfrm flipV="1">
            <a:off x="4529740" y="5086890"/>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84" name="矩形 783">
            <a:extLst>
              <a:ext uri="{FF2B5EF4-FFF2-40B4-BE49-F238E27FC236}">
                <a16:creationId xmlns:a16="http://schemas.microsoft.com/office/drawing/2014/main" id="{C82AE34D-A1F6-4CC0-931F-373269099D67}"/>
              </a:ext>
            </a:extLst>
          </p:cNvPr>
          <p:cNvSpPr/>
          <p:nvPr/>
        </p:nvSpPr>
        <p:spPr>
          <a:xfrm>
            <a:off x="4494659" y="6006236"/>
            <a:ext cx="274988" cy="300502"/>
          </a:xfrm>
          <a:prstGeom prst="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九</a:t>
            </a:r>
          </a:p>
        </p:txBody>
      </p:sp>
      <p:cxnSp>
        <p:nvCxnSpPr>
          <p:cNvPr id="785" name="直接箭头连接符 784">
            <a:extLst>
              <a:ext uri="{FF2B5EF4-FFF2-40B4-BE49-F238E27FC236}">
                <a16:creationId xmlns:a16="http://schemas.microsoft.com/office/drawing/2014/main" id="{6808CB49-56CC-448D-9EF4-FA453853C829}"/>
              </a:ext>
            </a:extLst>
          </p:cNvPr>
          <p:cNvCxnSpPr/>
          <p:nvPr/>
        </p:nvCxnSpPr>
        <p:spPr>
          <a:xfrm flipV="1">
            <a:off x="4614386" y="5414053"/>
            <a:ext cx="247849" cy="58472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86" name="直接箭头连接符 785">
            <a:extLst>
              <a:ext uri="{FF2B5EF4-FFF2-40B4-BE49-F238E27FC236}">
                <a16:creationId xmlns:a16="http://schemas.microsoft.com/office/drawing/2014/main" id="{028D46E1-CCA8-44FF-B02D-FC94307780C8}"/>
              </a:ext>
            </a:extLst>
          </p:cNvPr>
          <p:cNvCxnSpPr/>
          <p:nvPr/>
        </p:nvCxnSpPr>
        <p:spPr>
          <a:xfrm flipV="1">
            <a:off x="4614385" y="4026701"/>
            <a:ext cx="257334" cy="197208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87" name="直接箭头连接符 786">
            <a:extLst>
              <a:ext uri="{FF2B5EF4-FFF2-40B4-BE49-F238E27FC236}">
                <a16:creationId xmlns:a16="http://schemas.microsoft.com/office/drawing/2014/main" id="{46DEA7AC-E652-4C6D-BC36-8B84D6B3C6B1}"/>
              </a:ext>
            </a:extLst>
          </p:cNvPr>
          <p:cNvCxnSpPr/>
          <p:nvPr/>
        </p:nvCxnSpPr>
        <p:spPr>
          <a:xfrm flipV="1">
            <a:off x="4614386" y="2468019"/>
            <a:ext cx="247849" cy="3530763"/>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09" name="直接箭头连接符 808">
            <a:extLst>
              <a:ext uri="{FF2B5EF4-FFF2-40B4-BE49-F238E27FC236}">
                <a16:creationId xmlns:a16="http://schemas.microsoft.com/office/drawing/2014/main" id="{9A6E6F7A-5255-4252-BB12-7331FADB5679}"/>
              </a:ext>
            </a:extLst>
          </p:cNvPr>
          <p:cNvCxnSpPr>
            <a:cxnSpLocks/>
          </p:cNvCxnSpPr>
          <p:nvPr/>
        </p:nvCxnSpPr>
        <p:spPr>
          <a:xfrm flipV="1">
            <a:off x="4272939" y="2474909"/>
            <a:ext cx="269914" cy="3522515"/>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810" name="弧形 809">
            <a:extLst>
              <a:ext uri="{FF2B5EF4-FFF2-40B4-BE49-F238E27FC236}">
                <a16:creationId xmlns:a16="http://schemas.microsoft.com/office/drawing/2014/main" id="{CC443473-C23A-465E-A2C3-B70A762D611B}"/>
              </a:ext>
            </a:extLst>
          </p:cNvPr>
          <p:cNvSpPr/>
          <p:nvPr/>
        </p:nvSpPr>
        <p:spPr>
          <a:xfrm flipH="1">
            <a:off x="4519209" y="893428"/>
            <a:ext cx="202829" cy="5107326"/>
          </a:xfrm>
          <a:prstGeom prst="arc">
            <a:avLst>
              <a:gd name="adj1" fmla="val 16309754"/>
              <a:gd name="adj2" fmla="val 5386480"/>
            </a:avLst>
          </a:prstGeom>
          <a:ln w="25400" cmpd="sng">
            <a:solidFill>
              <a:schemeClr val="accent4"/>
            </a:solidFill>
            <a:prstDash val="sysDot"/>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811" name="组合 810">
            <a:extLst>
              <a:ext uri="{FF2B5EF4-FFF2-40B4-BE49-F238E27FC236}">
                <a16:creationId xmlns:a16="http://schemas.microsoft.com/office/drawing/2014/main" id="{7E3A6AED-F20B-4E1B-B457-13615B6E55E2}"/>
              </a:ext>
            </a:extLst>
          </p:cNvPr>
          <p:cNvGrpSpPr/>
          <p:nvPr/>
        </p:nvGrpSpPr>
        <p:grpSpPr>
          <a:xfrm>
            <a:off x="5291968" y="116634"/>
            <a:ext cx="3651993" cy="921149"/>
            <a:chOff x="1187624" y="1700808"/>
            <a:chExt cx="5904656" cy="3289818"/>
          </a:xfrm>
        </p:grpSpPr>
        <p:sp>
          <p:nvSpPr>
            <p:cNvPr id="812" name="矩形 811">
              <a:extLst>
                <a:ext uri="{FF2B5EF4-FFF2-40B4-BE49-F238E27FC236}">
                  <a16:creationId xmlns:a16="http://schemas.microsoft.com/office/drawing/2014/main" id="{86FF1D76-85BA-4CC3-89E9-B483810F5034}"/>
                </a:ext>
              </a:extLst>
            </p:cNvPr>
            <p:cNvSpPr/>
            <p:nvPr/>
          </p:nvSpPr>
          <p:spPr>
            <a:xfrm>
              <a:off x="1187624"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SENT-START</a:t>
              </a:r>
              <a:endParaRPr lang="zh-CN" altLang="en-US" sz="700" dirty="0">
                <a:latin typeface="微软雅黑" panose="020B0503020204020204" pitchFamily="34" charset="-122"/>
                <a:ea typeface="微软雅黑" panose="020B0503020204020204" pitchFamily="34" charset="-122"/>
              </a:endParaRPr>
            </a:p>
          </p:txBody>
        </p:sp>
        <p:sp>
          <p:nvSpPr>
            <p:cNvPr id="813" name="矩形 812">
              <a:extLst>
                <a:ext uri="{FF2B5EF4-FFF2-40B4-BE49-F238E27FC236}">
                  <a16:creationId xmlns:a16="http://schemas.microsoft.com/office/drawing/2014/main" id="{EDFA4ACE-1603-4A4C-A4A0-4A79CC5C12A5}"/>
                </a:ext>
              </a:extLst>
            </p:cNvPr>
            <p:cNvSpPr/>
            <p:nvPr/>
          </p:nvSpPr>
          <p:spPr>
            <a:xfrm>
              <a:off x="3434172" y="170080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700" dirty="0">
                  <a:latin typeface="微软雅黑" panose="020B0503020204020204" pitchFamily="34" charset="-122"/>
                  <a:ea typeface="微软雅黑" panose="020B0503020204020204" pitchFamily="34" charset="-122"/>
                </a:rPr>
                <a:t>零</a:t>
              </a:r>
            </a:p>
          </p:txBody>
        </p:sp>
        <p:sp>
          <p:nvSpPr>
            <p:cNvPr id="814" name="矩形 813">
              <a:extLst>
                <a:ext uri="{FF2B5EF4-FFF2-40B4-BE49-F238E27FC236}">
                  <a16:creationId xmlns:a16="http://schemas.microsoft.com/office/drawing/2014/main" id="{FD995C20-CBAF-4A1A-82A0-8718289A164E}"/>
                </a:ext>
              </a:extLst>
            </p:cNvPr>
            <p:cNvSpPr/>
            <p:nvPr/>
          </p:nvSpPr>
          <p:spPr>
            <a:xfrm>
              <a:off x="3455876" y="448657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700" dirty="0">
                  <a:latin typeface="微软雅黑" panose="020B0503020204020204" pitchFamily="34" charset="-122"/>
                  <a:ea typeface="微软雅黑" panose="020B0503020204020204" pitchFamily="34" charset="-122"/>
                </a:rPr>
                <a:t>九</a:t>
              </a:r>
            </a:p>
          </p:txBody>
        </p:sp>
        <p:sp>
          <p:nvSpPr>
            <p:cNvPr id="815" name="矩形 814">
              <a:extLst>
                <a:ext uri="{FF2B5EF4-FFF2-40B4-BE49-F238E27FC236}">
                  <a16:creationId xmlns:a16="http://schemas.microsoft.com/office/drawing/2014/main" id="{6F1A66C2-07B4-4BBC-B2F9-8F158FB2C848}"/>
                </a:ext>
              </a:extLst>
            </p:cNvPr>
            <p:cNvSpPr/>
            <p:nvPr/>
          </p:nvSpPr>
          <p:spPr>
            <a:xfrm>
              <a:off x="5796136" y="3134699"/>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SENT-END</a:t>
              </a:r>
              <a:endParaRPr lang="zh-CN" altLang="en-US" sz="700" dirty="0">
                <a:latin typeface="微软雅黑" panose="020B0503020204020204" pitchFamily="34" charset="-122"/>
                <a:ea typeface="微软雅黑" panose="020B0503020204020204" pitchFamily="34" charset="-122"/>
              </a:endParaRPr>
            </a:p>
          </p:txBody>
        </p:sp>
        <p:sp>
          <p:nvSpPr>
            <p:cNvPr id="816" name="矩形 815">
              <a:extLst>
                <a:ext uri="{FF2B5EF4-FFF2-40B4-BE49-F238E27FC236}">
                  <a16:creationId xmlns:a16="http://schemas.microsoft.com/office/drawing/2014/main" id="{06071C28-1F34-4B47-AF4F-9AFE736603EA}"/>
                </a:ext>
              </a:extLst>
            </p:cNvPr>
            <p:cNvSpPr/>
            <p:nvPr/>
          </p:nvSpPr>
          <p:spPr>
            <a:xfrm>
              <a:off x="3450083" y="288894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700" dirty="0">
                  <a:latin typeface="微软雅黑" panose="020B0503020204020204" pitchFamily="34" charset="-122"/>
                  <a:ea typeface="微软雅黑" panose="020B0503020204020204" pitchFamily="34" charset="-122"/>
                </a:rPr>
                <a:t>一</a:t>
              </a:r>
            </a:p>
          </p:txBody>
        </p:sp>
        <p:cxnSp>
          <p:nvCxnSpPr>
            <p:cNvPr id="817" name="直接连接符 816">
              <a:extLst>
                <a:ext uri="{FF2B5EF4-FFF2-40B4-BE49-F238E27FC236}">
                  <a16:creationId xmlns:a16="http://schemas.microsoft.com/office/drawing/2014/main" id="{2ECF32E1-5B6C-4BF1-81C5-B3B3B561D586}"/>
                </a:ext>
              </a:extLst>
            </p:cNvPr>
            <p:cNvCxnSpPr>
              <a:cxnSpLocks/>
              <a:endCxn id="814" idx="0"/>
            </p:cNvCxnSpPr>
            <p:nvPr/>
          </p:nvCxnSpPr>
          <p:spPr>
            <a:xfrm>
              <a:off x="4103949" y="3638755"/>
              <a:ext cx="0" cy="847814"/>
            </a:xfrm>
            <a:prstGeom prst="line">
              <a:avLst/>
            </a:prstGeom>
            <a:ln w="38100" cmpd="sng">
              <a:prstDash val="sysDot"/>
            </a:ln>
          </p:spPr>
          <p:style>
            <a:lnRef idx="1">
              <a:schemeClr val="accent1"/>
            </a:lnRef>
            <a:fillRef idx="0">
              <a:schemeClr val="accent1"/>
            </a:fillRef>
            <a:effectRef idx="0">
              <a:schemeClr val="accent1"/>
            </a:effectRef>
            <a:fontRef idx="minor">
              <a:schemeClr val="tx1"/>
            </a:fontRef>
          </p:style>
        </p:cxnSp>
        <p:cxnSp>
          <p:nvCxnSpPr>
            <p:cNvPr id="818" name="直接箭头连接符 817">
              <a:extLst>
                <a:ext uri="{FF2B5EF4-FFF2-40B4-BE49-F238E27FC236}">
                  <a16:creationId xmlns:a16="http://schemas.microsoft.com/office/drawing/2014/main" id="{8708032D-1D44-47FE-9AF9-11C79F8F6EEF}"/>
                </a:ext>
              </a:extLst>
            </p:cNvPr>
            <p:cNvCxnSpPr>
              <a:endCxn id="816" idx="1"/>
            </p:cNvCxnSpPr>
            <p:nvPr/>
          </p:nvCxnSpPr>
          <p:spPr>
            <a:xfrm>
              <a:off x="2958970" y="3140968"/>
              <a:ext cx="49111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9" name="直接箭头连接符 818">
              <a:extLst>
                <a:ext uri="{FF2B5EF4-FFF2-40B4-BE49-F238E27FC236}">
                  <a16:creationId xmlns:a16="http://schemas.microsoft.com/office/drawing/2014/main" id="{E54AF493-37B8-4FC6-A31E-A8FC12202D24}"/>
                </a:ext>
              </a:extLst>
            </p:cNvPr>
            <p:cNvCxnSpPr>
              <a:stCxn id="816" idx="3"/>
            </p:cNvCxnSpPr>
            <p:nvPr/>
          </p:nvCxnSpPr>
          <p:spPr>
            <a:xfrm>
              <a:off x="4746227" y="3140968"/>
              <a:ext cx="5278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0" name="肘形连接符 212">
              <a:extLst>
                <a:ext uri="{FF2B5EF4-FFF2-40B4-BE49-F238E27FC236}">
                  <a16:creationId xmlns:a16="http://schemas.microsoft.com/office/drawing/2014/main" id="{19EAA9EA-4683-4D26-AE2D-BE002424AC38}"/>
                </a:ext>
              </a:extLst>
            </p:cNvPr>
            <p:cNvCxnSpPr>
              <a:stCxn id="815" idx="2"/>
              <a:endCxn id="812" idx="2"/>
            </p:cNvCxnSpPr>
            <p:nvPr/>
          </p:nvCxnSpPr>
          <p:spPr>
            <a:xfrm rot="5400000">
              <a:off x="4136818" y="1337633"/>
              <a:ext cx="6269" cy="4608512"/>
            </a:xfrm>
            <a:prstGeom prst="bentConnector3">
              <a:avLst>
                <a:gd name="adj1" fmla="val 3444511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1" name="肘形连接符 213">
              <a:extLst>
                <a:ext uri="{FF2B5EF4-FFF2-40B4-BE49-F238E27FC236}">
                  <a16:creationId xmlns:a16="http://schemas.microsoft.com/office/drawing/2014/main" id="{CB24CEB4-839C-44BA-A1DC-EB99B2F9D525}"/>
                </a:ext>
              </a:extLst>
            </p:cNvPr>
            <p:cNvCxnSpPr>
              <a:stCxn id="812" idx="3"/>
              <a:endCxn id="813" idx="1"/>
            </p:cNvCxnSpPr>
            <p:nvPr/>
          </p:nvCxnSpPr>
          <p:spPr>
            <a:xfrm flipV="1">
              <a:off x="2483768" y="1952836"/>
              <a:ext cx="950404" cy="144016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2" name="肘形连接符 214">
              <a:extLst>
                <a:ext uri="{FF2B5EF4-FFF2-40B4-BE49-F238E27FC236}">
                  <a16:creationId xmlns:a16="http://schemas.microsoft.com/office/drawing/2014/main" id="{A5820B7A-D9D8-466B-B4A6-A6D58FA80BF1}"/>
                </a:ext>
              </a:extLst>
            </p:cNvPr>
            <p:cNvCxnSpPr>
              <a:stCxn id="812" idx="3"/>
              <a:endCxn id="814" idx="1"/>
            </p:cNvCxnSpPr>
            <p:nvPr/>
          </p:nvCxnSpPr>
          <p:spPr>
            <a:xfrm>
              <a:off x="2483768" y="3392996"/>
              <a:ext cx="972108" cy="1345602"/>
            </a:xfrm>
            <a:prstGeom prst="bentConnector3">
              <a:avLst>
                <a:gd name="adj1" fmla="val 4890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3" name="肘形连接符 215">
              <a:extLst>
                <a:ext uri="{FF2B5EF4-FFF2-40B4-BE49-F238E27FC236}">
                  <a16:creationId xmlns:a16="http://schemas.microsoft.com/office/drawing/2014/main" id="{C37563D3-F2BB-4EE9-8E9A-8491C3F74341}"/>
                </a:ext>
              </a:extLst>
            </p:cNvPr>
            <p:cNvCxnSpPr>
              <a:stCxn id="813" idx="3"/>
              <a:endCxn id="815" idx="1"/>
            </p:cNvCxnSpPr>
            <p:nvPr/>
          </p:nvCxnSpPr>
          <p:spPr>
            <a:xfrm>
              <a:off x="4730316" y="1952836"/>
              <a:ext cx="1065820" cy="143389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4" name="肘形连接符 216">
              <a:extLst>
                <a:ext uri="{FF2B5EF4-FFF2-40B4-BE49-F238E27FC236}">
                  <a16:creationId xmlns:a16="http://schemas.microsoft.com/office/drawing/2014/main" id="{A8B2AB73-1BAD-4A20-B454-B63FF8EE8EA6}"/>
                </a:ext>
              </a:extLst>
            </p:cNvPr>
            <p:cNvCxnSpPr>
              <a:stCxn id="814" idx="3"/>
              <a:endCxn id="815" idx="1"/>
            </p:cNvCxnSpPr>
            <p:nvPr/>
          </p:nvCxnSpPr>
          <p:spPr>
            <a:xfrm flipV="1">
              <a:off x="4752020" y="3386727"/>
              <a:ext cx="1044116" cy="1351871"/>
            </a:xfrm>
            <a:prstGeom prst="bentConnector3">
              <a:avLst>
                <a:gd name="adj1" fmla="val 48982"/>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96" name="TextBox 51">
            <a:extLst>
              <a:ext uri="{FF2B5EF4-FFF2-40B4-BE49-F238E27FC236}">
                <a16:creationId xmlns:a16="http://schemas.microsoft.com/office/drawing/2014/main" id="{2CBC483F-3374-44C6-8339-0E6AC2627E0E}"/>
              </a:ext>
            </a:extLst>
          </p:cNvPr>
          <p:cNvSpPr txBox="1"/>
          <p:nvPr/>
        </p:nvSpPr>
        <p:spPr>
          <a:xfrm>
            <a:off x="1928415" y="4884986"/>
            <a:ext cx="369332" cy="246221"/>
          </a:xfrm>
          <a:prstGeom prst="rect">
            <a:avLst/>
          </a:prstGeom>
          <a:noFill/>
        </p:spPr>
        <p:txBody>
          <a:bodyPr vert="vert270" wrap="none" rtlCol="0">
            <a:spAutoFit/>
          </a:bodyPr>
          <a:lstStyle/>
          <a:p>
            <a:r>
              <a:rPr lang="zh-CN" altLang="en-US" sz="1200" dirty="0">
                <a:latin typeface="+mn-ea"/>
              </a:rPr>
              <a:t>零</a:t>
            </a:r>
          </a:p>
        </p:txBody>
      </p:sp>
      <p:sp>
        <p:nvSpPr>
          <p:cNvPr id="197" name="TextBox 78">
            <a:extLst>
              <a:ext uri="{FF2B5EF4-FFF2-40B4-BE49-F238E27FC236}">
                <a16:creationId xmlns:a16="http://schemas.microsoft.com/office/drawing/2014/main" id="{87584CF4-9F11-4E5C-8BFB-69679A85CAEF}"/>
              </a:ext>
            </a:extLst>
          </p:cNvPr>
          <p:cNvSpPr txBox="1"/>
          <p:nvPr/>
        </p:nvSpPr>
        <p:spPr>
          <a:xfrm>
            <a:off x="1947075" y="3524035"/>
            <a:ext cx="369332" cy="246221"/>
          </a:xfrm>
          <a:prstGeom prst="rect">
            <a:avLst/>
          </a:prstGeom>
          <a:noFill/>
        </p:spPr>
        <p:txBody>
          <a:bodyPr vert="vert270" wrap="none" rtlCol="0">
            <a:spAutoFit/>
          </a:bodyPr>
          <a:lstStyle/>
          <a:p>
            <a:r>
              <a:rPr lang="zh-CN" altLang="en-US" sz="1200" dirty="0">
                <a:latin typeface="+mn-ea"/>
              </a:rPr>
              <a:t>一</a:t>
            </a:r>
          </a:p>
        </p:txBody>
      </p:sp>
      <p:sp>
        <p:nvSpPr>
          <p:cNvPr id="198" name="TextBox 79">
            <a:extLst>
              <a:ext uri="{FF2B5EF4-FFF2-40B4-BE49-F238E27FC236}">
                <a16:creationId xmlns:a16="http://schemas.microsoft.com/office/drawing/2014/main" id="{849DF074-5A2F-4EB1-B5A6-AB3DEF89ADAD}"/>
              </a:ext>
            </a:extLst>
          </p:cNvPr>
          <p:cNvSpPr txBox="1"/>
          <p:nvPr/>
        </p:nvSpPr>
        <p:spPr>
          <a:xfrm>
            <a:off x="1991465" y="1986607"/>
            <a:ext cx="369332" cy="246221"/>
          </a:xfrm>
          <a:prstGeom prst="rect">
            <a:avLst/>
          </a:prstGeom>
          <a:noFill/>
        </p:spPr>
        <p:txBody>
          <a:bodyPr vert="vert270" wrap="none" rtlCol="0">
            <a:spAutoFit/>
          </a:bodyPr>
          <a:lstStyle/>
          <a:p>
            <a:r>
              <a:rPr lang="zh-CN" altLang="en-US" sz="1200" dirty="0">
                <a:latin typeface="+mn-ea"/>
              </a:rPr>
              <a:t>九</a:t>
            </a:r>
          </a:p>
        </p:txBody>
      </p:sp>
      <p:cxnSp>
        <p:nvCxnSpPr>
          <p:cNvPr id="199" name="直接连接符 198">
            <a:extLst>
              <a:ext uri="{FF2B5EF4-FFF2-40B4-BE49-F238E27FC236}">
                <a16:creationId xmlns:a16="http://schemas.microsoft.com/office/drawing/2014/main" id="{E11AB501-59F5-43ED-B6D2-341083A18666}"/>
              </a:ext>
            </a:extLst>
          </p:cNvPr>
          <p:cNvCxnSpPr/>
          <p:nvPr/>
        </p:nvCxnSpPr>
        <p:spPr>
          <a:xfrm flipH="1">
            <a:off x="2167460" y="2605013"/>
            <a:ext cx="1693" cy="226800"/>
          </a:xfrm>
          <a:prstGeom prst="line">
            <a:avLst/>
          </a:prstGeom>
          <a:ln w="25400"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63825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解码过程</a:t>
            </a:r>
          </a:p>
        </p:txBody>
      </p:sp>
      <p:sp>
        <p:nvSpPr>
          <p:cNvPr id="443" name="Oval 8">
            <a:extLst>
              <a:ext uri="{FF2B5EF4-FFF2-40B4-BE49-F238E27FC236}">
                <a16:creationId xmlns:a16="http://schemas.microsoft.com/office/drawing/2014/main" id="{346AA257-CF8C-4E37-B48F-6DFCF56A0E85}"/>
              </a:ext>
            </a:extLst>
          </p:cNvPr>
          <p:cNvSpPr>
            <a:spLocks noChangeArrowheads="1"/>
          </p:cNvSpPr>
          <p:nvPr/>
        </p:nvSpPr>
        <p:spPr bwMode="auto">
          <a:xfrm rot="16200000">
            <a:off x="2689349" y="5337998"/>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44" name="Oval 9">
            <a:extLst>
              <a:ext uri="{FF2B5EF4-FFF2-40B4-BE49-F238E27FC236}">
                <a16:creationId xmlns:a16="http://schemas.microsoft.com/office/drawing/2014/main" id="{6ED96C91-E140-4A9E-BA6E-2DF2949A4258}"/>
              </a:ext>
            </a:extLst>
          </p:cNvPr>
          <p:cNvSpPr>
            <a:spLocks noChangeAspect="1" noChangeArrowheads="1"/>
          </p:cNvSpPr>
          <p:nvPr/>
        </p:nvSpPr>
        <p:spPr bwMode="auto">
          <a:xfrm rot="16200000">
            <a:off x="2487565" y="5307189"/>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45" name="Line 11">
            <a:extLst>
              <a:ext uri="{FF2B5EF4-FFF2-40B4-BE49-F238E27FC236}">
                <a16:creationId xmlns:a16="http://schemas.microsoft.com/office/drawing/2014/main" id="{D7F80EF6-7CFC-4F45-8205-36A9F9CD3B5D}"/>
              </a:ext>
            </a:extLst>
          </p:cNvPr>
          <p:cNvSpPr>
            <a:spLocks noChangeShapeType="1"/>
          </p:cNvSpPr>
          <p:nvPr/>
        </p:nvSpPr>
        <p:spPr bwMode="auto">
          <a:xfrm rot="16200000" flipV="1">
            <a:off x="2579184" y="5308892"/>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46" name="Oval 8">
            <a:extLst>
              <a:ext uri="{FF2B5EF4-FFF2-40B4-BE49-F238E27FC236}">
                <a16:creationId xmlns:a16="http://schemas.microsoft.com/office/drawing/2014/main" id="{2EA030A6-401D-49D3-AC6B-5CB97BABF16D}"/>
              </a:ext>
            </a:extLst>
          </p:cNvPr>
          <p:cNvSpPr>
            <a:spLocks noChangeArrowheads="1"/>
          </p:cNvSpPr>
          <p:nvPr/>
        </p:nvSpPr>
        <p:spPr bwMode="auto">
          <a:xfrm rot="16200000">
            <a:off x="2689323" y="4985380"/>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47" name="Oval 9">
            <a:extLst>
              <a:ext uri="{FF2B5EF4-FFF2-40B4-BE49-F238E27FC236}">
                <a16:creationId xmlns:a16="http://schemas.microsoft.com/office/drawing/2014/main" id="{8A9AFAB7-CE9E-4A64-A7D5-5F0BF0941ACA}"/>
              </a:ext>
            </a:extLst>
          </p:cNvPr>
          <p:cNvSpPr>
            <a:spLocks noChangeAspect="1" noChangeArrowheads="1"/>
          </p:cNvSpPr>
          <p:nvPr/>
        </p:nvSpPr>
        <p:spPr bwMode="auto">
          <a:xfrm rot="16200000">
            <a:off x="2487540" y="4954570"/>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48" name="Line 11">
            <a:extLst>
              <a:ext uri="{FF2B5EF4-FFF2-40B4-BE49-F238E27FC236}">
                <a16:creationId xmlns:a16="http://schemas.microsoft.com/office/drawing/2014/main" id="{2E587F75-07D5-44AB-8000-A264B5168064}"/>
              </a:ext>
            </a:extLst>
          </p:cNvPr>
          <p:cNvSpPr>
            <a:spLocks noChangeShapeType="1"/>
          </p:cNvSpPr>
          <p:nvPr/>
        </p:nvSpPr>
        <p:spPr bwMode="auto">
          <a:xfrm rot="16200000" flipV="1">
            <a:off x="2579158" y="4956273"/>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49" name="Oval 8">
            <a:extLst>
              <a:ext uri="{FF2B5EF4-FFF2-40B4-BE49-F238E27FC236}">
                <a16:creationId xmlns:a16="http://schemas.microsoft.com/office/drawing/2014/main" id="{17351875-854A-4857-8F91-220A0008E7AE}"/>
              </a:ext>
            </a:extLst>
          </p:cNvPr>
          <p:cNvSpPr>
            <a:spLocks noChangeArrowheads="1"/>
          </p:cNvSpPr>
          <p:nvPr/>
        </p:nvSpPr>
        <p:spPr bwMode="auto">
          <a:xfrm rot="16200000">
            <a:off x="2691238" y="4644061"/>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50" name="Oval 9">
            <a:extLst>
              <a:ext uri="{FF2B5EF4-FFF2-40B4-BE49-F238E27FC236}">
                <a16:creationId xmlns:a16="http://schemas.microsoft.com/office/drawing/2014/main" id="{DD079C28-435B-44B2-A8DE-15C5B0B79D70}"/>
              </a:ext>
            </a:extLst>
          </p:cNvPr>
          <p:cNvSpPr>
            <a:spLocks noChangeAspect="1" noChangeArrowheads="1"/>
          </p:cNvSpPr>
          <p:nvPr/>
        </p:nvSpPr>
        <p:spPr bwMode="auto">
          <a:xfrm rot="16200000">
            <a:off x="2489454" y="4614161"/>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51" name="Line 11">
            <a:extLst>
              <a:ext uri="{FF2B5EF4-FFF2-40B4-BE49-F238E27FC236}">
                <a16:creationId xmlns:a16="http://schemas.microsoft.com/office/drawing/2014/main" id="{3856A66A-7E15-467D-A82D-C01AD6191E82}"/>
              </a:ext>
            </a:extLst>
          </p:cNvPr>
          <p:cNvSpPr>
            <a:spLocks noChangeShapeType="1"/>
          </p:cNvSpPr>
          <p:nvPr/>
        </p:nvSpPr>
        <p:spPr bwMode="auto">
          <a:xfrm rot="16200000" flipV="1">
            <a:off x="2581073" y="4615865"/>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52" name="Oval 8">
            <a:extLst>
              <a:ext uri="{FF2B5EF4-FFF2-40B4-BE49-F238E27FC236}">
                <a16:creationId xmlns:a16="http://schemas.microsoft.com/office/drawing/2014/main" id="{07C37906-9ACA-4735-B6E9-05E1B0FD180B}"/>
              </a:ext>
            </a:extLst>
          </p:cNvPr>
          <p:cNvSpPr>
            <a:spLocks noChangeArrowheads="1"/>
          </p:cNvSpPr>
          <p:nvPr/>
        </p:nvSpPr>
        <p:spPr bwMode="auto">
          <a:xfrm rot="16200000">
            <a:off x="2688560" y="4290782"/>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53" name="Oval 8">
            <a:extLst>
              <a:ext uri="{FF2B5EF4-FFF2-40B4-BE49-F238E27FC236}">
                <a16:creationId xmlns:a16="http://schemas.microsoft.com/office/drawing/2014/main" id="{6DB1FBEA-0AFC-4E55-ACED-B4792DB10E23}"/>
              </a:ext>
            </a:extLst>
          </p:cNvPr>
          <p:cNvSpPr>
            <a:spLocks noChangeArrowheads="1"/>
          </p:cNvSpPr>
          <p:nvPr/>
        </p:nvSpPr>
        <p:spPr bwMode="auto">
          <a:xfrm rot="16200000">
            <a:off x="2688560" y="5713976"/>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54" name="Oval 8">
            <a:extLst>
              <a:ext uri="{FF2B5EF4-FFF2-40B4-BE49-F238E27FC236}">
                <a16:creationId xmlns:a16="http://schemas.microsoft.com/office/drawing/2014/main" id="{0C455C98-2445-4169-844A-F462D93AA16A}"/>
              </a:ext>
            </a:extLst>
          </p:cNvPr>
          <p:cNvSpPr>
            <a:spLocks noChangeArrowheads="1"/>
          </p:cNvSpPr>
          <p:nvPr/>
        </p:nvSpPr>
        <p:spPr bwMode="auto">
          <a:xfrm rot="16200000">
            <a:off x="2689349" y="3945053"/>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55" name="Oval 9">
            <a:extLst>
              <a:ext uri="{FF2B5EF4-FFF2-40B4-BE49-F238E27FC236}">
                <a16:creationId xmlns:a16="http://schemas.microsoft.com/office/drawing/2014/main" id="{C43FC5C9-B843-4763-A858-27DBD7DF6770}"/>
              </a:ext>
            </a:extLst>
          </p:cNvPr>
          <p:cNvSpPr>
            <a:spLocks noChangeAspect="1" noChangeArrowheads="1"/>
          </p:cNvSpPr>
          <p:nvPr/>
        </p:nvSpPr>
        <p:spPr bwMode="auto">
          <a:xfrm rot="16200000">
            <a:off x="2487565" y="3914244"/>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56" name="Line 11">
            <a:extLst>
              <a:ext uri="{FF2B5EF4-FFF2-40B4-BE49-F238E27FC236}">
                <a16:creationId xmlns:a16="http://schemas.microsoft.com/office/drawing/2014/main" id="{A5C96C00-F47F-4CB6-9FA3-967CA3B130AA}"/>
              </a:ext>
            </a:extLst>
          </p:cNvPr>
          <p:cNvSpPr>
            <a:spLocks noChangeShapeType="1"/>
          </p:cNvSpPr>
          <p:nvPr/>
        </p:nvSpPr>
        <p:spPr bwMode="auto">
          <a:xfrm rot="16200000" flipV="1">
            <a:off x="2579184" y="3915947"/>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57" name="Oval 8">
            <a:extLst>
              <a:ext uri="{FF2B5EF4-FFF2-40B4-BE49-F238E27FC236}">
                <a16:creationId xmlns:a16="http://schemas.microsoft.com/office/drawing/2014/main" id="{5069D5B9-C1B6-4E47-84DB-6E10586149EA}"/>
              </a:ext>
            </a:extLst>
          </p:cNvPr>
          <p:cNvSpPr>
            <a:spLocks noChangeArrowheads="1"/>
          </p:cNvSpPr>
          <p:nvPr/>
        </p:nvSpPr>
        <p:spPr bwMode="auto">
          <a:xfrm rot="16200000">
            <a:off x="2689323" y="3590864"/>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58" name="Oval 9">
            <a:extLst>
              <a:ext uri="{FF2B5EF4-FFF2-40B4-BE49-F238E27FC236}">
                <a16:creationId xmlns:a16="http://schemas.microsoft.com/office/drawing/2014/main" id="{5FCE35B6-8A8B-4260-A0BE-7818560DB54B}"/>
              </a:ext>
            </a:extLst>
          </p:cNvPr>
          <p:cNvSpPr>
            <a:spLocks noChangeAspect="1" noChangeArrowheads="1"/>
          </p:cNvSpPr>
          <p:nvPr/>
        </p:nvSpPr>
        <p:spPr bwMode="auto">
          <a:xfrm rot="16200000">
            <a:off x="2487540" y="3560055"/>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59" name="Line 11">
            <a:extLst>
              <a:ext uri="{FF2B5EF4-FFF2-40B4-BE49-F238E27FC236}">
                <a16:creationId xmlns:a16="http://schemas.microsoft.com/office/drawing/2014/main" id="{685B3D5C-B8D2-4C49-ABE9-E51523A2322C}"/>
              </a:ext>
            </a:extLst>
          </p:cNvPr>
          <p:cNvSpPr>
            <a:spLocks noChangeShapeType="1"/>
          </p:cNvSpPr>
          <p:nvPr/>
        </p:nvSpPr>
        <p:spPr bwMode="auto">
          <a:xfrm rot="16200000" flipV="1">
            <a:off x="2579158" y="3561758"/>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60" name="Oval 8">
            <a:extLst>
              <a:ext uri="{FF2B5EF4-FFF2-40B4-BE49-F238E27FC236}">
                <a16:creationId xmlns:a16="http://schemas.microsoft.com/office/drawing/2014/main" id="{971E4ABF-0BEF-4F95-8661-ECB6D36F03FE}"/>
              </a:ext>
            </a:extLst>
          </p:cNvPr>
          <p:cNvSpPr>
            <a:spLocks noChangeArrowheads="1"/>
          </p:cNvSpPr>
          <p:nvPr/>
        </p:nvSpPr>
        <p:spPr bwMode="auto">
          <a:xfrm rot="16200000">
            <a:off x="2691238" y="3244225"/>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61" name="Oval 9">
            <a:extLst>
              <a:ext uri="{FF2B5EF4-FFF2-40B4-BE49-F238E27FC236}">
                <a16:creationId xmlns:a16="http://schemas.microsoft.com/office/drawing/2014/main" id="{1FAE74F3-C86B-4DC7-834E-9322B2ACD1E5}"/>
              </a:ext>
            </a:extLst>
          </p:cNvPr>
          <p:cNvSpPr>
            <a:spLocks noChangeAspect="1" noChangeArrowheads="1"/>
          </p:cNvSpPr>
          <p:nvPr/>
        </p:nvSpPr>
        <p:spPr bwMode="auto">
          <a:xfrm rot="16200000">
            <a:off x="2489454" y="3214326"/>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62" name="Line 11">
            <a:extLst>
              <a:ext uri="{FF2B5EF4-FFF2-40B4-BE49-F238E27FC236}">
                <a16:creationId xmlns:a16="http://schemas.microsoft.com/office/drawing/2014/main" id="{A47729F3-7F08-44CB-931F-4DAB32FC09DD}"/>
              </a:ext>
            </a:extLst>
          </p:cNvPr>
          <p:cNvSpPr>
            <a:spLocks noChangeShapeType="1"/>
          </p:cNvSpPr>
          <p:nvPr/>
        </p:nvSpPr>
        <p:spPr bwMode="auto">
          <a:xfrm rot="16200000" flipV="1">
            <a:off x="2581073" y="3216029"/>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63" name="Oval 8">
            <a:extLst>
              <a:ext uri="{FF2B5EF4-FFF2-40B4-BE49-F238E27FC236}">
                <a16:creationId xmlns:a16="http://schemas.microsoft.com/office/drawing/2014/main" id="{239B739E-D4AE-4B47-AE8F-7991451F1E63}"/>
              </a:ext>
            </a:extLst>
          </p:cNvPr>
          <p:cNvSpPr>
            <a:spLocks noChangeArrowheads="1"/>
          </p:cNvSpPr>
          <p:nvPr/>
        </p:nvSpPr>
        <p:spPr bwMode="auto">
          <a:xfrm rot="16200000">
            <a:off x="2688560" y="2897837"/>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64" name="Line 10">
            <a:extLst>
              <a:ext uri="{FF2B5EF4-FFF2-40B4-BE49-F238E27FC236}">
                <a16:creationId xmlns:a16="http://schemas.microsoft.com/office/drawing/2014/main" id="{E53B608F-BD59-4E75-8E73-4AE24B355159}"/>
              </a:ext>
            </a:extLst>
          </p:cNvPr>
          <p:cNvSpPr>
            <a:spLocks noChangeShapeType="1"/>
          </p:cNvSpPr>
          <p:nvPr/>
        </p:nvSpPr>
        <p:spPr bwMode="auto">
          <a:xfrm rot="16200000">
            <a:off x="2687925" y="5239955"/>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65" name="Line 10">
            <a:extLst>
              <a:ext uri="{FF2B5EF4-FFF2-40B4-BE49-F238E27FC236}">
                <a16:creationId xmlns:a16="http://schemas.microsoft.com/office/drawing/2014/main" id="{09F2DA16-5ACC-4D4F-816D-19B4E6A3776C}"/>
              </a:ext>
            </a:extLst>
          </p:cNvPr>
          <p:cNvSpPr>
            <a:spLocks noChangeShapeType="1"/>
          </p:cNvSpPr>
          <p:nvPr/>
        </p:nvSpPr>
        <p:spPr bwMode="auto">
          <a:xfrm rot="16200000">
            <a:off x="2687925" y="4892655"/>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66" name="Line 10">
            <a:extLst>
              <a:ext uri="{FF2B5EF4-FFF2-40B4-BE49-F238E27FC236}">
                <a16:creationId xmlns:a16="http://schemas.microsoft.com/office/drawing/2014/main" id="{3B53D2DF-F697-4DED-A901-09F8B8444748}"/>
              </a:ext>
            </a:extLst>
          </p:cNvPr>
          <p:cNvSpPr>
            <a:spLocks noChangeShapeType="1"/>
          </p:cNvSpPr>
          <p:nvPr/>
        </p:nvSpPr>
        <p:spPr bwMode="auto">
          <a:xfrm rot="16200000">
            <a:off x="2687925" y="4545357"/>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67" name="Line 10">
            <a:extLst>
              <a:ext uri="{FF2B5EF4-FFF2-40B4-BE49-F238E27FC236}">
                <a16:creationId xmlns:a16="http://schemas.microsoft.com/office/drawing/2014/main" id="{7F747021-83F5-4C8A-873C-EF32B9321813}"/>
              </a:ext>
            </a:extLst>
          </p:cNvPr>
          <p:cNvSpPr>
            <a:spLocks noChangeShapeType="1"/>
          </p:cNvSpPr>
          <p:nvPr/>
        </p:nvSpPr>
        <p:spPr bwMode="auto">
          <a:xfrm rot="16200000">
            <a:off x="2687925" y="3845440"/>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68" name="Line 10">
            <a:extLst>
              <a:ext uri="{FF2B5EF4-FFF2-40B4-BE49-F238E27FC236}">
                <a16:creationId xmlns:a16="http://schemas.microsoft.com/office/drawing/2014/main" id="{B6C23CFC-66D3-49A8-93A1-6966E5487D1D}"/>
              </a:ext>
            </a:extLst>
          </p:cNvPr>
          <p:cNvSpPr>
            <a:spLocks noChangeShapeType="1"/>
          </p:cNvSpPr>
          <p:nvPr/>
        </p:nvSpPr>
        <p:spPr bwMode="auto">
          <a:xfrm rot="16200000">
            <a:off x="2687925" y="3492842"/>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69" name="Line 10">
            <a:extLst>
              <a:ext uri="{FF2B5EF4-FFF2-40B4-BE49-F238E27FC236}">
                <a16:creationId xmlns:a16="http://schemas.microsoft.com/office/drawing/2014/main" id="{E8F82B1A-0526-4ABC-9E85-2D6A9C48281C}"/>
              </a:ext>
            </a:extLst>
          </p:cNvPr>
          <p:cNvSpPr>
            <a:spLocks noChangeShapeType="1"/>
          </p:cNvSpPr>
          <p:nvPr/>
        </p:nvSpPr>
        <p:spPr bwMode="auto">
          <a:xfrm rot="16200000">
            <a:off x="2691038" y="3149298"/>
            <a:ext cx="181304" cy="49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470" name="直接连接符 469">
            <a:extLst>
              <a:ext uri="{FF2B5EF4-FFF2-40B4-BE49-F238E27FC236}">
                <a16:creationId xmlns:a16="http://schemas.microsoft.com/office/drawing/2014/main" id="{A7426F0E-A2CB-4D93-AC62-06DAF88D5A58}"/>
              </a:ext>
            </a:extLst>
          </p:cNvPr>
          <p:cNvCxnSpPr/>
          <p:nvPr/>
        </p:nvCxnSpPr>
        <p:spPr>
          <a:xfrm>
            <a:off x="2961637" y="5423829"/>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1" name="直接连接符 470">
            <a:extLst>
              <a:ext uri="{FF2B5EF4-FFF2-40B4-BE49-F238E27FC236}">
                <a16:creationId xmlns:a16="http://schemas.microsoft.com/office/drawing/2014/main" id="{C1BBEC9E-D1A6-46D3-BB11-2ABA4F9FE4E1}"/>
              </a:ext>
            </a:extLst>
          </p:cNvPr>
          <p:cNvCxnSpPr/>
          <p:nvPr/>
        </p:nvCxnSpPr>
        <p:spPr>
          <a:xfrm>
            <a:off x="2961637" y="5070668"/>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2" name="直接连接符 471">
            <a:extLst>
              <a:ext uri="{FF2B5EF4-FFF2-40B4-BE49-F238E27FC236}">
                <a16:creationId xmlns:a16="http://schemas.microsoft.com/office/drawing/2014/main" id="{000501A5-380B-444B-B868-29E0B042ABAB}"/>
              </a:ext>
            </a:extLst>
          </p:cNvPr>
          <p:cNvCxnSpPr/>
          <p:nvPr/>
        </p:nvCxnSpPr>
        <p:spPr>
          <a:xfrm>
            <a:off x="2961637" y="4730259"/>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3" name="直接连接符 472">
            <a:extLst>
              <a:ext uri="{FF2B5EF4-FFF2-40B4-BE49-F238E27FC236}">
                <a16:creationId xmlns:a16="http://schemas.microsoft.com/office/drawing/2014/main" id="{1C20DABD-0F20-401F-B531-02A04AB24CA9}"/>
              </a:ext>
            </a:extLst>
          </p:cNvPr>
          <p:cNvCxnSpPr/>
          <p:nvPr/>
        </p:nvCxnSpPr>
        <p:spPr>
          <a:xfrm>
            <a:off x="2961637" y="4377641"/>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4" name="直接连接符 473">
            <a:extLst>
              <a:ext uri="{FF2B5EF4-FFF2-40B4-BE49-F238E27FC236}">
                <a16:creationId xmlns:a16="http://schemas.microsoft.com/office/drawing/2014/main" id="{A67F5346-D691-492D-A875-3392E40C1A5B}"/>
              </a:ext>
            </a:extLst>
          </p:cNvPr>
          <p:cNvCxnSpPr/>
          <p:nvPr/>
        </p:nvCxnSpPr>
        <p:spPr>
          <a:xfrm>
            <a:off x="2961637" y="4030342"/>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5" name="直接连接符 474">
            <a:extLst>
              <a:ext uri="{FF2B5EF4-FFF2-40B4-BE49-F238E27FC236}">
                <a16:creationId xmlns:a16="http://schemas.microsoft.com/office/drawing/2014/main" id="{E32791D3-E002-47FA-AAF1-A64E05A51852}"/>
              </a:ext>
            </a:extLst>
          </p:cNvPr>
          <p:cNvCxnSpPr/>
          <p:nvPr/>
        </p:nvCxnSpPr>
        <p:spPr>
          <a:xfrm>
            <a:off x="2961637" y="3676152"/>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6" name="直接连接符 475">
            <a:extLst>
              <a:ext uri="{FF2B5EF4-FFF2-40B4-BE49-F238E27FC236}">
                <a16:creationId xmlns:a16="http://schemas.microsoft.com/office/drawing/2014/main" id="{1884B32B-B965-48EB-843A-15C0B98AD4EB}"/>
              </a:ext>
            </a:extLst>
          </p:cNvPr>
          <p:cNvCxnSpPr/>
          <p:nvPr/>
        </p:nvCxnSpPr>
        <p:spPr>
          <a:xfrm>
            <a:off x="2961637" y="3330424"/>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7" name="直接连接符 476">
            <a:extLst>
              <a:ext uri="{FF2B5EF4-FFF2-40B4-BE49-F238E27FC236}">
                <a16:creationId xmlns:a16="http://schemas.microsoft.com/office/drawing/2014/main" id="{72334730-7D32-4951-8774-6D179A9EC756}"/>
              </a:ext>
            </a:extLst>
          </p:cNvPr>
          <p:cNvCxnSpPr/>
          <p:nvPr/>
        </p:nvCxnSpPr>
        <p:spPr>
          <a:xfrm flipV="1">
            <a:off x="2961637" y="2972595"/>
            <a:ext cx="6301800" cy="52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8" name="直接连接符 477">
            <a:extLst>
              <a:ext uri="{FF2B5EF4-FFF2-40B4-BE49-F238E27FC236}">
                <a16:creationId xmlns:a16="http://schemas.microsoft.com/office/drawing/2014/main" id="{4F98B44B-666F-486D-9C83-5074D64EAD9E}"/>
              </a:ext>
            </a:extLst>
          </p:cNvPr>
          <p:cNvCxnSpPr/>
          <p:nvPr/>
        </p:nvCxnSpPr>
        <p:spPr>
          <a:xfrm flipV="1">
            <a:off x="3175842" y="1419021"/>
            <a:ext cx="15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9" name="直接连接符 478">
            <a:extLst>
              <a:ext uri="{FF2B5EF4-FFF2-40B4-BE49-F238E27FC236}">
                <a16:creationId xmlns:a16="http://schemas.microsoft.com/office/drawing/2014/main" id="{656AB9A4-A9D4-46EB-8BC9-50FC727C2520}"/>
              </a:ext>
            </a:extLst>
          </p:cNvPr>
          <p:cNvCxnSpPr/>
          <p:nvPr/>
        </p:nvCxnSpPr>
        <p:spPr>
          <a:xfrm flipV="1">
            <a:off x="3521571" y="1419021"/>
            <a:ext cx="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0" name="直接连接符 479">
            <a:extLst>
              <a:ext uri="{FF2B5EF4-FFF2-40B4-BE49-F238E27FC236}">
                <a16:creationId xmlns:a16="http://schemas.microsoft.com/office/drawing/2014/main" id="{F7504FDB-D17B-40C1-BB2F-878BD517F099}"/>
              </a:ext>
            </a:extLst>
          </p:cNvPr>
          <p:cNvCxnSpPr/>
          <p:nvPr/>
        </p:nvCxnSpPr>
        <p:spPr>
          <a:xfrm flipH="1" flipV="1">
            <a:off x="3837869" y="1419021"/>
            <a:ext cx="1033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1" name="直接连接符 480">
            <a:extLst>
              <a:ext uri="{FF2B5EF4-FFF2-40B4-BE49-F238E27FC236}">
                <a16:creationId xmlns:a16="http://schemas.microsoft.com/office/drawing/2014/main" id="{7F88F25E-9D86-4B67-AC6F-48AA0F0B7517}"/>
              </a:ext>
            </a:extLst>
          </p:cNvPr>
          <p:cNvCxnSpPr/>
          <p:nvPr/>
        </p:nvCxnSpPr>
        <p:spPr>
          <a:xfrm flipH="1" flipV="1">
            <a:off x="4184393" y="1419021"/>
            <a:ext cx="1110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2" name="直接连接符 481">
            <a:extLst>
              <a:ext uri="{FF2B5EF4-FFF2-40B4-BE49-F238E27FC236}">
                <a16:creationId xmlns:a16="http://schemas.microsoft.com/office/drawing/2014/main" id="{68DE6019-34F5-4759-9AA2-D5856738690C}"/>
              </a:ext>
            </a:extLst>
          </p:cNvPr>
          <p:cNvCxnSpPr/>
          <p:nvPr/>
        </p:nvCxnSpPr>
        <p:spPr>
          <a:xfrm flipV="1">
            <a:off x="4529018" y="1419020"/>
            <a:ext cx="7997"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3" name="直接连接符 482">
            <a:extLst>
              <a:ext uri="{FF2B5EF4-FFF2-40B4-BE49-F238E27FC236}">
                <a16:creationId xmlns:a16="http://schemas.microsoft.com/office/drawing/2014/main" id="{876C3144-6576-4691-8D74-37CB4164478C}"/>
              </a:ext>
            </a:extLst>
          </p:cNvPr>
          <p:cNvCxnSpPr/>
          <p:nvPr/>
        </p:nvCxnSpPr>
        <p:spPr>
          <a:xfrm flipH="1" flipV="1">
            <a:off x="4863643" y="1419021"/>
            <a:ext cx="4213"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4" name="直接连接符 483">
            <a:extLst>
              <a:ext uri="{FF2B5EF4-FFF2-40B4-BE49-F238E27FC236}">
                <a16:creationId xmlns:a16="http://schemas.microsoft.com/office/drawing/2014/main" id="{4144ADA2-AF93-4A59-ACAF-8690BD2A13B1}"/>
              </a:ext>
            </a:extLst>
          </p:cNvPr>
          <p:cNvCxnSpPr/>
          <p:nvPr/>
        </p:nvCxnSpPr>
        <p:spPr>
          <a:xfrm flipH="1" flipV="1">
            <a:off x="5214489" y="1419021"/>
            <a:ext cx="665"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5" name="直接连接符 484">
            <a:extLst>
              <a:ext uri="{FF2B5EF4-FFF2-40B4-BE49-F238E27FC236}">
                <a16:creationId xmlns:a16="http://schemas.microsoft.com/office/drawing/2014/main" id="{9D0511B0-5E43-4332-9D16-4A649F76A75B}"/>
              </a:ext>
            </a:extLst>
          </p:cNvPr>
          <p:cNvCxnSpPr/>
          <p:nvPr/>
        </p:nvCxnSpPr>
        <p:spPr>
          <a:xfrm flipV="1">
            <a:off x="5548673" y="1419021"/>
            <a:ext cx="77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6" name="直接连接符 485">
            <a:extLst>
              <a:ext uri="{FF2B5EF4-FFF2-40B4-BE49-F238E27FC236}">
                <a16:creationId xmlns:a16="http://schemas.microsoft.com/office/drawing/2014/main" id="{3AD91CE7-B55C-402C-8656-F0E8B6B0FCFA}"/>
              </a:ext>
            </a:extLst>
          </p:cNvPr>
          <p:cNvCxnSpPr/>
          <p:nvPr/>
        </p:nvCxnSpPr>
        <p:spPr>
          <a:xfrm flipH="1" flipV="1">
            <a:off x="5883785" y="1419021"/>
            <a:ext cx="3726"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7" name="直接连接符 486">
            <a:extLst>
              <a:ext uri="{FF2B5EF4-FFF2-40B4-BE49-F238E27FC236}">
                <a16:creationId xmlns:a16="http://schemas.microsoft.com/office/drawing/2014/main" id="{3209D68F-EBA0-409C-8CD2-DC3763C1F34F}"/>
              </a:ext>
            </a:extLst>
          </p:cNvPr>
          <p:cNvCxnSpPr/>
          <p:nvPr/>
        </p:nvCxnSpPr>
        <p:spPr>
          <a:xfrm flipH="1" flipV="1">
            <a:off x="6227557" y="1438422"/>
            <a:ext cx="363" cy="3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8" name="直接箭头连接符 487">
            <a:extLst>
              <a:ext uri="{FF2B5EF4-FFF2-40B4-BE49-F238E27FC236}">
                <a16:creationId xmlns:a16="http://schemas.microsoft.com/office/drawing/2014/main" id="{74493673-F5E3-47C8-ACAA-9E205CBC658E}"/>
              </a:ext>
            </a:extLst>
          </p:cNvPr>
          <p:cNvCxnSpPr/>
          <p:nvPr/>
        </p:nvCxnSpPr>
        <p:spPr>
          <a:xfrm>
            <a:off x="3199171" y="5836347"/>
            <a:ext cx="6173195" cy="206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0" name="矩形 489">
                <a:extLst>
                  <a:ext uri="{FF2B5EF4-FFF2-40B4-BE49-F238E27FC236}">
                    <a16:creationId xmlns:a16="http://schemas.microsoft.com/office/drawing/2014/main" id="{8986559C-FAE2-4D34-8C8A-E0A56E10CDD7}"/>
                  </a:ext>
                </a:extLst>
              </p:cNvPr>
              <p:cNvSpPr/>
              <p:nvPr/>
            </p:nvSpPr>
            <p:spPr>
              <a:xfrm>
                <a:off x="3101621" y="54508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m:t>
                          </m:r>
                        </m:sub>
                      </m:sSub>
                    </m:oMath>
                  </m:oMathPara>
                </a14:m>
                <a:endParaRPr lang="zh-CN" altLang="en-US" sz="1600" dirty="0"/>
              </a:p>
            </p:txBody>
          </p:sp>
        </mc:Choice>
        <mc:Fallback xmlns="">
          <p:sp>
            <p:nvSpPr>
              <p:cNvPr id="490" name="矩形 489">
                <a:extLst>
                  <a:ext uri="{FF2B5EF4-FFF2-40B4-BE49-F238E27FC236}">
                    <a16:creationId xmlns:a16="http://schemas.microsoft.com/office/drawing/2014/main" id="{8986559C-FAE2-4D34-8C8A-E0A56E10CDD7}"/>
                  </a:ext>
                </a:extLst>
              </p:cNvPr>
              <p:cNvSpPr>
                <a:spLocks noRot="1" noChangeAspect="1" noMove="1" noResize="1" noEditPoints="1" noAdjustHandles="1" noChangeArrowheads="1" noChangeShapeType="1" noTextEdit="1"/>
              </p:cNvSpPr>
              <p:nvPr/>
            </p:nvSpPr>
            <p:spPr>
              <a:xfrm>
                <a:off x="3101621" y="5450847"/>
                <a:ext cx="151632" cy="386116"/>
              </a:xfrm>
              <a:prstGeom prst="rect">
                <a:avLst/>
              </a:prstGeom>
              <a:blipFill>
                <a:blip r:embed="rId5"/>
                <a:stretch>
                  <a:fillRect l="-61538" r="-4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1" name="矩形 490">
                <a:extLst>
                  <a:ext uri="{FF2B5EF4-FFF2-40B4-BE49-F238E27FC236}">
                    <a16:creationId xmlns:a16="http://schemas.microsoft.com/office/drawing/2014/main" id="{2CB48AA8-C350-4504-BCE4-592ACF17FC93}"/>
                  </a:ext>
                </a:extLst>
              </p:cNvPr>
              <p:cNvSpPr/>
              <p:nvPr/>
            </p:nvSpPr>
            <p:spPr>
              <a:xfrm>
                <a:off x="3445755" y="54508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2</m:t>
                          </m:r>
                        </m:sub>
                      </m:sSub>
                    </m:oMath>
                  </m:oMathPara>
                </a14:m>
                <a:endParaRPr lang="zh-CN" altLang="en-US" sz="1600" dirty="0"/>
              </a:p>
            </p:txBody>
          </p:sp>
        </mc:Choice>
        <mc:Fallback xmlns="">
          <p:sp>
            <p:nvSpPr>
              <p:cNvPr id="491" name="矩形 490">
                <a:extLst>
                  <a:ext uri="{FF2B5EF4-FFF2-40B4-BE49-F238E27FC236}">
                    <a16:creationId xmlns:a16="http://schemas.microsoft.com/office/drawing/2014/main" id="{2CB48AA8-C350-4504-BCE4-592ACF17FC93}"/>
                  </a:ext>
                </a:extLst>
              </p:cNvPr>
              <p:cNvSpPr>
                <a:spLocks noRot="1" noChangeAspect="1" noMove="1" noResize="1" noEditPoints="1" noAdjustHandles="1" noChangeArrowheads="1" noChangeShapeType="1" noTextEdit="1"/>
              </p:cNvSpPr>
              <p:nvPr/>
            </p:nvSpPr>
            <p:spPr>
              <a:xfrm>
                <a:off x="3445755" y="5450847"/>
                <a:ext cx="151632" cy="386116"/>
              </a:xfrm>
              <a:prstGeom prst="rect">
                <a:avLst/>
              </a:prstGeom>
              <a:blipFill>
                <a:blip r:embed="rId6"/>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2" name="矩形 491">
                <a:extLst>
                  <a:ext uri="{FF2B5EF4-FFF2-40B4-BE49-F238E27FC236}">
                    <a16:creationId xmlns:a16="http://schemas.microsoft.com/office/drawing/2014/main" id="{5C089A86-AFBB-45C7-9C97-78CA85290347}"/>
                  </a:ext>
                </a:extLst>
              </p:cNvPr>
              <p:cNvSpPr/>
              <p:nvPr/>
            </p:nvSpPr>
            <p:spPr>
              <a:xfrm>
                <a:off x="3762053" y="5450230"/>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3</m:t>
                          </m:r>
                        </m:sub>
                      </m:sSub>
                    </m:oMath>
                  </m:oMathPara>
                </a14:m>
                <a:endParaRPr lang="zh-CN" altLang="en-US" sz="1600" dirty="0"/>
              </a:p>
            </p:txBody>
          </p:sp>
        </mc:Choice>
        <mc:Fallback xmlns="">
          <p:sp>
            <p:nvSpPr>
              <p:cNvPr id="492" name="矩形 491">
                <a:extLst>
                  <a:ext uri="{FF2B5EF4-FFF2-40B4-BE49-F238E27FC236}">
                    <a16:creationId xmlns:a16="http://schemas.microsoft.com/office/drawing/2014/main" id="{5C089A86-AFBB-45C7-9C97-78CA85290347}"/>
                  </a:ext>
                </a:extLst>
              </p:cNvPr>
              <p:cNvSpPr>
                <a:spLocks noRot="1" noChangeAspect="1" noMove="1" noResize="1" noEditPoints="1" noAdjustHandles="1" noChangeArrowheads="1" noChangeShapeType="1" noTextEdit="1"/>
              </p:cNvSpPr>
              <p:nvPr/>
            </p:nvSpPr>
            <p:spPr>
              <a:xfrm>
                <a:off x="3762053" y="5450230"/>
                <a:ext cx="151632" cy="386116"/>
              </a:xfrm>
              <a:prstGeom prst="rect">
                <a:avLst/>
              </a:prstGeom>
              <a:blipFill>
                <a:blip r:embed="rId7"/>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3" name="矩形 492">
                <a:extLst>
                  <a:ext uri="{FF2B5EF4-FFF2-40B4-BE49-F238E27FC236}">
                    <a16:creationId xmlns:a16="http://schemas.microsoft.com/office/drawing/2014/main" id="{986EBFB2-65FA-45FA-A7BB-BA9E036635F4}"/>
                  </a:ext>
                </a:extLst>
              </p:cNvPr>
              <p:cNvSpPr/>
              <p:nvPr/>
            </p:nvSpPr>
            <p:spPr>
              <a:xfrm>
                <a:off x="4118113" y="5450230"/>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4</m:t>
                          </m:r>
                        </m:sub>
                      </m:sSub>
                    </m:oMath>
                  </m:oMathPara>
                </a14:m>
                <a:endParaRPr lang="zh-CN" altLang="en-US" sz="1600" dirty="0"/>
              </a:p>
            </p:txBody>
          </p:sp>
        </mc:Choice>
        <mc:Fallback xmlns="">
          <p:sp>
            <p:nvSpPr>
              <p:cNvPr id="493" name="矩形 492">
                <a:extLst>
                  <a:ext uri="{FF2B5EF4-FFF2-40B4-BE49-F238E27FC236}">
                    <a16:creationId xmlns:a16="http://schemas.microsoft.com/office/drawing/2014/main" id="{986EBFB2-65FA-45FA-A7BB-BA9E036635F4}"/>
                  </a:ext>
                </a:extLst>
              </p:cNvPr>
              <p:cNvSpPr>
                <a:spLocks noRot="1" noChangeAspect="1" noMove="1" noResize="1" noEditPoints="1" noAdjustHandles="1" noChangeArrowheads="1" noChangeShapeType="1" noTextEdit="1"/>
              </p:cNvSpPr>
              <p:nvPr/>
            </p:nvSpPr>
            <p:spPr>
              <a:xfrm>
                <a:off x="4118113" y="5450230"/>
                <a:ext cx="151632" cy="386116"/>
              </a:xfrm>
              <a:prstGeom prst="rect">
                <a:avLst/>
              </a:prstGeom>
              <a:blipFill>
                <a:blip r:embed="rId8"/>
                <a:stretch>
                  <a:fillRect l="-68000" r="-5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4" name="矩形 493">
                <a:extLst>
                  <a:ext uri="{FF2B5EF4-FFF2-40B4-BE49-F238E27FC236}">
                    <a16:creationId xmlns:a16="http://schemas.microsoft.com/office/drawing/2014/main" id="{FDED5CA6-D8F2-402D-A61C-326DA89C7F84}"/>
                  </a:ext>
                </a:extLst>
              </p:cNvPr>
              <p:cNvSpPr/>
              <p:nvPr/>
            </p:nvSpPr>
            <p:spPr>
              <a:xfrm>
                <a:off x="4444176" y="54508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5</m:t>
                          </m:r>
                        </m:sub>
                      </m:sSub>
                    </m:oMath>
                  </m:oMathPara>
                </a14:m>
                <a:endParaRPr lang="zh-CN" altLang="en-US" sz="1600" dirty="0"/>
              </a:p>
            </p:txBody>
          </p:sp>
        </mc:Choice>
        <mc:Fallback xmlns="">
          <p:sp>
            <p:nvSpPr>
              <p:cNvPr id="494" name="矩形 493">
                <a:extLst>
                  <a:ext uri="{FF2B5EF4-FFF2-40B4-BE49-F238E27FC236}">
                    <a16:creationId xmlns:a16="http://schemas.microsoft.com/office/drawing/2014/main" id="{FDED5CA6-D8F2-402D-A61C-326DA89C7F84}"/>
                  </a:ext>
                </a:extLst>
              </p:cNvPr>
              <p:cNvSpPr>
                <a:spLocks noRot="1" noChangeAspect="1" noMove="1" noResize="1" noEditPoints="1" noAdjustHandles="1" noChangeArrowheads="1" noChangeShapeType="1" noTextEdit="1"/>
              </p:cNvSpPr>
              <p:nvPr/>
            </p:nvSpPr>
            <p:spPr>
              <a:xfrm>
                <a:off x="4444176" y="5450847"/>
                <a:ext cx="151632" cy="386116"/>
              </a:xfrm>
              <a:prstGeom prst="rect">
                <a:avLst/>
              </a:prstGeom>
              <a:blipFill>
                <a:blip r:embed="rId9"/>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5" name="矩形 494">
                <a:extLst>
                  <a:ext uri="{FF2B5EF4-FFF2-40B4-BE49-F238E27FC236}">
                    <a16:creationId xmlns:a16="http://schemas.microsoft.com/office/drawing/2014/main" id="{E3C4F9A7-A90F-48E4-B0D3-595A82BA3CCB}"/>
                  </a:ext>
                </a:extLst>
              </p:cNvPr>
              <p:cNvSpPr/>
              <p:nvPr/>
            </p:nvSpPr>
            <p:spPr>
              <a:xfrm>
                <a:off x="4804249" y="5450230"/>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6</m:t>
                          </m:r>
                        </m:sub>
                      </m:sSub>
                    </m:oMath>
                  </m:oMathPara>
                </a14:m>
                <a:endParaRPr lang="zh-CN" altLang="en-US" sz="1600" dirty="0"/>
              </a:p>
            </p:txBody>
          </p:sp>
        </mc:Choice>
        <mc:Fallback xmlns="">
          <p:sp>
            <p:nvSpPr>
              <p:cNvPr id="495" name="矩形 494">
                <a:extLst>
                  <a:ext uri="{FF2B5EF4-FFF2-40B4-BE49-F238E27FC236}">
                    <a16:creationId xmlns:a16="http://schemas.microsoft.com/office/drawing/2014/main" id="{E3C4F9A7-A90F-48E4-B0D3-595A82BA3CCB}"/>
                  </a:ext>
                </a:extLst>
              </p:cNvPr>
              <p:cNvSpPr>
                <a:spLocks noRot="1" noChangeAspect="1" noMove="1" noResize="1" noEditPoints="1" noAdjustHandles="1" noChangeArrowheads="1" noChangeShapeType="1" noTextEdit="1"/>
              </p:cNvSpPr>
              <p:nvPr/>
            </p:nvSpPr>
            <p:spPr>
              <a:xfrm>
                <a:off x="4804249" y="5450230"/>
                <a:ext cx="151632" cy="386116"/>
              </a:xfrm>
              <a:prstGeom prst="rect">
                <a:avLst/>
              </a:prstGeom>
              <a:blipFill>
                <a:blip r:embed="rId10"/>
                <a:stretch>
                  <a:fillRect l="-61538" r="-50000"/>
                </a:stretch>
              </a:blipFill>
            </p:spPr>
            <p:txBody>
              <a:bodyPr/>
              <a:lstStyle/>
              <a:p>
                <a:r>
                  <a:rPr lang="zh-CN" altLang="en-US">
                    <a:noFill/>
                  </a:rPr>
                  <a:t> </a:t>
                </a:r>
              </a:p>
            </p:txBody>
          </p:sp>
        </mc:Fallback>
      </mc:AlternateContent>
      <p:sp>
        <p:nvSpPr>
          <p:cNvPr id="496" name="Oval 8">
            <a:extLst>
              <a:ext uri="{FF2B5EF4-FFF2-40B4-BE49-F238E27FC236}">
                <a16:creationId xmlns:a16="http://schemas.microsoft.com/office/drawing/2014/main" id="{252186A3-47C7-4C6B-88AF-ECB55CE95D5E}"/>
              </a:ext>
            </a:extLst>
          </p:cNvPr>
          <p:cNvSpPr>
            <a:spLocks noChangeArrowheads="1"/>
          </p:cNvSpPr>
          <p:nvPr/>
        </p:nvSpPr>
        <p:spPr bwMode="auto">
          <a:xfrm rot="16200000">
            <a:off x="2690253" y="2387986"/>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97" name="Oval 9">
            <a:extLst>
              <a:ext uri="{FF2B5EF4-FFF2-40B4-BE49-F238E27FC236}">
                <a16:creationId xmlns:a16="http://schemas.microsoft.com/office/drawing/2014/main" id="{7C6F03BD-56C6-470E-9773-A842713EBFF3}"/>
              </a:ext>
            </a:extLst>
          </p:cNvPr>
          <p:cNvSpPr>
            <a:spLocks noChangeAspect="1" noChangeArrowheads="1"/>
          </p:cNvSpPr>
          <p:nvPr/>
        </p:nvSpPr>
        <p:spPr bwMode="auto">
          <a:xfrm rot="16200000">
            <a:off x="2488469" y="2357177"/>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98" name="Line 11">
            <a:extLst>
              <a:ext uri="{FF2B5EF4-FFF2-40B4-BE49-F238E27FC236}">
                <a16:creationId xmlns:a16="http://schemas.microsoft.com/office/drawing/2014/main" id="{150C7BF5-F6E9-4D99-97FE-2F67B293588F}"/>
              </a:ext>
            </a:extLst>
          </p:cNvPr>
          <p:cNvSpPr>
            <a:spLocks noChangeShapeType="1"/>
          </p:cNvSpPr>
          <p:nvPr/>
        </p:nvSpPr>
        <p:spPr bwMode="auto">
          <a:xfrm rot="16200000" flipV="1">
            <a:off x="2580087" y="2358880"/>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99" name="Oval 8">
            <a:extLst>
              <a:ext uri="{FF2B5EF4-FFF2-40B4-BE49-F238E27FC236}">
                <a16:creationId xmlns:a16="http://schemas.microsoft.com/office/drawing/2014/main" id="{C45235D9-A3DC-4E9A-8B80-A5277382AE2F}"/>
              </a:ext>
            </a:extLst>
          </p:cNvPr>
          <p:cNvSpPr>
            <a:spLocks noChangeArrowheads="1"/>
          </p:cNvSpPr>
          <p:nvPr/>
        </p:nvSpPr>
        <p:spPr bwMode="auto">
          <a:xfrm rot="16200000">
            <a:off x="2690228" y="2033796"/>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00" name="Oval 9">
            <a:extLst>
              <a:ext uri="{FF2B5EF4-FFF2-40B4-BE49-F238E27FC236}">
                <a16:creationId xmlns:a16="http://schemas.microsoft.com/office/drawing/2014/main" id="{88AA5EEF-DCD9-4FB3-85C7-EBF559114089}"/>
              </a:ext>
            </a:extLst>
          </p:cNvPr>
          <p:cNvSpPr>
            <a:spLocks noChangeAspect="1" noChangeArrowheads="1"/>
          </p:cNvSpPr>
          <p:nvPr/>
        </p:nvSpPr>
        <p:spPr bwMode="auto">
          <a:xfrm rot="16200000">
            <a:off x="2488443" y="2002987"/>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01" name="Line 11">
            <a:extLst>
              <a:ext uri="{FF2B5EF4-FFF2-40B4-BE49-F238E27FC236}">
                <a16:creationId xmlns:a16="http://schemas.microsoft.com/office/drawing/2014/main" id="{58014F95-8EE2-422D-B24E-255B7F8E3DCF}"/>
              </a:ext>
            </a:extLst>
          </p:cNvPr>
          <p:cNvSpPr>
            <a:spLocks noChangeShapeType="1"/>
          </p:cNvSpPr>
          <p:nvPr/>
        </p:nvSpPr>
        <p:spPr bwMode="auto">
          <a:xfrm rot="16200000" flipV="1">
            <a:off x="2580062" y="2004690"/>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02" name="Oval 8">
            <a:extLst>
              <a:ext uri="{FF2B5EF4-FFF2-40B4-BE49-F238E27FC236}">
                <a16:creationId xmlns:a16="http://schemas.microsoft.com/office/drawing/2014/main" id="{0E5E346B-4B48-45A3-BDC8-73B7A09E4EDF}"/>
              </a:ext>
            </a:extLst>
          </p:cNvPr>
          <p:cNvSpPr>
            <a:spLocks noChangeArrowheads="1"/>
          </p:cNvSpPr>
          <p:nvPr/>
        </p:nvSpPr>
        <p:spPr bwMode="auto">
          <a:xfrm rot="16200000">
            <a:off x="2692142" y="1687157"/>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03" name="Oval 9">
            <a:extLst>
              <a:ext uri="{FF2B5EF4-FFF2-40B4-BE49-F238E27FC236}">
                <a16:creationId xmlns:a16="http://schemas.microsoft.com/office/drawing/2014/main" id="{E0A964EE-1A8B-48F0-A993-7FEF9E5C5DBC}"/>
              </a:ext>
            </a:extLst>
          </p:cNvPr>
          <p:cNvSpPr>
            <a:spLocks noChangeAspect="1" noChangeArrowheads="1"/>
          </p:cNvSpPr>
          <p:nvPr/>
        </p:nvSpPr>
        <p:spPr bwMode="auto">
          <a:xfrm rot="16200000">
            <a:off x="2490358" y="1657259"/>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04" name="Line 11">
            <a:extLst>
              <a:ext uri="{FF2B5EF4-FFF2-40B4-BE49-F238E27FC236}">
                <a16:creationId xmlns:a16="http://schemas.microsoft.com/office/drawing/2014/main" id="{50EA1E2B-1DE5-460E-8C9F-8E4BB24F0007}"/>
              </a:ext>
            </a:extLst>
          </p:cNvPr>
          <p:cNvSpPr>
            <a:spLocks noChangeShapeType="1"/>
          </p:cNvSpPr>
          <p:nvPr/>
        </p:nvSpPr>
        <p:spPr bwMode="auto">
          <a:xfrm rot="16200000" flipV="1">
            <a:off x="2581977" y="1658961"/>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05" name="Oval 8">
            <a:extLst>
              <a:ext uri="{FF2B5EF4-FFF2-40B4-BE49-F238E27FC236}">
                <a16:creationId xmlns:a16="http://schemas.microsoft.com/office/drawing/2014/main" id="{233E6C86-9AA1-4368-9367-01D8AC1AAAD6}"/>
              </a:ext>
            </a:extLst>
          </p:cNvPr>
          <p:cNvSpPr>
            <a:spLocks noChangeArrowheads="1"/>
          </p:cNvSpPr>
          <p:nvPr/>
        </p:nvSpPr>
        <p:spPr bwMode="auto">
          <a:xfrm rot="16200000">
            <a:off x="2689463" y="1340769"/>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06" name="Line 10">
            <a:extLst>
              <a:ext uri="{FF2B5EF4-FFF2-40B4-BE49-F238E27FC236}">
                <a16:creationId xmlns:a16="http://schemas.microsoft.com/office/drawing/2014/main" id="{6CE09CEB-0E70-4D69-8026-694576BBD611}"/>
              </a:ext>
            </a:extLst>
          </p:cNvPr>
          <p:cNvSpPr>
            <a:spLocks noChangeShapeType="1"/>
          </p:cNvSpPr>
          <p:nvPr/>
        </p:nvSpPr>
        <p:spPr bwMode="auto">
          <a:xfrm rot="16200000">
            <a:off x="2688830" y="2288372"/>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07" name="Line 10">
            <a:extLst>
              <a:ext uri="{FF2B5EF4-FFF2-40B4-BE49-F238E27FC236}">
                <a16:creationId xmlns:a16="http://schemas.microsoft.com/office/drawing/2014/main" id="{8A760A07-6112-4074-AAA7-C3DD001F24A2}"/>
              </a:ext>
            </a:extLst>
          </p:cNvPr>
          <p:cNvSpPr>
            <a:spLocks noChangeShapeType="1"/>
          </p:cNvSpPr>
          <p:nvPr/>
        </p:nvSpPr>
        <p:spPr bwMode="auto">
          <a:xfrm rot="16200000">
            <a:off x="2688830" y="1935774"/>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08" name="Line 10">
            <a:extLst>
              <a:ext uri="{FF2B5EF4-FFF2-40B4-BE49-F238E27FC236}">
                <a16:creationId xmlns:a16="http://schemas.microsoft.com/office/drawing/2014/main" id="{8C74D31D-F5CB-4526-9E8A-21233B27A8E9}"/>
              </a:ext>
            </a:extLst>
          </p:cNvPr>
          <p:cNvSpPr>
            <a:spLocks noChangeShapeType="1"/>
          </p:cNvSpPr>
          <p:nvPr/>
        </p:nvSpPr>
        <p:spPr bwMode="auto">
          <a:xfrm rot="16200000">
            <a:off x="2688830" y="1590024"/>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509" name="直接连接符 508">
            <a:extLst>
              <a:ext uri="{FF2B5EF4-FFF2-40B4-BE49-F238E27FC236}">
                <a16:creationId xmlns:a16="http://schemas.microsoft.com/office/drawing/2014/main" id="{C06440AE-78AA-48CD-A625-C370C82789BC}"/>
              </a:ext>
            </a:extLst>
          </p:cNvPr>
          <p:cNvCxnSpPr/>
          <p:nvPr/>
        </p:nvCxnSpPr>
        <p:spPr>
          <a:xfrm>
            <a:off x="2962541" y="2473274"/>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0" name="直接连接符 509">
            <a:extLst>
              <a:ext uri="{FF2B5EF4-FFF2-40B4-BE49-F238E27FC236}">
                <a16:creationId xmlns:a16="http://schemas.microsoft.com/office/drawing/2014/main" id="{32E558F9-331F-426E-A5E1-3270FCB80AD4}"/>
              </a:ext>
            </a:extLst>
          </p:cNvPr>
          <p:cNvCxnSpPr/>
          <p:nvPr/>
        </p:nvCxnSpPr>
        <p:spPr>
          <a:xfrm>
            <a:off x="2962541" y="2119085"/>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1" name="直接连接符 510">
            <a:extLst>
              <a:ext uri="{FF2B5EF4-FFF2-40B4-BE49-F238E27FC236}">
                <a16:creationId xmlns:a16="http://schemas.microsoft.com/office/drawing/2014/main" id="{501E3F21-99AE-484C-8725-BD638A9F6F61}"/>
              </a:ext>
            </a:extLst>
          </p:cNvPr>
          <p:cNvCxnSpPr/>
          <p:nvPr/>
        </p:nvCxnSpPr>
        <p:spPr>
          <a:xfrm>
            <a:off x="2962541" y="1773357"/>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2" name="直接连接符 511">
            <a:extLst>
              <a:ext uri="{FF2B5EF4-FFF2-40B4-BE49-F238E27FC236}">
                <a16:creationId xmlns:a16="http://schemas.microsoft.com/office/drawing/2014/main" id="{DA3F6310-4E39-422B-990B-A05212C8E3CC}"/>
              </a:ext>
            </a:extLst>
          </p:cNvPr>
          <p:cNvCxnSpPr/>
          <p:nvPr/>
        </p:nvCxnSpPr>
        <p:spPr>
          <a:xfrm>
            <a:off x="2962542" y="1420739"/>
            <a:ext cx="6302029" cy="1679"/>
          </a:xfrm>
          <a:prstGeom prst="line">
            <a:avLst/>
          </a:prstGeom>
        </p:spPr>
        <p:style>
          <a:lnRef idx="1">
            <a:schemeClr val="accent1"/>
          </a:lnRef>
          <a:fillRef idx="0">
            <a:schemeClr val="accent1"/>
          </a:fillRef>
          <a:effectRef idx="0">
            <a:schemeClr val="accent1"/>
          </a:effectRef>
          <a:fontRef idx="minor">
            <a:schemeClr val="tx1"/>
          </a:fontRef>
        </p:style>
      </p:cxnSp>
      <p:cxnSp>
        <p:nvCxnSpPr>
          <p:cNvPr id="515" name="直接箭头连接符 514">
            <a:extLst>
              <a:ext uri="{FF2B5EF4-FFF2-40B4-BE49-F238E27FC236}">
                <a16:creationId xmlns:a16="http://schemas.microsoft.com/office/drawing/2014/main" id="{EB02082C-947B-4111-BAE7-AC74C076671C}"/>
              </a:ext>
            </a:extLst>
          </p:cNvPr>
          <p:cNvCxnSpPr/>
          <p:nvPr/>
        </p:nvCxnSpPr>
        <p:spPr>
          <a:xfrm flipV="1">
            <a:off x="2833986" y="5414053"/>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6" name="直接箭头连接符 515">
            <a:extLst>
              <a:ext uri="{FF2B5EF4-FFF2-40B4-BE49-F238E27FC236}">
                <a16:creationId xmlns:a16="http://schemas.microsoft.com/office/drawing/2014/main" id="{6AFAE961-4BCE-4207-8626-7504AFE4343D}"/>
              </a:ext>
            </a:extLst>
          </p:cNvPr>
          <p:cNvCxnSpPr>
            <a:stCxn id="453" idx="5"/>
          </p:cNvCxnSpPr>
          <p:nvPr/>
        </p:nvCxnSpPr>
        <p:spPr>
          <a:xfrm flipV="1">
            <a:off x="2827942" y="4046956"/>
            <a:ext cx="336796" cy="169093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17" name="弧形 516">
            <a:extLst>
              <a:ext uri="{FF2B5EF4-FFF2-40B4-BE49-F238E27FC236}">
                <a16:creationId xmlns:a16="http://schemas.microsoft.com/office/drawing/2014/main" id="{B89021F6-69FA-4D57-BB7A-EF9FC06BDD94}"/>
              </a:ext>
            </a:extLst>
          </p:cNvPr>
          <p:cNvSpPr/>
          <p:nvPr/>
        </p:nvSpPr>
        <p:spPr>
          <a:xfrm flipH="1">
            <a:off x="2325097" y="4097019"/>
            <a:ext cx="842494" cy="1609285"/>
          </a:xfrm>
          <a:prstGeom prst="arc">
            <a:avLst>
              <a:gd name="adj1" fmla="val 16250639"/>
              <a:gd name="adj2" fmla="val 5461289"/>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18" name="弧形 517">
            <a:extLst>
              <a:ext uri="{FF2B5EF4-FFF2-40B4-BE49-F238E27FC236}">
                <a16:creationId xmlns:a16="http://schemas.microsoft.com/office/drawing/2014/main" id="{C765311D-34BC-49A3-B4FE-A65A15D24B52}"/>
              </a:ext>
            </a:extLst>
          </p:cNvPr>
          <p:cNvSpPr/>
          <p:nvPr/>
        </p:nvSpPr>
        <p:spPr>
          <a:xfrm flipH="1">
            <a:off x="2335035" y="2518743"/>
            <a:ext cx="766587" cy="3198892"/>
          </a:xfrm>
          <a:prstGeom prst="arc">
            <a:avLst>
              <a:gd name="adj1" fmla="val 16250639"/>
              <a:gd name="adj2" fmla="val 5406814"/>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19" name="直接连接符 518">
            <a:extLst>
              <a:ext uri="{FF2B5EF4-FFF2-40B4-BE49-F238E27FC236}">
                <a16:creationId xmlns:a16="http://schemas.microsoft.com/office/drawing/2014/main" id="{08721C56-AA58-4512-ABDF-D060297CFC41}"/>
              </a:ext>
            </a:extLst>
          </p:cNvPr>
          <p:cNvCxnSpPr/>
          <p:nvPr/>
        </p:nvCxnSpPr>
        <p:spPr>
          <a:xfrm flipH="1">
            <a:off x="2779779" y="2614103"/>
            <a:ext cx="1693" cy="226800"/>
          </a:xfrm>
          <a:prstGeom prst="line">
            <a:avLst/>
          </a:prstGeom>
          <a:ln w="25400" cmpd="sng">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0" name="矩形 519">
                <a:extLst>
                  <a:ext uri="{FF2B5EF4-FFF2-40B4-BE49-F238E27FC236}">
                    <a16:creationId xmlns:a16="http://schemas.microsoft.com/office/drawing/2014/main" id="{BD7074BC-B0B1-4069-B74A-5CB199822BC8}"/>
                  </a:ext>
                </a:extLst>
              </p:cNvPr>
              <p:cNvSpPr/>
              <p:nvPr/>
            </p:nvSpPr>
            <p:spPr>
              <a:xfrm>
                <a:off x="5140335" y="54624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7</m:t>
                          </m:r>
                        </m:sub>
                      </m:sSub>
                    </m:oMath>
                  </m:oMathPara>
                </a14:m>
                <a:endParaRPr lang="zh-CN" altLang="en-US" sz="1600" dirty="0"/>
              </a:p>
            </p:txBody>
          </p:sp>
        </mc:Choice>
        <mc:Fallback xmlns="">
          <p:sp>
            <p:nvSpPr>
              <p:cNvPr id="520" name="矩形 519">
                <a:extLst>
                  <a:ext uri="{FF2B5EF4-FFF2-40B4-BE49-F238E27FC236}">
                    <a16:creationId xmlns:a16="http://schemas.microsoft.com/office/drawing/2014/main" id="{BD7074BC-B0B1-4069-B74A-5CB199822BC8}"/>
                  </a:ext>
                </a:extLst>
              </p:cNvPr>
              <p:cNvSpPr>
                <a:spLocks noRot="1" noChangeAspect="1" noMove="1" noResize="1" noEditPoints="1" noAdjustHandles="1" noChangeArrowheads="1" noChangeShapeType="1" noTextEdit="1"/>
              </p:cNvSpPr>
              <p:nvPr/>
            </p:nvSpPr>
            <p:spPr>
              <a:xfrm>
                <a:off x="5140335" y="5462447"/>
                <a:ext cx="151632" cy="386116"/>
              </a:xfrm>
              <a:prstGeom prst="rect">
                <a:avLst/>
              </a:prstGeom>
              <a:blipFill>
                <a:blip r:embed="rId11"/>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1" name="矩形 520">
                <a:extLst>
                  <a:ext uri="{FF2B5EF4-FFF2-40B4-BE49-F238E27FC236}">
                    <a16:creationId xmlns:a16="http://schemas.microsoft.com/office/drawing/2014/main" id="{2C858333-E6A9-46BC-AB9B-2203CF7E3389}"/>
                  </a:ext>
                </a:extLst>
              </p:cNvPr>
              <p:cNvSpPr/>
              <p:nvPr/>
            </p:nvSpPr>
            <p:spPr>
              <a:xfrm>
                <a:off x="5456633" y="5461831"/>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8</m:t>
                          </m:r>
                        </m:sub>
                      </m:sSub>
                    </m:oMath>
                  </m:oMathPara>
                </a14:m>
                <a:endParaRPr lang="zh-CN" altLang="en-US" sz="1600" dirty="0"/>
              </a:p>
            </p:txBody>
          </p:sp>
        </mc:Choice>
        <mc:Fallback xmlns="">
          <p:sp>
            <p:nvSpPr>
              <p:cNvPr id="521" name="矩形 520">
                <a:extLst>
                  <a:ext uri="{FF2B5EF4-FFF2-40B4-BE49-F238E27FC236}">
                    <a16:creationId xmlns:a16="http://schemas.microsoft.com/office/drawing/2014/main" id="{2C858333-E6A9-46BC-AB9B-2203CF7E3389}"/>
                  </a:ext>
                </a:extLst>
              </p:cNvPr>
              <p:cNvSpPr>
                <a:spLocks noRot="1" noChangeAspect="1" noMove="1" noResize="1" noEditPoints="1" noAdjustHandles="1" noChangeArrowheads="1" noChangeShapeType="1" noTextEdit="1"/>
              </p:cNvSpPr>
              <p:nvPr/>
            </p:nvSpPr>
            <p:spPr>
              <a:xfrm>
                <a:off x="5456633" y="5461831"/>
                <a:ext cx="151632" cy="386116"/>
              </a:xfrm>
              <a:prstGeom prst="rect">
                <a:avLst/>
              </a:prstGeom>
              <a:blipFill>
                <a:blip r:embed="rId12"/>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2" name="矩形 521">
                <a:extLst>
                  <a:ext uri="{FF2B5EF4-FFF2-40B4-BE49-F238E27FC236}">
                    <a16:creationId xmlns:a16="http://schemas.microsoft.com/office/drawing/2014/main" id="{80892298-1123-47E5-BF1C-B2F139D353A0}"/>
                  </a:ext>
                </a:extLst>
              </p:cNvPr>
              <p:cNvSpPr/>
              <p:nvPr/>
            </p:nvSpPr>
            <p:spPr>
              <a:xfrm>
                <a:off x="5812693" y="5461831"/>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9</m:t>
                          </m:r>
                        </m:sub>
                      </m:sSub>
                    </m:oMath>
                  </m:oMathPara>
                </a14:m>
                <a:endParaRPr lang="zh-CN" altLang="en-US" sz="1600" dirty="0"/>
              </a:p>
            </p:txBody>
          </p:sp>
        </mc:Choice>
        <mc:Fallback xmlns="">
          <p:sp>
            <p:nvSpPr>
              <p:cNvPr id="522" name="矩形 521">
                <a:extLst>
                  <a:ext uri="{FF2B5EF4-FFF2-40B4-BE49-F238E27FC236}">
                    <a16:creationId xmlns:a16="http://schemas.microsoft.com/office/drawing/2014/main" id="{80892298-1123-47E5-BF1C-B2F139D353A0}"/>
                  </a:ext>
                </a:extLst>
              </p:cNvPr>
              <p:cNvSpPr>
                <a:spLocks noRot="1" noChangeAspect="1" noMove="1" noResize="1" noEditPoints="1" noAdjustHandles="1" noChangeArrowheads="1" noChangeShapeType="1" noTextEdit="1"/>
              </p:cNvSpPr>
              <p:nvPr/>
            </p:nvSpPr>
            <p:spPr>
              <a:xfrm>
                <a:off x="5812693" y="5461831"/>
                <a:ext cx="151632" cy="386116"/>
              </a:xfrm>
              <a:prstGeom prst="rect">
                <a:avLst/>
              </a:prstGeom>
              <a:blipFill>
                <a:blip r:embed="rId13"/>
                <a:stretch>
                  <a:fillRect l="-68000" r="-4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3" name="矩形 522">
                <a:extLst>
                  <a:ext uri="{FF2B5EF4-FFF2-40B4-BE49-F238E27FC236}">
                    <a16:creationId xmlns:a16="http://schemas.microsoft.com/office/drawing/2014/main" id="{E83C976B-76DA-4A1C-84FD-88483628AD89}"/>
                  </a:ext>
                </a:extLst>
              </p:cNvPr>
              <p:cNvSpPr/>
              <p:nvPr/>
            </p:nvSpPr>
            <p:spPr>
              <a:xfrm>
                <a:off x="6138756" y="54624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10</m:t>
                          </m:r>
                        </m:sub>
                      </m:sSub>
                    </m:oMath>
                  </m:oMathPara>
                </a14:m>
                <a:endParaRPr lang="zh-CN" altLang="en-US" sz="1600" dirty="0"/>
              </a:p>
            </p:txBody>
          </p:sp>
        </mc:Choice>
        <mc:Fallback xmlns="">
          <p:sp>
            <p:nvSpPr>
              <p:cNvPr id="523" name="矩形 522">
                <a:extLst>
                  <a:ext uri="{FF2B5EF4-FFF2-40B4-BE49-F238E27FC236}">
                    <a16:creationId xmlns:a16="http://schemas.microsoft.com/office/drawing/2014/main" id="{E83C976B-76DA-4A1C-84FD-88483628AD89}"/>
                  </a:ext>
                </a:extLst>
              </p:cNvPr>
              <p:cNvSpPr>
                <a:spLocks noRot="1" noChangeAspect="1" noMove="1" noResize="1" noEditPoints="1" noAdjustHandles="1" noChangeArrowheads="1" noChangeShapeType="1" noTextEdit="1"/>
              </p:cNvSpPr>
              <p:nvPr/>
            </p:nvSpPr>
            <p:spPr>
              <a:xfrm>
                <a:off x="6138756" y="5462447"/>
                <a:ext cx="151632" cy="386116"/>
              </a:xfrm>
              <a:prstGeom prst="rect">
                <a:avLst/>
              </a:prstGeom>
              <a:blipFill>
                <a:blip r:embed="rId14"/>
                <a:stretch>
                  <a:fillRect l="-88462" r="-73077"/>
                </a:stretch>
              </a:blipFill>
            </p:spPr>
            <p:txBody>
              <a:bodyPr/>
              <a:lstStyle/>
              <a:p>
                <a:r>
                  <a:rPr lang="zh-CN" altLang="en-US">
                    <a:noFill/>
                  </a:rPr>
                  <a:t> </a:t>
                </a:r>
              </a:p>
            </p:txBody>
          </p:sp>
        </mc:Fallback>
      </mc:AlternateContent>
      <p:sp>
        <p:nvSpPr>
          <p:cNvPr id="524" name="矩形 523">
            <a:extLst>
              <a:ext uri="{FF2B5EF4-FFF2-40B4-BE49-F238E27FC236}">
                <a16:creationId xmlns:a16="http://schemas.microsoft.com/office/drawing/2014/main" id="{9A96713C-67B6-4B2B-A115-0FAB1EC7AC8D}"/>
              </a:ext>
            </a:extLst>
          </p:cNvPr>
          <p:cNvSpPr/>
          <p:nvPr/>
        </p:nvSpPr>
        <p:spPr>
          <a:xfrm>
            <a:off x="6498830" y="5461831"/>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cxnSp>
        <p:nvCxnSpPr>
          <p:cNvPr id="525" name="直接连接符 524">
            <a:extLst>
              <a:ext uri="{FF2B5EF4-FFF2-40B4-BE49-F238E27FC236}">
                <a16:creationId xmlns:a16="http://schemas.microsoft.com/office/drawing/2014/main" id="{02EFAD29-C531-4964-84C3-CCC3669DA711}"/>
              </a:ext>
            </a:extLst>
          </p:cNvPr>
          <p:cNvCxnSpPr/>
          <p:nvPr/>
        </p:nvCxnSpPr>
        <p:spPr>
          <a:xfrm flipV="1">
            <a:off x="6556627" y="1419021"/>
            <a:ext cx="15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6" name="直接连接符 525">
            <a:extLst>
              <a:ext uri="{FF2B5EF4-FFF2-40B4-BE49-F238E27FC236}">
                <a16:creationId xmlns:a16="http://schemas.microsoft.com/office/drawing/2014/main" id="{D6B95168-CCD7-4E76-9DF7-62F77D2D70B0}"/>
              </a:ext>
            </a:extLst>
          </p:cNvPr>
          <p:cNvCxnSpPr/>
          <p:nvPr/>
        </p:nvCxnSpPr>
        <p:spPr>
          <a:xfrm flipV="1">
            <a:off x="6902355" y="1419021"/>
            <a:ext cx="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7" name="直接连接符 526">
            <a:extLst>
              <a:ext uri="{FF2B5EF4-FFF2-40B4-BE49-F238E27FC236}">
                <a16:creationId xmlns:a16="http://schemas.microsoft.com/office/drawing/2014/main" id="{580A7592-57F1-4B72-9D67-EA9EA13F37A3}"/>
              </a:ext>
            </a:extLst>
          </p:cNvPr>
          <p:cNvCxnSpPr/>
          <p:nvPr/>
        </p:nvCxnSpPr>
        <p:spPr>
          <a:xfrm flipH="1" flipV="1">
            <a:off x="7218653" y="1419021"/>
            <a:ext cx="1033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8" name="直接连接符 527">
            <a:extLst>
              <a:ext uri="{FF2B5EF4-FFF2-40B4-BE49-F238E27FC236}">
                <a16:creationId xmlns:a16="http://schemas.microsoft.com/office/drawing/2014/main" id="{00227C17-2ECD-439D-B1A2-DED0232696DF}"/>
              </a:ext>
            </a:extLst>
          </p:cNvPr>
          <p:cNvCxnSpPr/>
          <p:nvPr/>
        </p:nvCxnSpPr>
        <p:spPr>
          <a:xfrm flipH="1" flipV="1">
            <a:off x="7565178" y="1419021"/>
            <a:ext cx="1110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9" name="直接连接符 528">
            <a:extLst>
              <a:ext uri="{FF2B5EF4-FFF2-40B4-BE49-F238E27FC236}">
                <a16:creationId xmlns:a16="http://schemas.microsoft.com/office/drawing/2014/main" id="{97F30E83-0E46-4409-81EF-50E814E0449F}"/>
              </a:ext>
            </a:extLst>
          </p:cNvPr>
          <p:cNvCxnSpPr/>
          <p:nvPr/>
        </p:nvCxnSpPr>
        <p:spPr>
          <a:xfrm flipV="1">
            <a:off x="7909802" y="1419020"/>
            <a:ext cx="7997"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0" name="直接连接符 529">
            <a:extLst>
              <a:ext uri="{FF2B5EF4-FFF2-40B4-BE49-F238E27FC236}">
                <a16:creationId xmlns:a16="http://schemas.microsoft.com/office/drawing/2014/main" id="{F6D1930A-5F4C-4423-9226-0592F97DEAF4}"/>
              </a:ext>
            </a:extLst>
          </p:cNvPr>
          <p:cNvCxnSpPr/>
          <p:nvPr/>
        </p:nvCxnSpPr>
        <p:spPr>
          <a:xfrm flipH="1" flipV="1">
            <a:off x="8244427" y="1419021"/>
            <a:ext cx="4213"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1" name="直接连接符 530">
            <a:extLst>
              <a:ext uri="{FF2B5EF4-FFF2-40B4-BE49-F238E27FC236}">
                <a16:creationId xmlns:a16="http://schemas.microsoft.com/office/drawing/2014/main" id="{1D44CC7B-09E2-4391-AF95-8A4FD7676901}"/>
              </a:ext>
            </a:extLst>
          </p:cNvPr>
          <p:cNvCxnSpPr/>
          <p:nvPr/>
        </p:nvCxnSpPr>
        <p:spPr>
          <a:xfrm flipH="1" flipV="1">
            <a:off x="8595274" y="1419021"/>
            <a:ext cx="665"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2" name="直接连接符 531">
            <a:extLst>
              <a:ext uri="{FF2B5EF4-FFF2-40B4-BE49-F238E27FC236}">
                <a16:creationId xmlns:a16="http://schemas.microsoft.com/office/drawing/2014/main" id="{0A3D1F87-0BD8-425F-B5B8-8F4AEA679221}"/>
              </a:ext>
            </a:extLst>
          </p:cNvPr>
          <p:cNvCxnSpPr/>
          <p:nvPr/>
        </p:nvCxnSpPr>
        <p:spPr>
          <a:xfrm flipV="1">
            <a:off x="8929457" y="1419021"/>
            <a:ext cx="77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3" name="直接连接符 532">
            <a:extLst>
              <a:ext uri="{FF2B5EF4-FFF2-40B4-BE49-F238E27FC236}">
                <a16:creationId xmlns:a16="http://schemas.microsoft.com/office/drawing/2014/main" id="{8BDA7F18-3608-4532-8E8A-8D9FC5F34DDA}"/>
              </a:ext>
            </a:extLst>
          </p:cNvPr>
          <p:cNvCxnSpPr/>
          <p:nvPr/>
        </p:nvCxnSpPr>
        <p:spPr>
          <a:xfrm flipH="1" flipV="1">
            <a:off x="9264569" y="1419021"/>
            <a:ext cx="3726"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4" name="直接箭头连接符 533">
            <a:extLst>
              <a:ext uri="{FF2B5EF4-FFF2-40B4-BE49-F238E27FC236}">
                <a16:creationId xmlns:a16="http://schemas.microsoft.com/office/drawing/2014/main" id="{30CF0C83-8B9A-40EB-9E7B-C916C238909E}"/>
              </a:ext>
            </a:extLst>
          </p:cNvPr>
          <p:cNvCxnSpPr>
            <a:stCxn id="453" idx="5"/>
          </p:cNvCxnSpPr>
          <p:nvPr/>
        </p:nvCxnSpPr>
        <p:spPr>
          <a:xfrm flipV="1">
            <a:off x="2827942" y="2488274"/>
            <a:ext cx="336796" cy="3249617"/>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36" name="直接箭头连接符 535">
            <a:extLst>
              <a:ext uri="{FF2B5EF4-FFF2-40B4-BE49-F238E27FC236}">
                <a16:creationId xmlns:a16="http://schemas.microsoft.com/office/drawing/2014/main" id="{89AD2D47-3F83-4DA0-A729-8B88DDA30EAA}"/>
              </a:ext>
            </a:extLst>
          </p:cNvPr>
          <p:cNvCxnSpPr/>
          <p:nvPr/>
        </p:nvCxnSpPr>
        <p:spPr>
          <a:xfrm flipV="1">
            <a:off x="3175843" y="507755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7" name="直接箭头连接符 536">
            <a:extLst>
              <a:ext uri="{FF2B5EF4-FFF2-40B4-BE49-F238E27FC236}">
                <a16:creationId xmlns:a16="http://schemas.microsoft.com/office/drawing/2014/main" id="{DBE07C64-3A05-4D20-B842-E98B88FC6606}"/>
              </a:ext>
            </a:extLst>
          </p:cNvPr>
          <p:cNvCxnSpPr/>
          <p:nvPr/>
        </p:nvCxnSpPr>
        <p:spPr>
          <a:xfrm flipV="1">
            <a:off x="3171629" y="367772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8" name="直接箭头连接符 537">
            <a:extLst>
              <a:ext uri="{FF2B5EF4-FFF2-40B4-BE49-F238E27FC236}">
                <a16:creationId xmlns:a16="http://schemas.microsoft.com/office/drawing/2014/main" id="{7650EDA8-8A42-4083-A562-61E070A24723}"/>
              </a:ext>
            </a:extLst>
          </p:cNvPr>
          <p:cNvCxnSpPr/>
          <p:nvPr/>
        </p:nvCxnSpPr>
        <p:spPr>
          <a:xfrm flipV="1">
            <a:off x="3175843" y="5430179"/>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9" name="直接箭头连接符 538">
            <a:extLst>
              <a:ext uri="{FF2B5EF4-FFF2-40B4-BE49-F238E27FC236}">
                <a16:creationId xmlns:a16="http://schemas.microsoft.com/office/drawing/2014/main" id="{94466D17-AAD4-43ED-8326-6EBB8D39C45F}"/>
              </a:ext>
            </a:extLst>
          </p:cNvPr>
          <p:cNvCxnSpPr/>
          <p:nvPr/>
        </p:nvCxnSpPr>
        <p:spPr>
          <a:xfrm flipV="1">
            <a:off x="3164738" y="4026702"/>
            <a:ext cx="372556" cy="4183"/>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0" name="直接箭头连接符 539">
            <a:extLst>
              <a:ext uri="{FF2B5EF4-FFF2-40B4-BE49-F238E27FC236}">
                <a16:creationId xmlns:a16="http://schemas.microsoft.com/office/drawing/2014/main" id="{5B1D4E41-D499-4778-86F6-049F5811F18E}"/>
              </a:ext>
            </a:extLst>
          </p:cNvPr>
          <p:cNvCxnSpPr/>
          <p:nvPr/>
        </p:nvCxnSpPr>
        <p:spPr>
          <a:xfrm flipV="1">
            <a:off x="3176903" y="2115400"/>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41" name="直接箭头连接符 540">
            <a:extLst>
              <a:ext uri="{FF2B5EF4-FFF2-40B4-BE49-F238E27FC236}">
                <a16:creationId xmlns:a16="http://schemas.microsoft.com/office/drawing/2014/main" id="{A0DE711B-6A71-49C4-BCEB-DACDB9334492}"/>
              </a:ext>
            </a:extLst>
          </p:cNvPr>
          <p:cNvCxnSpPr/>
          <p:nvPr/>
        </p:nvCxnSpPr>
        <p:spPr>
          <a:xfrm flipV="1">
            <a:off x="3170012" y="2478651"/>
            <a:ext cx="367282" cy="542"/>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42" name="直接箭头连接符 541">
            <a:extLst>
              <a:ext uri="{FF2B5EF4-FFF2-40B4-BE49-F238E27FC236}">
                <a16:creationId xmlns:a16="http://schemas.microsoft.com/office/drawing/2014/main" id="{D4113E70-4EC9-4AFE-A12C-A1385E4066BC}"/>
              </a:ext>
            </a:extLst>
          </p:cNvPr>
          <p:cNvCxnSpPr/>
          <p:nvPr/>
        </p:nvCxnSpPr>
        <p:spPr>
          <a:xfrm flipV="1">
            <a:off x="3502471" y="4737150"/>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43" name="直接箭头连接符 542">
            <a:extLst>
              <a:ext uri="{FF2B5EF4-FFF2-40B4-BE49-F238E27FC236}">
                <a16:creationId xmlns:a16="http://schemas.microsoft.com/office/drawing/2014/main" id="{1E9CE535-549C-4A3F-83C9-DA4B83B1DC1D}"/>
              </a:ext>
            </a:extLst>
          </p:cNvPr>
          <p:cNvCxnSpPr/>
          <p:nvPr/>
        </p:nvCxnSpPr>
        <p:spPr>
          <a:xfrm flipV="1">
            <a:off x="3505148" y="3337316"/>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4" name="直接箭头连接符 543">
            <a:extLst>
              <a:ext uri="{FF2B5EF4-FFF2-40B4-BE49-F238E27FC236}">
                <a16:creationId xmlns:a16="http://schemas.microsoft.com/office/drawing/2014/main" id="{7094B644-83C1-46BC-BA4D-48832E27495C}"/>
              </a:ext>
            </a:extLst>
          </p:cNvPr>
          <p:cNvCxnSpPr/>
          <p:nvPr/>
        </p:nvCxnSpPr>
        <p:spPr>
          <a:xfrm flipV="1">
            <a:off x="3521572" y="507066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45" name="直接箭头连接符 544">
            <a:extLst>
              <a:ext uri="{FF2B5EF4-FFF2-40B4-BE49-F238E27FC236}">
                <a16:creationId xmlns:a16="http://schemas.microsoft.com/office/drawing/2014/main" id="{475705EA-BD68-4134-BA72-EF8A1E8D5E4B}"/>
              </a:ext>
            </a:extLst>
          </p:cNvPr>
          <p:cNvCxnSpPr/>
          <p:nvPr/>
        </p:nvCxnSpPr>
        <p:spPr>
          <a:xfrm flipV="1">
            <a:off x="3510468" y="368461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6" name="直接箭头连接符 545">
            <a:extLst>
              <a:ext uri="{FF2B5EF4-FFF2-40B4-BE49-F238E27FC236}">
                <a16:creationId xmlns:a16="http://schemas.microsoft.com/office/drawing/2014/main" id="{DB306418-AED4-404D-B7D0-A08513E83FBB}"/>
              </a:ext>
            </a:extLst>
          </p:cNvPr>
          <p:cNvCxnSpPr/>
          <p:nvPr/>
        </p:nvCxnSpPr>
        <p:spPr>
          <a:xfrm flipV="1">
            <a:off x="3521572" y="5430177"/>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47" name="直接箭头连接符 546">
            <a:extLst>
              <a:ext uri="{FF2B5EF4-FFF2-40B4-BE49-F238E27FC236}">
                <a16:creationId xmlns:a16="http://schemas.microsoft.com/office/drawing/2014/main" id="{B0AC4CC7-00FF-4406-904A-F8F7B6B8864C}"/>
              </a:ext>
            </a:extLst>
          </p:cNvPr>
          <p:cNvCxnSpPr/>
          <p:nvPr/>
        </p:nvCxnSpPr>
        <p:spPr>
          <a:xfrm>
            <a:off x="3510468" y="4030343"/>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8" name="直接箭头连接符 547">
            <a:extLst>
              <a:ext uri="{FF2B5EF4-FFF2-40B4-BE49-F238E27FC236}">
                <a16:creationId xmlns:a16="http://schemas.microsoft.com/office/drawing/2014/main" id="{265A8290-178C-4D9E-9EF5-94D8DB479ABE}"/>
              </a:ext>
            </a:extLst>
          </p:cNvPr>
          <p:cNvCxnSpPr/>
          <p:nvPr/>
        </p:nvCxnSpPr>
        <p:spPr>
          <a:xfrm>
            <a:off x="3537295" y="3677050"/>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9" name="直接箭头连接符 548">
            <a:extLst>
              <a:ext uri="{FF2B5EF4-FFF2-40B4-BE49-F238E27FC236}">
                <a16:creationId xmlns:a16="http://schemas.microsoft.com/office/drawing/2014/main" id="{D8AA7FD2-E640-4B5D-9058-DDFC416C1BE3}"/>
              </a:ext>
            </a:extLst>
          </p:cNvPr>
          <p:cNvCxnSpPr/>
          <p:nvPr/>
        </p:nvCxnSpPr>
        <p:spPr>
          <a:xfrm flipV="1">
            <a:off x="3508586" y="5080447"/>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0" name="直接箭头连接符 549">
            <a:extLst>
              <a:ext uri="{FF2B5EF4-FFF2-40B4-BE49-F238E27FC236}">
                <a16:creationId xmlns:a16="http://schemas.microsoft.com/office/drawing/2014/main" id="{4E7BCDAA-3FEC-4884-91B9-DB06EDB67876}"/>
              </a:ext>
            </a:extLst>
          </p:cNvPr>
          <p:cNvCxnSpPr/>
          <p:nvPr/>
        </p:nvCxnSpPr>
        <p:spPr>
          <a:xfrm flipV="1">
            <a:off x="3510421" y="1774992"/>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51" name="直接箭头连接符 550">
            <a:extLst>
              <a:ext uri="{FF2B5EF4-FFF2-40B4-BE49-F238E27FC236}">
                <a16:creationId xmlns:a16="http://schemas.microsoft.com/office/drawing/2014/main" id="{7DEFC8B7-234B-44FF-BFFD-19104A204CB9}"/>
              </a:ext>
            </a:extLst>
          </p:cNvPr>
          <p:cNvCxnSpPr/>
          <p:nvPr/>
        </p:nvCxnSpPr>
        <p:spPr>
          <a:xfrm flipV="1">
            <a:off x="3515742" y="2122290"/>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52" name="直接箭头连接符 551">
            <a:extLst>
              <a:ext uri="{FF2B5EF4-FFF2-40B4-BE49-F238E27FC236}">
                <a16:creationId xmlns:a16="http://schemas.microsoft.com/office/drawing/2014/main" id="{653A174D-C0F1-4F98-BF46-743A7F262554}"/>
              </a:ext>
            </a:extLst>
          </p:cNvPr>
          <p:cNvCxnSpPr/>
          <p:nvPr/>
        </p:nvCxnSpPr>
        <p:spPr>
          <a:xfrm>
            <a:off x="3515742" y="2468019"/>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53" name="直接箭头连接符 552">
            <a:extLst>
              <a:ext uri="{FF2B5EF4-FFF2-40B4-BE49-F238E27FC236}">
                <a16:creationId xmlns:a16="http://schemas.microsoft.com/office/drawing/2014/main" id="{F23706B9-EBDE-41B7-B28B-351D764666C3}"/>
              </a:ext>
            </a:extLst>
          </p:cNvPr>
          <p:cNvCxnSpPr/>
          <p:nvPr/>
        </p:nvCxnSpPr>
        <p:spPr>
          <a:xfrm>
            <a:off x="3518612" y="2115226"/>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54" name="直接箭头连接符 553">
            <a:extLst>
              <a:ext uri="{FF2B5EF4-FFF2-40B4-BE49-F238E27FC236}">
                <a16:creationId xmlns:a16="http://schemas.microsoft.com/office/drawing/2014/main" id="{94169FA1-996B-458A-9D7E-8610C46EFAD4}"/>
              </a:ext>
            </a:extLst>
          </p:cNvPr>
          <p:cNvCxnSpPr/>
          <p:nvPr/>
        </p:nvCxnSpPr>
        <p:spPr>
          <a:xfrm flipV="1">
            <a:off x="3855091" y="4384531"/>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5" name="直接箭头连接符 554">
            <a:extLst>
              <a:ext uri="{FF2B5EF4-FFF2-40B4-BE49-F238E27FC236}">
                <a16:creationId xmlns:a16="http://schemas.microsoft.com/office/drawing/2014/main" id="{84607FFA-0327-4919-A253-CB3816172068}"/>
              </a:ext>
            </a:extLst>
          </p:cNvPr>
          <p:cNvCxnSpPr/>
          <p:nvPr/>
        </p:nvCxnSpPr>
        <p:spPr>
          <a:xfrm flipV="1">
            <a:off x="3848200" y="4730260"/>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6" name="直接箭头连接符 555">
            <a:extLst>
              <a:ext uri="{FF2B5EF4-FFF2-40B4-BE49-F238E27FC236}">
                <a16:creationId xmlns:a16="http://schemas.microsoft.com/office/drawing/2014/main" id="{26E52E37-D784-455A-9395-F6464008847B}"/>
              </a:ext>
            </a:extLst>
          </p:cNvPr>
          <p:cNvCxnSpPr/>
          <p:nvPr/>
        </p:nvCxnSpPr>
        <p:spPr>
          <a:xfrm flipV="1">
            <a:off x="3849771" y="507066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7" name="直接箭头连接符 556">
            <a:extLst>
              <a:ext uri="{FF2B5EF4-FFF2-40B4-BE49-F238E27FC236}">
                <a16:creationId xmlns:a16="http://schemas.microsoft.com/office/drawing/2014/main" id="{2EA5FCFD-1848-4512-820C-C8A0E1A431C0}"/>
              </a:ext>
            </a:extLst>
          </p:cNvPr>
          <p:cNvCxnSpPr/>
          <p:nvPr/>
        </p:nvCxnSpPr>
        <p:spPr>
          <a:xfrm flipV="1">
            <a:off x="3850876" y="3337316"/>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8" name="直接箭头连接符 557">
            <a:extLst>
              <a:ext uri="{FF2B5EF4-FFF2-40B4-BE49-F238E27FC236}">
                <a16:creationId xmlns:a16="http://schemas.microsoft.com/office/drawing/2014/main" id="{01A4B6A0-85CF-4B0D-B148-6B051F45BC34}"/>
              </a:ext>
            </a:extLst>
          </p:cNvPr>
          <p:cNvCxnSpPr/>
          <p:nvPr/>
        </p:nvCxnSpPr>
        <p:spPr>
          <a:xfrm flipV="1">
            <a:off x="3850876" y="367772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9" name="直接箭头连接符 558">
            <a:extLst>
              <a:ext uri="{FF2B5EF4-FFF2-40B4-BE49-F238E27FC236}">
                <a16:creationId xmlns:a16="http://schemas.microsoft.com/office/drawing/2014/main" id="{5639B88B-BA98-43D2-A8F7-10B9E61766EA}"/>
              </a:ext>
            </a:extLst>
          </p:cNvPr>
          <p:cNvCxnSpPr/>
          <p:nvPr/>
        </p:nvCxnSpPr>
        <p:spPr>
          <a:xfrm flipV="1">
            <a:off x="3861981" y="542328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60" name="直接箭头连接符 559">
            <a:extLst>
              <a:ext uri="{FF2B5EF4-FFF2-40B4-BE49-F238E27FC236}">
                <a16:creationId xmlns:a16="http://schemas.microsoft.com/office/drawing/2014/main" id="{90F4E4B9-94FD-4A43-B640-9D02FE67D42D}"/>
              </a:ext>
            </a:extLst>
          </p:cNvPr>
          <p:cNvCxnSpPr/>
          <p:nvPr/>
        </p:nvCxnSpPr>
        <p:spPr>
          <a:xfrm>
            <a:off x="3857766" y="4037232"/>
            <a:ext cx="326629"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61" name="直接箭头连接符 560">
            <a:extLst>
              <a:ext uri="{FF2B5EF4-FFF2-40B4-BE49-F238E27FC236}">
                <a16:creationId xmlns:a16="http://schemas.microsoft.com/office/drawing/2014/main" id="{2C6337F5-7E42-4339-9C8A-181F19015A63}"/>
              </a:ext>
            </a:extLst>
          </p:cNvPr>
          <p:cNvCxnSpPr/>
          <p:nvPr/>
        </p:nvCxnSpPr>
        <p:spPr>
          <a:xfrm flipV="1">
            <a:off x="3842880" y="4737151"/>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62" name="直接箭头连接符 561">
            <a:extLst>
              <a:ext uri="{FF2B5EF4-FFF2-40B4-BE49-F238E27FC236}">
                <a16:creationId xmlns:a16="http://schemas.microsoft.com/office/drawing/2014/main" id="{273B5EAF-BE3A-416B-AF84-5263571264B8}"/>
              </a:ext>
            </a:extLst>
          </p:cNvPr>
          <p:cNvCxnSpPr/>
          <p:nvPr/>
        </p:nvCxnSpPr>
        <p:spPr>
          <a:xfrm>
            <a:off x="3843985" y="3330967"/>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63" name="直接箭头连接符 562">
            <a:extLst>
              <a:ext uri="{FF2B5EF4-FFF2-40B4-BE49-F238E27FC236}">
                <a16:creationId xmlns:a16="http://schemas.microsoft.com/office/drawing/2014/main" id="{7BF86A73-F297-4789-9C76-0F69D1E88DD3}"/>
              </a:ext>
            </a:extLst>
          </p:cNvPr>
          <p:cNvCxnSpPr/>
          <p:nvPr/>
        </p:nvCxnSpPr>
        <p:spPr>
          <a:xfrm flipV="1">
            <a:off x="3857001" y="2965302"/>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64" name="直接箭头连接符 563">
            <a:extLst>
              <a:ext uri="{FF2B5EF4-FFF2-40B4-BE49-F238E27FC236}">
                <a16:creationId xmlns:a16="http://schemas.microsoft.com/office/drawing/2014/main" id="{DE961DB9-48DB-45E6-BEB7-B634B679A8CE}"/>
              </a:ext>
            </a:extLst>
          </p:cNvPr>
          <p:cNvCxnSpPr/>
          <p:nvPr/>
        </p:nvCxnSpPr>
        <p:spPr>
          <a:xfrm>
            <a:off x="3883025" y="3676508"/>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65" name="直接箭头连接符 564">
            <a:extLst>
              <a:ext uri="{FF2B5EF4-FFF2-40B4-BE49-F238E27FC236}">
                <a16:creationId xmlns:a16="http://schemas.microsoft.com/office/drawing/2014/main" id="{EF119D3B-60BB-43D6-82C3-7934F30F48F2}"/>
              </a:ext>
            </a:extLst>
          </p:cNvPr>
          <p:cNvCxnSpPr/>
          <p:nvPr/>
        </p:nvCxnSpPr>
        <p:spPr>
          <a:xfrm flipV="1">
            <a:off x="3854315" y="508044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66" name="直接箭头连接符 565">
            <a:extLst>
              <a:ext uri="{FF2B5EF4-FFF2-40B4-BE49-F238E27FC236}">
                <a16:creationId xmlns:a16="http://schemas.microsoft.com/office/drawing/2014/main" id="{B078D6B1-8029-46E0-B1F7-9FCAC73BC5DE}"/>
              </a:ext>
            </a:extLst>
          </p:cNvPr>
          <p:cNvCxnSpPr/>
          <p:nvPr/>
        </p:nvCxnSpPr>
        <p:spPr>
          <a:xfrm flipV="1">
            <a:off x="3856150" y="1774992"/>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67" name="直接箭头连接符 566">
            <a:extLst>
              <a:ext uri="{FF2B5EF4-FFF2-40B4-BE49-F238E27FC236}">
                <a16:creationId xmlns:a16="http://schemas.microsoft.com/office/drawing/2014/main" id="{D55F623C-6759-423F-A5A4-A4AE92EEE1C5}"/>
              </a:ext>
            </a:extLst>
          </p:cNvPr>
          <p:cNvCxnSpPr/>
          <p:nvPr/>
        </p:nvCxnSpPr>
        <p:spPr>
          <a:xfrm flipV="1">
            <a:off x="3856150" y="2115400"/>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68" name="直接箭头连接符 567">
            <a:extLst>
              <a:ext uri="{FF2B5EF4-FFF2-40B4-BE49-F238E27FC236}">
                <a16:creationId xmlns:a16="http://schemas.microsoft.com/office/drawing/2014/main" id="{D6412A63-549B-4A1D-B378-625AC53A3237}"/>
              </a:ext>
            </a:extLst>
          </p:cNvPr>
          <p:cNvCxnSpPr/>
          <p:nvPr/>
        </p:nvCxnSpPr>
        <p:spPr>
          <a:xfrm>
            <a:off x="3863040" y="2474909"/>
            <a:ext cx="326629"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69" name="直接箭头连接符 568">
            <a:extLst>
              <a:ext uri="{FF2B5EF4-FFF2-40B4-BE49-F238E27FC236}">
                <a16:creationId xmlns:a16="http://schemas.microsoft.com/office/drawing/2014/main" id="{73F2276A-04CD-4465-9C6D-A50EE1F30396}"/>
              </a:ext>
            </a:extLst>
          </p:cNvPr>
          <p:cNvCxnSpPr/>
          <p:nvPr/>
        </p:nvCxnSpPr>
        <p:spPr>
          <a:xfrm>
            <a:off x="3854183" y="1773900"/>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70" name="直接箭头连接符 569">
            <a:extLst>
              <a:ext uri="{FF2B5EF4-FFF2-40B4-BE49-F238E27FC236}">
                <a16:creationId xmlns:a16="http://schemas.microsoft.com/office/drawing/2014/main" id="{5DEC7B86-4F40-4901-A034-C56679EE0FBC}"/>
              </a:ext>
            </a:extLst>
          </p:cNvPr>
          <p:cNvCxnSpPr/>
          <p:nvPr/>
        </p:nvCxnSpPr>
        <p:spPr>
          <a:xfrm>
            <a:off x="3854183" y="2119941"/>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71" name="直接箭头连接符 570">
            <a:extLst>
              <a:ext uri="{FF2B5EF4-FFF2-40B4-BE49-F238E27FC236}">
                <a16:creationId xmlns:a16="http://schemas.microsoft.com/office/drawing/2014/main" id="{55A40EAC-78DD-4385-8320-495D023754C8}"/>
              </a:ext>
            </a:extLst>
          </p:cNvPr>
          <p:cNvCxnSpPr/>
          <p:nvPr/>
        </p:nvCxnSpPr>
        <p:spPr>
          <a:xfrm flipV="1">
            <a:off x="3861998" y="1415146"/>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72" name="直接箭头连接符 571">
            <a:extLst>
              <a:ext uri="{FF2B5EF4-FFF2-40B4-BE49-F238E27FC236}">
                <a16:creationId xmlns:a16="http://schemas.microsoft.com/office/drawing/2014/main" id="{22C4F971-139E-480F-AA75-B07F4821868E}"/>
              </a:ext>
            </a:extLst>
          </p:cNvPr>
          <p:cNvCxnSpPr>
            <a:cxnSpLocks/>
          </p:cNvCxnSpPr>
          <p:nvPr/>
        </p:nvCxnSpPr>
        <p:spPr>
          <a:xfrm flipV="1">
            <a:off x="4272939" y="4026701"/>
            <a:ext cx="245075" cy="1970723"/>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4" name="直接箭头连接符 573">
            <a:extLst>
              <a:ext uri="{FF2B5EF4-FFF2-40B4-BE49-F238E27FC236}">
                <a16:creationId xmlns:a16="http://schemas.microsoft.com/office/drawing/2014/main" id="{B502DAB7-DF7A-4E5D-86B6-B84E9F8DFBF7}"/>
              </a:ext>
            </a:extLst>
          </p:cNvPr>
          <p:cNvCxnSpPr>
            <a:cxnSpLocks/>
          </p:cNvCxnSpPr>
          <p:nvPr/>
        </p:nvCxnSpPr>
        <p:spPr>
          <a:xfrm flipV="1">
            <a:off x="4272939" y="5414052"/>
            <a:ext cx="245075" cy="583372"/>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75" name="矩形 574">
            <a:extLst>
              <a:ext uri="{FF2B5EF4-FFF2-40B4-BE49-F238E27FC236}">
                <a16:creationId xmlns:a16="http://schemas.microsoft.com/office/drawing/2014/main" id="{29F7024C-ED65-4D31-894F-9EF05A019B98}"/>
              </a:ext>
            </a:extLst>
          </p:cNvPr>
          <p:cNvSpPr/>
          <p:nvPr/>
        </p:nvSpPr>
        <p:spPr>
          <a:xfrm>
            <a:off x="8184232" y="5471496"/>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576" name="矩形 575">
            <a:extLst>
              <a:ext uri="{FF2B5EF4-FFF2-40B4-BE49-F238E27FC236}">
                <a16:creationId xmlns:a16="http://schemas.microsoft.com/office/drawing/2014/main" id="{60767124-C658-4A54-9AE0-3E1E21F7F674}"/>
              </a:ext>
            </a:extLst>
          </p:cNvPr>
          <p:cNvSpPr/>
          <p:nvPr/>
        </p:nvSpPr>
        <p:spPr>
          <a:xfrm>
            <a:off x="8521478" y="5471496"/>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mc:AlternateContent xmlns:mc="http://schemas.openxmlformats.org/markup-compatibility/2006" xmlns:a14="http://schemas.microsoft.com/office/drawing/2010/main">
        <mc:Choice Requires="a14">
          <p:sp>
            <p:nvSpPr>
              <p:cNvPr id="577" name="矩形 576">
                <a:extLst>
                  <a:ext uri="{FF2B5EF4-FFF2-40B4-BE49-F238E27FC236}">
                    <a16:creationId xmlns:a16="http://schemas.microsoft.com/office/drawing/2014/main" id="{039E280E-54B9-4F92-86A0-992BFD8D4BF4}"/>
                  </a:ext>
                </a:extLst>
              </p:cNvPr>
              <p:cNvSpPr/>
              <p:nvPr/>
            </p:nvSpPr>
            <p:spPr>
              <a:xfrm>
                <a:off x="8859754" y="5471496"/>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𝑇</m:t>
                          </m:r>
                        </m:sub>
                      </m:sSub>
                    </m:oMath>
                  </m:oMathPara>
                </a14:m>
                <a:endParaRPr lang="zh-CN" altLang="en-US" sz="1600" dirty="0"/>
              </a:p>
            </p:txBody>
          </p:sp>
        </mc:Choice>
        <mc:Fallback xmlns="">
          <p:sp>
            <p:nvSpPr>
              <p:cNvPr id="577" name="矩形 576">
                <a:extLst>
                  <a:ext uri="{FF2B5EF4-FFF2-40B4-BE49-F238E27FC236}">
                    <a16:creationId xmlns:a16="http://schemas.microsoft.com/office/drawing/2014/main" id="{039E280E-54B9-4F92-86A0-992BFD8D4BF4}"/>
                  </a:ext>
                </a:extLst>
              </p:cNvPr>
              <p:cNvSpPr>
                <a:spLocks noRot="1" noChangeAspect="1" noMove="1" noResize="1" noEditPoints="1" noAdjustHandles="1" noChangeArrowheads="1" noChangeShapeType="1" noTextEdit="1"/>
              </p:cNvSpPr>
              <p:nvPr/>
            </p:nvSpPr>
            <p:spPr>
              <a:xfrm>
                <a:off x="8859754" y="5471496"/>
                <a:ext cx="151632" cy="386116"/>
              </a:xfrm>
              <a:prstGeom prst="rect">
                <a:avLst/>
              </a:prstGeom>
              <a:blipFill>
                <a:blip r:embed="rId15"/>
                <a:stretch>
                  <a:fillRect l="-65385" r="-53846"/>
                </a:stretch>
              </a:blipFill>
            </p:spPr>
            <p:txBody>
              <a:bodyPr/>
              <a:lstStyle/>
              <a:p>
                <a:r>
                  <a:rPr lang="zh-CN" altLang="en-US">
                    <a:noFill/>
                  </a:rPr>
                  <a:t> </a:t>
                </a:r>
              </a:p>
            </p:txBody>
          </p:sp>
        </mc:Fallback>
      </mc:AlternateContent>
      <p:sp>
        <p:nvSpPr>
          <p:cNvPr id="578" name="矩形 577">
            <a:extLst>
              <a:ext uri="{FF2B5EF4-FFF2-40B4-BE49-F238E27FC236}">
                <a16:creationId xmlns:a16="http://schemas.microsoft.com/office/drawing/2014/main" id="{EFD4D763-EF36-4673-A400-17CAF7E86E67}"/>
              </a:ext>
            </a:extLst>
          </p:cNvPr>
          <p:cNvSpPr/>
          <p:nvPr/>
        </p:nvSpPr>
        <p:spPr>
          <a:xfrm>
            <a:off x="4099939" y="5997424"/>
            <a:ext cx="274988" cy="300502"/>
          </a:xfrm>
          <a:prstGeom prst="rect">
            <a:avLst/>
          </a:prstGeom>
          <a:solidFill>
            <a:srgbClr val="FF0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一</a:t>
            </a:r>
          </a:p>
        </p:txBody>
      </p:sp>
      <p:cxnSp>
        <p:nvCxnSpPr>
          <p:cNvPr id="579" name="直接箭头连接符 578">
            <a:extLst>
              <a:ext uri="{FF2B5EF4-FFF2-40B4-BE49-F238E27FC236}">
                <a16:creationId xmlns:a16="http://schemas.microsoft.com/office/drawing/2014/main" id="{02042820-14FB-4EDF-ABD6-5AD4FC66B76C}"/>
              </a:ext>
            </a:extLst>
          </p:cNvPr>
          <p:cNvCxnSpPr/>
          <p:nvPr/>
        </p:nvCxnSpPr>
        <p:spPr>
          <a:xfrm flipV="1">
            <a:off x="4181719" y="3337856"/>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0" name="直接箭头连接符 579">
            <a:extLst>
              <a:ext uri="{FF2B5EF4-FFF2-40B4-BE49-F238E27FC236}">
                <a16:creationId xmlns:a16="http://schemas.microsoft.com/office/drawing/2014/main" id="{3898C1A8-885E-47E2-A293-E5E310394F0C}"/>
              </a:ext>
            </a:extLst>
          </p:cNvPr>
          <p:cNvCxnSpPr/>
          <p:nvPr/>
        </p:nvCxnSpPr>
        <p:spPr>
          <a:xfrm flipV="1">
            <a:off x="4181719" y="367826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1" name="直接箭头连接符 580">
            <a:extLst>
              <a:ext uri="{FF2B5EF4-FFF2-40B4-BE49-F238E27FC236}">
                <a16:creationId xmlns:a16="http://schemas.microsoft.com/office/drawing/2014/main" id="{F02AF74C-330C-424F-A039-32A9976F709B}"/>
              </a:ext>
            </a:extLst>
          </p:cNvPr>
          <p:cNvCxnSpPr/>
          <p:nvPr/>
        </p:nvCxnSpPr>
        <p:spPr>
          <a:xfrm>
            <a:off x="4188609" y="4037772"/>
            <a:ext cx="326629"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2" name="直接箭头连接符 581">
            <a:extLst>
              <a:ext uri="{FF2B5EF4-FFF2-40B4-BE49-F238E27FC236}">
                <a16:creationId xmlns:a16="http://schemas.microsoft.com/office/drawing/2014/main" id="{0E65C825-24E1-47E3-871A-663F3992FB7B}"/>
              </a:ext>
            </a:extLst>
          </p:cNvPr>
          <p:cNvCxnSpPr/>
          <p:nvPr/>
        </p:nvCxnSpPr>
        <p:spPr>
          <a:xfrm>
            <a:off x="4174828" y="3331507"/>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3" name="直接箭头连接符 582">
            <a:extLst>
              <a:ext uri="{FF2B5EF4-FFF2-40B4-BE49-F238E27FC236}">
                <a16:creationId xmlns:a16="http://schemas.microsoft.com/office/drawing/2014/main" id="{9C893915-8402-468F-A03F-DA8EF948E57E}"/>
              </a:ext>
            </a:extLst>
          </p:cNvPr>
          <p:cNvCxnSpPr/>
          <p:nvPr/>
        </p:nvCxnSpPr>
        <p:spPr>
          <a:xfrm flipV="1">
            <a:off x="4187844" y="2965842"/>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4" name="直接箭头连接符 583">
            <a:extLst>
              <a:ext uri="{FF2B5EF4-FFF2-40B4-BE49-F238E27FC236}">
                <a16:creationId xmlns:a16="http://schemas.microsoft.com/office/drawing/2014/main" id="{5A630743-9833-488D-A731-EA811FDFEC28}"/>
              </a:ext>
            </a:extLst>
          </p:cNvPr>
          <p:cNvCxnSpPr/>
          <p:nvPr/>
        </p:nvCxnSpPr>
        <p:spPr>
          <a:xfrm>
            <a:off x="4213868" y="3677048"/>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5" name="直接箭头连接符 584">
            <a:extLst>
              <a:ext uri="{FF2B5EF4-FFF2-40B4-BE49-F238E27FC236}">
                <a16:creationId xmlns:a16="http://schemas.microsoft.com/office/drawing/2014/main" id="{B27E2F99-6F03-4F6D-B6FD-65A4280A8447}"/>
              </a:ext>
            </a:extLst>
          </p:cNvPr>
          <p:cNvCxnSpPr/>
          <p:nvPr/>
        </p:nvCxnSpPr>
        <p:spPr>
          <a:xfrm flipV="1">
            <a:off x="4186142" y="1776291"/>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86" name="直接箭头连接符 585">
            <a:extLst>
              <a:ext uri="{FF2B5EF4-FFF2-40B4-BE49-F238E27FC236}">
                <a16:creationId xmlns:a16="http://schemas.microsoft.com/office/drawing/2014/main" id="{AA5498A4-F048-4644-8762-536FEE6B66EF}"/>
              </a:ext>
            </a:extLst>
          </p:cNvPr>
          <p:cNvCxnSpPr/>
          <p:nvPr/>
        </p:nvCxnSpPr>
        <p:spPr>
          <a:xfrm flipV="1">
            <a:off x="4186142" y="2116699"/>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87" name="直接箭头连接符 586">
            <a:extLst>
              <a:ext uri="{FF2B5EF4-FFF2-40B4-BE49-F238E27FC236}">
                <a16:creationId xmlns:a16="http://schemas.microsoft.com/office/drawing/2014/main" id="{89EDA8DA-8428-4E1A-95DD-B13A4BBCA6DC}"/>
              </a:ext>
            </a:extLst>
          </p:cNvPr>
          <p:cNvCxnSpPr/>
          <p:nvPr/>
        </p:nvCxnSpPr>
        <p:spPr>
          <a:xfrm>
            <a:off x="4193032" y="2476208"/>
            <a:ext cx="326629"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88" name="直接箭头连接符 587">
            <a:extLst>
              <a:ext uri="{FF2B5EF4-FFF2-40B4-BE49-F238E27FC236}">
                <a16:creationId xmlns:a16="http://schemas.microsoft.com/office/drawing/2014/main" id="{8502631F-8900-424A-B828-2D1BFED462A0}"/>
              </a:ext>
            </a:extLst>
          </p:cNvPr>
          <p:cNvCxnSpPr/>
          <p:nvPr/>
        </p:nvCxnSpPr>
        <p:spPr>
          <a:xfrm>
            <a:off x="4184175" y="1775199"/>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89" name="直接箭头连接符 588">
            <a:extLst>
              <a:ext uri="{FF2B5EF4-FFF2-40B4-BE49-F238E27FC236}">
                <a16:creationId xmlns:a16="http://schemas.microsoft.com/office/drawing/2014/main" id="{7E7C537F-C698-4C77-BD61-F00C472DB3D5}"/>
              </a:ext>
            </a:extLst>
          </p:cNvPr>
          <p:cNvCxnSpPr/>
          <p:nvPr/>
        </p:nvCxnSpPr>
        <p:spPr>
          <a:xfrm>
            <a:off x="4184175" y="2121240"/>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90" name="直接箭头连接符 589">
            <a:extLst>
              <a:ext uri="{FF2B5EF4-FFF2-40B4-BE49-F238E27FC236}">
                <a16:creationId xmlns:a16="http://schemas.microsoft.com/office/drawing/2014/main" id="{95414AF0-DB60-4F38-9802-35DF82A6783C}"/>
              </a:ext>
            </a:extLst>
          </p:cNvPr>
          <p:cNvCxnSpPr/>
          <p:nvPr/>
        </p:nvCxnSpPr>
        <p:spPr>
          <a:xfrm flipV="1">
            <a:off x="4191990" y="1416445"/>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91" name="直接箭头连接符 590">
            <a:extLst>
              <a:ext uri="{FF2B5EF4-FFF2-40B4-BE49-F238E27FC236}">
                <a16:creationId xmlns:a16="http://schemas.microsoft.com/office/drawing/2014/main" id="{E2F9E221-FF53-4086-BA7D-CFCCE4D01E39}"/>
              </a:ext>
            </a:extLst>
          </p:cNvPr>
          <p:cNvCxnSpPr/>
          <p:nvPr/>
        </p:nvCxnSpPr>
        <p:spPr>
          <a:xfrm flipV="1">
            <a:off x="4209335" y="4378711"/>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2" name="直接箭头连接符 591">
            <a:extLst>
              <a:ext uri="{FF2B5EF4-FFF2-40B4-BE49-F238E27FC236}">
                <a16:creationId xmlns:a16="http://schemas.microsoft.com/office/drawing/2014/main" id="{684DDB3C-2007-464D-B45E-45F280AB112E}"/>
              </a:ext>
            </a:extLst>
          </p:cNvPr>
          <p:cNvCxnSpPr/>
          <p:nvPr/>
        </p:nvCxnSpPr>
        <p:spPr>
          <a:xfrm flipV="1">
            <a:off x="4202444" y="4724440"/>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3" name="直接箭头连接符 592">
            <a:extLst>
              <a:ext uri="{FF2B5EF4-FFF2-40B4-BE49-F238E27FC236}">
                <a16:creationId xmlns:a16="http://schemas.microsoft.com/office/drawing/2014/main" id="{9691722F-AF3C-4284-B725-BB1FCD581D5E}"/>
              </a:ext>
            </a:extLst>
          </p:cNvPr>
          <p:cNvCxnSpPr/>
          <p:nvPr/>
        </p:nvCxnSpPr>
        <p:spPr>
          <a:xfrm flipV="1">
            <a:off x="4204015" y="506484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4" name="直接箭头连接符 593">
            <a:extLst>
              <a:ext uri="{FF2B5EF4-FFF2-40B4-BE49-F238E27FC236}">
                <a16:creationId xmlns:a16="http://schemas.microsoft.com/office/drawing/2014/main" id="{A3CA4E85-B6B5-4AAB-B14D-4CD686F5B9A0}"/>
              </a:ext>
            </a:extLst>
          </p:cNvPr>
          <p:cNvCxnSpPr/>
          <p:nvPr/>
        </p:nvCxnSpPr>
        <p:spPr>
          <a:xfrm flipV="1">
            <a:off x="4216225" y="541746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5" name="直接箭头连接符 594">
            <a:extLst>
              <a:ext uri="{FF2B5EF4-FFF2-40B4-BE49-F238E27FC236}">
                <a16:creationId xmlns:a16="http://schemas.microsoft.com/office/drawing/2014/main" id="{88A2E2A4-4E21-4692-AC31-9FCA5BF9FB14}"/>
              </a:ext>
            </a:extLst>
          </p:cNvPr>
          <p:cNvCxnSpPr/>
          <p:nvPr/>
        </p:nvCxnSpPr>
        <p:spPr>
          <a:xfrm flipV="1">
            <a:off x="4197124" y="4731331"/>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6" name="直接箭头连接符 595">
            <a:extLst>
              <a:ext uri="{FF2B5EF4-FFF2-40B4-BE49-F238E27FC236}">
                <a16:creationId xmlns:a16="http://schemas.microsoft.com/office/drawing/2014/main" id="{477345BF-0819-4205-B49D-F527A8600D39}"/>
              </a:ext>
            </a:extLst>
          </p:cNvPr>
          <p:cNvCxnSpPr/>
          <p:nvPr/>
        </p:nvCxnSpPr>
        <p:spPr>
          <a:xfrm flipV="1">
            <a:off x="4208559" y="507462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97" name="Line 10">
            <a:extLst>
              <a:ext uri="{FF2B5EF4-FFF2-40B4-BE49-F238E27FC236}">
                <a16:creationId xmlns:a16="http://schemas.microsoft.com/office/drawing/2014/main" id="{8817B061-EB0A-42E5-9965-275EDF0AAEC8}"/>
              </a:ext>
            </a:extLst>
          </p:cNvPr>
          <p:cNvSpPr>
            <a:spLocks noChangeShapeType="1"/>
          </p:cNvSpPr>
          <p:nvPr/>
        </p:nvSpPr>
        <p:spPr bwMode="auto">
          <a:xfrm rot="16200000">
            <a:off x="2678047" y="5605147"/>
            <a:ext cx="2023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598" name="直接箭头连接符 597">
            <a:extLst>
              <a:ext uri="{FF2B5EF4-FFF2-40B4-BE49-F238E27FC236}">
                <a16:creationId xmlns:a16="http://schemas.microsoft.com/office/drawing/2014/main" id="{E93F1E8A-7D23-4C7F-A2C0-94937272EA6B}"/>
              </a:ext>
            </a:extLst>
          </p:cNvPr>
          <p:cNvCxnSpPr/>
          <p:nvPr/>
        </p:nvCxnSpPr>
        <p:spPr>
          <a:xfrm flipV="1">
            <a:off x="4534076" y="1787555"/>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99" name="直接箭头连接符 598">
            <a:extLst>
              <a:ext uri="{FF2B5EF4-FFF2-40B4-BE49-F238E27FC236}">
                <a16:creationId xmlns:a16="http://schemas.microsoft.com/office/drawing/2014/main" id="{9E4D4EA4-2823-493A-9D5E-72C68CFCF7F0}"/>
              </a:ext>
            </a:extLst>
          </p:cNvPr>
          <p:cNvCxnSpPr/>
          <p:nvPr/>
        </p:nvCxnSpPr>
        <p:spPr>
          <a:xfrm flipV="1">
            <a:off x="4534076" y="2127963"/>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00" name="直接箭头连接符 599">
            <a:extLst>
              <a:ext uri="{FF2B5EF4-FFF2-40B4-BE49-F238E27FC236}">
                <a16:creationId xmlns:a16="http://schemas.microsoft.com/office/drawing/2014/main" id="{22E429E2-59BF-4280-8FB0-984478E372A2}"/>
              </a:ext>
            </a:extLst>
          </p:cNvPr>
          <p:cNvCxnSpPr/>
          <p:nvPr/>
        </p:nvCxnSpPr>
        <p:spPr>
          <a:xfrm>
            <a:off x="4540966" y="2487472"/>
            <a:ext cx="326629"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01" name="直接箭头连接符 600">
            <a:extLst>
              <a:ext uri="{FF2B5EF4-FFF2-40B4-BE49-F238E27FC236}">
                <a16:creationId xmlns:a16="http://schemas.microsoft.com/office/drawing/2014/main" id="{F48A8654-D4CE-4B5C-AE04-F32A7211EF9B}"/>
              </a:ext>
            </a:extLst>
          </p:cNvPr>
          <p:cNvCxnSpPr/>
          <p:nvPr/>
        </p:nvCxnSpPr>
        <p:spPr>
          <a:xfrm>
            <a:off x="4532109" y="1786463"/>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02" name="直接箭头连接符 601">
            <a:extLst>
              <a:ext uri="{FF2B5EF4-FFF2-40B4-BE49-F238E27FC236}">
                <a16:creationId xmlns:a16="http://schemas.microsoft.com/office/drawing/2014/main" id="{1B072B77-CDFD-4039-B2C0-637211113C10}"/>
              </a:ext>
            </a:extLst>
          </p:cNvPr>
          <p:cNvCxnSpPr/>
          <p:nvPr/>
        </p:nvCxnSpPr>
        <p:spPr>
          <a:xfrm>
            <a:off x="4532109" y="2132504"/>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03" name="直接箭头连接符 602">
            <a:extLst>
              <a:ext uri="{FF2B5EF4-FFF2-40B4-BE49-F238E27FC236}">
                <a16:creationId xmlns:a16="http://schemas.microsoft.com/office/drawing/2014/main" id="{E09327AC-3BAD-4F18-A774-12A79D3D4B83}"/>
              </a:ext>
            </a:extLst>
          </p:cNvPr>
          <p:cNvCxnSpPr/>
          <p:nvPr/>
        </p:nvCxnSpPr>
        <p:spPr>
          <a:xfrm flipV="1">
            <a:off x="4539924" y="1427709"/>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04" name="直接箭头连接符 603">
            <a:extLst>
              <a:ext uri="{FF2B5EF4-FFF2-40B4-BE49-F238E27FC236}">
                <a16:creationId xmlns:a16="http://schemas.microsoft.com/office/drawing/2014/main" id="{65DEE3EF-DC5E-4017-ACCA-0F4D6FC6B49A}"/>
              </a:ext>
            </a:extLst>
          </p:cNvPr>
          <p:cNvCxnSpPr/>
          <p:nvPr/>
        </p:nvCxnSpPr>
        <p:spPr>
          <a:xfrm flipV="1">
            <a:off x="4521042" y="333875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5" name="直接箭头连接符 604">
            <a:extLst>
              <a:ext uri="{FF2B5EF4-FFF2-40B4-BE49-F238E27FC236}">
                <a16:creationId xmlns:a16="http://schemas.microsoft.com/office/drawing/2014/main" id="{17082810-C861-4942-8AA6-2F6AFBF35345}"/>
              </a:ext>
            </a:extLst>
          </p:cNvPr>
          <p:cNvCxnSpPr/>
          <p:nvPr/>
        </p:nvCxnSpPr>
        <p:spPr>
          <a:xfrm flipV="1">
            <a:off x="4521042" y="3679162"/>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6" name="直接箭头连接符 605">
            <a:extLst>
              <a:ext uri="{FF2B5EF4-FFF2-40B4-BE49-F238E27FC236}">
                <a16:creationId xmlns:a16="http://schemas.microsoft.com/office/drawing/2014/main" id="{1C9DB2D1-3CEB-45E8-A31A-A72664FA6F77}"/>
              </a:ext>
            </a:extLst>
          </p:cNvPr>
          <p:cNvCxnSpPr/>
          <p:nvPr/>
        </p:nvCxnSpPr>
        <p:spPr>
          <a:xfrm>
            <a:off x="4527932" y="4038670"/>
            <a:ext cx="326629"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7" name="直接箭头连接符 606">
            <a:extLst>
              <a:ext uri="{FF2B5EF4-FFF2-40B4-BE49-F238E27FC236}">
                <a16:creationId xmlns:a16="http://schemas.microsoft.com/office/drawing/2014/main" id="{9F10B81B-4E38-431D-A45E-6FD1014B3F3A}"/>
              </a:ext>
            </a:extLst>
          </p:cNvPr>
          <p:cNvCxnSpPr/>
          <p:nvPr/>
        </p:nvCxnSpPr>
        <p:spPr>
          <a:xfrm>
            <a:off x="4514151" y="3332405"/>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8" name="直接箭头连接符 607">
            <a:extLst>
              <a:ext uri="{FF2B5EF4-FFF2-40B4-BE49-F238E27FC236}">
                <a16:creationId xmlns:a16="http://schemas.microsoft.com/office/drawing/2014/main" id="{4B81B3E2-FC05-410C-B9FB-BCA637F64340}"/>
              </a:ext>
            </a:extLst>
          </p:cNvPr>
          <p:cNvCxnSpPr/>
          <p:nvPr/>
        </p:nvCxnSpPr>
        <p:spPr>
          <a:xfrm flipV="1">
            <a:off x="4527167" y="2966740"/>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9" name="直接箭头连接符 608">
            <a:extLst>
              <a:ext uri="{FF2B5EF4-FFF2-40B4-BE49-F238E27FC236}">
                <a16:creationId xmlns:a16="http://schemas.microsoft.com/office/drawing/2014/main" id="{73BFDCB8-E631-455F-AF4C-E4835366EDB0}"/>
              </a:ext>
            </a:extLst>
          </p:cNvPr>
          <p:cNvCxnSpPr/>
          <p:nvPr/>
        </p:nvCxnSpPr>
        <p:spPr>
          <a:xfrm>
            <a:off x="4553191" y="3677946"/>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10" name="直接箭头连接符 609">
            <a:extLst>
              <a:ext uri="{FF2B5EF4-FFF2-40B4-BE49-F238E27FC236}">
                <a16:creationId xmlns:a16="http://schemas.microsoft.com/office/drawing/2014/main" id="{21492A47-956A-4EA3-9A23-53ADDCAA8338}"/>
              </a:ext>
            </a:extLst>
          </p:cNvPr>
          <p:cNvCxnSpPr/>
          <p:nvPr/>
        </p:nvCxnSpPr>
        <p:spPr>
          <a:xfrm flipV="1">
            <a:off x="4530516" y="4390975"/>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11" name="直接箭头连接符 610">
            <a:extLst>
              <a:ext uri="{FF2B5EF4-FFF2-40B4-BE49-F238E27FC236}">
                <a16:creationId xmlns:a16="http://schemas.microsoft.com/office/drawing/2014/main" id="{DCF2730D-41BD-40FD-B75E-45F7142F84BF}"/>
              </a:ext>
            </a:extLst>
          </p:cNvPr>
          <p:cNvCxnSpPr/>
          <p:nvPr/>
        </p:nvCxnSpPr>
        <p:spPr>
          <a:xfrm flipV="1">
            <a:off x="4523625" y="4736704"/>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12" name="直接箭头连接符 611">
            <a:extLst>
              <a:ext uri="{FF2B5EF4-FFF2-40B4-BE49-F238E27FC236}">
                <a16:creationId xmlns:a16="http://schemas.microsoft.com/office/drawing/2014/main" id="{8E515E9B-3406-438A-81C1-9E4A180926A0}"/>
              </a:ext>
            </a:extLst>
          </p:cNvPr>
          <p:cNvCxnSpPr/>
          <p:nvPr/>
        </p:nvCxnSpPr>
        <p:spPr>
          <a:xfrm flipV="1">
            <a:off x="4525196" y="5077113"/>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13" name="直接箭头连接符 612">
            <a:extLst>
              <a:ext uri="{FF2B5EF4-FFF2-40B4-BE49-F238E27FC236}">
                <a16:creationId xmlns:a16="http://schemas.microsoft.com/office/drawing/2014/main" id="{E46C4BAE-015D-446F-9F00-CA7454526D3B}"/>
              </a:ext>
            </a:extLst>
          </p:cNvPr>
          <p:cNvCxnSpPr/>
          <p:nvPr/>
        </p:nvCxnSpPr>
        <p:spPr>
          <a:xfrm flipV="1">
            <a:off x="4537406" y="5429730"/>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14" name="直接箭头连接符 613">
            <a:extLst>
              <a:ext uri="{FF2B5EF4-FFF2-40B4-BE49-F238E27FC236}">
                <a16:creationId xmlns:a16="http://schemas.microsoft.com/office/drawing/2014/main" id="{78B3D469-FCC2-4CDC-92A8-E2BB5F3D270C}"/>
              </a:ext>
            </a:extLst>
          </p:cNvPr>
          <p:cNvCxnSpPr/>
          <p:nvPr/>
        </p:nvCxnSpPr>
        <p:spPr>
          <a:xfrm flipV="1">
            <a:off x="4518305" y="4743595"/>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15" name="直接箭头连接符 614">
            <a:extLst>
              <a:ext uri="{FF2B5EF4-FFF2-40B4-BE49-F238E27FC236}">
                <a16:creationId xmlns:a16="http://schemas.microsoft.com/office/drawing/2014/main" id="{AB2BFAF3-D7A0-4A2E-B0DB-F8DFFD5235DB}"/>
              </a:ext>
            </a:extLst>
          </p:cNvPr>
          <p:cNvCxnSpPr/>
          <p:nvPr/>
        </p:nvCxnSpPr>
        <p:spPr>
          <a:xfrm flipV="1">
            <a:off x="4529740" y="5086890"/>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16" name="矩形 615">
            <a:extLst>
              <a:ext uri="{FF2B5EF4-FFF2-40B4-BE49-F238E27FC236}">
                <a16:creationId xmlns:a16="http://schemas.microsoft.com/office/drawing/2014/main" id="{21906C0A-33B0-4245-A996-EDBA2078AF3C}"/>
              </a:ext>
            </a:extLst>
          </p:cNvPr>
          <p:cNvSpPr/>
          <p:nvPr/>
        </p:nvSpPr>
        <p:spPr>
          <a:xfrm>
            <a:off x="4494659" y="6006236"/>
            <a:ext cx="274988" cy="300502"/>
          </a:xfrm>
          <a:prstGeom prst="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九</a:t>
            </a:r>
          </a:p>
        </p:txBody>
      </p:sp>
      <p:cxnSp>
        <p:nvCxnSpPr>
          <p:cNvPr id="617" name="直接箭头连接符 616">
            <a:extLst>
              <a:ext uri="{FF2B5EF4-FFF2-40B4-BE49-F238E27FC236}">
                <a16:creationId xmlns:a16="http://schemas.microsoft.com/office/drawing/2014/main" id="{821CDF3D-A6A4-4DED-AAD4-D8C09061A6F5}"/>
              </a:ext>
            </a:extLst>
          </p:cNvPr>
          <p:cNvCxnSpPr/>
          <p:nvPr/>
        </p:nvCxnSpPr>
        <p:spPr>
          <a:xfrm flipV="1">
            <a:off x="4614386" y="5414053"/>
            <a:ext cx="247849" cy="58472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18" name="直接箭头连接符 617">
            <a:extLst>
              <a:ext uri="{FF2B5EF4-FFF2-40B4-BE49-F238E27FC236}">
                <a16:creationId xmlns:a16="http://schemas.microsoft.com/office/drawing/2014/main" id="{64CB972B-9993-429F-B027-09C2876979FC}"/>
              </a:ext>
            </a:extLst>
          </p:cNvPr>
          <p:cNvCxnSpPr/>
          <p:nvPr/>
        </p:nvCxnSpPr>
        <p:spPr>
          <a:xfrm flipV="1">
            <a:off x="4614385" y="4026701"/>
            <a:ext cx="257334" cy="197208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19" name="直接箭头连接符 618">
            <a:extLst>
              <a:ext uri="{FF2B5EF4-FFF2-40B4-BE49-F238E27FC236}">
                <a16:creationId xmlns:a16="http://schemas.microsoft.com/office/drawing/2014/main" id="{24B6BF95-DCE6-4FC6-885B-BF03658862D7}"/>
              </a:ext>
            </a:extLst>
          </p:cNvPr>
          <p:cNvCxnSpPr/>
          <p:nvPr/>
        </p:nvCxnSpPr>
        <p:spPr>
          <a:xfrm flipV="1">
            <a:off x="4614386" y="2468019"/>
            <a:ext cx="247849" cy="3530763"/>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22" name="直接箭头连接符 621">
            <a:extLst>
              <a:ext uri="{FF2B5EF4-FFF2-40B4-BE49-F238E27FC236}">
                <a16:creationId xmlns:a16="http://schemas.microsoft.com/office/drawing/2014/main" id="{B5589C37-0742-4E9F-B93D-6C418F9A7CB5}"/>
              </a:ext>
            </a:extLst>
          </p:cNvPr>
          <p:cNvCxnSpPr/>
          <p:nvPr/>
        </p:nvCxnSpPr>
        <p:spPr>
          <a:xfrm flipV="1">
            <a:off x="4848026" y="1768795"/>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23" name="直接箭头连接符 622">
            <a:extLst>
              <a:ext uri="{FF2B5EF4-FFF2-40B4-BE49-F238E27FC236}">
                <a16:creationId xmlns:a16="http://schemas.microsoft.com/office/drawing/2014/main" id="{17F9F20B-0BCE-4A91-A34A-F786DD14FF30}"/>
              </a:ext>
            </a:extLst>
          </p:cNvPr>
          <p:cNvCxnSpPr/>
          <p:nvPr/>
        </p:nvCxnSpPr>
        <p:spPr>
          <a:xfrm flipV="1">
            <a:off x="4848026" y="2109203"/>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24" name="直接箭头连接符 623">
            <a:extLst>
              <a:ext uri="{FF2B5EF4-FFF2-40B4-BE49-F238E27FC236}">
                <a16:creationId xmlns:a16="http://schemas.microsoft.com/office/drawing/2014/main" id="{0605604A-C2C7-4171-8201-EE079FCB1DA3}"/>
              </a:ext>
            </a:extLst>
          </p:cNvPr>
          <p:cNvCxnSpPr/>
          <p:nvPr/>
        </p:nvCxnSpPr>
        <p:spPr>
          <a:xfrm>
            <a:off x="4854916" y="2468712"/>
            <a:ext cx="326629"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25" name="直接箭头连接符 624">
            <a:extLst>
              <a:ext uri="{FF2B5EF4-FFF2-40B4-BE49-F238E27FC236}">
                <a16:creationId xmlns:a16="http://schemas.microsoft.com/office/drawing/2014/main" id="{26425BED-5120-405B-A3F9-13892A8B0B90}"/>
              </a:ext>
            </a:extLst>
          </p:cNvPr>
          <p:cNvCxnSpPr/>
          <p:nvPr/>
        </p:nvCxnSpPr>
        <p:spPr>
          <a:xfrm>
            <a:off x="4846059" y="1767703"/>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26" name="直接箭头连接符 625">
            <a:extLst>
              <a:ext uri="{FF2B5EF4-FFF2-40B4-BE49-F238E27FC236}">
                <a16:creationId xmlns:a16="http://schemas.microsoft.com/office/drawing/2014/main" id="{D0A96169-79DC-4D30-9C9C-A08ABB1EDF74}"/>
              </a:ext>
            </a:extLst>
          </p:cNvPr>
          <p:cNvCxnSpPr/>
          <p:nvPr/>
        </p:nvCxnSpPr>
        <p:spPr>
          <a:xfrm>
            <a:off x="4846059" y="2113744"/>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27" name="直接箭头连接符 626">
            <a:extLst>
              <a:ext uri="{FF2B5EF4-FFF2-40B4-BE49-F238E27FC236}">
                <a16:creationId xmlns:a16="http://schemas.microsoft.com/office/drawing/2014/main" id="{C0CDBAA3-3A94-4F3B-9682-3D3B141A3D5A}"/>
              </a:ext>
            </a:extLst>
          </p:cNvPr>
          <p:cNvCxnSpPr/>
          <p:nvPr/>
        </p:nvCxnSpPr>
        <p:spPr>
          <a:xfrm flipV="1">
            <a:off x="4853874" y="1408949"/>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28" name="直接箭头连接符 627">
            <a:extLst>
              <a:ext uri="{FF2B5EF4-FFF2-40B4-BE49-F238E27FC236}">
                <a16:creationId xmlns:a16="http://schemas.microsoft.com/office/drawing/2014/main" id="{9BCA73F6-A29D-4904-938C-9108A53E2E7A}"/>
              </a:ext>
            </a:extLst>
          </p:cNvPr>
          <p:cNvCxnSpPr/>
          <p:nvPr/>
        </p:nvCxnSpPr>
        <p:spPr>
          <a:xfrm flipV="1">
            <a:off x="4878757" y="3335889"/>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29" name="直接箭头连接符 628">
            <a:extLst>
              <a:ext uri="{FF2B5EF4-FFF2-40B4-BE49-F238E27FC236}">
                <a16:creationId xmlns:a16="http://schemas.microsoft.com/office/drawing/2014/main" id="{A9038F83-CFC1-49F2-A1BB-84858B6F2610}"/>
              </a:ext>
            </a:extLst>
          </p:cNvPr>
          <p:cNvCxnSpPr/>
          <p:nvPr/>
        </p:nvCxnSpPr>
        <p:spPr>
          <a:xfrm flipV="1">
            <a:off x="4878757" y="3676297"/>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30" name="直接箭头连接符 629">
            <a:extLst>
              <a:ext uri="{FF2B5EF4-FFF2-40B4-BE49-F238E27FC236}">
                <a16:creationId xmlns:a16="http://schemas.microsoft.com/office/drawing/2014/main" id="{8F5F09F7-A51F-43FA-AB14-D5E85D84C182}"/>
              </a:ext>
            </a:extLst>
          </p:cNvPr>
          <p:cNvCxnSpPr/>
          <p:nvPr/>
        </p:nvCxnSpPr>
        <p:spPr>
          <a:xfrm>
            <a:off x="4885647" y="4035805"/>
            <a:ext cx="326629"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31" name="直接箭头连接符 630">
            <a:extLst>
              <a:ext uri="{FF2B5EF4-FFF2-40B4-BE49-F238E27FC236}">
                <a16:creationId xmlns:a16="http://schemas.microsoft.com/office/drawing/2014/main" id="{4C169574-8127-4D7F-8FF0-ED2D87A08FC0}"/>
              </a:ext>
            </a:extLst>
          </p:cNvPr>
          <p:cNvCxnSpPr/>
          <p:nvPr/>
        </p:nvCxnSpPr>
        <p:spPr>
          <a:xfrm>
            <a:off x="4871866" y="3329540"/>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32" name="直接箭头连接符 631">
            <a:extLst>
              <a:ext uri="{FF2B5EF4-FFF2-40B4-BE49-F238E27FC236}">
                <a16:creationId xmlns:a16="http://schemas.microsoft.com/office/drawing/2014/main" id="{59CFC488-160D-4F41-845B-CC2014A9813D}"/>
              </a:ext>
            </a:extLst>
          </p:cNvPr>
          <p:cNvCxnSpPr/>
          <p:nvPr/>
        </p:nvCxnSpPr>
        <p:spPr>
          <a:xfrm flipV="1">
            <a:off x="4884882" y="2963875"/>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33" name="直接箭头连接符 632">
            <a:extLst>
              <a:ext uri="{FF2B5EF4-FFF2-40B4-BE49-F238E27FC236}">
                <a16:creationId xmlns:a16="http://schemas.microsoft.com/office/drawing/2014/main" id="{44C1F929-519A-4FE3-AF30-4EA56F4F7355}"/>
              </a:ext>
            </a:extLst>
          </p:cNvPr>
          <p:cNvCxnSpPr/>
          <p:nvPr/>
        </p:nvCxnSpPr>
        <p:spPr>
          <a:xfrm>
            <a:off x="4910906" y="3675081"/>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35" name="直接箭头连接符 634">
            <a:extLst>
              <a:ext uri="{FF2B5EF4-FFF2-40B4-BE49-F238E27FC236}">
                <a16:creationId xmlns:a16="http://schemas.microsoft.com/office/drawing/2014/main" id="{BEC32CE5-421B-4EDC-B809-7C781833929F}"/>
              </a:ext>
            </a:extLst>
          </p:cNvPr>
          <p:cNvCxnSpPr/>
          <p:nvPr/>
        </p:nvCxnSpPr>
        <p:spPr>
          <a:xfrm flipV="1">
            <a:off x="4876832" y="4391751"/>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6" name="直接箭头连接符 635">
            <a:extLst>
              <a:ext uri="{FF2B5EF4-FFF2-40B4-BE49-F238E27FC236}">
                <a16:creationId xmlns:a16="http://schemas.microsoft.com/office/drawing/2014/main" id="{22FB6231-2DA1-46CD-BB1C-D4C7A0B27317}"/>
              </a:ext>
            </a:extLst>
          </p:cNvPr>
          <p:cNvCxnSpPr/>
          <p:nvPr/>
        </p:nvCxnSpPr>
        <p:spPr>
          <a:xfrm flipV="1">
            <a:off x="4869941" y="4737480"/>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7" name="直接箭头连接符 636">
            <a:extLst>
              <a:ext uri="{FF2B5EF4-FFF2-40B4-BE49-F238E27FC236}">
                <a16:creationId xmlns:a16="http://schemas.microsoft.com/office/drawing/2014/main" id="{B5D512E2-C452-4009-A00B-DE8EF5E81EE1}"/>
              </a:ext>
            </a:extLst>
          </p:cNvPr>
          <p:cNvCxnSpPr/>
          <p:nvPr/>
        </p:nvCxnSpPr>
        <p:spPr>
          <a:xfrm flipV="1">
            <a:off x="4871512" y="507788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8" name="直接箭头连接符 637">
            <a:extLst>
              <a:ext uri="{FF2B5EF4-FFF2-40B4-BE49-F238E27FC236}">
                <a16:creationId xmlns:a16="http://schemas.microsoft.com/office/drawing/2014/main" id="{B57313E0-67A5-4D20-A6C9-3CA87EE02EE0}"/>
              </a:ext>
            </a:extLst>
          </p:cNvPr>
          <p:cNvCxnSpPr/>
          <p:nvPr/>
        </p:nvCxnSpPr>
        <p:spPr>
          <a:xfrm flipV="1">
            <a:off x="4883722" y="543050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9" name="直接箭头连接符 638">
            <a:extLst>
              <a:ext uri="{FF2B5EF4-FFF2-40B4-BE49-F238E27FC236}">
                <a16:creationId xmlns:a16="http://schemas.microsoft.com/office/drawing/2014/main" id="{02574E0A-1B84-458D-A57C-7326C03811A2}"/>
              </a:ext>
            </a:extLst>
          </p:cNvPr>
          <p:cNvCxnSpPr/>
          <p:nvPr/>
        </p:nvCxnSpPr>
        <p:spPr>
          <a:xfrm flipV="1">
            <a:off x="4864621" y="4744371"/>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40" name="直接箭头连接符 639">
            <a:extLst>
              <a:ext uri="{FF2B5EF4-FFF2-40B4-BE49-F238E27FC236}">
                <a16:creationId xmlns:a16="http://schemas.microsoft.com/office/drawing/2014/main" id="{5C1AF3DC-E029-4633-B1D3-104D9CCAEDCF}"/>
              </a:ext>
            </a:extLst>
          </p:cNvPr>
          <p:cNvCxnSpPr/>
          <p:nvPr/>
        </p:nvCxnSpPr>
        <p:spPr>
          <a:xfrm flipV="1">
            <a:off x="4876056" y="508766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42" name="直接箭头连接符 641">
            <a:extLst>
              <a:ext uri="{FF2B5EF4-FFF2-40B4-BE49-F238E27FC236}">
                <a16:creationId xmlns:a16="http://schemas.microsoft.com/office/drawing/2014/main" id="{6A3F0FE3-C185-49C4-BF2C-4C2411C8AEE6}"/>
              </a:ext>
            </a:extLst>
          </p:cNvPr>
          <p:cNvCxnSpPr>
            <a:cxnSpLocks/>
          </p:cNvCxnSpPr>
          <p:nvPr/>
        </p:nvCxnSpPr>
        <p:spPr>
          <a:xfrm flipV="1">
            <a:off x="4272939" y="2474909"/>
            <a:ext cx="269914" cy="3522515"/>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643" name="弧形 642">
            <a:extLst>
              <a:ext uri="{FF2B5EF4-FFF2-40B4-BE49-F238E27FC236}">
                <a16:creationId xmlns:a16="http://schemas.microsoft.com/office/drawing/2014/main" id="{4670E61A-6555-4280-B343-D0694765FCAF}"/>
              </a:ext>
            </a:extLst>
          </p:cNvPr>
          <p:cNvSpPr/>
          <p:nvPr/>
        </p:nvSpPr>
        <p:spPr>
          <a:xfrm flipH="1">
            <a:off x="4519209" y="893428"/>
            <a:ext cx="202829" cy="5107326"/>
          </a:xfrm>
          <a:prstGeom prst="arc">
            <a:avLst>
              <a:gd name="adj1" fmla="val 16309754"/>
              <a:gd name="adj2" fmla="val 5386480"/>
            </a:avLst>
          </a:prstGeom>
          <a:ln w="25400" cmpd="sng">
            <a:solidFill>
              <a:schemeClr val="accent4"/>
            </a:solidFill>
            <a:prstDash val="sysDot"/>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644" name="组合 643">
            <a:extLst>
              <a:ext uri="{FF2B5EF4-FFF2-40B4-BE49-F238E27FC236}">
                <a16:creationId xmlns:a16="http://schemas.microsoft.com/office/drawing/2014/main" id="{26A1D3D9-E483-4CC1-B909-5CF5AE25699F}"/>
              </a:ext>
            </a:extLst>
          </p:cNvPr>
          <p:cNvGrpSpPr/>
          <p:nvPr/>
        </p:nvGrpSpPr>
        <p:grpSpPr>
          <a:xfrm>
            <a:off x="5291968" y="116634"/>
            <a:ext cx="3651993" cy="921149"/>
            <a:chOff x="1187624" y="1700808"/>
            <a:chExt cx="5904656" cy="3289818"/>
          </a:xfrm>
        </p:grpSpPr>
        <p:sp>
          <p:nvSpPr>
            <p:cNvPr id="645" name="矩形 644">
              <a:extLst>
                <a:ext uri="{FF2B5EF4-FFF2-40B4-BE49-F238E27FC236}">
                  <a16:creationId xmlns:a16="http://schemas.microsoft.com/office/drawing/2014/main" id="{E69E4DA6-DF16-4759-8E65-BE3C7CB08663}"/>
                </a:ext>
              </a:extLst>
            </p:cNvPr>
            <p:cNvSpPr/>
            <p:nvPr/>
          </p:nvSpPr>
          <p:spPr>
            <a:xfrm>
              <a:off x="1187624"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SENT-START</a:t>
              </a:r>
              <a:endParaRPr lang="zh-CN" altLang="en-US" sz="700" dirty="0">
                <a:latin typeface="微软雅黑" panose="020B0503020204020204" pitchFamily="34" charset="-122"/>
                <a:ea typeface="微软雅黑" panose="020B0503020204020204" pitchFamily="34" charset="-122"/>
              </a:endParaRPr>
            </a:p>
          </p:txBody>
        </p:sp>
        <p:sp>
          <p:nvSpPr>
            <p:cNvPr id="646" name="矩形 645">
              <a:extLst>
                <a:ext uri="{FF2B5EF4-FFF2-40B4-BE49-F238E27FC236}">
                  <a16:creationId xmlns:a16="http://schemas.microsoft.com/office/drawing/2014/main" id="{9EDF7059-7AD5-44C0-9A15-798A66FF6789}"/>
                </a:ext>
              </a:extLst>
            </p:cNvPr>
            <p:cNvSpPr/>
            <p:nvPr/>
          </p:nvSpPr>
          <p:spPr>
            <a:xfrm>
              <a:off x="3434172" y="170080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700" dirty="0">
                  <a:latin typeface="微软雅黑" panose="020B0503020204020204" pitchFamily="34" charset="-122"/>
                  <a:ea typeface="微软雅黑" panose="020B0503020204020204" pitchFamily="34" charset="-122"/>
                </a:rPr>
                <a:t>零</a:t>
              </a:r>
            </a:p>
          </p:txBody>
        </p:sp>
        <p:sp>
          <p:nvSpPr>
            <p:cNvPr id="647" name="矩形 646">
              <a:extLst>
                <a:ext uri="{FF2B5EF4-FFF2-40B4-BE49-F238E27FC236}">
                  <a16:creationId xmlns:a16="http://schemas.microsoft.com/office/drawing/2014/main" id="{1D1543F2-9D75-4208-99A4-2DB404298920}"/>
                </a:ext>
              </a:extLst>
            </p:cNvPr>
            <p:cNvSpPr/>
            <p:nvPr/>
          </p:nvSpPr>
          <p:spPr>
            <a:xfrm>
              <a:off x="3455876" y="448657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700" dirty="0">
                  <a:latin typeface="微软雅黑" panose="020B0503020204020204" pitchFamily="34" charset="-122"/>
                  <a:ea typeface="微软雅黑" panose="020B0503020204020204" pitchFamily="34" charset="-122"/>
                </a:rPr>
                <a:t>九</a:t>
              </a:r>
            </a:p>
          </p:txBody>
        </p:sp>
        <p:sp>
          <p:nvSpPr>
            <p:cNvPr id="648" name="矩形 647">
              <a:extLst>
                <a:ext uri="{FF2B5EF4-FFF2-40B4-BE49-F238E27FC236}">
                  <a16:creationId xmlns:a16="http://schemas.microsoft.com/office/drawing/2014/main" id="{7A6A2680-B9DB-4BF6-87B4-03FDAB302818}"/>
                </a:ext>
              </a:extLst>
            </p:cNvPr>
            <p:cNvSpPr/>
            <p:nvPr/>
          </p:nvSpPr>
          <p:spPr>
            <a:xfrm>
              <a:off x="5796136" y="3134699"/>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SENT-END</a:t>
              </a:r>
              <a:endParaRPr lang="zh-CN" altLang="en-US" sz="700" dirty="0">
                <a:latin typeface="微软雅黑" panose="020B0503020204020204" pitchFamily="34" charset="-122"/>
                <a:ea typeface="微软雅黑" panose="020B0503020204020204" pitchFamily="34" charset="-122"/>
              </a:endParaRPr>
            </a:p>
          </p:txBody>
        </p:sp>
        <p:sp>
          <p:nvSpPr>
            <p:cNvPr id="649" name="矩形 648">
              <a:extLst>
                <a:ext uri="{FF2B5EF4-FFF2-40B4-BE49-F238E27FC236}">
                  <a16:creationId xmlns:a16="http://schemas.microsoft.com/office/drawing/2014/main" id="{91EA6AE0-6746-46F8-A0FE-901997CC7D20}"/>
                </a:ext>
              </a:extLst>
            </p:cNvPr>
            <p:cNvSpPr/>
            <p:nvPr/>
          </p:nvSpPr>
          <p:spPr>
            <a:xfrm>
              <a:off x="3450083" y="288894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700" dirty="0">
                  <a:latin typeface="微软雅黑" panose="020B0503020204020204" pitchFamily="34" charset="-122"/>
                  <a:ea typeface="微软雅黑" panose="020B0503020204020204" pitchFamily="34" charset="-122"/>
                </a:rPr>
                <a:t>一</a:t>
              </a:r>
            </a:p>
          </p:txBody>
        </p:sp>
        <p:cxnSp>
          <p:nvCxnSpPr>
            <p:cNvPr id="650" name="直接连接符 649">
              <a:extLst>
                <a:ext uri="{FF2B5EF4-FFF2-40B4-BE49-F238E27FC236}">
                  <a16:creationId xmlns:a16="http://schemas.microsoft.com/office/drawing/2014/main" id="{6CC5B6BB-A5F2-48F6-8330-F593A98F3D50}"/>
                </a:ext>
              </a:extLst>
            </p:cNvPr>
            <p:cNvCxnSpPr>
              <a:cxnSpLocks/>
              <a:endCxn id="647" idx="0"/>
            </p:cNvCxnSpPr>
            <p:nvPr/>
          </p:nvCxnSpPr>
          <p:spPr>
            <a:xfrm>
              <a:off x="4103949" y="3638755"/>
              <a:ext cx="0" cy="847814"/>
            </a:xfrm>
            <a:prstGeom prst="line">
              <a:avLst/>
            </a:prstGeom>
            <a:ln w="38100" cmpd="sng">
              <a:prstDash val="sysDot"/>
            </a:ln>
          </p:spPr>
          <p:style>
            <a:lnRef idx="1">
              <a:schemeClr val="accent1"/>
            </a:lnRef>
            <a:fillRef idx="0">
              <a:schemeClr val="accent1"/>
            </a:fillRef>
            <a:effectRef idx="0">
              <a:schemeClr val="accent1"/>
            </a:effectRef>
            <a:fontRef idx="minor">
              <a:schemeClr val="tx1"/>
            </a:fontRef>
          </p:style>
        </p:cxnSp>
        <p:cxnSp>
          <p:nvCxnSpPr>
            <p:cNvPr id="651" name="直接箭头连接符 650">
              <a:extLst>
                <a:ext uri="{FF2B5EF4-FFF2-40B4-BE49-F238E27FC236}">
                  <a16:creationId xmlns:a16="http://schemas.microsoft.com/office/drawing/2014/main" id="{87286CF2-7056-432D-892D-C2C6C6DB8847}"/>
                </a:ext>
              </a:extLst>
            </p:cNvPr>
            <p:cNvCxnSpPr>
              <a:endCxn id="649" idx="1"/>
            </p:cNvCxnSpPr>
            <p:nvPr/>
          </p:nvCxnSpPr>
          <p:spPr>
            <a:xfrm>
              <a:off x="2958970" y="3140968"/>
              <a:ext cx="49111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2" name="直接箭头连接符 651">
              <a:extLst>
                <a:ext uri="{FF2B5EF4-FFF2-40B4-BE49-F238E27FC236}">
                  <a16:creationId xmlns:a16="http://schemas.microsoft.com/office/drawing/2014/main" id="{9612D828-AC81-4933-8265-ACF4646B2D37}"/>
                </a:ext>
              </a:extLst>
            </p:cNvPr>
            <p:cNvCxnSpPr>
              <a:stCxn id="649" idx="3"/>
            </p:cNvCxnSpPr>
            <p:nvPr/>
          </p:nvCxnSpPr>
          <p:spPr>
            <a:xfrm>
              <a:off x="4746227" y="3140968"/>
              <a:ext cx="5278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3" name="肘形连接符 212">
              <a:extLst>
                <a:ext uri="{FF2B5EF4-FFF2-40B4-BE49-F238E27FC236}">
                  <a16:creationId xmlns:a16="http://schemas.microsoft.com/office/drawing/2014/main" id="{09294C8B-60B4-4F26-86F1-E95BC45271CE}"/>
                </a:ext>
              </a:extLst>
            </p:cNvPr>
            <p:cNvCxnSpPr>
              <a:stCxn id="648" idx="2"/>
              <a:endCxn id="645" idx="2"/>
            </p:cNvCxnSpPr>
            <p:nvPr/>
          </p:nvCxnSpPr>
          <p:spPr>
            <a:xfrm rot="5400000">
              <a:off x="4136818" y="1337633"/>
              <a:ext cx="6269" cy="4608512"/>
            </a:xfrm>
            <a:prstGeom prst="bentConnector3">
              <a:avLst>
                <a:gd name="adj1" fmla="val 3444511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4" name="肘形连接符 213">
              <a:extLst>
                <a:ext uri="{FF2B5EF4-FFF2-40B4-BE49-F238E27FC236}">
                  <a16:creationId xmlns:a16="http://schemas.microsoft.com/office/drawing/2014/main" id="{DE3CB1EB-F191-460B-A5F5-BB411C249A61}"/>
                </a:ext>
              </a:extLst>
            </p:cNvPr>
            <p:cNvCxnSpPr>
              <a:stCxn id="645" idx="3"/>
              <a:endCxn id="646" idx="1"/>
            </p:cNvCxnSpPr>
            <p:nvPr/>
          </p:nvCxnSpPr>
          <p:spPr>
            <a:xfrm flipV="1">
              <a:off x="2483768" y="1952836"/>
              <a:ext cx="950404" cy="144016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5" name="肘形连接符 214">
              <a:extLst>
                <a:ext uri="{FF2B5EF4-FFF2-40B4-BE49-F238E27FC236}">
                  <a16:creationId xmlns:a16="http://schemas.microsoft.com/office/drawing/2014/main" id="{4CCAB816-80C6-4542-A3A5-739D6767AB61}"/>
                </a:ext>
              </a:extLst>
            </p:cNvPr>
            <p:cNvCxnSpPr>
              <a:stCxn id="645" idx="3"/>
              <a:endCxn id="647" idx="1"/>
            </p:cNvCxnSpPr>
            <p:nvPr/>
          </p:nvCxnSpPr>
          <p:spPr>
            <a:xfrm>
              <a:off x="2483768" y="3392996"/>
              <a:ext cx="972108" cy="1345602"/>
            </a:xfrm>
            <a:prstGeom prst="bentConnector3">
              <a:avLst>
                <a:gd name="adj1" fmla="val 4890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6" name="肘形连接符 215">
              <a:extLst>
                <a:ext uri="{FF2B5EF4-FFF2-40B4-BE49-F238E27FC236}">
                  <a16:creationId xmlns:a16="http://schemas.microsoft.com/office/drawing/2014/main" id="{07DDE8CA-10C2-4425-B166-84C6A5D5A11D}"/>
                </a:ext>
              </a:extLst>
            </p:cNvPr>
            <p:cNvCxnSpPr>
              <a:stCxn id="646" idx="3"/>
              <a:endCxn id="648" idx="1"/>
            </p:cNvCxnSpPr>
            <p:nvPr/>
          </p:nvCxnSpPr>
          <p:spPr>
            <a:xfrm>
              <a:off x="4730316" y="1952836"/>
              <a:ext cx="1065820" cy="143389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7" name="肘形连接符 216">
              <a:extLst>
                <a:ext uri="{FF2B5EF4-FFF2-40B4-BE49-F238E27FC236}">
                  <a16:creationId xmlns:a16="http://schemas.microsoft.com/office/drawing/2014/main" id="{CD7BAB52-B434-4922-B131-950A1054874E}"/>
                </a:ext>
              </a:extLst>
            </p:cNvPr>
            <p:cNvCxnSpPr>
              <a:stCxn id="647" idx="3"/>
              <a:endCxn id="648" idx="1"/>
            </p:cNvCxnSpPr>
            <p:nvPr/>
          </p:nvCxnSpPr>
          <p:spPr>
            <a:xfrm flipV="1">
              <a:off x="4752020" y="3386727"/>
              <a:ext cx="1044116" cy="1351871"/>
            </a:xfrm>
            <a:prstGeom prst="bentConnector3">
              <a:avLst>
                <a:gd name="adj1" fmla="val 48982"/>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14" name="TextBox 51">
            <a:extLst>
              <a:ext uri="{FF2B5EF4-FFF2-40B4-BE49-F238E27FC236}">
                <a16:creationId xmlns:a16="http://schemas.microsoft.com/office/drawing/2014/main" id="{34B944B0-6BF7-49AC-B298-1DE556EAD1ED}"/>
              </a:ext>
            </a:extLst>
          </p:cNvPr>
          <p:cNvSpPr txBox="1"/>
          <p:nvPr/>
        </p:nvSpPr>
        <p:spPr>
          <a:xfrm>
            <a:off x="1928415" y="4884986"/>
            <a:ext cx="369332" cy="246221"/>
          </a:xfrm>
          <a:prstGeom prst="rect">
            <a:avLst/>
          </a:prstGeom>
          <a:noFill/>
        </p:spPr>
        <p:txBody>
          <a:bodyPr vert="vert270" wrap="none" rtlCol="0">
            <a:spAutoFit/>
          </a:bodyPr>
          <a:lstStyle/>
          <a:p>
            <a:r>
              <a:rPr lang="zh-CN" altLang="en-US" sz="1200" dirty="0">
                <a:latin typeface="+mn-ea"/>
              </a:rPr>
              <a:t>零</a:t>
            </a:r>
          </a:p>
        </p:txBody>
      </p:sp>
      <p:sp>
        <p:nvSpPr>
          <p:cNvPr id="215" name="TextBox 78">
            <a:extLst>
              <a:ext uri="{FF2B5EF4-FFF2-40B4-BE49-F238E27FC236}">
                <a16:creationId xmlns:a16="http://schemas.microsoft.com/office/drawing/2014/main" id="{597CB77D-B6AB-4BF8-A04E-FC123DF6BC1F}"/>
              </a:ext>
            </a:extLst>
          </p:cNvPr>
          <p:cNvSpPr txBox="1"/>
          <p:nvPr/>
        </p:nvSpPr>
        <p:spPr>
          <a:xfrm>
            <a:off x="1947075" y="3524035"/>
            <a:ext cx="369332" cy="246221"/>
          </a:xfrm>
          <a:prstGeom prst="rect">
            <a:avLst/>
          </a:prstGeom>
          <a:noFill/>
        </p:spPr>
        <p:txBody>
          <a:bodyPr vert="vert270" wrap="none" rtlCol="0">
            <a:spAutoFit/>
          </a:bodyPr>
          <a:lstStyle/>
          <a:p>
            <a:r>
              <a:rPr lang="zh-CN" altLang="en-US" sz="1200" dirty="0">
                <a:latin typeface="+mn-ea"/>
              </a:rPr>
              <a:t>一</a:t>
            </a:r>
          </a:p>
        </p:txBody>
      </p:sp>
      <p:sp>
        <p:nvSpPr>
          <p:cNvPr id="216" name="TextBox 79">
            <a:extLst>
              <a:ext uri="{FF2B5EF4-FFF2-40B4-BE49-F238E27FC236}">
                <a16:creationId xmlns:a16="http://schemas.microsoft.com/office/drawing/2014/main" id="{3580B951-D5B0-4880-805B-772601169465}"/>
              </a:ext>
            </a:extLst>
          </p:cNvPr>
          <p:cNvSpPr txBox="1"/>
          <p:nvPr/>
        </p:nvSpPr>
        <p:spPr>
          <a:xfrm>
            <a:off x="1991465" y="1986607"/>
            <a:ext cx="369332" cy="246221"/>
          </a:xfrm>
          <a:prstGeom prst="rect">
            <a:avLst/>
          </a:prstGeom>
          <a:noFill/>
        </p:spPr>
        <p:txBody>
          <a:bodyPr vert="vert270" wrap="none" rtlCol="0">
            <a:spAutoFit/>
          </a:bodyPr>
          <a:lstStyle/>
          <a:p>
            <a:r>
              <a:rPr lang="zh-CN" altLang="en-US" sz="1200" dirty="0">
                <a:latin typeface="+mn-ea"/>
              </a:rPr>
              <a:t>九</a:t>
            </a:r>
          </a:p>
        </p:txBody>
      </p:sp>
      <p:cxnSp>
        <p:nvCxnSpPr>
          <p:cNvPr id="217" name="直接连接符 216">
            <a:extLst>
              <a:ext uri="{FF2B5EF4-FFF2-40B4-BE49-F238E27FC236}">
                <a16:creationId xmlns:a16="http://schemas.microsoft.com/office/drawing/2014/main" id="{6ACCE3FC-9A54-4A3F-81A9-B3F7A1B23B57}"/>
              </a:ext>
            </a:extLst>
          </p:cNvPr>
          <p:cNvCxnSpPr/>
          <p:nvPr/>
        </p:nvCxnSpPr>
        <p:spPr>
          <a:xfrm flipH="1">
            <a:off x="2167460" y="2605013"/>
            <a:ext cx="1693" cy="226800"/>
          </a:xfrm>
          <a:prstGeom prst="line">
            <a:avLst/>
          </a:prstGeom>
          <a:ln w="25400"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37486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解码过程</a:t>
            </a:r>
          </a:p>
        </p:txBody>
      </p:sp>
      <p:sp>
        <p:nvSpPr>
          <p:cNvPr id="300" name="Oval 8">
            <a:extLst>
              <a:ext uri="{FF2B5EF4-FFF2-40B4-BE49-F238E27FC236}">
                <a16:creationId xmlns:a16="http://schemas.microsoft.com/office/drawing/2014/main" id="{ED7F6FA6-07A4-48FD-B2DF-3423E1906BF0}"/>
              </a:ext>
            </a:extLst>
          </p:cNvPr>
          <p:cNvSpPr>
            <a:spLocks noChangeArrowheads="1"/>
          </p:cNvSpPr>
          <p:nvPr/>
        </p:nvSpPr>
        <p:spPr bwMode="auto">
          <a:xfrm rot="16200000">
            <a:off x="2689349" y="5337998"/>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07" name="Oval 9">
            <a:extLst>
              <a:ext uri="{FF2B5EF4-FFF2-40B4-BE49-F238E27FC236}">
                <a16:creationId xmlns:a16="http://schemas.microsoft.com/office/drawing/2014/main" id="{64D37488-ACF1-4077-BD4D-17617EA9B4C3}"/>
              </a:ext>
            </a:extLst>
          </p:cNvPr>
          <p:cNvSpPr>
            <a:spLocks noChangeAspect="1" noChangeArrowheads="1"/>
          </p:cNvSpPr>
          <p:nvPr/>
        </p:nvSpPr>
        <p:spPr bwMode="auto">
          <a:xfrm rot="16200000">
            <a:off x="2487565" y="5307189"/>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08" name="Line 11">
            <a:extLst>
              <a:ext uri="{FF2B5EF4-FFF2-40B4-BE49-F238E27FC236}">
                <a16:creationId xmlns:a16="http://schemas.microsoft.com/office/drawing/2014/main" id="{F271C890-216E-45D7-A420-FD485C9B1B87}"/>
              </a:ext>
            </a:extLst>
          </p:cNvPr>
          <p:cNvSpPr>
            <a:spLocks noChangeShapeType="1"/>
          </p:cNvSpPr>
          <p:nvPr/>
        </p:nvSpPr>
        <p:spPr bwMode="auto">
          <a:xfrm rot="16200000" flipV="1">
            <a:off x="2579184" y="5308892"/>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09" name="Oval 8">
            <a:extLst>
              <a:ext uri="{FF2B5EF4-FFF2-40B4-BE49-F238E27FC236}">
                <a16:creationId xmlns:a16="http://schemas.microsoft.com/office/drawing/2014/main" id="{97483BE8-E2BF-4183-A71E-C2F5175F037A}"/>
              </a:ext>
            </a:extLst>
          </p:cNvPr>
          <p:cNvSpPr>
            <a:spLocks noChangeArrowheads="1"/>
          </p:cNvSpPr>
          <p:nvPr/>
        </p:nvSpPr>
        <p:spPr bwMode="auto">
          <a:xfrm rot="16200000">
            <a:off x="2689323" y="4985380"/>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0" name="Oval 9">
            <a:extLst>
              <a:ext uri="{FF2B5EF4-FFF2-40B4-BE49-F238E27FC236}">
                <a16:creationId xmlns:a16="http://schemas.microsoft.com/office/drawing/2014/main" id="{81035F5E-D9EC-46B5-A47A-25E9F893B42D}"/>
              </a:ext>
            </a:extLst>
          </p:cNvPr>
          <p:cNvSpPr>
            <a:spLocks noChangeAspect="1" noChangeArrowheads="1"/>
          </p:cNvSpPr>
          <p:nvPr/>
        </p:nvSpPr>
        <p:spPr bwMode="auto">
          <a:xfrm rot="16200000">
            <a:off x="2487540" y="4954570"/>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1" name="Line 11">
            <a:extLst>
              <a:ext uri="{FF2B5EF4-FFF2-40B4-BE49-F238E27FC236}">
                <a16:creationId xmlns:a16="http://schemas.microsoft.com/office/drawing/2014/main" id="{62F09B7E-0281-4D3A-A2A6-A4DE76C0F2C1}"/>
              </a:ext>
            </a:extLst>
          </p:cNvPr>
          <p:cNvSpPr>
            <a:spLocks noChangeShapeType="1"/>
          </p:cNvSpPr>
          <p:nvPr/>
        </p:nvSpPr>
        <p:spPr bwMode="auto">
          <a:xfrm rot="16200000" flipV="1">
            <a:off x="2579158" y="4956273"/>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2" name="Oval 8">
            <a:extLst>
              <a:ext uri="{FF2B5EF4-FFF2-40B4-BE49-F238E27FC236}">
                <a16:creationId xmlns:a16="http://schemas.microsoft.com/office/drawing/2014/main" id="{A1584518-BD99-4111-958E-E6CEF343E87F}"/>
              </a:ext>
            </a:extLst>
          </p:cNvPr>
          <p:cNvSpPr>
            <a:spLocks noChangeArrowheads="1"/>
          </p:cNvSpPr>
          <p:nvPr/>
        </p:nvSpPr>
        <p:spPr bwMode="auto">
          <a:xfrm rot="16200000">
            <a:off x="2691238" y="4644061"/>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3" name="Oval 9">
            <a:extLst>
              <a:ext uri="{FF2B5EF4-FFF2-40B4-BE49-F238E27FC236}">
                <a16:creationId xmlns:a16="http://schemas.microsoft.com/office/drawing/2014/main" id="{0B7AC379-DA28-44A8-818B-F696AC995C19}"/>
              </a:ext>
            </a:extLst>
          </p:cNvPr>
          <p:cNvSpPr>
            <a:spLocks noChangeAspect="1" noChangeArrowheads="1"/>
          </p:cNvSpPr>
          <p:nvPr/>
        </p:nvSpPr>
        <p:spPr bwMode="auto">
          <a:xfrm rot="16200000">
            <a:off x="2489454" y="4614161"/>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4" name="Line 11">
            <a:extLst>
              <a:ext uri="{FF2B5EF4-FFF2-40B4-BE49-F238E27FC236}">
                <a16:creationId xmlns:a16="http://schemas.microsoft.com/office/drawing/2014/main" id="{17612392-A3C2-494F-BEFD-759442F2E21B}"/>
              </a:ext>
            </a:extLst>
          </p:cNvPr>
          <p:cNvSpPr>
            <a:spLocks noChangeShapeType="1"/>
          </p:cNvSpPr>
          <p:nvPr/>
        </p:nvSpPr>
        <p:spPr bwMode="auto">
          <a:xfrm rot="16200000" flipV="1">
            <a:off x="2581073" y="4615865"/>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5" name="Oval 8">
            <a:extLst>
              <a:ext uri="{FF2B5EF4-FFF2-40B4-BE49-F238E27FC236}">
                <a16:creationId xmlns:a16="http://schemas.microsoft.com/office/drawing/2014/main" id="{D35D59A5-2337-407C-9752-F5337499BB87}"/>
              </a:ext>
            </a:extLst>
          </p:cNvPr>
          <p:cNvSpPr>
            <a:spLocks noChangeArrowheads="1"/>
          </p:cNvSpPr>
          <p:nvPr/>
        </p:nvSpPr>
        <p:spPr bwMode="auto">
          <a:xfrm rot="16200000">
            <a:off x="2688560" y="4290782"/>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6" name="Oval 8">
            <a:extLst>
              <a:ext uri="{FF2B5EF4-FFF2-40B4-BE49-F238E27FC236}">
                <a16:creationId xmlns:a16="http://schemas.microsoft.com/office/drawing/2014/main" id="{B1C8E56B-5CE6-4868-808F-1F341CA2B787}"/>
              </a:ext>
            </a:extLst>
          </p:cNvPr>
          <p:cNvSpPr>
            <a:spLocks noChangeArrowheads="1"/>
          </p:cNvSpPr>
          <p:nvPr/>
        </p:nvSpPr>
        <p:spPr bwMode="auto">
          <a:xfrm rot="16200000">
            <a:off x="2688560" y="5713976"/>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7" name="Oval 8">
            <a:extLst>
              <a:ext uri="{FF2B5EF4-FFF2-40B4-BE49-F238E27FC236}">
                <a16:creationId xmlns:a16="http://schemas.microsoft.com/office/drawing/2014/main" id="{B8360982-12EA-4510-A651-F3A6025E6D28}"/>
              </a:ext>
            </a:extLst>
          </p:cNvPr>
          <p:cNvSpPr>
            <a:spLocks noChangeArrowheads="1"/>
          </p:cNvSpPr>
          <p:nvPr/>
        </p:nvSpPr>
        <p:spPr bwMode="auto">
          <a:xfrm rot="16200000">
            <a:off x="2689349" y="3945053"/>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8" name="Oval 9">
            <a:extLst>
              <a:ext uri="{FF2B5EF4-FFF2-40B4-BE49-F238E27FC236}">
                <a16:creationId xmlns:a16="http://schemas.microsoft.com/office/drawing/2014/main" id="{BD84F11E-AA1D-4A00-97C6-DB557A309C5D}"/>
              </a:ext>
            </a:extLst>
          </p:cNvPr>
          <p:cNvSpPr>
            <a:spLocks noChangeAspect="1" noChangeArrowheads="1"/>
          </p:cNvSpPr>
          <p:nvPr/>
        </p:nvSpPr>
        <p:spPr bwMode="auto">
          <a:xfrm rot="16200000">
            <a:off x="2487565" y="3914244"/>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9" name="Line 11">
            <a:extLst>
              <a:ext uri="{FF2B5EF4-FFF2-40B4-BE49-F238E27FC236}">
                <a16:creationId xmlns:a16="http://schemas.microsoft.com/office/drawing/2014/main" id="{2308CA8A-1202-439A-953D-F5E92BDCBCF0}"/>
              </a:ext>
            </a:extLst>
          </p:cNvPr>
          <p:cNvSpPr>
            <a:spLocks noChangeShapeType="1"/>
          </p:cNvSpPr>
          <p:nvPr/>
        </p:nvSpPr>
        <p:spPr bwMode="auto">
          <a:xfrm rot="16200000" flipV="1">
            <a:off x="2579184" y="3915947"/>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0" name="Oval 8">
            <a:extLst>
              <a:ext uri="{FF2B5EF4-FFF2-40B4-BE49-F238E27FC236}">
                <a16:creationId xmlns:a16="http://schemas.microsoft.com/office/drawing/2014/main" id="{BE78DE06-BECE-4B8F-A453-D4BDC6F2AF42}"/>
              </a:ext>
            </a:extLst>
          </p:cNvPr>
          <p:cNvSpPr>
            <a:spLocks noChangeArrowheads="1"/>
          </p:cNvSpPr>
          <p:nvPr/>
        </p:nvSpPr>
        <p:spPr bwMode="auto">
          <a:xfrm rot="16200000">
            <a:off x="2689323" y="3590864"/>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1" name="Oval 9">
            <a:extLst>
              <a:ext uri="{FF2B5EF4-FFF2-40B4-BE49-F238E27FC236}">
                <a16:creationId xmlns:a16="http://schemas.microsoft.com/office/drawing/2014/main" id="{75959753-28B0-48C4-822A-2E03193B89B1}"/>
              </a:ext>
            </a:extLst>
          </p:cNvPr>
          <p:cNvSpPr>
            <a:spLocks noChangeAspect="1" noChangeArrowheads="1"/>
          </p:cNvSpPr>
          <p:nvPr/>
        </p:nvSpPr>
        <p:spPr bwMode="auto">
          <a:xfrm rot="16200000">
            <a:off x="2487540" y="3560055"/>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2" name="Line 11">
            <a:extLst>
              <a:ext uri="{FF2B5EF4-FFF2-40B4-BE49-F238E27FC236}">
                <a16:creationId xmlns:a16="http://schemas.microsoft.com/office/drawing/2014/main" id="{7E60F91D-CAC4-4DA8-819C-F77BD330D603}"/>
              </a:ext>
            </a:extLst>
          </p:cNvPr>
          <p:cNvSpPr>
            <a:spLocks noChangeShapeType="1"/>
          </p:cNvSpPr>
          <p:nvPr/>
        </p:nvSpPr>
        <p:spPr bwMode="auto">
          <a:xfrm rot="16200000" flipV="1">
            <a:off x="2579158" y="3561758"/>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3" name="Oval 8">
            <a:extLst>
              <a:ext uri="{FF2B5EF4-FFF2-40B4-BE49-F238E27FC236}">
                <a16:creationId xmlns:a16="http://schemas.microsoft.com/office/drawing/2014/main" id="{55A39050-9294-40B8-9C7A-D1662AB21858}"/>
              </a:ext>
            </a:extLst>
          </p:cNvPr>
          <p:cNvSpPr>
            <a:spLocks noChangeArrowheads="1"/>
          </p:cNvSpPr>
          <p:nvPr/>
        </p:nvSpPr>
        <p:spPr bwMode="auto">
          <a:xfrm rot="16200000">
            <a:off x="2691238" y="3244225"/>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4" name="Oval 9">
            <a:extLst>
              <a:ext uri="{FF2B5EF4-FFF2-40B4-BE49-F238E27FC236}">
                <a16:creationId xmlns:a16="http://schemas.microsoft.com/office/drawing/2014/main" id="{AF40815A-FB90-4DD7-A8E9-CA5C3E84CCBA}"/>
              </a:ext>
            </a:extLst>
          </p:cNvPr>
          <p:cNvSpPr>
            <a:spLocks noChangeAspect="1" noChangeArrowheads="1"/>
          </p:cNvSpPr>
          <p:nvPr/>
        </p:nvSpPr>
        <p:spPr bwMode="auto">
          <a:xfrm rot="16200000">
            <a:off x="2489454" y="3214326"/>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5" name="Line 11">
            <a:extLst>
              <a:ext uri="{FF2B5EF4-FFF2-40B4-BE49-F238E27FC236}">
                <a16:creationId xmlns:a16="http://schemas.microsoft.com/office/drawing/2014/main" id="{17BFDA68-8A2D-4C30-9179-18F19D705DB2}"/>
              </a:ext>
            </a:extLst>
          </p:cNvPr>
          <p:cNvSpPr>
            <a:spLocks noChangeShapeType="1"/>
          </p:cNvSpPr>
          <p:nvPr/>
        </p:nvSpPr>
        <p:spPr bwMode="auto">
          <a:xfrm rot="16200000" flipV="1">
            <a:off x="2581073" y="3216029"/>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6" name="Oval 8">
            <a:extLst>
              <a:ext uri="{FF2B5EF4-FFF2-40B4-BE49-F238E27FC236}">
                <a16:creationId xmlns:a16="http://schemas.microsoft.com/office/drawing/2014/main" id="{6C307C53-31DC-4081-86A5-A8E5AC2EB472}"/>
              </a:ext>
            </a:extLst>
          </p:cNvPr>
          <p:cNvSpPr>
            <a:spLocks noChangeArrowheads="1"/>
          </p:cNvSpPr>
          <p:nvPr/>
        </p:nvSpPr>
        <p:spPr bwMode="auto">
          <a:xfrm rot="16200000">
            <a:off x="2688560" y="2897837"/>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7" name="Line 10">
            <a:extLst>
              <a:ext uri="{FF2B5EF4-FFF2-40B4-BE49-F238E27FC236}">
                <a16:creationId xmlns:a16="http://schemas.microsoft.com/office/drawing/2014/main" id="{5BE33188-69B9-44B7-9869-FE7891A51D72}"/>
              </a:ext>
            </a:extLst>
          </p:cNvPr>
          <p:cNvSpPr>
            <a:spLocks noChangeShapeType="1"/>
          </p:cNvSpPr>
          <p:nvPr/>
        </p:nvSpPr>
        <p:spPr bwMode="auto">
          <a:xfrm rot="16200000">
            <a:off x="2687925" y="5239955"/>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8" name="Line 10">
            <a:extLst>
              <a:ext uri="{FF2B5EF4-FFF2-40B4-BE49-F238E27FC236}">
                <a16:creationId xmlns:a16="http://schemas.microsoft.com/office/drawing/2014/main" id="{CE26FF6D-228C-424C-81D5-AAE1149CA839}"/>
              </a:ext>
            </a:extLst>
          </p:cNvPr>
          <p:cNvSpPr>
            <a:spLocks noChangeShapeType="1"/>
          </p:cNvSpPr>
          <p:nvPr/>
        </p:nvSpPr>
        <p:spPr bwMode="auto">
          <a:xfrm rot="16200000">
            <a:off x="2687925" y="4892655"/>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9" name="Line 10">
            <a:extLst>
              <a:ext uri="{FF2B5EF4-FFF2-40B4-BE49-F238E27FC236}">
                <a16:creationId xmlns:a16="http://schemas.microsoft.com/office/drawing/2014/main" id="{4B3F9D30-8607-44EE-80A6-B7A78902EFD7}"/>
              </a:ext>
            </a:extLst>
          </p:cNvPr>
          <p:cNvSpPr>
            <a:spLocks noChangeShapeType="1"/>
          </p:cNvSpPr>
          <p:nvPr/>
        </p:nvSpPr>
        <p:spPr bwMode="auto">
          <a:xfrm rot="16200000">
            <a:off x="2687925" y="4545357"/>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30" name="Line 10">
            <a:extLst>
              <a:ext uri="{FF2B5EF4-FFF2-40B4-BE49-F238E27FC236}">
                <a16:creationId xmlns:a16="http://schemas.microsoft.com/office/drawing/2014/main" id="{F89E8301-795A-493B-B050-A1F185EEEC11}"/>
              </a:ext>
            </a:extLst>
          </p:cNvPr>
          <p:cNvSpPr>
            <a:spLocks noChangeShapeType="1"/>
          </p:cNvSpPr>
          <p:nvPr/>
        </p:nvSpPr>
        <p:spPr bwMode="auto">
          <a:xfrm rot="16200000">
            <a:off x="2687925" y="3845440"/>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31" name="Line 10">
            <a:extLst>
              <a:ext uri="{FF2B5EF4-FFF2-40B4-BE49-F238E27FC236}">
                <a16:creationId xmlns:a16="http://schemas.microsoft.com/office/drawing/2014/main" id="{D3C321B5-AC38-4F96-BDE7-1A09C3B529D5}"/>
              </a:ext>
            </a:extLst>
          </p:cNvPr>
          <p:cNvSpPr>
            <a:spLocks noChangeShapeType="1"/>
          </p:cNvSpPr>
          <p:nvPr/>
        </p:nvSpPr>
        <p:spPr bwMode="auto">
          <a:xfrm rot="16200000">
            <a:off x="2687925" y="3492842"/>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32" name="Line 10">
            <a:extLst>
              <a:ext uri="{FF2B5EF4-FFF2-40B4-BE49-F238E27FC236}">
                <a16:creationId xmlns:a16="http://schemas.microsoft.com/office/drawing/2014/main" id="{7D20C7D1-0136-4D4F-8AAB-F9E1E47C0D61}"/>
              </a:ext>
            </a:extLst>
          </p:cNvPr>
          <p:cNvSpPr>
            <a:spLocks noChangeShapeType="1"/>
          </p:cNvSpPr>
          <p:nvPr/>
        </p:nvSpPr>
        <p:spPr bwMode="auto">
          <a:xfrm rot="16200000">
            <a:off x="2691038" y="3149298"/>
            <a:ext cx="181304" cy="49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333" name="直接连接符 332">
            <a:extLst>
              <a:ext uri="{FF2B5EF4-FFF2-40B4-BE49-F238E27FC236}">
                <a16:creationId xmlns:a16="http://schemas.microsoft.com/office/drawing/2014/main" id="{EE3A34C4-E144-43DE-9976-37554F588761}"/>
              </a:ext>
            </a:extLst>
          </p:cNvPr>
          <p:cNvCxnSpPr/>
          <p:nvPr/>
        </p:nvCxnSpPr>
        <p:spPr>
          <a:xfrm>
            <a:off x="2961637" y="5423829"/>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4" name="直接连接符 333">
            <a:extLst>
              <a:ext uri="{FF2B5EF4-FFF2-40B4-BE49-F238E27FC236}">
                <a16:creationId xmlns:a16="http://schemas.microsoft.com/office/drawing/2014/main" id="{BE5DC617-B974-46A6-BE72-B1F1A73B9521}"/>
              </a:ext>
            </a:extLst>
          </p:cNvPr>
          <p:cNvCxnSpPr/>
          <p:nvPr/>
        </p:nvCxnSpPr>
        <p:spPr>
          <a:xfrm>
            <a:off x="2961637" y="5070668"/>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5" name="直接连接符 334">
            <a:extLst>
              <a:ext uri="{FF2B5EF4-FFF2-40B4-BE49-F238E27FC236}">
                <a16:creationId xmlns:a16="http://schemas.microsoft.com/office/drawing/2014/main" id="{44FCFF90-8953-4D96-941A-CA52F4793CEA}"/>
              </a:ext>
            </a:extLst>
          </p:cNvPr>
          <p:cNvCxnSpPr/>
          <p:nvPr/>
        </p:nvCxnSpPr>
        <p:spPr>
          <a:xfrm>
            <a:off x="2961637" y="4730259"/>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6" name="直接连接符 335">
            <a:extLst>
              <a:ext uri="{FF2B5EF4-FFF2-40B4-BE49-F238E27FC236}">
                <a16:creationId xmlns:a16="http://schemas.microsoft.com/office/drawing/2014/main" id="{A10334F4-B1D3-41B9-8147-93180DCC3A4B}"/>
              </a:ext>
            </a:extLst>
          </p:cNvPr>
          <p:cNvCxnSpPr/>
          <p:nvPr/>
        </p:nvCxnSpPr>
        <p:spPr>
          <a:xfrm>
            <a:off x="2961637" y="4377641"/>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7" name="直接连接符 336">
            <a:extLst>
              <a:ext uri="{FF2B5EF4-FFF2-40B4-BE49-F238E27FC236}">
                <a16:creationId xmlns:a16="http://schemas.microsoft.com/office/drawing/2014/main" id="{39DB47C5-1656-44F6-A3C4-6E8185713226}"/>
              </a:ext>
            </a:extLst>
          </p:cNvPr>
          <p:cNvCxnSpPr/>
          <p:nvPr/>
        </p:nvCxnSpPr>
        <p:spPr>
          <a:xfrm>
            <a:off x="2961637" y="4030342"/>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8" name="直接连接符 337">
            <a:extLst>
              <a:ext uri="{FF2B5EF4-FFF2-40B4-BE49-F238E27FC236}">
                <a16:creationId xmlns:a16="http://schemas.microsoft.com/office/drawing/2014/main" id="{A0243D04-DF3C-40B7-9842-BA21C14C245F}"/>
              </a:ext>
            </a:extLst>
          </p:cNvPr>
          <p:cNvCxnSpPr/>
          <p:nvPr/>
        </p:nvCxnSpPr>
        <p:spPr>
          <a:xfrm>
            <a:off x="2961637" y="3676152"/>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9" name="直接连接符 338">
            <a:extLst>
              <a:ext uri="{FF2B5EF4-FFF2-40B4-BE49-F238E27FC236}">
                <a16:creationId xmlns:a16="http://schemas.microsoft.com/office/drawing/2014/main" id="{49FE22CD-BD62-4E97-BDEB-0D797654E9ED}"/>
              </a:ext>
            </a:extLst>
          </p:cNvPr>
          <p:cNvCxnSpPr/>
          <p:nvPr/>
        </p:nvCxnSpPr>
        <p:spPr>
          <a:xfrm>
            <a:off x="2961637" y="3330424"/>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0" name="直接连接符 339">
            <a:extLst>
              <a:ext uri="{FF2B5EF4-FFF2-40B4-BE49-F238E27FC236}">
                <a16:creationId xmlns:a16="http://schemas.microsoft.com/office/drawing/2014/main" id="{A0F278E6-BDB8-4CCD-8D45-38A95C7345E1}"/>
              </a:ext>
            </a:extLst>
          </p:cNvPr>
          <p:cNvCxnSpPr/>
          <p:nvPr/>
        </p:nvCxnSpPr>
        <p:spPr>
          <a:xfrm flipV="1">
            <a:off x="2961637" y="2972595"/>
            <a:ext cx="6301800" cy="52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1" name="直接连接符 340">
            <a:extLst>
              <a:ext uri="{FF2B5EF4-FFF2-40B4-BE49-F238E27FC236}">
                <a16:creationId xmlns:a16="http://schemas.microsoft.com/office/drawing/2014/main" id="{2792D897-DD1F-4059-8FC3-25CCDBB0A677}"/>
              </a:ext>
            </a:extLst>
          </p:cNvPr>
          <p:cNvCxnSpPr/>
          <p:nvPr/>
        </p:nvCxnSpPr>
        <p:spPr>
          <a:xfrm flipV="1">
            <a:off x="3175842" y="1419021"/>
            <a:ext cx="15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2" name="直接连接符 341">
            <a:extLst>
              <a:ext uri="{FF2B5EF4-FFF2-40B4-BE49-F238E27FC236}">
                <a16:creationId xmlns:a16="http://schemas.microsoft.com/office/drawing/2014/main" id="{6F84A713-63F6-4F31-B54D-DD4B1443D27E}"/>
              </a:ext>
            </a:extLst>
          </p:cNvPr>
          <p:cNvCxnSpPr/>
          <p:nvPr/>
        </p:nvCxnSpPr>
        <p:spPr>
          <a:xfrm flipV="1">
            <a:off x="3521571" y="1419021"/>
            <a:ext cx="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3" name="直接连接符 342">
            <a:extLst>
              <a:ext uri="{FF2B5EF4-FFF2-40B4-BE49-F238E27FC236}">
                <a16:creationId xmlns:a16="http://schemas.microsoft.com/office/drawing/2014/main" id="{8A026421-99F9-49F8-8478-0BF7F7315028}"/>
              </a:ext>
            </a:extLst>
          </p:cNvPr>
          <p:cNvCxnSpPr/>
          <p:nvPr/>
        </p:nvCxnSpPr>
        <p:spPr>
          <a:xfrm flipH="1" flipV="1">
            <a:off x="3837869" y="1419021"/>
            <a:ext cx="1033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4" name="直接连接符 343">
            <a:extLst>
              <a:ext uri="{FF2B5EF4-FFF2-40B4-BE49-F238E27FC236}">
                <a16:creationId xmlns:a16="http://schemas.microsoft.com/office/drawing/2014/main" id="{D42A448F-AD40-4961-994C-C4B3445208C7}"/>
              </a:ext>
            </a:extLst>
          </p:cNvPr>
          <p:cNvCxnSpPr/>
          <p:nvPr/>
        </p:nvCxnSpPr>
        <p:spPr>
          <a:xfrm flipH="1" flipV="1">
            <a:off x="4184393" y="1419021"/>
            <a:ext cx="1110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5" name="直接连接符 344">
            <a:extLst>
              <a:ext uri="{FF2B5EF4-FFF2-40B4-BE49-F238E27FC236}">
                <a16:creationId xmlns:a16="http://schemas.microsoft.com/office/drawing/2014/main" id="{99189EEB-8288-4AF5-9222-965B29224E38}"/>
              </a:ext>
            </a:extLst>
          </p:cNvPr>
          <p:cNvCxnSpPr/>
          <p:nvPr/>
        </p:nvCxnSpPr>
        <p:spPr>
          <a:xfrm flipV="1">
            <a:off x="4529018" y="1419020"/>
            <a:ext cx="7997"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6" name="直接连接符 345">
            <a:extLst>
              <a:ext uri="{FF2B5EF4-FFF2-40B4-BE49-F238E27FC236}">
                <a16:creationId xmlns:a16="http://schemas.microsoft.com/office/drawing/2014/main" id="{46DF0110-C4A0-4E20-8A97-441733AA5005}"/>
              </a:ext>
            </a:extLst>
          </p:cNvPr>
          <p:cNvCxnSpPr/>
          <p:nvPr/>
        </p:nvCxnSpPr>
        <p:spPr>
          <a:xfrm flipH="1" flipV="1">
            <a:off x="4863643" y="1419021"/>
            <a:ext cx="4213"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7" name="直接连接符 346">
            <a:extLst>
              <a:ext uri="{FF2B5EF4-FFF2-40B4-BE49-F238E27FC236}">
                <a16:creationId xmlns:a16="http://schemas.microsoft.com/office/drawing/2014/main" id="{EE3377B8-0415-4E07-B0D6-C89901EF9151}"/>
              </a:ext>
            </a:extLst>
          </p:cNvPr>
          <p:cNvCxnSpPr/>
          <p:nvPr/>
        </p:nvCxnSpPr>
        <p:spPr>
          <a:xfrm flipH="1" flipV="1">
            <a:off x="5214489" y="1419021"/>
            <a:ext cx="665"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8" name="直接连接符 347">
            <a:extLst>
              <a:ext uri="{FF2B5EF4-FFF2-40B4-BE49-F238E27FC236}">
                <a16:creationId xmlns:a16="http://schemas.microsoft.com/office/drawing/2014/main" id="{DB34CBE8-7047-4F73-A4C0-80F287F0A950}"/>
              </a:ext>
            </a:extLst>
          </p:cNvPr>
          <p:cNvCxnSpPr/>
          <p:nvPr/>
        </p:nvCxnSpPr>
        <p:spPr>
          <a:xfrm flipV="1">
            <a:off x="5548673" y="1419021"/>
            <a:ext cx="77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9" name="直接连接符 348">
            <a:extLst>
              <a:ext uri="{FF2B5EF4-FFF2-40B4-BE49-F238E27FC236}">
                <a16:creationId xmlns:a16="http://schemas.microsoft.com/office/drawing/2014/main" id="{3CF10989-D2C2-40A8-ACD9-DA9F01270374}"/>
              </a:ext>
            </a:extLst>
          </p:cNvPr>
          <p:cNvCxnSpPr/>
          <p:nvPr/>
        </p:nvCxnSpPr>
        <p:spPr>
          <a:xfrm flipH="1" flipV="1">
            <a:off x="5883785" y="1419021"/>
            <a:ext cx="3726"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0" name="直接连接符 349">
            <a:extLst>
              <a:ext uri="{FF2B5EF4-FFF2-40B4-BE49-F238E27FC236}">
                <a16:creationId xmlns:a16="http://schemas.microsoft.com/office/drawing/2014/main" id="{75705AA3-08F5-43E0-A8C0-23ECAD53218C}"/>
              </a:ext>
            </a:extLst>
          </p:cNvPr>
          <p:cNvCxnSpPr/>
          <p:nvPr/>
        </p:nvCxnSpPr>
        <p:spPr>
          <a:xfrm flipH="1" flipV="1">
            <a:off x="6227557" y="1438422"/>
            <a:ext cx="363" cy="3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1" name="直接箭头连接符 350">
            <a:extLst>
              <a:ext uri="{FF2B5EF4-FFF2-40B4-BE49-F238E27FC236}">
                <a16:creationId xmlns:a16="http://schemas.microsoft.com/office/drawing/2014/main" id="{9378F85A-030E-4079-8802-0856FD60DFA2}"/>
              </a:ext>
            </a:extLst>
          </p:cNvPr>
          <p:cNvCxnSpPr/>
          <p:nvPr/>
        </p:nvCxnSpPr>
        <p:spPr>
          <a:xfrm>
            <a:off x="3199171" y="5836347"/>
            <a:ext cx="6173195" cy="206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3" name="矩形 352">
                <a:extLst>
                  <a:ext uri="{FF2B5EF4-FFF2-40B4-BE49-F238E27FC236}">
                    <a16:creationId xmlns:a16="http://schemas.microsoft.com/office/drawing/2014/main" id="{F6289BF4-7065-4AD9-A93E-D3FA3B6FF3B9}"/>
                  </a:ext>
                </a:extLst>
              </p:cNvPr>
              <p:cNvSpPr/>
              <p:nvPr/>
            </p:nvSpPr>
            <p:spPr>
              <a:xfrm>
                <a:off x="3101621" y="54508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m:t>
                          </m:r>
                        </m:sub>
                      </m:sSub>
                    </m:oMath>
                  </m:oMathPara>
                </a14:m>
                <a:endParaRPr lang="zh-CN" altLang="en-US" sz="1600" dirty="0"/>
              </a:p>
            </p:txBody>
          </p:sp>
        </mc:Choice>
        <mc:Fallback xmlns="">
          <p:sp>
            <p:nvSpPr>
              <p:cNvPr id="353" name="矩形 352">
                <a:extLst>
                  <a:ext uri="{FF2B5EF4-FFF2-40B4-BE49-F238E27FC236}">
                    <a16:creationId xmlns:a16="http://schemas.microsoft.com/office/drawing/2014/main" id="{F6289BF4-7065-4AD9-A93E-D3FA3B6FF3B9}"/>
                  </a:ext>
                </a:extLst>
              </p:cNvPr>
              <p:cNvSpPr>
                <a:spLocks noRot="1" noChangeAspect="1" noMove="1" noResize="1" noEditPoints="1" noAdjustHandles="1" noChangeArrowheads="1" noChangeShapeType="1" noTextEdit="1"/>
              </p:cNvSpPr>
              <p:nvPr/>
            </p:nvSpPr>
            <p:spPr>
              <a:xfrm>
                <a:off x="3101621" y="5450847"/>
                <a:ext cx="151632" cy="386116"/>
              </a:xfrm>
              <a:prstGeom prst="rect">
                <a:avLst/>
              </a:prstGeom>
              <a:blipFill>
                <a:blip r:embed="rId5"/>
                <a:stretch>
                  <a:fillRect l="-61538" r="-4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4" name="矩形 353">
                <a:extLst>
                  <a:ext uri="{FF2B5EF4-FFF2-40B4-BE49-F238E27FC236}">
                    <a16:creationId xmlns:a16="http://schemas.microsoft.com/office/drawing/2014/main" id="{4BB4E716-1889-402B-819E-5AFBE6252877}"/>
                  </a:ext>
                </a:extLst>
              </p:cNvPr>
              <p:cNvSpPr/>
              <p:nvPr/>
            </p:nvSpPr>
            <p:spPr>
              <a:xfrm>
                <a:off x="3445755" y="54508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2</m:t>
                          </m:r>
                        </m:sub>
                      </m:sSub>
                    </m:oMath>
                  </m:oMathPara>
                </a14:m>
                <a:endParaRPr lang="zh-CN" altLang="en-US" sz="1600" dirty="0"/>
              </a:p>
            </p:txBody>
          </p:sp>
        </mc:Choice>
        <mc:Fallback xmlns="">
          <p:sp>
            <p:nvSpPr>
              <p:cNvPr id="354" name="矩形 353">
                <a:extLst>
                  <a:ext uri="{FF2B5EF4-FFF2-40B4-BE49-F238E27FC236}">
                    <a16:creationId xmlns:a16="http://schemas.microsoft.com/office/drawing/2014/main" id="{4BB4E716-1889-402B-819E-5AFBE6252877}"/>
                  </a:ext>
                </a:extLst>
              </p:cNvPr>
              <p:cNvSpPr>
                <a:spLocks noRot="1" noChangeAspect="1" noMove="1" noResize="1" noEditPoints="1" noAdjustHandles="1" noChangeArrowheads="1" noChangeShapeType="1" noTextEdit="1"/>
              </p:cNvSpPr>
              <p:nvPr/>
            </p:nvSpPr>
            <p:spPr>
              <a:xfrm>
                <a:off x="3445755" y="5450847"/>
                <a:ext cx="151632" cy="386116"/>
              </a:xfrm>
              <a:prstGeom prst="rect">
                <a:avLst/>
              </a:prstGeom>
              <a:blipFill>
                <a:blip r:embed="rId6"/>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5" name="矩形 354">
                <a:extLst>
                  <a:ext uri="{FF2B5EF4-FFF2-40B4-BE49-F238E27FC236}">
                    <a16:creationId xmlns:a16="http://schemas.microsoft.com/office/drawing/2014/main" id="{A3568B29-F476-4B93-B4E1-044859621BC4}"/>
                  </a:ext>
                </a:extLst>
              </p:cNvPr>
              <p:cNvSpPr/>
              <p:nvPr/>
            </p:nvSpPr>
            <p:spPr>
              <a:xfrm>
                <a:off x="3762053" y="5450230"/>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3</m:t>
                          </m:r>
                        </m:sub>
                      </m:sSub>
                    </m:oMath>
                  </m:oMathPara>
                </a14:m>
                <a:endParaRPr lang="zh-CN" altLang="en-US" sz="1600" dirty="0"/>
              </a:p>
            </p:txBody>
          </p:sp>
        </mc:Choice>
        <mc:Fallback xmlns="">
          <p:sp>
            <p:nvSpPr>
              <p:cNvPr id="355" name="矩形 354">
                <a:extLst>
                  <a:ext uri="{FF2B5EF4-FFF2-40B4-BE49-F238E27FC236}">
                    <a16:creationId xmlns:a16="http://schemas.microsoft.com/office/drawing/2014/main" id="{A3568B29-F476-4B93-B4E1-044859621BC4}"/>
                  </a:ext>
                </a:extLst>
              </p:cNvPr>
              <p:cNvSpPr>
                <a:spLocks noRot="1" noChangeAspect="1" noMove="1" noResize="1" noEditPoints="1" noAdjustHandles="1" noChangeArrowheads="1" noChangeShapeType="1" noTextEdit="1"/>
              </p:cNvSpPr>
              <p:nvPr/>
            </p:nvSpPr>
            <p:spPr>
              <a:xfrm>
                <a:off x="3762053" y="5450230"/>
                <a:ext cx="151632" cy="386116"/>
              </a:xfrm>
              <a:prstGeom prst="rect">
                <a:avLst/>
              </a:prstGeom>
              <a:blipFill>
                <a:blip r:embed="rId7"/>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6" name="矩形 355">
                <a:extLst>
                  <a:ext uri="{FF2B5EF4-FFF2-40B4-BE49-F238E27FC236}">
                    <a16:creationId xmlns:a16="http://schemas.microsoft.com/office/drawing/2014/main" id="{5FD6ADF2-0B73-4387-93AD-404B5E9FC4BB}"/>
                  </a:ext>
                </a:extLst>
              </p:cNvPr>
              <p:cNvSpPr/>
              <p:nvPr/>
            </p:nvSpPr>
            <p:spPr>
              <a:xfrm>
                <a:off x="4118113" y="5450230"/>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4</m:t>
                          </m:r>
                        </m:sub>
                      </m:sSub>
                    </m:oMath>
                  </m:oMathPara>
                </a14:m>
                <a:endParaRPr lang="zh-CN" altLang="en-US" sz="1600" dirty="0"/>
              </a:p>
            </p:txBody>
          </p:sp>
        </mc:Choice>
        <mc:Fallback xmlns="">
          <p:sp>
            <p:nvSpPr>
              <p:cNvPr id="356" name="矩形 355">
                <a:extLst>
                  <a:ext uri="{FF2B5EF4-FFF2-40B4-BE49-F238E27FC236}">
                    <a16:creationId xmlns:a16="http://schemas.microsoft.com/office/drawing/2014/main" id="{5FD6ADF2-0B73-4387-93AD-404B5E9FC4BB}"/>
                  </a:ext>
                </a:extLst>
              </p:cNvPr>
              <p:cNvSpPr>
                <a:spLocks noRot="1" noChangeAspect="1" noMove="1" noResize="1" noEditPoints="1" noAdjustHandles="1" noChangeArrowheads="1" noChangeShapeType="1" noTextEdit="1"/>
              </p:cNvSpPr>
              <p:nvPr/>
            </p:nvSpPr>
            <p:spPr>
              <a:xfrm>
                <a:off x="4118113" y="5450230"/>
                <a:ext cx="151632" cy="386116"/>
              </a:xfrm>
              <a:prstGeom prst="rect">
                <a:avLst/>
              </a:prstGeom>
              <a:blipFill>
                <a:blip r:embed="rId8"/>
                <a:stretch>
                  <a:fillRect l="-68000" r="-5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7" name="矩形 356">
                <a:extLst>
                  <a:ext uri="{FF2B5EF4-FFF2-40B4-BE49-F238E27FC236}">
                    <a16:creationId xmlns:a16="http://schemas.microsoft.com/office/drawing/2014/main" id="{C9F79B3C-3DC7-4385-A035-BAC25DF76562}"/>
                  </a:ext>
                </a:extLst>
              </p:cNvPr>
              <p:cNvSpPr/>
              <p:nvPr/>
            </p:nvSpPr>
            <p:spPr>
              <a:xfrm>
                <a:off x="4444176" y="54508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5</m:t>
                          </m:r>
                        </m:sub>
                      </m:sSub>
                    </m:oMath>
                  </m:oMathPara>
                </a14:m>
                <a:endParaRPr lang="zh-CN" altLang="en-US" sz="1600" dirty="0"/>
              </a:p>
            </p:txBody>
          </p:sp>
        </mc:Choice>
        <mc:Fallback xmlns="">
          <p:sp>
            <p:nvSpPr>
              <p:cNvPr id="357" name="矩形 356">
                <a:extLst>
                  <a:ext uri="{FF2B5EF4-FFF2-40B4-BE49-F238E27FC236}">
                    <a16:creationId xmlns:a16="http://schemas.microsoft.com/office/drawing/2014/main" id="{C9F79B3C-3DC7-4385-A035-BAC25DF76562}"/>
                  </a:ext>
                </a:extLst>
              </p:cNvPr>
              <p:cNvSpPr>
                <a:spLocks noRot="1" noChangeAspect="1" noMove="1" noResize="1" noEditPoints="1" noAdjustHandles="1" noChangeArrowheads="1" noChangeShapeType="1" noTextEdit="1"/>
              </p:cNvSpPr>
              <p:nvPr/>
            </p:nvSpPr>
            <p:spPr>
              <a:xfrm>
                <a:off x="4444176" y="5450847"/>
                <a:ext cx="151632" cy="386116"/>
              </a:xfrm>
              <a:prstGeom prst="rect">
                <a:avLst/>
              </a:prstGeom>
              <a:blipFill>
                <a:blip r:embed="rId9"/>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8" name="矩形 357">
                <a:extLst>
                  <a:ext uri="{FF2B5EF4-FFF2-40B4-BE49-F238E27FC236}">
                    <a16:creationId xmlns:a16="http://schemas.microsoft.com/office/drawing/2014/main" id="{2726F77D-DB1C-4FED-9BEE-54B1B421642D}"/>
                  </a:ext>
                </a:extLst>
              </p:cNvPr>
              <p:cNvSpPr/>
              <p:nvPr/>
            </p:nvSpPr>
            <p:spPr>
              <a:xfrm>
                <a:off x="4804249" y="5450230"/>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6</m:t>
                          </m:r>
                        </m:sub>
                      </m:sSub>
                    </m:oMath>
                  </m:oMathPara>
                </a14:m>
                <a:endParaRPr lang="zh-CN" altLang="en-US" sz="1600" dirty="0"/>
              </a:p>
            </p:txBody>
          </p:sp>
        </mc:Choice>
        <mc:Fallback xmlns="">
          <p:sp>
            <p:nvSpPr>
              <p:cNvPr id="358" name="矩形 357">
                <a:extLst>
                  <a:ext uri="{FF2B5EF4-FFF2-40B4-BE49-F238E27FC236}">
                    <a16:creationId xmlns:a16="http://schemas.microsoft.com/office/drawing/2014/main" id="{2726F77D-DB1C-4FED-9BEE-54B1B421642D}"/>
                  </a:ext>
                </a:extLst>
              </p:cNvPr>
              <p:cNvSpPr>
                <a:spLocks noRot="1" noChangeAspect="1" noMove="1" noResize="1" noEditPoints="1" noAdjustHandles="1" noChangeArrowheads="1" noChangeShapeType="1" noTextEdit="1"/>
              </p:cNvSpPr>
              <p:nvPr/>
            </p:nvSpPr>
            <p:spPr>
              <a:xfrm>
                <a:off x="4804249" y="5450230"/>
                <a:ext cx="151632" cy="386116"/>
              </a:xfrm>
              <a:prstGeom prst="rect">
                <a:avLst/>
              </a:prstGeom>
              <a:blipFill>
                <a:blip r:embed="rId10"/>
                <a:stretch>
                  <a:fillRect l="-61538" r="-50000"/>
                </a:stretch>
              </a:blipFill>
            </p:spPr>
            <p:txBody>
              <a:bodyPr/>
              <a:lstStyle/>
              <a:p>
                <a:r>
                  <a:rPr lang="zh-CN" altLang="en-US">
                    <a:noFill/>
                  </a:rPr>
                  <a:t> </a:t>
                </a:r>
              </a:p>
            </p:txBody>
          </p:sp>
        </mc:Fallback>
      </mc:AlternateContent>
      <p:sp>
        <p:nvSpPr>
          <p:cNvPr id="359" name="Oval 8">
            <a:extLst>
              <a:ext uri="{FF2B5EF4-FFF2-40B4-BE49-F238E27FC236}">
                <a16:creationId xmlns:a16="http://schemas.microsoft.com/office/drawing/2014/main" id="{32F328BC-2A40-42B7-8F22-8A4F214A4FE0}"/>
              </a:ext>
            </a:extLst>
          </p:cNvPr>
          <p:cNvSpPr>
            <a:spLocks noChangeArrowheads="1"/>
          </p:cNvSpPr>
          <p:nvPr/>
        </p:nvSpPr>
        <p:spPr bwMode="auto">
          <a:xfrm rot="16200000">
            <a:off x="2690253" y="2387986"/>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60" name="Oval 9">
            <a:extLst>
              <a:ext uri="{FF2B5EF4-FFF2-40B4-BE49-F238E27FC236}">
                <a16:creationId xmlns:a16="http://schemas.microsoft.com/office/drawing/2014/main" id="{905B32F7-F7CA-46DB-AEFC-6B65B91BEFC5}"/>
              </a:ext>
            </a:extLst>
          </p:cNvPr>
          <p:cNvSpPr>
            <a:spLocks noChangeAspect="1" noChangeArrowheads="1"/>
          </p:cNvSpPr>
          <p:nvPr/>
        </p:nvSpPr>
        <p:spPr bwMode="auto">
          <a:xfrm rot="16200000">
            <a:off x="2488469" y="2357177"/>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61" name="Line 11">
            <a:extLst>
              <a:ext uri="{FF2B5EF4-FFF2-40B4-BE49-F238E27FC236}">
                <a16:creationId xmlns:a16="http://schemas.microsoft.com/office/drawing/2014/main" id="{D36E7058-C9A6-4BC1-9A7C-CD12D968022F}"/>
              </a:ext>
            </a:extLst>
          </p:cNvPr>
          <p:cNvSpPr>
            <a:spLocks noChangeShapeType="1"/>
          </p:cNvSpPr>
          <p:nvPr/>
        </p:nvSpPr>
        <p:spPr bwMode="auto">
          <a:xfrm rot="16200000" flipV="1">
            <a:off x="2580087" y="2358880"/>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62" name="Oval 8">
            <a:extLst>
              <a:ext uri="{FF2B5EF4-FFF2-40B4-BE49-F238E27FC236}">
                <a16:creationId xmlns:a16="http://schemas.microsoft.com/office/drawing/2014/main" id="{947CC426-2F0D-49F5-B492-9EA4EAC13E58}"/>
              </a:ext>
            </a:extLst>
          </p:cNvPr>
          <p:cNvSpPr>
            <a:spLocks noChangeArrowheads="1"/>
          </p:cNvSpPr>
          <p:nvPr/>
        </p:nvSpPr>
        <p:spPr bwMode="auto">
          <a:xfrm rot="16200000">
            <a:off x="2690228" y="2033796"/>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63" name="Oval 9">
            <a:extLst>
              <a:ext uri="{FF2B5EF4-FFF2-40B4-BE49-F238E27FC236}">
                <a16:creationId xmlns:a16="http://schemas.microsoft.com/office/drawing/2014/main" id="{2EEA7E6E-2CA0-45B6-857F-0FA7ABE064C0}"/>
              </a:ext>
            </a:extLst>
          </p:cNvPr>
          <p:cNvSpPr>
            <a:spLocks noChangeAspect="1" noChangeArrowheads="1"/>
          </p:cNvSpPr>
          <p:nvPr/>
        </p:nvSpPr>
        <p:spPr bwMode="auto">
          <a:xfrm rot="16200000">
            <a:off x="2488443" y="2002987"/>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64" name="Line 11">
            <a:extLst>
              <a:ext uri="{FF2B5EF4-FFF2-40B4-BE49-F238E27FC236}">
                <a16:creationId xmlns:a16="http://schemas.microsoft.com/office/drawing/2014/main" id="{3C723373-A51B-42BD-A05C-1ED250E3DA2E}"/>
              </a:ext>
            </a:extLst>
          </p:cNvPr>
          <p:cNvSpPr>
            <a:spLocks noChangeShapeType="1"/>
          </p:cNvSpPr>
          <p:nvPr/>
        </p:nvSpPr>
        <p:spPr bwMode="auto">
          <a:xfrm rot="16200000" flipV="1">
            <a:off x="2580062" y="2004690"/>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65" name="Oval 8">
            <a:extLst>
              <a:ext uri="{FF2B5EF4-FFF2-40B4-BE49-F238E27FC236}">
                <a16:creationId xmlns:a16="http://schemas.microsoft.com/office/drawing/2014/main" id="{F27EFB77-22ED-40BB-BB2C-B13187A0C71A}"/>
              </a:ext>
            </a:extLst>
          </p:cNvPr>
          <p:cNvSpPr>
            <a:spLocks noChangeArrowheads="1"/>
          </p:cNvSpPr>
          <p:nvPr/>
        </p:nvSpPr>
        <p:spPr bwMode="auto">
          <a:xfrm rot="16200000">
            <a:off x="2692142" y="1687157"/>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66" name="Oval 9">
            <a:extLst>
              <a:ext uri="{FF2B5EF4-FFF2-40B4-BE49-F238E27FC236}">
                <a16:creationId xmlns:a16="http://schemas.microsoft.com/office/drawing/2014/main" id="{33F6D6C3-A29C-4DCD-95FD-3E15C9C3CDDA}"/>
              </a:ext>
            </a:extLst>
          </p:cNvPr>
          <p:cNvSpPr>
            <a:spLocks noChangeAspect="1" noChangeArrowheads="1"/>
          </p:cNvSpPr>
          <p:nvPr/>
        </p:nvSpPr>
        <p:spPr bwMode="auto">
          <a:xfrm rot="16200000">
            <a:off x="2490358" y="1657259"/>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67" name="Line 11">
            <a:extLst>
              <a:ext uri="{FF2B5EF4-FFF2-40B4-BE49-F238E27FC236}">
                <a16:creationId xmlns:a16="http://schemas.microsoft.com/office/drawing/2014/main" id="{91467DA8-D7F0-4815-A6F3-0861C0B3B413}"/>
              </a:ext>
            </a:extLst>
          </p:cNvPr>
          <p:cNvSpPr>
            <a:spLocks noChangeShapeType="1"/>
          </p:cNvSpPr>
          <p:nvPr/>
        </p:nvSpPr>
        <p:spPr bwMode="auto">
          <a:xfrm rot="16200000" flipV="1">
            <a:off x="2581977" y="1658961"/>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68" name="Oval 8">
            <a:extLst>
              <a:ext uri="{FF2B5EF4-FFF2-40B4-BE49-F238E27FC236}">
                <a16:creationId xmlns:a16="http://schemas.microsoft.com/office/drawing/2014/main" id="{4A954E54-3E5C-4555-AD9E-D4C404D025D6}"/>
              </a:ext>
            </a:extLst>
          </p:cNvPr>
          <p:cNvSpPr>
            <a:spLocks noChangeArrowheads="1"/>
          </p:cNvSpPr>
          <p:nvPr/>
        </p:nvSpPr>
        <p:spPr bwMode="auto">
          <a:xfrm rot="16200000">
            <a:off x="2689463" y="1340769"/>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69" name="Line 10">
            <a:extLst>
              <a:ext uri="{FF2B5EF4-FFF2-40B4-BE49-F238E27FC236}">
                <a16:creationId xmlns:a16="http://schemas.microsoft.com/office/drawing/2014/main" id="{BBBB52A2-985E-4C79-8A34-CE3C0640A142}"/>
              </a:ext>
            </a:extLst>
          </p:cNvPr>
          <p:cNvSpPr>
            <a:spLocks noChangeShapeType="1"/>
          </p:cNvSpPr>
          <p:nvPr/>
        </p:nvSpPr>
        <p:spPr bwMode="auto">
          <a:xfrm rot="16200000">
            <a:off x="2688830" y="2288372"/>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70" name="Line 10">
            <a:extLst>
              <a:ext uri="{FF2B5EF4-FFF2-40B4-BE49-F238E27FC236}">
                <a16:creationId xmlns:a16="http://schemas.microsoft.com/office/drawing/2014/main" id="{55348A07-A858-4240-99F0-DC19E38FB14A}"/>
              </a:ext>
            </a:extLst>
          </p:cNvPr>
          <p:cNvSpPr>
            <a:spLocks noChangeShapeType="1"/>
          </p:cNvSpPr>
          <p:nvPr/>
        </p:nvSpPr>
        <p:spPr bwMode="auto">
          <a:xfrm rot="16200000">
            <a:off x="2688830" y="1935774"/>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71" name="Line 10">
            <a:extLst>
              <a:ext uri="{FF2B5EF4-FFF2-40B4-BE49-F238E27FC236}">
                <a16:creationId xmlns:a16="http://schemas.microsoft.com/office/drawing/2014/main" id="{B5DEF5C1-2620-4908-90AA-E716E9721436}"/>
              </a:ext>
            </a:extLst>
          </p:cNvPr>
          <p:cNvSpPr>
            <a:spLocks noChangeShapeType="1"/>
          </p:cNvSpPr>
          <p:nvPr/>
        </p:nvSpPr>
        <p:spPr bwMode="auto">
          <a:xfrm rot="16200000">
            <a:off x="2688830" y="1590024"/>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372" name="直接连接符 371">
            <a:extLst>
              <a:ext uri="{FF2B5EF4-FFF2-40B4-BE49-F238E27FC236}">
                <a16:creationId xmlns:a16="http://schemas.microsoft.com/office/drawing/2014/main" id="{58A4DB81-59F8-403F-9E8D-3F057427163F}"/>
              </a:ext>
            </a:extLst>
          </p:cNvPr>
          <p:cNvCxnSpPr/>
          <p:nvPr/>
        </p:nvCxnSpPr>
        <p:spPr>
          <a:xfrm>
            <a:off x="2962541" y="2473274"/>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3" name="直接连接符 372">
            <a:extLst>
              <a:ext uri="{FF2B5EF4-FFF2-40B4-BE49-F238E27FC236}">
                <a16:creationId xmlns:a16="http://schemas.microsoft.com/office/drawing/2014/main" id="{55B72F23-26A8-4037-BA3E-9CFF6A000DD5}"/>
              </a:ext>
            </a:extLst>
          </p:cNvPr>
          <p:cNvCxnSpPr/>
          <p:nvPr/>
        </p:nvCxnSpPr>
        <p:spPr>
          <a:xfrm>
            <a:off x="2962541" y="2119085"/>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4" name="直接连接符 373">
            <a:extLst>
              <a:ext uri="{FF2B5EF4-FFF2-40B4-BE49-F238E27FC236}">
                <a16:creationId xmlns:a16="http://schemas.microsoft.com/office/drawing/2014/main" id="{F074B82B-6307-412F-86D4-9A65F814EC4D}"/>
              </a:ext>
            </a:extLst>
          </p:cNvPr>
          <p:cNvCxnSpPr/>
          <p:nvPr/>
        </p:nvCxnSpPr>
        <p:spPr>
          <a:xfrm>
            <a:off x="2962541" y="1773357"/>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5" name="直接连接符 374">
            <a:extLst>
              <a:ext uri="{FF2B5EF4-FFF2-40B4-BE49-F238E27FC236}">
                <a16:creationId xmlns:a16="http://schemas.microsoft.com/office/drawing/2014/main" id="{5F30FA73-19F7-4ADA-A878-86BD9712524B}"/>
              </a:ext>
            </a:extLst>
          </p:cNvPr>
          <p:cNvCxnSpPr/>
          <p:nvPr/>
        </p:nvCxnSpPr>
        <p:spPr>
          <a:xfrm>
            <a:off x="2962542" y="1420739"/>
            <a:ext cx="6302029" cy="16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8" name="直接箭头连接符 377">
            <a:extLst>
              <a:ext uri="{FF2B5EF4-FFF2-40B4-BE49-F238E27FC236}">
                <a16:creationId xmlns:a16="http://schemas.microsoft.com/office/drawing/2014/main" id="{9D2C62C5-0356-4B93-A020-435CEE6C250D}"/>
              </a:ext>
            </a:extLst>
          </p:cNvPr>
          <p:cNvCxnSpPr/>
          <p:nvPr/>
        </p:nvCxnSpPr>
        <p:spPr>
          <a:xfrm flipV="1">
            <a:off x="2833986" y="5414053"/>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79" name="直接箭头连接符 378">
            <a:extLst>
              <a:ext uri="{FF2B5EF4-FFF2-40B4-BE49-F238E27FC236}">
                <a16:creationId xmlns:a16="http://schemas.microsoft.com/office/drawing/2014/main" id="{532C66C2-E3A8-40EE-BBC7-8241593A3D99}"/>
              </a:ext>
            </a:extLst>
          </p:cNvPr>
          <p:cNvCxnSpPr>
            <a:stCxn id="316" idx="5"/>
          </p:cNvCxnSpPr>
          <p:nvPr/>
        </p:nvCxnSpPr>
        <p:spPr>
          <a:xfrm flipV="1">
            <a:off x="2827942" y="4046956"/>
            <a:ext cx="336796" cy="169093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0" name="弧形 379">
            <a:extLst>
              <a:ext uri="{FF2B5EF4-FFF2-40B4-BE49-F238E27FC236}">
                <a16:creationId xmlns:a16="http://schemas.microsoft.com/office/drawing/2014/main" id="{A7B8A74D-18D6-4C06-9E7E-A8E80CFA9166}"/>
              </a:ext>
            </a:extLst>
          </p:cNvPr>
          <p:cNvSpPr/>
          <p:nvPr/>
        </p:nvSpPr>
        <p:spPr>
          <a:xfrm flipH="1">
            <a:off x="2325097" y="4097019"/>
            <a:ext cx="842494" cy="1609285"/>
          </a:xfrm>
          <a:prstGeom prst="arc">
            <a:avLst>
              <a:gd name="adj1" fmla="val 16250639"/>
              <a:gd name="adj2" fmla="val 5461289"/>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1" name="弧形 380">
            <a:extLst>
              <a:ext uri="{FF2B5EF4-FFF2-40B4-BE49-F238E27FC236}">
                <a16:creationId xmlns:a16="http://schemas.microsoft.com/office/drawing/2014/main" id="{6078522F-C76E-4ACB-8AD4-697B81C3338F}"/>
              </a:ext>
            </a:extLst>
          </p:cNvPr>
          <p:cNvSpPr/>
          <p:nvPr/>
        </p:nvSpPr>
        <p:spPr>
          <a:xfrm flipH="1">
            <a:off x="2335035" y="2518743"/>
            <a:ext cx="766587" cy="3198892"/>
          </a:xfrm>
          <a:prstGeom prst="arc">
            <a:avLst>
              <a:gd name="adj1" fmla="val 16250639"/>
              <a:gd name="adj2" fmla="val 5406814"/>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82" name="直接连接符 381">
            <a:extLst>
              <a:ext uri="{FF2B5EF4-FFF2-40B4-BE49-F238E27FC236}">
                <a16:creationId xmlns:a16="http://schemas.microsoft.com/office/drawing/2014/main" id="{A39D9F22-0287-45D4-8EF3-D15C0A984E9D}"/>
              </a:ext>
            </a:extLst>
          </p:cNvPr>
          <p:cNvCxnSpPr/>
          <p:nvPr/>
        </p:nvCxnSpPr>
        <p:spPr>
          <a:xfrm flipH="1">
            <a:off x="2779779" y="2614103"/>
            <a:ext cx="1693" cy="226800"/>
          </a:xfrm>
          <a:prstGeom prst="line">
            <a:avLst/>
          </a:prstGeom>
          <a:ln w="25400" cmpd="sng">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3" name="矩形 382">
                <a:extLst>
                  <a:ext uri="{FF2B5EF4-FFF2-40B4-BE49-F238E27FC236}">
                    <a16:creationId xmlns:a16="http://schemas.microsoft.com/office/drawing/2014/main" id="{11332BC1-E533-439B-A8FE-5FE5760B9D79}"/>
                  </a:ext>
                </a:extLst>
              </p:cNvPr>
              <p:cNvSpPr/>
              <p:nvPr/>
            </p:nvSpPr>
            <p:spPr>
              <a:xfrm>
                <a:off x="5140335" y="54624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7</m:t>
                          </m:r>
                        </m:sub>
                      </m:sSub>
                    </m:oMath>
                  </m:oMathPara>
                </a14:m>
                <a:endParaRPr lang="zh-CN" altLang="en-US" sz="1600" dirty="0"/>
              </a:p>
            </p:txBody>
          </p:sp>
        </mc:Choice>
        <mc:Fallback xmlns="">
          <p:sp>
            <p:nvSpPr>
              <p:cNvPr id="383" name="矩形 382">
                <a:extLst>
                  <a:ext uri="{FF2B5EF4-FFF2-40B4-BE49-F238E27FC236}">
                    <a16:creationId xmlns:a16="http://schemas.microsoft.com/office/drawing/2014/main" id="{11332BC1-E533-439B-A8FE-5FE5760B9D79}"/>
                  </a:ext>
                </a:extLst>
              </p:cNvPr>
              <p:cNvSpPr>
                <a:spLocks noRot="1" noChangeAspect="1" noMove="1" noResize="1" noEditPoints="1" noAdjustHandles="1" noChangeArrowheads="1" noChangeShapeType="1" noTextEdit="1"/>
              </p:cNvSpPr>
              <p:nvPr/>
            </p:nvSpPr>
            <p:spPr>
              <a:xfrm>
                <a:off x="5140335" y="5462447"/>
                <a:ext cx="151632" cy="386116"/>
              </a:xfrm>
              <a:prstGeom prst="rect">
                <a:avLst/>
              </a:prstGeom>
              <a:blipFill>
                <a:blip r:embed="rId11"/>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4" name="矩形 383">
                <a:extLst>
                  <a:ext uri="{FF2B5EF4-FFF2-40B4-BE49-F238E27FC236}">
                    <a16:creationId xmlns:a16="http://schemas.microsoft.com/office/drawing/2014/main" id="{B6BEC5A4-A34B-464A-803A-4D66322CBEBC}"/>
                  </a:ext>
                </a:extLst>
              </p:cNvPr>
              <p:cNvSpPr/>
              <p:nvPr/>
            </p:nvSpPr>
            <p:spPr>
              <a:xfrm>
                <a:off x="5456633" y="5461831"/>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8</m:t>
                          </m:r>
                        </m:sub>
                      </m:sSub>
                    </m:oMath>
                  </m:oMathPara>
                </a14:m>
                <a:endParaRPr lang="zh-CN" altLang="en-US" sz="1600" dirty="0"/>
              </a:p>
            </p:txBody>
          </p:sp>
        </mc:Choice>
        <mc:Fallback xmlns="">
          <p:sp>
            <p:nvSpPr>
              <p:cNvPr id="384" name="矩形 383">
                <a:extLst>
                  <a:ext uri="{FF2B5EF4-FFF2-40B4-BE49-F238E27FC236}">
                    <a16:creationId xmlns:a16="http://schemas.microsoft.com/office/drawing/2014/main" id="{B6BEC5A4-A34B-464A-803A-4D66322CBEBC}"/>
                  </a:ext>
                </a:extLst>
              </p:cNvPr>
              <p:cNvSpPr>
                <a:spLocks noRot="1" noChangeAspect="1" noMove="1" noResize="1" noEditPoints="1" noAdjustHandles="1" noChangeArrowheads="1" noChangeShapeType="1" noTextEdit="1"/>
              </p:cNvSpPr>
              <p:nvPr/>
            </p:nvSpPr>
            <p:spPr>
              <a:xfrm>
                <a:off x="5456633" y="5461831"/>
                <a:ext cx="151632" cy="386116"/>
              </a:xfrm>
              <a:prstGeom prst="rect">
                <a:avLst/>
              </a:prstGeom>
              <a:blipFill>
                <a:blip r:embed="rId12"/>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5" name="矩形 384">
                <a:extLst>
                  <a:ext uri="{FF2B5EF4-FFF2-40B4-BE49-F238E27FC236}">
                    <a16:creationId xmlns:a16="http://schemas.microsoft.com/office/drawing/2014/main" id="{3CD9B713-50B7-48CE-AC42-D2B125D0EB1C}"/>
                  </a:ext>
                </a:extLst>
              </p:cNvPr>
              <p:cNvSpPr/>
              <p:nvPr/>
            </p:nvSpPr>
            <p:spPr>
              <a:xfrm>
                <a:off x="5812693" y="5461831"/>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9</m:t>
                          </m:r>
                        </m:sub>
                      </m:sSub>
                    </m:oMath>
                  </m:oMathPara>
                </a14:m>
                <a:endParaRPr lang="zh-CN" altLang="en-US" sz="1600" dirty="0"/>
              </a:p>
            </p:txBody>
          </p:sp>
        </mc:Choice>
        <mc:Fallback xmlns="">
          <p:sp>
            <p:nvSpPr>
              <p:cNvPr id="385" name="矩形 384">
                <a:extLst>
                  <a:ext uri="{FF2B5EF4-FFF2-40B4-BE49-F238E27FC236}">
                    <a16:creationId xmlns:a16="http://schemas.microsoft.com/office/drawing/2014/main" id="{3CD9B713-50B7-48CE-AC42-D2B125D0EB1C}"/>
                  </a:ext>
                </a:extLst>
              </p:cNvPr>
              <p:cNvSpPr>
                <a:spLocks noRot="1" noChangeAspect="1" noMove="1" noResize="1" noEditPoints="1" noAdjustHandles="1" noChangeArrowheads="1" noChangeShapeType="1" noTextEdit="1"/>
              </p:cNvSpPr>
              <p:nvPr/>
            </p:nvSpPr>
            <p:spPr>
              <a:xfrm>
                <a:off x="5812693" y="5461831"/>
                <a:ext cx="151632" cy="386116"/>
              </a:xfrm>
              <a:prstGeom prst="rect">
                <a:avLst/>
              </a:prstGeom>
              <a:blipFill>
                <a:blip r:embed="rId13"/>
                <a:stretch>
                  <a:fillRect l="-68000" r="-4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6" name="矩形 385">
                <a:extLst>
                  <a:ext uri="{FF2B5EF4-FFF2-40B4-BE49-F238E27FC236}">
                    <a16:creationId xmlns:a16="http://schemas.microsoft.com/office/drawing/2014/main" id="{C0F51494-71F1-47E8-A240-4E9835542ED3}"/>
                  </a:ext>
                </a:extLst>
              </p:cNvPr>
              <p:cNvSpPr/>
              <p:nvPr/>
            </p:nvSpPr>
            <p:spPr>
              <a:xfrm>
                <a:off x="6138756" y="54624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10</m:t>
                          </m:r>
                        </m:sub>
                      </m:sSub>
                    </m:oMath>
                  </m:oMathPara>
                </a14:m>
                <a:endParaRPr lang="zh-CN" altLang="en-US" sz="1600" dirty="0"/>
              </a:p>
            </p:txBody>
          </p:sp>
        </mc:Choice>
        <mc:Fallback xmlns="">
          <p:sp>
            <p:nvSpPr>
              <p:cNvPr id="386" name="矩形 385">
                <a:extLst>
                  <a:ext uri="{FF2B5EF4-FFF2-40B4-BE49-F238E27FC236}">
                    <a16:creationId xmlns:a16="http://schemas.microsoft.com/office/drawing/2014/main" id="{C0F51494-71F1-47E8-A240-4E9835542ED3}"/>
                  </a:ext>
                </a:extLst>
              </p:cNvPr>
              <p:cNvSpPr>
                <a:spLocks noRot="1" noChangeAspect="1" noMove="1" noResize="1" noEditPoints="1" noAdjustHandles="1" noChangeArrowheads="1" noChangeShapeType="1" noTextEdit="1"/>
              </p:cNvSpPr>
              <p:nvPr/>
            </p:nvSpPr>
            <p:spPr>
              <a:xfrm>
                <a:off x="6138756" y="5462447"/>
                <a:ext cx="151632" cy="386116"/>
              </a:xfrm>
              <a:prstGeom prst="rect">
                <a:avLst/>
              </a:prstGeom>
              <a:blipFill>
                <a:blip r:embed="rId14"/>
                <a:stretch>
                  <a:fillRect l="-88462" r="-73077"/>
                </a:stretch>
              </a:blipFill>
            </p:spPr>
            <p:txBody>
              <a:bodyPr/>
              <a:lstStyle/>
              <a:p>
                <a:r>
                  <a:rPr lang="zh-CN" altLang="en-US">
                    <a:noFill/>
                  </a:rPr>
                  <a:t> </a:t>
                </a:r>
              </a:p>
            </p:txBody>
          </p:sp>
        </mc:Fallback>
      </mc:AlternateContent>
      <p:sp>
        <p:nvSpPr>
          <p:cNvPr id="387" name="矩形 386">
            <a:extLst>
              <a:ext uri="{FF2B5EF4-FFF2-40B4-BE49-F238E27FC236}">
                <a16:creationId xmlns:a16="http://schemas.microsoft.com/office/drawing/2014/main" id="{3683CA42-D334-4AB9-9F25-41E706B5C5F2}"/>
              </a:ext>
            </a:extLst>
          </p:cNvPr>
          <p:cNvSpPr/>
          <p:nvPr/>
        </p:nvSpPr>
        <p:spPr>
          <a:xfrm>
            <a:off x="6498830" y="5461831"/>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cxnSp>
        <p:nvCxnSpPr>
          <p:cNvPr id="388" name="直接连接符 387">
            <a:extLst>
              <a:ext uri="{FF2B5EF4-FFF2-40B4-BE49-F238E27FC236}">
                <a16:creationId xmlns:a16="http://schemas.microsoft.com/office/drawing/2014/main" id="{17D48D9C-8484-4759-8E87-9D63819A2457}"/>
              </a:ext>
            </a:extLst>
          </p:cNvPr>
          <p:cNvCxnSpPr/>
          <p:nvPr/>
        </p:nvCxnSpPr>
        <p:spPr>
          <a:xfrm flipV="1">
            <a:off x="6556627" y="1419021"/>
            <a:ext cx="15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9" name="直接连接符 388">
            <a:extLst>
              <a:ext uri="{FF2B5EF4-FFF2-40B4-BE49-F238E27FC236}">
                <a16:creationId xmlns:a16="http://schemas.microsoft.com/office/drawing/2014/main" id="{A0214A69-06E5-4961-A564-438061ACF4DC}"/>
              </a:ext>
            </a:extLst>
          </p:cNvPr>
          <p:cNvCxnSpPr/>
          <p:nvPr/>
        </p:nvCxnSpPr>
        <p:spPr>
          <a:xfrm flipV="1">
            <a:off x="6902355" y="1419021"/>
            <a:ext cx="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0" name="直接连接符 389">
            <a:extLst>
              <a:ext uri="{FF2B5EF4-FFF2-40B4-BE49-F238E27FC236}">
                <a16:creationId xmlns:a16="http://schemas.microsoft.com/office/drawing/2014/main" id="{893E65A5-16C9-49A0-80D0-3D3F6D9ED180}"/>
              </a:ext>
            </a:extLst>
          </p:cNvPr>
          <p:cNvCxnSpPr/>
          <p:nvPr/>
        </p:nvCxnSpPr>
        <p:spPr>
          <a:xfrm flipH="1" flipV="1">
            <a:off x="7218653" y="1419021"/>
            <a:ext cx="1033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1" name="直接连接符 390">
            <a:extLst>
              <a:ext uri="{FF2B5EF4-FFF2-40B4-BE49-F238E27FC236}">
                <a16:creationId xmlns:a16="http://schemas.microsoft.com/office/drawing/2014/main" id="{F7206454-8F9C-4508-B4CF-DA65B21DDDA2}"/>
              </a:ext>
            </a:extLst>
          </p:cNvPr>
          <p:cNvCxnSpPr/>
          <p:nvPr/>
        </p:nvCxnSpPr>
        <p:spPr>
          <a:xfrm flipH="1" flipV="1">
            <a:off x="7565178" y="1419021"/>
            <a:ext cx="1110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2" name="直接连接符 391">
            <a:extLst>
              <a:ext uri="{FF2B5EF4-FFF2-40B4-BE49-F238E27FC236}">
                <a16:creationId xmlns:a16="http://schemas.microsoft.com/office/drawing/2014/main" id="{FF399AFF-C023-4DB7-802F-3A0A3BF33519}"/>
              </a:ext>
            </a:extLst>
          </p:cNvPr>
          <p:cNvCxnSpPr/>
          <p:nvPr/>
        </p:nvCxnSpPr>
        <p:spPr>
          <a:xfrm flipV="1">
            <a:off x="7909802" y="1419020"/>
            <a:ext cx="7997"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3" name="直接连接符 392">
            <a:extLst>
              <a:ext uri="{FF2B5EF4-FFF2-40B4-BE49-F238E27FC236}">
                <a16:creationId xmlns:a16="http://schemas.microsoft.com/office/drawing/2014/main" id="{A56EA8A2-A9E4-4C37-B02F-11659392240A}"/>
              </a:ext>
            </a:extLst>
          </p:cNvPr>
          <p:cNvCxnSpPr/>
          <p:nvPr/>
        </p:nvCxnSpPr>
        <p:spPr>
          <a:xfrm flipH="1" flipV="1">
            <a:off x="8244427" y="1419021"/>
            <a:ext cx="4213"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4" name="直接连接符 393">
            <a:extLst>
              <a:ext uri="{FF2B5EF4-FFF2-40B4-BE49-F238E27FC236}">
                <a16:creationId xmlns:a16="http://schemas.microsoft.com/office/drawing/2014/main" id="{F345C980-04D9-4BA3-BDEC-8E3881CDF34B}"/>
              </a:ext>
            </a:extLst>
          </p:cNvPr>
          <p:cNvCxnSpPr/>
          <p:nvPr/>
        </p:nvCxnSpPr>
        <p:spPr>
          <a:xfrm flipH="1" flipV="1">
            <a:off x="8595274" y="1419021"/>
            <a:ext cx="665"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5" name="直接连接符 394">
            <a:extLst>
              <a:ext uri="{FF2B5EF4-FFF2-40B4-BE49-F238E27FC236}">
                <a16:creationId xmlns:a16="http://schemas.microsoft.com/office/drawing/2014/main" id="{B0F0BD43-0BDC-4AFE-873A-680333BEB779}"/>
              </a:ext>
            </a:extLst>
          </p:cNvPr>
          <p:cNvCxnSpPr/>
          <p:nvPr/>
        </p:nvCxnSpPr>
        <p:spPr>
          <a:xfrm flipV="1">
            <a:off x="8929457" y="1419021"/>
            <a:ext cx="77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6" name="直接连接符 395">
            <a:extLst>
              <a:ext uri="{FF2B5EF4-FFF2-40B4-BE49-F238E27FC236}">
                <a16:creationId xmlns:a16="http://schemas.microsoft.com/office/drawing/2014/main" id="{90EBC6D2-53DB-4CE4-B767-10C16E4D491A}"/>
              </a:ext>
            </a:extLst>
          </p:cNvPr>
          <p:cNvCxnSpPr/>
          <p:nvPr/>
        </p:nvCxnSpPr>
        <p:spPr>
          <a:xfrm flipH="1" flipV="1">
            <a:off x="9264569" y="1419021"/>
            <a:ext cx="3726"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7" name="直接箭头连接符 396">
            <a:extLst>
              <a:ext uri="{FF2B5EF4-FFF2-40B4-BE49-F238E27FC236}">
                <a16:creationId xmlns:a16="http://schemas.microsoft.com/office/drawing/2014/main" id="{8B7862F0-E548-444F-8EE8-8DB3D482360B}"/>
              </a:ext>
            </a:extLst>
          </p:cNvPr>
          <p:cNvCxnSpPr>
            <a:stCxn id="316" idx="5"/>
          </p:cNvCxnSpPr>
          <p:nvPr/>
        </p:nvCxnSpPr>
        <p:spPr>
          <a:xfrm flipV="1">
            <a:off x="2827942" y="2488274"/>
            <a:ext cx="336796" cy="3249617"/>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99" name="直接箭头连接符 398">
            <a:extLst>
              <a:ext uri="{FF2B5EF4-FFF2-40B4-BE49-F238E27FC236}">
                <a16:creationId xmlns:a16="http://schemas.microsoft.com/office/drawing/2014/main" id="{4C353BE4-C13B-4EF5-A2DF-86EE95E76056}"/>
              </a:ext>
            </a:extLst>
          </p:cNvPr>
          <p:cNvCxnSpPr/>
          <p:nvPr/>
        </p:nvCxnSpPr>
        <p:spPr>
          <a:xfrm flipV="1">
            <a:off x="3175843" y="507755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00" name="直接箭头连接符 399">
            <a:extLst>
              <a:ext uri="{FF2B5EF4-FFF2-40B4-BE49-F238E27FC236}">
                <a16:creationId xmlns:a16="http://schemas.microsoft.com/office/drawing/2014/main" id="{81AB0CED-F229-4B81-A201-9B5763A24010}"/>
              </a:ext>
            </a:extLst>
          </p:cNvPr>
          <p:cNvCxnSpPr/>
          <p:nvPr/>
        </p:nvCxnSpPr>
        <p:spPr>
          <a:xfrm flipV="1">
            <a:off x="3171629" y="367772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1" name="直接箭头连接符 400">
            <a:extLst>
              <a:ext uri="{FF2B5EF4-FFF2-40B4-BE49-F238E27FC236}">
                <a16:creationId xmlns:a16="http://schemas.microsoft.com/office/drawing/2014/main" id="{2475774F-71EE-4C92-89FC-DD60BA8E78E4}"/>
              </a:ext>
            </a:extLst>
          </p:cNvPr>
          <p:cNvCxnSpPr/>
          <p:nvPr/>
        </p:nvCxnSpPr>
        <p:spPr>
          <a:xfrm flipV="1">
            <a:off x="3175843" y="5430179"/>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02" name="直接箭头连接符 401">
            <a:extLst>
              <a:ext uri="{FF2B5EF4-FFF2-40B4-BE49-F238E27FC236}">
                <a16:creationId xmlns:a16="http://schemas.microsoft.com/office/drawing/2014/main" id="{03C8DB27-5649-4A13-A589-05F98AC2B801}"/>
              </a:ext>
            </a:extLst>
          </p:cNvPr>
          <p:cNvCxnSpPr/>
          <p:nvPr/>
        </p:nvCxnSpPr>
        <p:spPr>
          <a:xfrm flipV="1">
            <a:off x="3164738" y="4026702"/>
            <a:ext cx="372556" cy="4183"/>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3" name="直接箭头连接符 402">
            <a:extLst>
              <a:ext uri="{FF2B5EF4-FFF2-40B4-BE49-F238E27FC236}">
                <a16:creationId xmlns:a16="http://schemas.microsoft.com/office/drawing/2014/main" id="{186741AB-0568-49FF-A372-DE8DE0390FD7}"/>
              </a:ext>
            </a:extLst>
          </p:cNvPr>
          <p:cNvCxnSpPr/>
          <p:nvPr/>
        </p:nvCxnSpPr>
        <p:spPr>
          <a:xfrm flipV="1">
            <a:off x="3176903" y="2115400"/>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04" name="直接箭头连接符 403">
            <a:extLst>
              <a:ext uri="{FF2B5EF4-FFF2-40B4-BE49-F238E27FC236}">
                <a16:creationId xmlns:a16="http://schemas.microsoft.com/office/drawing/2014/main" id="{45CF1D79-7C9A-43BB-AE3D-3869981C9E99}"/>
              </a:ext>
            </a:extLst>
          </p:cNvPr>
          <p:cNvCxnSpPr/>
          <p:nvPr/>
        </p:nvCxnSpPr>
        <p:spPr>
          <a:xfrm flipV="1">
            <a:off x="3170012" y="2478651"/>
            <a:ext cx="367282" cy="542"/>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05" name="直接箭头连接符 404">
            <a:extLst>
              <a:ext uri="{FF2B5EF4-FFF2-40B4-BE49-F238E27FC236}">
                <a16:creationId xmlns:a16="http://schemas.microsoft.com/office/drawing/2014/main" id="{CF1AF9D8-86D2-44E1-A314-CACD95561387}"/>
              </a:ext>
            </a:extLst>
          </p:cNvPr>
          <p:cNvCxnSpPr/>
          <p:nvPr/>
        </p:nvCxnSpPr>
        <p:spPr>
          <a:xfrm flipV="1">
            <a:off x="3502471" y="4737150"/>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06" name="直接箭头连接符 405">
            <a:extLst>
              <a:ext uri="{FF2B5EF4-FFF2-40B4-BE49-F238E27FC236}">
                <a16:creationId xmlns:a16="http://schemas.microsoft.com/office/drawing/2014/main" id="{350821BD-7623-4D3E-9C23-C175D8E3BC4D}"/>
              </a:ext>
            </a:extLst>
          </p:cNvPr>
          <p:cNvCxnSpPr/>
          <p:nvPr/>
        </p:nvCxnSpPr>
        <p:spPr>
          <a:xfrm flipV="1">
            <a:off x="3505148" y="3337316"/>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7" name="直接箭头连接符 406">
            <a:extLst>
              <a:ext uri="{FF2B5EF4-FFF2-40B4-BE49-F238E27FC236}">
                <a16:creationId xmlns:a16="http://schemas.microsoft.com/office/drawing/2014/main" id="{4EF07C8A-A56E-45A4-ACE2-DFEEF4821C22}"/>
              </a:ext>
            </a:extLst>
          </p:cNvPr>
          <p:cNvCxnSpPr/>
          <p:nvPr/>
        </p:nvCxnSpPr>
        <p:spPr>
          <a:xfrm flipV="1">
            <a:off x="3521572" y="507066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08" name="直接箭头连接符 407">
            <a:extLst>
              <a:ext uri="{FF2B5EF4-FFF2-40B4-BE49-F238E27FC236}">
                <a16:creationId xmlns:a16="http://schemas.microsoft.com/office/drawing/2014/main" id="{9746350F-D73B-4C74-9373-54AEE8CF97E4}"/>
              </a:ext>
            </a:extLst>
          </p:cNvPr>
          <p:cNvCxnSpPr/>
          <p:nvPr/>
        </p:nvCxnSpPr>
        <p:spPr>
          <a:xfrm flipV="1">
            <a:off x="3510468" y="368461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9" name="直接箭头连接符 408">
            <a:extLst>
              <a:ext uri="{FF2B5EF4-FFF2-40B4-BE49-F238E27FC236}">
                <a16:creationId xmlns:a16="http://schemas.microsoft.com/office/drawing/2014/main" id="{90A774FB-282E-4DB0-9FA6-E7BEF81F64BF}"/>
              </a:ext>
            </a:extLst>
          </p:cNvPr>
          <p:cNvCxnSpPr/>
          <p:nvPr/>
        </p:nvCxnSpPr>
        <p:spPr>
          <a:xfrm flipV="1">
            <a:off x="3521572" y="5430177"/>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10" name="直接箭头连接符 409">
            <a:extLst>
              <a:ext uri="{FF2B5EF4-FFF2-40B4-BE49-F238E27FC236}">
                <a16:creationId xmlns:a16="http://schemas.microsoft.com/office/drawing/2014/main" id="{4857FCCF-14C7-4F76-8D33-E39CF001C7B7}"/>
              </a:ext>
            </a:extLst>
          </p:cNvPr>
          <p:cNvCxnSpPr/>
          <p:nvPr/>
        </p:nvCxnSpPr>
        <p:spPr>
          <a:xfrm>
            <a:off x="3510468" y="4030343"/>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1" name="直接箭头连接符 410">
            <a:extLst>
              <a:ext uri="{FF2B5EF4-FFF2-40B4-BE49-F238E27FC236}">
                <a16:creationId xmlns:a16="http://schemas.microsoft.com/office/drawing/2014/main" id="{C43128DF-A768-49D4-A3E6-CEE0F26E2BD6}"/>
              </a:ext>
            </a:extLst>
          </p:cNvPr>
          <p:cNvCxnSpPr/>
          <p:nvPr/>
        </p:nvCxnSpPr>
        <p:spPr>
          <a:xfrm>
            <a:off x="3537295" y="3677050"/>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2" name="直接箭头连接符 411">
            <a:extLst>
              <a:ext uri="{FF2B5EF4-FFF2-40B4-BE49-F238E27FC236}">
                <a16:creationId xmlns:a16="http://schemas.microsoft.com/office/drawing/2014/main" id="{403085F4-085F-4707-A02E-9E04BB2CD1CA}"/>
              </a:ext>
            </a:extLst>
          </p:cNvPr>
          <p:cNvCxnSpPr/>
          <p:nvPr/>
        </p:nvCxnSpPr>
        <p:spPr>
          <a:xfrm flipV="1">
            <a:off x="3508586" y="5080447"/>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13" name="直接箭头连接符 412">
            <a:extLst>
              <a:ext uri="{FF2B5EF4-FFF2-40B4-BE49-F238E27FC236}">
                <a16:creationId xmlns:a16="http://schemas.microsoft.com/office/drawing/2014/main" id="{74AE1078-4B34-45AC-B52B-08BA70AEAC74}"/>
              </a:ext>
            </a:extLst>
          </p:cNvPr>
          <p:cNvCxnSpPr/>
          <p:nvPr/>
        </p:nvCxnSpPr>
        <p:spPr>
          <a:xfrm flipV="1">
            <a:off x="3510421" y="1774992"/>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14" name="直接箭头连接符 413">
            <a:extLst>
              <a:ext uri="{FF2B5EF4-FFF2-40B4-BE49-F238E27FC236}">
                <a16:creationId xmlns:a16="http://schemas.microsoft.com/office/drawing/2014/main" id="{94638B10-46F2-44CE-A0F1-8D4AE2436068}"/>
              </a:ext>
            </a:extLst>
          </p:cNvPr>
          <p:cNvCxnSpPr/>
          <p:nvPr/>
        </p:nvCxnSpPr>
        <p:spPr>
          <a:xfrm flipV="1">
            <a:off x="3515742" y="2122290"/>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15" name="直接箭头连接符 414">
            <a:extLst>
              <a:ext uri="{FF2B5EF4-FFF2-40B4-BE49-F238E27FC236}">
                <a16:creationId xmlns:a16="http://schemas.microsoft.com/office/drawing/2014/main" id="{C179DD3A-326E-4FAF-B8B5-56F9351B4B69}"/>
              </a:ext>
            </a:extLst>
          </p:cNvPr>
          <p:cNvCxnSpPr/>
          <p:nvPr/>
        </p:nvCxnSpPr>
        <p:spPr>
          <a:xfrm>
            <a:off x="3515742" y="2468019"/>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16" name="直接箭头连接符 415">
            <a:extLst>
              <a:ext uri="{FF2B5EF4-FFF2-40B4-BE49-F238E27FC236}">
                <a16:creationId xmlns:a16="http://schemas.microsoft.com/office/drawing/2014/main" id="{7721BC43-327E-4B63-BD51-60F1B008A9E7}"/>
              </a:ext>
            </a:extLst>
          </p:cNvPr>
          <p:cNvCxnSpPr/>
          <p:nvPr/>
        </p:nvCxnSpPr>
        <p:spPr>
          <a:xfrm>
            <a:off x="3518612" y="2115226"/>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17" name="直接箭头连接符 416">
            <a:extLst>
              <a:ext uri="{FF2B5EF4-FFF2-40B4-BE49-F238E27FC236}">
                <a16:creationId xmlns:a16="http://schemas.microsoft.com/office/drawing/2014/main" id="{7DCF963A-B3A8-4472-86A1-B6D9C5D7F4C4}"/>
              </a:ext>
            </a:extLst>
          </p:cNvPr>
          <p:cNvCxnSpPr/>
          <p:nvPr/>
        </p:nvCxnSpPr>
        <p:spPr>
          <a:xfrm flipV="1">
            <a:off x="3855091" y="4384531"/>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18" name="直接箭头连接符 417">
            <a:extLst>
              <a:ext uri="{FF2B5EF4-FFF2-40B4-BE49-F238E27FC236}">
                <a16:creationId xmlns:a16="http://schemas.microsoft.com/office/drawing/2014/main" id="{F90F0E7A-AFED-4960-8F05-F815084FDB08}"/>
              </a:ext>
            </a:extLst>
          </p:cNvPr>
          <p:cNvCxnSpPr/>
          <p:nvPr/>
        </p:nvCxnSpPr>
        <p:spPr>
          <a:xfrm flipV="1">
            <a:off x="3848200" y="4730260"/>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19" name="直接箭头连接符 418">
            <a:extLst>
              <a:ext uri="{FF2B5EF4-FFF2-40B4-BE49-F238E27FC236}">
                <a16:creationId xmlns:a16="http://schemas.microsoft.com/office/drawing/2014/main" id="{3DCABDD0-EE0A-4BF6-9304-54AC2E723524}"/>
              </a:ext>
            </a:extLst>
          </p:cNvPr>
          <p:cNvCxnSpPr/>
          <p:nvPr/>
        </p:nvCxnSpPr>
        <p:spPr>
          <a:xfrm flipV="1">
            <a:off x="3849771" y="507066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0" name="直接箭头连接符 419">
            <a:extLst>
              <a:ext uri="{FF2B5EF4-FFF2-40B4-BE49-F238E27FC236}">
                <a16:creationId xmlns:a16="http://schemas.microsoft.com/office/drawing/2014/main" id="{8CC2C5A9-F80D-4A8A-AA9B-5CFE2440198B}"/>
              </a:ext>
            </a:extLst>
          </p:cNvPr>
          <p:cNvCxnSpPr/>
          <p:nvPr/>
        </p:nvCxnSpPr>
        <p:spPr>
          <a:xfrm flipV="1">
            <a:off x="3850876" y="3337316"/>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1" name="直接箭头连接符 420">
            <a:extLst>
              <a:ext uri="{FF2B5EF4-FFF2-40B4-BE49-F238E27FC236}">
                <a16:creationId xmlns:a16="http://schemas.microsoft.com/office/drawing/2014/main" id="{930BD305-BE40-47CE-B347-178946596847}"/>
              </a:ext>
            </a:extLst>
          </p:cNvPr>
          <p:cNvCxnSpPr/>
          <p:nvPr/>
        </p:nvCxnSpPr>
        <p:spPr>
          <a:xfrm flipV="1">
            <a:off x="3850876" y="367772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2" name="直接箭头连接符 421">
            <a:extLst>
              <a:ext uri="{FF2B5EF4-FFF2-40B4-BE49-F238E27FC236}">
                <a16:creationId xmlns:a16="http://schemas.microsoft.com/office/drawing/2014/main" id="{74AD76E2-847B-4B38-A976-31998B159E9B}"/>
              </a:ext>
            </a:extLst>
          </p:cNvPr>
          <p:cNvCxnSpPr/>
          <p:nvPr/>
        </p:nvCxnSpPr>
        <p:spPr>
          <a:xfrm flipV="1">
            <a:off x="3861981" y="542328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3" name="直接箭头连接符 422">
            <a:extLst>
              <a:ext uri="{FF2B5EF4-FFF2-40B4-BE49-F238E27FC236}">
                <a16:creationId xmlns:a16="http://schemas.microsoft.com/office/drawing/2014/main" id="{BA3A179A-4DD5-41F0-BAE6-2F7F68E3DFBF}"/>
              </a:ext>
            </a:extLst>
          </p:cNvPr>
          <p:cNvCxnSpPr/>
          <p:nvPr/>
        </p:nvCxnSpPr>
        <p:spPr>
          <a:xfrm>
            <a:off x="3857766" y="4037232"/>
            <a:ext cx="326629"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4" name="直接箭头连接符 423">
            <a:extLst>
              <a:ext uri="{FF2B5EF4-FFF2-40B4-BE49-F238E27FC236}">
                <a16:creationId xmlns:a16="http://schemas.microsoft.com/office/drawing/2014/main" id="{74FD0CD4-A5BF-4383-B143-B9D0235ECA74}"/>
              </a:ext>
            </a:extLst>
          </p:cNvPr>
          <p:cNvCxnSpPr/>
          <p:nvPr/>
        </p:nvCxnSpPr>
        <p:spPr>
          <a:xfrm flipV="1">
            <a:off x="3842880" y="4737151"/>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5" name="直接箭头连接符 424">
            <a:extLst>
              <a:ext uri="{FF2B5EF4-FFF2-40B4-BE49-F238E27FC236}">
                <a16:creationId xmlns:a16="http://schemas.microsoft.com/office/drawing/2014/main" id="{8703DE1C-FBAD-45E9-A04A-763CC7F37F21}"/>
              </a:ext>
            </a:extLst>
          </p:cNvPr>
          <p:cNvCxnSpPr/>
          <p:nvPr/>
        </p:nvCxnSpPr>
        <p:spPr>
          <a:xfrm>
            <a:off x="3843985" y="3330967"/>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6" name="直接箭头连接符 425">
            <a:extLst>
              <a:ext uri="{FF2B5EF4-FFF2-40B4-BE49-F238E27FC236}">
                <a16:creationId xmlns:a16="http://schemas.microsoft.com/office/drawing/2014/main" id="{58349A26-48AF-4FAB-BA1C-45CC941251FC}"/>
              </a:ext>
            </a:extLst>
          </p:cNvPr>
          <p:cNvCxnSpPr/>
          <p:nvPr/>
        </p:nvCxnSpPr>
        <p:spPr>
          <a:xfrm flipV="1">
            <a:off x="3857001" y="2965302"/>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7" name="直接箭头连接符 426">
            <a:extLst>
              <a:ext uri="{FF2B5EF4-FFF2-40B4-BE49-F238E27FC236}">
                <a16:creationId xmlns:a16="http://schemas.microsoft.com/office/drawing/2014/main" id="{ED46FFB6-4021-48B8-8D58-C1FA170BE65C}"/>
              </a:ext>
            </a:extLst>
          </p:cNvPr>
          <p:cNvCxnSpPr/>
          <p:nvPr/>
        </p:nvCxnSpPr>
        <p:spPr>
          <a:xfrm>
            <a:off x="3883025" y="3676508"/>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8" name="直接箭头连接符 427">
            <a:extLst>
              <a:ext uri="{FF2B5EF4-FFF2-40B4-BE49-F238E27FC236}">
                <a16:creationId xmlns:a16="http://schemas.microsoft.com/office/drawing/2014/main" id="{80640312-12E7-47C7-B3ED-458B4361B289}"/>
              </a:ext>
            </a:extLst>
          </p:cNvPr>
          <p:cNvCxnSpPr/>
          <p:nvPr/>
        </p:nvCxnSpPr>
        <p:spPr>
          <a:xfrm flipV="1">
            <a:off x="3854315" y="508044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9" name="直接箭头连接符 428">
            <a:extLst>
              <a:ext uri="{FF2B5EF4-FFF2-40B4-BE49-F238E27FC236}">
                <a16:creationId xmlns:a16="http://schemas.microsoft.com/office/drawing/2014/main" id="{A147E459-E230-47BE-908D-0CB1D3F6E5FA}"/>
              </a:ext>
            </a:extLst>
          </p:cNvPr>
          <p:cNvCxnSpPr/>
          <p:nvPr/>
        </p:nvCxnSpPr>
        <p:spPr>
          <a:xfrm flipV="1">
            <a:off x="3856150" y="1774992"/>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30" name="直接箭头连接符 429">
            <a:extLst>
              <a:ext uri="{FF2B5EF4-FFF2-40B4-BE49-F238E27FC236}">
                <a16:creationId xmlns:a16="http://schemas.microsoft.com/office/drawing/2014/main" id="{3FA7A7A3-669D-4C77-BFA6-42EBF88E6BB4}"/>
              </a:ext>
            </a:extLst>
          </p:cNvPr>
          <p:cNvCxnSpPr/>
          <p:nvPr/>
        </p:nvCxnSpPr>
        <p:spPr>
          <a:xfrm flipV="1">
            <a:off x="3856150" y="2115400"/>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31" name="直接箭头连接符 430">
            <a:extLst>
              <a:ext uri="{FF2B5EF4-FFF2-40B4-BE49-F238E27FC236}">
                <a16:creationId xmlns:a16="http://schemas.microsoft.com/office/drawing/2014/main" id="{162D32D1-5D32-4D7B-B5CD-13A8F1378583}"/>
              </a:ext>
            </a:extLst>
          </p:cNvPr>
          <p:cNvCxnSpPr/>
          <p:nvPr/>
        </p:nvCxnSpPr>
        <p:spPr>
          <a:xfrm>
            <a:off x="3863040" y="2474909"/>
            <a:ext cx="326629"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32" name="直接箭头连接符 431">
            <a:extLst>
              <a:ext uri="{FF2B5EF4-FFF2-40B4-BE49-F238E27FC236}">
                <a16:creationId xmlns:a16="http://schemas.microsoft.com/office/drawing/2014/main" id="{6BDF469B-9269-420E-8EA5-96E57B595D1A}"/>
              </a:ext>
            </a:extLst>
          </p:cNvPr>
          <p:cNvCxnSpPr/>
          <p:nvPr/>
        </p:nvCxnSpPr>
        <p:spPr>
          <a:xfrm>
            <a:off x="3854183" y="1773900"/>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33" name="直接箭头连接符 432">
            <a:extLst>
              <a:ext uri="{FF2B5EF4-FFF2-40B4-BE49-F238E27FC236}">
                <a16:creationId xmlns:a16="http://schemas.microsoft.com/office/drawing/2014/main" id="{50D7A657-D2FE-4C70-88E3-254F7A612556}"/>
              </a:ext>
            </a:extLst>
          </p:cNvPr>
          <p:cNvCxnSpPr/>
          <p:nvPr/>
        </p:nvCxnSpPr>
        <p:spPr>
          <a:xfrm>
            <a:off x="3854183" y="2119941"/>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34" name="直接箭头连接符 433">
            <a:extLst>
              <a:ext uri="{FF2B5EF4-FFF2-40B4-BE49-F238E27FC236}">
                <a16:creationId xmlns:a16="http://schemas.microsoft.com/office/drawing/2014/main" id="{557F2D53-377D-431E-9C9F-7E3AB83DCA59}"/>
              </a:ext>
            </a:extLst>
          </p:cNvPr>
          <p:cNvCxnSpPr/>
          <p:nvPr/>
        </p:nvCxnSpPr>
        <p:spPr>
          <a:xfrm flipV="1">
            <a:off x="3861998" y="1415146"/>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35" name="直接箭头连接符 434">
            <a:extLst>
              <a:ext uri="{FF2B5EF4-FFF2-40B4-BE49-F238E27FC236}">
                <a16:creationId xmlns:a16="http://schemas.microsoft.com/office/drawing/2014/main" id="{6520DE17-0195-4562-81AE-7B4B80317B51}"/>
              </a:ext>
            </a:extLst>
          </p:cNvPr>
          <p:cNvCxnSpPr>
            <a:cxnSpLocks/>
          </p:cNvCxnSpPr>
          <p:nvPr/>
        </p:nvCxnSpPr>
        <p:spPr>
          <a:xfrm flipV="1">
            <a:off x="4272939" y="4026701"/>
            <a:ext cx="245075" cy="1970723"/>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6" name="直接箭头连接符 435">
            <a:extLst>
              <a:ext uri="{FF2B5EF4-FFF2-40B4-BE49-F238E27FC236}">
                <a16:creationId xmlns:a16="http://schemas.microsoft.com/office/drawing/2014/main" id="{0C3574F9-A16E-482F-BB64-B5856BE81911}"/>
              </a:ext>
            </a:extLst>
          </p:cNvPr>
          <p:cNvCxnSpPr>
            <a:cxnSpLocks/>
          </p:cNvCxnSpPr>
          <p:nvPr/>
        </p:nvCxnSpPr>
        <p:spPr>
          <a:xfrm flipV="1">
            <a:off x="4272939" y="5414052"/>
            <a:ext cx="245075" cy="583372"/>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37" name="矩形 436">
            <a:extLst>
              <a:ext uri="{FF2B5EF4-FFF2-40B4-BE49-F238E27FC236}">
                <a16:creationId xmlns:a16="http://schemas.microsoft.com/office/drawing/2014/main" id="{FB816592-A487-4762-A1E7-7587727E5FF4}"/>
              </a:ext>
            </a:extLst>
          </p:cNvPr>
          <p:cNvSpPr/>
          <p:nvPr/>
        </p:nvSpPr>
        <p:spPr>
          <a:xfrm>
            <a:off x="8184232" y="5471496"/>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438" name="矩形 437">
            <a:extLst>
              <a:ext uri="{FF2B5EF4-FFF2-40B4-BE49-F238E27FC236}">
                <a16:creationId xmlns:a16="http://schemas.microsoft.com/office/drawing/2014/main" id="{B2C16603-11BB-47E8-8203-6A33FEE9C96D}"/>
              </a:ext>
            </a:extLst>
          </p:cNvPr>
          <p:cNvSpPr/>
          <p:nvPr/>
        </p:nvSpPr>
        <p:spPr>
          <a:xfrm>
            <a:off x="8521478" y="5471496"/>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mc:AlternateContent xmlns:mc="http://schemas.openxmlformats.org/markup-compatibility/2006" xmlns:a14="http://schemas.microsoft.com/office/drawing/2010/main">
        <mc:Choice Requires="a14">
          <p:sp>
            <p:nvSpPr>
              <p:cNvPr id="439" name="矩形 438">
                <a:extLst>
                  <a:ext uri="{FF2B5EF4-FFF2-40B4-BE49-F238E27FC236}">
                    <a16:creationId xmlns:a16="http://schemas.microsoft.com/office/drawing/2014/main" id="{8B2255D0-0689-4EF6-BC06-BB7B1F8A0D1D}"/>
                  </a:ext>
                </a:extLst>
              </p:cNvPr>
              <p:cNvSpPr/>
              <p:nvPr/>
            </p:nvSpPr>
            <p:spPr>
              <a:xfrm>
                <a:off x="8859754" y="5471496"/>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𝑇</m:t>
                          </m:r>
                        </m:sub>
                      </m:sSub>
                    </m:oMath>
                  </m:oMathPara>
                </a14:m>
                <a:endParaRPr lang="zh-CN" altLang="en-US" sz="1600" dirty="0"/>
              </a:p>
            </p:txBody>
          </p:sp>
        </mc:Choice>
        <mc:Fallback xmlns="">
          <p:sp>
            <p:nvSpPr>
              <p:cNvPr id="439" name="矩形 438">
                <a:extLst>
                  <a:ext uri="{FF2B5EF4-FFF2-40B4-BE49-F238E27FC236}">
                    <a16:creationId xmlns:a16="http://schemas.microsoft.com/office/drawing/2014/main" id="{8B2255D0-0689-4EF6-BC06-BB7B1F8A0D1D}"/>
                  </a:ext>
                </a:extLst>
              </p:cNvPr>
              <p:cNvSpPr>
                <a:spLocks noRot="1" noChangeAspect="1" noMove="1" noResize="1" noEditPoints="1" noAdjustHandles="1" noChangeArrowheads="1" noChangeShapeType="1" noTextEdit="1"/>
              </p:cNvSpPr>
              <p:nvPr/>
            </p:nvSpPr>
            <p:spPr>
              <a:xfrm>
                <a:off x="8859754" y="5471496"/>
                <a:ext cx="151632" cy="386116"/>
              </a:xfrm>
              <a:prstGeom prst="rect">
                <a:avLst/>
              </a:prstGeom>
              <a:blipFill>
                <a:blip r:embed="rId15"/>
                <a:stretch>
                  <a:fillRect l="-65385" r="-53846"/>
                </a:stretch>
              </a:blipFill>
            </p:spPr>
            <p:txBody>
              <a:bodyPr/>
              <a:lstStyle/>
              <a:p>
                <a:r>
                  <a:rPr lang="zh-CN" altLang="en-US">
                    <a:noFill/>
                  </a:rPr>
                  <a:t> </a:t>
                </a:r>
              </a:p>
            </p:txBody>
          </p:sp>
        </mc:Fallback>
      </mc:AlternateContent>
      <p:sp>
        <p:nvSpPr>
          <p:cNvPr id="440" name="矩形 439">
            <a:extLst>
              <a:ext uri="{FF2B5EF4-FFF2-40B4-BE49-F238E27FC236}">
                <a16:creationId xmlns:a16="http://schemas.microsoft.com/office/drawing/2014/main" id="{7F68437D-EE51-4DF9-AD47-D5E2554D7110}"/>
              </a:ext>
            </a:extLst>
          </p:cNvPr>
          <p:cNvSpPr/>
          <p:nvPr/>
        </p:nvSpPr>
        <p:spPr>
          <a:xfrm>
            <a:off x="4099939" y="5997424"/>
            <a:ext cx="274988" cy="300502"/>
          </a:xfrm>
          <a:prstGeom prst="rect">
            <a:avLst/>
          </a:prstGeom>
          <a:solidFill>
            <a:srgbClr val="FF0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一</a:t>
            </a:r>
          </a:p>
        </p:txBody>
      </p:sp>
      <p:cxnSp>
        <p:nvCxnSpPr>
          <p:cNvPr id="441" name="直接箭头连接符 440">
            <a:extLst>
              <a:ext uri="{FF2B5EF4-FFF2-40B4-BE49-F238E27FC236}">
                <a16:creationId xmlns:a16="http://schemas.microsoft.com/office/drawing/2014/main" id="{4F619134-1223-4356-A19D-91D24ABB5AC6}"/>
              </a:ext>
            </a:extLst>
          </p:cNvPr>
          <p:cNvCxnSpPr/>
          <p:nvPr/>
        </p:nvCxnSpPr>
        <p:spPr>
          <a:xfrm flipV="1">
            <a:off x="4181719" y="3337856"/>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2" name="直接箭头连接符 441">
            <a:extLst>
              <a:ext uri="{FF2B5EF4-FFF2-40B4-BE49-F238E27FC236}">
                <a16:creationId xmlns:a16="http://schemas.microsoft.com/office/drawing/2014/main" id="{3A83364D-DB1E-4D9C-9462-D1CEC43E5087}"/>
              </a:ext>
            </a:extLst>
          </p:cNvPr>
          <p:cNvCxnSpPr/>
          <p:nvPr/>
        </p:nvCxnSpPr>
        <p:spPr>
          <a:xfrm flipV="1">
            <a:off x="4181719" y="367826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3" name="直接箭头连接符 442">
            <a:extLst>
              <a:ext uri="{FF2B5EF4-FFF2-40B4-BE49-F238E27FC236}">
                <a16:creationId xmlns:a16="http://schemas.microsoft.com/office/drawing/2014/main" id="{532EBDC5-65D9-471B-97B9-CFEA62D51A5F}"/>
              </a:ext>
            </a:extLst>
          </p:cNvPr>
          <p:cNvCxnSpPr/>
          <p:nvPr/>
        </p:nvCxnSpPr>
        <p:spPr>
          <a:xfrm>
            <a:off x="4188609" y="4037772"/>
            <a:ext cx="326629"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4" name="直接箭头连接符 443">
            <a:extLst>
              <a:ext uri="{FF2B5EF4-FFF2-40B4-BE49-F238E27FC236}">
                <a16:creationId xmlns:a16="http://schemas.microsoft.com/office/drawing/2014/main" id="{1F7F8F6D-A9F6-47B1-AE60-F4B7D43EE120}"/>
              </a:ext>
            </a:extLst>
          </p:cNvPr>
          <p:cNvCxnSpPr/>
          <p:nvPr/>
        </p:nvCxnSpPr>
        <p:spPr>
          <a:xfrm>
            <a:off x="4174828" y="3331507"/>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5" name="直接箭头连接符 444">
            <a:extLst>
              <a:ext uri="{FF2B5EF4-FFF2-40B4-BE49-F238E27FC236}">
                <a16:creationId xmlns:a16="http://schemas.microsoft.com/office/drawing/2014/main" id="{77DEB592-F086-4B62-8DB2-95119E84B829}"/>
              </a:ext>
            </a:extLst>
          </p:cNvPr>
          <p:cNvCxnSpPr/>
          <p:nvPr/>
        </p:nvCxnSpPr>
        <p:spPr>
          <a:xfrm flipV="1">
            <a:off x="4187844" y="2965842"/>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6" name="直接箭头连接符 445">
            <a:extLst>
              <a:ext uri="{FF2B5EF4-FFF2-40B4-BE49-F238E27FC236}">
                <a16:creationId xmlns:a16="http://schemas.microsoft.com/office/drawing/2014/main" id="{8F734427-01D8-44F1-9AAD-8800E768C16A}"/>
              </a:ext>
            </a:extLst>
          </p:cNvPr>
          <p:cNvCxnSpPr/>
          <p:nvPr/>
        </p:nvCxnSpPr>
        <p:spPr>
          <a:xfrm>
            <a:off x="4213868" y="3677048"/>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7" name="直接箭头连接符 446">
            <a:extLst>
              <a:ext uri="{FF2B5EF4-FFF2-40B4-BE49-F238E27FC236}">
                <a16:creationId xmlns:a16="http://schemas.microsoft.com/office/drawing/2014/main" id="{91F8A305-CDA3-48F2-8233-5D121A1CF800}"/>
              </a:ext>
            </a:extLst>
          </p:cNvPr>
          <p:cNvCxnSpPr/>
          <p:nvPr/>
        </p:nvCxnSpPr>
        <p:spPr>
          <a:xfrm flipV="1">
            <a:off x="4186142" y="1776291"/>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48" name="直接箭头连接符 447">
            <a:extLst>
              <a:ext uri="{FF2B5EF4-FFF2-40B4-BE49-F238E27FC236}">
                <a16:creationId xmlns:a16="http://schemas.microsoft.com/office/drawing/2014/main" id="{B5963731-2AE5-4868-BD81-578B87E236BB}"/>
              </a:ext>
            </a:extLst>
          </p:cNvPr>
          <p:cNvCxnSpPr/>
          <p:nvPr/>
        </p:nvCxnSpPr>
        <p:spPr>
          <a:xfrm flipV="1">
            <a:off x="4186142" y="2116699"/>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49" name="直接箭头连接符 448">
            <a:extLst>
              <a:ext uri="{FF2B5EF4-FFF2-40B4-BE49-F238E27FC236}">
                <a16:creationId xmlns:a16="http://schemas.microsoft.com/office/drawing/2014/main" id="{602B4FED-B3BC-49C7-96F0-DFAA1C61E8E4}"/>
              </a:ext>
            </a:extLst>
          </p:cNvPr>
          <p:cNvCxnSpPr/>
          <p:nvPr/>
        </p:nvCxnSpPr>
        <p:spPr>
          <a:xfrm>
            <a:off x="4193032" y="2476208"/>
            <a:ext cx="326629"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50" name="直接箭头连接符 449">
            <a:extLst>
              <a:ext uri="{FF2B5EF4-FFF2-40B4-BE49-F238E27FC236}">
                <a16:creationId xmlns:a16="http://schemas.microsoft.com/office/drawing/2014/main" id="{C973FD59-ED09-4B0F-94C1-7609D7BBE43E}"/>
              </a:ext>
            </a:extLst>
          </p:cNvPr>
          <p:cNvCxnSpPr/>
          <p:nvPr/>
        </p:nvCxnSpPr>
        <p:spPr>
          <a:xfrm>
            <a:off x="4184175" y="1775199"/>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51" name="直接箭头连接符 450">
            <a:extLst>
              <a:ext uri="{FF2B5EF4-FFF2-40B4-BE49-F238E27FC236}">
                <a16:creationId xmlns:a16="http://schemas.microsoft.com/office/drawing/2014/main" id="{A79E60E2-7505-43D1-9C60-B30B1BEA1C93}"/>
              </a:ext>
            </a:extLst>
          </p:cNvPr>
          <p:cNvCxnSpPr/>
          <p:nvPr/>
        </p:nvCxnSpPr>
        <p:spPr>
          <a:xfrm>
            <a:off x="4184175" y="2121240"/>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52" name="直接箭头连接符 451">
            <a:extLst>
              <a:ext uri="{FF2B5EF4-FFF2-40B4-BE49-F238E27FC236}">
                <a16:creationId xmlns:a16="http://schemas.microsoft.com/office/drawing/2014/main" id="{A9D7D27C-DF49-46C0-98EC-97D8740502A8}"/>
              </a:ext>
            </a:extLst>
          </p:cNvPr>
          <p:cNvCxnSpPr/>
          <p:nvPr/>
        </p:nvCxnSpPr>
        <p:spPr>
          <a:xfrm flipV="1">
            <a:off x="4191990" y="1416445"/>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53" name="直接箭头连接符 452">
            <a:extLst>
              <a:ext uri="{FF2B5EF4-FFF2-40B4-BE49-F238E27FC236}">
                <a16:creationId xmlns:a16="http://schemas.microsoft.com/office/drawing/2014/main" id="{D0D0D73D-1C92-41D3-B485-AC8C3F4881D8}"/>
              </a:ext>
            </a:extLst>
          </p:cNvPr>
          <p:cNvCxnSpPr/>
          <p:nvPr/>
        </p:nvCxnSpPr>
        <p:spPr>
          <a:xfrm flipV="1">
            <a:off x="4209335" y="4378711"/>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54" name="直接箭头连接符 453">
            <a:extLst>
              <a:ext uri="{FF2B5EF4-FFF2-40B4-BE49-F238E27FC236}">
                <a16:creationId xmlns:a16="http://schemas.microsoft.com/office/drawing/2014/main" id="{419EEF44-098D-41F4-A59C-09DCAC2BDEDD}"/>
              </a:ext>
            </a:extLst>
          </p:cNvPr>
          <p:cNvCxnSpPr/>
          <p:nvPr/>
        </p:nvCxnSpPr>
        <p:spPr>
          <a:xfrm flipV="1">
            <a:off x="4202444" y="4724440"/>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55" name="直接箭头连接符 454">
            <a:extLst>
              <a:ext uri="{FF2B5EF4-FFF2-40B4-BE49-F238E27FC236}">
                <a16:creationId xmlns:a16="http://schemas.microsoft.com/office/drawing/2014/main" id="{0B64DF48-96C5-420C-B0BF-53522A42517B}"/>
              </a:ext>
            </a:extLst>
          </p:cNvPr>
          <p:cNvCxnSpPr/>
          <p:nvPr/>
        </p:nvCxnSpPr>
        <p:spPr>
          <a:xfrm flipV="1">
            <a:off x="4204015" y="506484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56" name="直接箭头连接符 455">
            <a:extLst>
              <a:ext uri="{FF2B5EF4-FFF2-40B4-BE49-F238E27FC236}">
                <a16:creationId xmlns:a16="http://schemas.microsoft.com/office/drawing/2014/main" id="{D02DCE5B-8B93-43E5-A065-356595A4AE08}"/>
              </a:ext>
            </a:extLst>
          </p:cNvPr>
          <p:cNvCxnSpPr/>
          <p:nvPr/>
        </p:nvCxnSpPr>
        <p:spPr>
          <a:xfrm flipV="1">
            <a:off x="4216225" y="541746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57" name="直接箭头连接符 456">
            <a:extLst>
              <a:ext uri="{FF2B5EF4-FFF2-40B4-BE49-F238E27FC236}">
                <a16:creationId xmlns:a16="http://schemas.microsoft.com/office/drawing/2014/main" id="{03CE066F-4697-48C7-9FE3-265A9B831DF1}"/>
              </a:ext>
            </a:extLst>
          </p:cNvPr>
          <p:cNvCxnSpPr/>
          <p:nvPr/>
        </p:nvCxnSpPr>
        <p:spPr>
          <a:xfrm flipV="1">
            <a:off x="4197124" y="4731331"/>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58" name="直接箭头连接符 457">
            <a:extLst>
              <a:ext uri="{FF2B5EF4-FFF2-40B4-BE49-F238E27FC236}">
                <a16:creationId xmlns:a16="http://schemas.microsoft.com/office/drawing/2014/main" id="{F476FEA5-3ADB-4446-A2B0-4D61844B4046}"/>
              </a:ext>
            </a:extLst>
          </p:cNvPr>
          <p:cNvCxnSpPr/>
          <p:nvPr/>
        </p:nvCxnSpPr>
        <p:spPr>
          <a:xfrm flipV="1">
            <a:off x="4208559" y="507462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59" name="Line 10">
            <a:extLst>
              <a:ext uri="{FF2B5EF4-FFF2-40B4-BE49-F238E27FC236}">
                <a16:creationId xmlns:a16="http://schemas.microsoft.com/office/drawing/2014/main" id="{961D63A1-8425-4DA6-AB7C-55A6E0DC78C6}"/>
              </a:ext>
            </a:extLst>
          </p:cNvPr>
          <p:cNvSpPr>
            <a:spLocks noChangeShapeType="1"/>
          </p:cNvSpPr>
          <p:nvPr/>
        </p:nvSpPr>
        <p:spPr bwMode="auto">
          <a:xfrm rot="16200000">
            <a:off x="2678047" y="5605147"/>
            <a:ext cx="2023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460" name="直接箭头连接符 459">
            <a:extLst>
              <a:ext uri="{FF2B5EF4-FFF2-40B4-BE49-F238E27FC236}">
                <a16:creationId xmlns:a16="http://schemas.microsoft.com/office/drawing/2014/main" id="{A4CBCADC-88F0-42C8-9BE3-E00EBEBEC82B}"/>
              </a:ext>
            </a:extLst>
          </p:cNvPr>
          <p:cNvCxnSpPr/>
          <p:nvPr/>
        </p:nvCxnSpPr>
        <p:spPr>
          <a:xfrm flipV="1">
            <a:off x="4534076" y="1787555"/>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61" name="直接箭头连接符 460">
            <a:extLst>
              <a:ext uri="{FF2B5EF4-FFF2-40B4-BE49-F238E27FC236}">
                <a16:creationId xmlns:a16="http://schemas.microsoft.com/office/drawing/2014/main" id="{2DA81C4D-0BB8-4728-9FFD-17E52B36C9EA}"/>
              </a:ext>
            </a:extLst>
          </p:cNvPr>
          <p:cNvCxnSpPr/>
          <p:nvPr/>
        </p:nvCxnSpPr>
        <p:spPr>
          <a:xfrm flipV="1">
            <a:off x="4534076" y="2127963"/>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62" name="直接箭头连接符 461">
            <a:extLst>
              <a:ext uri="{FF2B5EF4-FFF2-40B4-BE49-F238E27FC236}">
                <a16:creationId xmlns:a16="http://schemas.microsoft.com/office/drawing/2014/main" id="{7922A7E0-6DBC-4E83-AE1B-BE810F23D1F9}"/>
              </a:ext>
            </a:extLst>
          </p:cNvPr>
          <p:cNvCxnSpPr/>
          <p:nvPr/>
        </p:nvCxnSpPr>
        <p:spPr>
          <a:xfrm>
            <a:off x="4540966" y="2487472"/>
            <a:ext cx="326629"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63" name="直接箭头连接符 462">
            <a:extLst>
              <a:ext uri="{FF2B5EF4-FFF2-40B4-BE49-F238E27FC236}">
                <a16:creationId xmlns:a16="http://schemas.microsoft.com/office/drawing/2014/main" id="{C4BE32C9-11C4-47EE-84CF-325F7B1B0029}"/>
              </a:ext>
            </a:extLst>
          </p:cNvPr>
          <p:cNvCxnSpPr/>
          <p:nvPr/>
        </p:nvCxnSpPr>
        <p:spPr>
          <a:xfrm>
            <a:off x="4532109" y="1786463"/>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64" name="直接箭头连接符 463">
            <a:extLst>
              <a:ext uri="{FF2B5EF4-FFF2-40B4-BE49-F238E27FC236}">
                <a16:creationId xmlns:a16="http://schemas.microsoft.com/office/drawing/2014/main" id="{ADC17EF3-C48F-45CB-AE20-FC852A599E49}"/>
              </a:ext>
            </a:extLst>
          </p:cNvPr>
          <p:cNvCxnSpPr/>
          <p:nvPr/>
        </p:nvCxnSpPr>
        <p:spPr>
          <a:xfrm>
            <a:off x="4532109" y="2132504"/>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65" name="直接箭头连接符 464">
            <a:extLst>
              <a:ext uri="{FF2B5EF4-FFF2-40B4-BE49-F238E27FC236}">
                <a16:creationId xmlns:a16="http://schemas.microsoft.com/office/drawing/2014/main" id="{B3197CE9-FAF4-4019-B496-9AB27CD028F9}"/>
              </a:ext>
            </a:extLst>
          </p:cNvPr>
          <p:cNvCxnSpPr/>
          <p:nvPr/>
        </p:nvCxnSpPr>
        <p:spPr>
          <a:xfrm flipV="1">
            <a:off x="4539924" y="1427709"/>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66" name="直接箭头连接符 465">
            <a:extLst>
              <a:ext uri="{FF2B5EF4-FFF2-40B4-BE49-F238E27FC236}">
                <a16:creationId xmlns:a16="http://schemas.microsoft.com/office/drawing/2014/main" id="{ACA33841-4D27-4237-A9E6-4AF4AD9345BB}"/>
              </a:ext>
            </a:extLst>
          </p:cNvPr>
          <p:cNvCxnSpPr/>
          <p:nvPr/>
        </p:nvCxnSpPr>
        <p:spPr>
          <a:xfrm flipV="1">
            <a:off x="4521042" y="333875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7" name="直接箭头连接符 466">
            <a:extLst>
              <a:ext uri="{FF2B5EF4-FFF2-40B4-BE49-F238E27FC236}">
                <a16:creationId xmlns:a16="http://schemas.microsoft.com/office/drawing/2014/main" id="{6330A178-FE03-4634-82FB-DEAF3FF7DE21}"/>
              </a:ext>
            </a:extLst>
          </p:cNvPr>
          <p:cNvCxnSpPr/>
          <p:nvPr/>
        </p:nvCxnSpPr>
        <p:spPr>
          <a:xfrm flipV="1">
            <a:off x="4521042" y="3679162"/>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8" name="直接箭头连接符 467">
            <a:extLst>
              <a:ext uri="{FF2B5EF4-FFF2-40B4-BE49-F238E27FC236}">
                <a16:creationId xmlns:a16="http://schemas.microsoft.com/office/drawing/2014/main" id="{38FF9A0D-3D11-4D1D-B842-82FE2785DC19}"/>
              </a:ext>
            </a:extLst>
          </p:cNvPr>
          <p:cNvCxnSpPr/>
          <p:nvPr/>
        </p:nvCxnSpPr>
        <p:spPr>
          <a:xfrm>
            <a:off x="4527932" y="4038670"/>
            <a:ext cx="326629"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9" name="直接箭头连接符 468">
            <a:extLst>
              <a:ext uri="{FF2B5EF4-FFF2-40B4-BE49-F238E27FC236}">
                <a16:creationId xmlns:a16="http://schemas.microsoft.com/office/drawing/2014/main" id="{109A324D-EBF6-4354-8683-092D18A5DA10}"/>
              </a:ext>
            </a:extLst>
          </p:cNvPr>
          <p:cNvCxnSpPr/>
          <p:nvPr/>
        </p:nvCxnSpPr>
        <p:spPr>
          <a:xfrm>
            <a:off x="4514151" y="3332405"/>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0" name="直接箭头连接符 469">
            <a:extLst>
              <a:ext uri="{FF2B5EF4-FFF2-40B4-BE49-F238E27FC236}">
                <a16:creationId xmlns:a16="http://schemas.microsoft.com/office/drawing/2014/main" id="{847DAB38-8381-469D-9C2C-023AC1A711CE}"/>
              </a:ext>
            </a:extLst>
          </p:cNvPr>
          <p:cNvCxnSpPr/>
          <p:nvPr/>
        </p:nvCxnSpPr>
        <p:spPr>
          <a:xfrm flipV="1">
            <a:off x="4527167" y="2966740"/>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1" name="直接箭头连接符 470">
            <a:extLst>
              <a:ext uri="{FF2B5EF4-FFF2-40B4-BE49-F238E27FC236}">
                <a16:creationId xmlns:a16="http://schemas.microsoft.com/office/drawing/2014/main" id="{1A2253DC-7E91-4E85-8F19-225E813A6649}"/>
              </a:ext>
            </a:extLst>
          </p:cNvPr>
          <p:cNvCxnSpPr/>
          <p:nvPr/>
        </p:nvCxnSpPr>
        <p:spPr>
          <a:xfrm>
            <a:off x="4553191" y="3677946"/>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2" name="直接箭头连接符 471">
            <a:extLst>
              <a:ext uri="{FF2B5EF4-FFF2-40B4-BE49-F238E27FC236}">
                <a16:creationId xmlns:a16="http://schemas.microsoft.com/office/drawing/2014/main" id="{B5C52DD7-519E-44D7-8753-E3726CF021AA}"/>
              </a:ext>
            </a:extLst>
          </p:cNvPr>
          <p:cNvCxnSpPr/>
          <p:nvPr/>
        </p:nvCxnSpPr>
        <p:spPr>
          <a:xfrm flipV="1">
            <a:off x="4530516" y="4390975"/>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73" name="直接箭头连接符 472">
            <a:extLst>
              <a:ext uri="{FF2B5EF4-FFF2-40B4-BE49-F238E27FC236}">
                <a16:creationId xmlns:a16="http://schemas.microsoft.com/office/drawing/2014/main" id="{0D6AE97F-1209-4D5E-9C5F-088BACE90B05}"/>
              </a:ext>
            </a:extLst>
          </p:cNvPr>
          <p:cNvCxnSpPr/>
          <p:nvPr/>
        </p:nvCxnSpPr>
        <p:spPr>
          <a:xfrm flipV="1">
            <a:off x="4523625" y="4736704"/>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74" name="直接箭头连接符 473">
            <a:extLst>
              <a:ext uri="{FF2B5EF4-FFF2-40B4-BE49-F238E27FC236}">
                <a16:creationId xmlns:a16="http://schemas.microsoft.com/office/drawing/2014/main" id="{0D323FC6-60D0-44BF-8BD6-EC0B06EE65D1}"/>
              </a:ext>
            </a:extLst>
          </p:cNvPr>
          <p:cNvCxnSpPr/>
          <p:nvPr/>
        </p:nvCxnSpPr>
        <p:spPr>
          <a:xfrm flipV="1">
            <a:off x="4525196" y="5077113"/>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75" name="直接箭头连接符 474">
            <a:extLst>
              <a:ext uri="{FF2B5EF4-FFF2-40B4-BE49-F238E27FC236}">
                <a16:creationId xmlns:a16="http://schemas.microsoft.com/office/drawing/2014/main" id="{7B1E7685-670F-4FCB-98A0-9DF2CD58E00A}"/>
              </a:ext>
            </a:extLst>
          </p:cNvPr>
          <p:cNvCxnSpPr/>
          <p:nvPr/>
        </p:nvCxnSpPr>
        <p:spPr>
          <a:xfrm flipV="1">
            <a:off x="4537406" y="5429730"/>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76" name="直接箭头连接符 475">
            <a:extLst>
              <a:ext uri="{FF2B5EF4-FFF2-40B4-BE49-F238E27FC236}">
                <a16:creationId xmlns:a16="http://schemas.microsoft.com/office/drawing/2014/main" id="{F0EADB51-7831-48DB-9129-D720EB8BA3FA}"/>
              </a:ext>
            </a:extLst>
          </p:cNvPr>
          <p:cNvCxnSpPr/>
          <p:nvPr/>
        </p:nvCxnSpPr>
        <p:spPr>
          <a:xfrm flipV="1">
            <a:off x="4518305" y="4743595"/>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77" name="直接箭头连接符 476">
            <a:extLst>
              <a:ext uri="{FF2B5EF4-FFF2-40B4-BE49-F238E27FC236}">
                <a16:creationId xmlns:a16="http://schemas.microsoft.com/office/drawing/2014/main" id="{31C42B50-673F-4685-9B0D-99B467CFEDB3}"/>
              </a:ext>
            </a:extLst>
          </p:cNvPr>
          <p:cNvCxnSpPr/>
          <p:nvPr/>
        </p:nvCxnSpPr>
        <p:spPr>
          <a:xfrm flipV="1">
            <a:off x="4529740" y="5086890"/>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78" name="矩形 477">
            <a:extLst>
              <a:ext uri="{FF2B5EF4-FFF2-40B4-BE49-F238E27FC236}">
                <a16:creationId xmlns:a16="http://schemas.microsoft.com/office/drawing/2014/main" id="{99B08F0C-7F98-4CDC-9381-5C9D3E84E3A9}"/>
              </a:ext>
            </a:extLst>
          </p:cNvPr>
          <p:cNvSpPr/>
          <p:nvPr/>
        </p:nvSpPr>
        <p:spPr>
          <a:xfrm>
            <a:off x="4494659" y="6006236"/>
            <a:ext cx="274988" cy="300502"/>
          </a:xfrm>
          <a:prstGeom prst="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九</a:t>
            </a:r>
          </a:p>
        </p:txBody>
      </p:sp>
      <p:cxnSp>
        <p:nvCxnSpPr>
          <p:cNvPr id="479" name="直接箭头连接符 478">
            <a:extLst>
              <a:ext uri="{FF2B5EF4-FFF2-40B4-BE49-F238E27FC236}">
                <a16:creationId xmlns:a16="http://schemas.microsoft.com/office/drawing/2014/main" id="{F9FC6B85-9E71-4768-89C5-F970D6D63272}"/>
              </a:ext>
            </a:extLst>
          </p:cNvPr>
          <p:cNvCxnSpPr/>
          <p:nvPr/>
        </p:nvCxnSpPr>
        <p:spPr>
          <a:xfrm flipV="1">
            <a:off x="4614386" y="5414053"/>
            <a:ext cx="247849" cy="58472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80" name="直接箭头连接符 479">
            <a:extLst>
              <a:ext uri="{FF2B5EF4-FFF2-40B4-BE49-F238E27FC236}">
                <a16:creationId xmlns:a16="http://schemas.microsoft.com/office/drawing/2014/main" id="{F3540EAD-32FF-4DB5-ADBC-F1766048B21F}"/>
              </a:ext>
            </a:extLst>
          </p:cNvPr>
          <p:cNvCxnSpPr/>
          <p:nvPr/>
        </p:nvCxnSpPr>
        <p:spPr>
          <a:xfrm flipV="1">
            <a:off x="4614385" y="4026701"/>
            <a:ext cx="257334" cy="197208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1" name="直接箭头连接符 480">
            <a:extLst>
              <a:ext uri="{FF2B5EF4-FFF2-40B4-BE49-F238E27FC236}">
                <a16:creationId xmlns:a16="http://schemas.microsoft.com/office/drawing/2014/main" id="{BEC51555-640A-4196-B7F9-C767C00768A3}"/>
              </a:ext>
            </a:extLst>
          </p:cNvPr>
          <p:cNvCxnSpPr/>
          <p:nvPr/>
        </p:nvCxnSpPr>
        <p:spPr>
          <a:xfrm flipV="1">
            <a:off x="4614386" y="2468019"/>
            <a:ext cx="247849" cy="3530763"/>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82" name="直接箭头连接符 481">
            <a:extLst>
              <a:ext uri="{FF2B5EF4-FFF2-40B4-BE49-F238E27FC236}">
                <a16:creationId xmlns:a16="http://schemas.microsoft.com/office/drawing/2014/main" id="{CB12F06E-2C7C-4D3D-BF62-061BC49FF178}"/>
              </a:ext>
            </a:extLst>
          </p:cNvPr>
          <p:cNvCxnSpPr/>
          <p:nvPr/>
        </p:nvCxnSpPr>
        <p:spPr>
          <a:xfrm flipV="1">
            <a:off x="4848026" y="1768795"/>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83" name="直接箭头连接符 482">
            <a:extLst>
              <a:ext uri="{FF2B5EF4-FFF2-40B4-BE49-F238E27FC236}">
                <a16:creationId xmlns:a16="http://schemas.microsoft.com/office/drawing/2014/main" id="{EB665710-F67E-44F7-AEF3-95394A212711}"/>
              </a:ext>
            </a:extLst>
          </p:cNvPr>
          <p:cNvCxnSpPr/>
          <p:nvPr/>
        </p:nvCxnSpPr>
        <p:spPr>
          <a:xfrm flipV="1">
            <a:off x="4848026" y="2109203"/>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84" name="直接箭头连接符 483">
            <a:extLst>
              <a:ext uri="{FF2B5EF4-FFF2-40B4-BE49-F238E27FC236}">
                <a16:creationId xmlns:a16="http://schemas.microsoft.com/office/drawing/2014/main" id="{4FE9B081-9E0F-48CE-A60F-41D6661C47AB}"/>
              </a:ext>
            </a:extLst>
          </p:cNvPr>
          <p:cNvCxnSpPr/>
          <p:nvPr/>
        </p:nvCxnSpPr>
        <p:spPr>
          <a:xfrm>
            <a:off x="4854916" y="2468712"/>
            <a:ext cx="326629"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85" name="直接箭头连接符 484">
            <a:extLst>
              <a:ext uri="{FF2B5EF4-FFF2-40B4-BE49-F238E27FC236}">
                <a16:creationId xmlns:a16="http://schemas.microsoft.com/office/drawing/2014/main" id="{96206DE0-8AEC-4D30-829C-ED18C2B43382}"/>
              </a:ext>
            </a:extLst>
          </p:cNvPr>
          <p:cNvCxnSpPr/>
          <p:nvPr/>
        </p:nvCxnSpPr>
        <p:spPr>
          <a:xfrm>
            <a:off x="4846059" y="1767703"/>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86" name="直接箭头连接符 485">
            <a:extLst>
              <a:ext uri="{FF2B5EF4-FFF2-40B4-BE49-F238E27FC236}">
                <a16:creationId xmlns:a16="http://schemas.microsoft.com/office/drawing/2014/main" id="{E73AC80C-DF04-4544-8AAC-20470EBAD0D9}"/>
              </a:ext>
            </a:extLst>
          </p:cNvPr>
          <p:cNvCxnSpPr/>
          <p:nvPr/>
        </p:nvCxnSpPr>
        <p:spPr>
          <a:xfrm>
            <a:off x="4846059" y="2113744"/>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87" name="直接箭头连接符 486">
            <a:extLst>
              <a:ext uri="{FF2B5EF4-FFF2-40B4-BE49-F238E27FC236}">
                <a16:creationId xmlns:a16="http://schemas.microsoft.com/office/drawing/2014/main" id="{A6A61E49-8AF9-44D3-9F80-EBA78C32D8D8}"/>
              </a:ext>
            </a:extLst>
          </p:cNvPr>
          <p:cNvCxnSpPr/>
          <p:nvPr/>
        </p:nvCxnSpPr>
        <p:spPr>
          <a:xfrm flipV="1">
            <a:off x="4853874" y="1408949"/>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88" name="直接箭头连接符 487">
            <a:extLst>
              <a:ext uri="{FF2B5EF4-FFF2-40B4-BE49-F238E27FC236}">
                <a16:creationId xmlns:a16="http://schemas.microsoft.com/office/drawing/2014/main" id="{FF8429D1-191B-4C9A-8B57-83F1F58CB9D2}"/>
              </a:ext>
            </a:extLst>
          </p:cNvPr>
          <p:cNvCxnSpPr/>
          <p:nvPr/>
        </p:nvCxnSpPr>
        <p:spPr>
          <a:xfrm flipV="1">
            <a:off x="4878757" y="3335889"/>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9" name="直接箭头连接符 488">
            <a:extLst>
              <a:ext uri="{FF2B5EF4-FFF2-40B4-BE49-F238E27FC236}">
                <a16:creationId xmlns:a16="http://schemas.microsoft.com/office/drawing/2014/main" id="{AC725109-EB51-492F-BDEF-0C9A9E8A7737}"/>
              </a:ext>
            </a:extLst>
          </p:cNvPr>
          <p:cNvCxnSpPr/>
          <p:nvPr/>
        </p:nvCxnSpPr>
        <p:spPr>
          <a:xfrm flipV="1">
            <a:off x="4878757" y="3676297"/>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0" name="直接箭头连接符 489">
            <a:extLst>
              <a:ext uri="{FF2B5EF4-FFF2-40B4-BE49-F238E27FC236}">
                <a16:creationId xmlns:a16="http://schemas.microsoft.com/office/drawing/2014/main" id="{0FE9289E-DC3C-4A3F-A664-93A0B4AB9C76}"/>
              </a:ext>
            </a:extLst>
          </p:cNvPr>
          <p:cNvCxnSpPr/>
          <p:nvPr/>
        </p:nvCxnSpPr>
        <p:spPr>
          <a:xfrm>
            <a:off x="4885647" y="4035805"/>
            <a:ext cx="326629"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1" name="直接箭头连接符 490">
            <a:extLst>
              <a:ext uri="{FF2B5EF4-FFF2-40B4-BE49-F238E27FC236}">
                <a16:creationId xmlns:a16="http://schemas.microsoft.com/office/drawing/2014/main" id="{C262C496-5227-4AC6-874F-BC16921E47F0}"/>
              </a:ext>
            </a:extLst>
          </p:cNvPr>
          <p:cNvCxnSpPr/>
          <p:nvPr/>
        </p:nvCxnSpPr>
        <p:spPr>
          <a:xfrm>
            <a:off x="4871866" y="3329540"/>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2" name="直接箭头连接符 491">
            <a:extLst>
              <a:ext uri="{FF2B5EF4-FFF2-40B4-BE49-F238E27FC236}">
                <a16:creationId xmlns:a16="http://schemas.microsoft.com/office/drawing/2014/main" id="{005B4831-0A5B-4ADF-81DF-9CCE99DB51CB}"/>
              </a:ext>
            </a:extLst>
          </p:cNvPr>
          <p:cNvCxnSpPr/>
          <p:nvPr/>
        </p:nvCxnSpPr>
        <p:spPr>
          <a:xfrm flipV="1">
            <a:off x="4884882" y="2963875"/>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3" name="直接箭头连接符 492">
            <a:extLst>
              <a:ext uri="{FF2B5EF4-FFF2-40B4-BE49-F238E27FC236}">
                <a16:creationId xmlns:a16="http://schemas.microsoft.com/office/drawing/2014/main" id="{48242911-E089-45B4-9CCC-18B21231DACE}"/>
              </a:ext>
            </a:extLst>
          </p:cNvPr>
          <p:cNvCxnSpPr/>
          <p:nvPr/>
        </p:nvCxnSpPr>
        <p:spPr>
          <a:xfrm>
            <a:off x="4910906" y="3675081"/>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4" name="直接箭头连接符 493">
            <a:extLst>
              <a:ext uri="{FF2B5EF4-FFF2-40B4-BE49-F238E27FC236}">
                <a16:creationId xmlns:a16="http://schemas.microsoft.com/office/drawing/2014/main" id="{7D9BF9D8-231D-41F8-A802-2A1B73BD5573}"/>
              </a:ext>
            </a:extLst>
          </p:cNvPr>
          <p:cNvCxnSpPr/>
          <p:nvPr/>
        </p:nvCxnSpPr>
        <p:spPr>
          <a:xfrm flipV="1">
            <a:off x="4876832" y="4391751"/>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5" name="直接箭头连接符 494">
            <a:extLst>
              <a:ext uri="{FF2B5EF4-FFF2-40B4-BE49-F238E27FC236}">
                <a16:creationId xmlns:a16="http://schemas.microsoft.com/office/drawing/2014/main" id="{BCBD2298-5897-4D56-B70A-89CB20502C77}"/>
              </a:ext>
            </a:extLst>
          </p:cNvPr>
          <p:cNvCxnSpPr/>
          <p:nvPr/>
        </p:nvCxnSpPr>
        <p:spPr>
          <a:xfrm flipV="1">
            <a:off x="4869941" y="4737480"/>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6" name="直接箭头连接符 495">
            <a:extLst>
              <a:ext uri="{FF2B5EF4-FFF2-40B4-BE49-F238E27FC236}">
                <a16:creationId xmlns:a16="http://schemas.microsoft.com/office/drawing/2014/main" id="{DE1C1E1C-3DFB-42A0-9787-AE83C0FF43DE}"/>
              </a:ext>
            </a:extLst>
          </p:cNvPr>
          <p:cNvCxnSpPr/>
          <p:nvPr/>
        </p:nvCxnSpPr>
        <p:spPr>
          <a:xfrm flipV="1">
            <a:off x="4871512" y="507788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7" name="直接箭头连接符 496">
            <a:extLst>
              <a:ext uri="{FF2B5EF4-FFF2-40B4-BE49-F238E27FC236}">
                <a16:creationId xmlns:a16="http://schemas.microsoft.com/office/drawing/2014/main" id="{D3AA17ED-6F85-4553-81DF-3ED441EA59DA}"/>
              </a:ext>
            </a:extLst>
          </p:cNvPr>
          <p:cNvCxnSpPr/>
          <p:nvPr/>
        </p:nvCxnSpPr>
        <p:spPr>
          <a:xfrm flipV="1">
            <a:off x="4883722" y="543050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8" name="直接箭头连接符 497">
            <a:extLst>
              <a:ext uri="{FF2B5EF4-FFF2-40B4-BE49-F238E27FC236}">
                <a16:creationId xmlns:a16="http://schemas.microsoft.com/office/drawing/2014/main" id="{3147AA9E-D64A-44B4-819F-FCF453F5089E}"/>
              </a:ext>
            </a:extLst>
          </p:cNvPr>
          <p:cNvCxnSpPr/>
          <p:nvPr/>
        </p:nvCxnSpPr>
        <p:spPr>
          <a:xfrm flipV="1">
            <a:off x="4864621" y="4744371"/>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9" name="直接箭头连接符 498">
            <a:extLst>
              <a:ext uri="{FF2B5EF4-FFF2-40B4-BE49-F238E27FC236}">
                <a16:creationId xmlns:a16="http://schemas.microsoft.com/office/drawing/2014/main" id="{E4AA75B6-0A0B-4BE6-A717-7804EE5A0796}"/>
              </a:ext>
            </a:extLst>
          </p:cNvPr>
          <p:cNvCxnSpPr/>
          <p:nvPr/>
        </p:nvCxnSpPr>
        <p:spPr>
          <a:xfrm flipV="1">
            <a:off x="4876056" y="508766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00" name="直接箭头连接符 499">
            <a:extLst>
              <a:ext uri="{FF2B5EF4-FFF2-40B4-BE49-F238E27FC236}">
                <a16:creationId xmlns:a16="http://schemas.microsoft.com/office/drawing/2014/main" id="{1B3300AF-DC95-475F-9EAE-286424C0FCD9}"/>
              </a:ext>
            </a:extLst>
          </p:cNvPr>
          <p:cNvCxnSpPr>
            <a:cxnSpLocks/>
          </p:cNvCxnSpPr>
          <p:nvPr/>
        </p:nvCxnSpPr>
        <p:spPr>
          <a:xfrm flipV="1">
            <a:off x="4272939" y="2474909"/>
            <a:ext cx="269914" cy="3522515"/>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01" name="直接连接符 500">
            <a:extLst>
              <a:ext uri="{FF2B5EF4-FFF2-40B4-BE49-F238E27FC236}">
                <a16:creationId xmlns:a16="http://schemas.microsoft.com/office/drawing/2014/main" id="{8AE4422D-68D2-41DF-9F0A-49BDBFAE88A3}"/>
              </a:ext>
            </a:extLst>
          </p:cNvPr>
          <p:cNvCxnSpPr/>
          <p:nvPr/>
        </p:nvCxnSpPr>
        <p:spPr>
          <a:xfrm flipH="1" flipV="1">
            <a:off x="7218653" y="1419021"/>
            <a:ext cx="1033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2" name="直接连接符 501">
            <a:extLst>
              <a:ext uri="{FF2B5EF4-FFF2-40B4-BE49-F238E27FC236}">
                <a16:creationId xmlns:a16="http://schemas.microsoft.com/office/drawing/2014/main" id="{8D6A09AA-12D8-48BE-90FA-4819B3CC1C94}"/>
              </a:ext>
            </a:extLst>
          </p:cNvPr>
          <p:cNvCxnSpPr/>
          <p:nvPr/>
        </p:nvCxnSpPr>
        <p:spPr>
          <a:xfrm flipH="1" flipV="1">
            <a:off x="7565178" y="1419021"/>
            <a:ext cx="1110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3" name="直接连接符 502">
            <a:extLst>
              <a:ext uri="{FF2B5EF4-FFF2-40B4-BE49-F238E27FC236}">
                <a16:creationId xmlns:a16="http://schemas.microsoft.com/office/drawing/2014/main" id="{141D35A8-6F42-4D45-9A2C-BD4ABB8B9790}"/>
              </a:ext>
            </a:extLst>
          </p:cNvPr>
          <p:cNvCxnSpPr/>
          <p:nvPr/>
        </p:nvCxnSpPr>
        <p:spPr>
          <a:xfrm flipV="1">
            <a:off x="7909802" y="1419020"/>
            <a:ext cx="7997"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4" name="直接连接符 503">
            <a:extLst>
              <a:ext uri="{FF2B5EF4-FFF2-40B4-BE49-F238E27FC236}">
                <a16:creationId xmlns:a16="http://schemas.microsoft.com/office/drawing/2014/main" id="{EA461986-8AF5-410A-B9AB-E010F2E60F13}"/>
              </a:ext>
            </a:extLst>
          </p:cNvPr>
          <p:cNvCxnSpPr/>
          <p:nvPr/>
        </p:nvCxnSpPr>
        <p:spPr>
          <a:xfrm flipH="1" flipV="1">
            <a:off x="8244427" y="1419021"/>
            <a:ext cx="4213"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5" name="直接连接符 504">
            <a:extLst>
              <a:ext uri="{FF2B5EF4-FFF2-40B4-BE49-F238E27FC236}">
                <a16:creationId xmlns:a16="http://schemas.microsoft.com/office/drawing/2014/main" id="{D94D57A5-4E4E-47A8-A599-1B8AFA69FDE8}"/>
              </a:ext>
            </a:extLst>
          </p:cNvPr>
          <p:cNvCxnSpPr/>
          <p:nvPr/>
        </p:nvCxnSpPr>
        <p:spPr>
          <a:xfrm flipH="1" flipV="1">
            <a:off x="8595274" y="1419021"/>
            <a:ext cx="665"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6" name="直接连接符 505">
            <a:extLst>
              <a:ext uri="{FF2B5EF4-FFF2-40B4-BE49-F238E27FC236}">
                <a16:creationId xmlns:a16="http://schemas.microsoft.com/office/drawing/2014/main" id="{98345952-338E-46E4-B832-E8427562FE3A}"/>
              </a:ext>
            </a:extLst>
          </p:cNvPr>
          <p:cNvCxnSpPr/>
          <p:nvPr/>
        </p:nvCxnSpPr>
        <p:spPr>
          <a:xfrm flipV="1">
            <a:off x="8929457" y="1419021"/>
            <a:ext cx="77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7" name="直接连接符 506">
            <a:extLst>
              <a:ext uri="{FF2B5EF4-FFF2-40B4-BE49-F238E27FC236}">
                <a16:creationId xmlns:a16="http://schemas.microsoft.com/office/drawing/2014/main" id="{DEE05B77-BCDD-4022-8592-59AFC16013AC}"/>
              </a:ext>
            </a:extLst>
          </p:cNvPr>
          <p:cNvCxnSpPr/>
          <p:nvPr/>
        </p:nvCxnSpPr>
        <p:spPr>
          <a:xfrm flipH="1" flipV="1">
            <a:off x="9264569" y="1419021"/>
            <a:ext cx="3726"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8" name="直接箭头连接符 507">
            <a:extLst>
              <a:ext uri="{FF2B5EF4-FFF2-40B4-BE49-F238E27FC236}">
                <a16:creationId xmlns:a16="http://schemas.microsoft.com/office/drawing/2014/main" id="{3AE3EC87-4FE7-41EB-82CD-1FD82BCD30F4}"/>
              </a:ext>
            </a:extLst>
          </p:cNvPr>
          <p:cNvCxnSpPr/>
          <p:nvPr/>
        </p:nvCxnSpPr>
        <p:spPr>
          <a:xfrm flipV="1">
            <a:off x="7216501" y="5065554"/>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09" name="直接箭头连接符 508">
            <a:extLst>
              <a:ext uri="{FF2B5EF4-FFF2-40B4-BE49-F238E27FC236}">
                <a16:creationId xmlns:a16="http://schemas.microsoft.com/office/drawing/2014/main" id="{91546CF0-BA67-4708-8D54-68A7ED34A8CD}"/>
              </a:ext>
            </a:extLst>
          </p:cNvPr>
          <p:cNvCxnSpPr/>
          <p:nvPr/>
        </p:nvCxnSpPr>
        <p:spPr>
          <a:xfrm flipV="1">
            <a:off x="7543129" y="4725145"/>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0" name="直接箭头连接符 509">
            <a:extLst>
              <a:ext uri="{FF2B5EF4-FFF2-40B4-BE49-F238E27FC236}">
                <a16:creationId xmlns:a16="http://schemas.microsoft.com/office/drawing/2014/main" id="{606D59D4-8C70-4122-9725-F17B7FD9901C}"/>
              </a:ext>
            </a:extLst>
          </p:cNvPr>
          <p:cNvCxnSpPr/>
          <p:nvPr/>
        </p:nvCxnSpPr>
        <p:spPr>
          <a:xfrm flipV="1">
            <a:off x="7562230" y="5418172"/>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1" name="直接箭头连接符 510">
            <a:extLst>
              <a:ext uri="{FF2B5EF4-FFF2-40B4-BE49-F238E27FC236}">
                <a16:creationId xmlns:a16="http://schemas.microsoft.com/office/drawing/2014/main" id="{1DC30A62-C9D5-44AA-B536-962258605369}"/>
              </a:ext>
            </a:extLst>
          </p:cNvPr>
          <p:cNvCxnSpPr/>
          <p:nvPr/>
        </p:nvCxnSpPr>
        <p:spPr>
          <a:xfrm flipV="1">
            <a:off x="7549244" y="5068442"/>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2" name="直接箭头连接符 511">
            <a:extLst>
              <a:ext uri="{FF2B5EF4-FFF2-40B4-BE49-F238E27FC236}">
                <a16:creationId xmlns:a16="http://schemas.microsoft.com/office/drawing/2014/main" id="{DCCC2A7D-3153-4DFD-839A-D5D87B1C4B88}"/>
              </a:ext>
            </a:extLst>
          </p:cNvPr>
          <p:cNvCxnSpPr/>
          <p:nvPr/>
        </p:nvCxnSpPr>
        <p:spPr>
          <a:xfrm flipV="1">
            <a:off x="7890429" y="5058664"/>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3" name="直接箭头连接符 512">
            <a:extLst>
              <a:ext uri="{FF2B5EF4-FFF2-40B4-BE49-F238E27FC236}">
                <a16:creationId xmlns:a16="http://schemas.microsoft.com/office/drawing/2014/main" id="{22DB8848-79E7-460D-A614-46091AD3FAAA}"/>
              </a:ext>
            </a:extLst>
          </p:cNvPr>
          <p:cNvCxnSpPr/>
          <p:nvPr/>
        </p:nvCxnSpPr>
        <p:spPr>
          <a:xfrm flipV="1">
            <a:off x="7902639" y="5411281"/>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4" name="直接箭头连接符 513">
            <a:extLst>
              <a:ext uri="{FF2B5EF4-FFF2-40B4-BE49-F238E27FC236}">
                <a16:creationId xmlns:a16="http://schemas.microsoft.com/office/drawing/2014/main" id="{9DA7D6CB-81F4-49B8-923B-AD9D67FCA47C}"/>
              </a:ext>
            </a:extLst>
          </p:cNvPr>
          <p:cNvCxnSpPr/>
          <p:nvPr/>
        </p:nvCxnSpPr>
        <p:spPr>
          <a:xfrm flipV="1">
            <a:off x="7883538" y="4735779"/>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5" name="直接箭头连接符 514">
            <a:extLst>
              <a:ext uri="{FF2B5EF4-FFF2-40B4-BE49-F238E27FC236}">
                <a16:creationId xmlns:a16="http://schemas.microsoft.com/office/drawing/2014/main" id="{F705D07B-1C2B-4033-A48A-5BDB4AE7C600}"/>
              </a:ext>
            </a:extLst>
          </p:cNvPr>
          <p:cNvCxnSpPr/>
          <p:nvPr/>
        </p:nvCxnSpPr>
        <p:spPr>
          <a:xfrm flipV="1">
            <a:off x="7894973" y="5068441"/>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6" name="直接箭头连接符 515">
            <a:extLst>
              <a:ext uri="{FF2B5EF4-FFF2-40B4-BE49-F238E27FC236}">
                <a16:creationId xmlns:a16="http://schemas.microsoft.com/office/drawing/2014/main" id="{06230CA3-1326-418D-BE73-7DAA1388539E}"/>
              </a:ext>
            </a:extLst>
          </p:cNvPr>
          <p:cNvCxnSpPr>
            <a:cxnSpLocks/>
          </p:cNvCxnSpPr>
          <p:nvPr/>
        </p:nvCxnSpPr>
        <p:spPr>
          <a:xfrm flipV="1">
            <a:off x="8230837" y="5058664"/>
            <a:ext cx="381407" cy="34572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7" name="直接箭头连接符 516">
            <a:extLst>
              <a:ext uri="{FF2B5EF4-FFF2-40B4-BE49-F238E27FC236}">
                <a16:creationId xmlns:a16="http://schemas.microsoft.com/office/drawing/2014/main" id="{B7F82846-86CD-4C76-B7F5-2C092291C754}"/>
              </a:ext>
            </a:extLst>
          </p:cNvPr>
          <p:cNvCxnSpPr/>
          <p:nvPr/>
        </p:nvCxnSpPr>
        <p:spPr>
          <a:xfrm flipV="1">
            <a:off x="8229267" y="4735778"/>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8" name="直接箭头连接符 517">
            <a:extLst>
              <a:ext uri="{FF2B5EF4-FFF2-40B4-BE49-F238E27FC236}">
                <a16:creationId xmlns:a16="http://schemas.microsoft.com/office/drawing/2014/main" id="{77E095C9-FA72-48E6-9597-FFE413A8577D}"/>
              </a:ext>
            </a:extLst>
          </p:cNvPr>
          <p:cNvCxnSpPr/>
          <p:nvPr/>
        </p:nvCxnSpPr>
        <p:spPr>
          <a:xfrm flipV="1">
            <a:off x="8235382" y="5068441"/>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9" name="直接箭头连接符 518">
            <a:extLst>
              <a:ext uri="{FF2B5EF4-FFF2-40B4-BE49-F238E27FC236}">
                <a16:creationId xmlns:a16="http://schemas.microsoft.com/office/drawing/2014/main" id="{C7A46BAA-60EC-4FF2-BB86-67C15A3CCF61}"/>
              </a:ext>
            </a:extLst>
          </p:cNvPr>
          <p:cNvCxnSpPr/>
          <p:nvPr/>
        </p:nvCxnSpPr>
        <p:spPr>
          <a:xfrm flipV="1">
            <a:off x="8558584" y="473440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0" name="直接箭头连接符 519">
            <a:extLst>
              <a:ext uri="{FF2B5EF4-FFF2-40B4-BE49-F238E27FC236}">
                <a16:creationId xmlns:a16="http://schemas.microsoft.com/office/drawing/2014/main" id="{C36C686A-48D7-46D4-94E6-F39907FA2144}"/>
              </a:ext>
            </a:extLst>
          </p:cNvPr>
          <p:cNvCxnSpPr/>
          <p:nvPr/>
        </p:nvCxnSpPr>
        <p:spPr>
          <a:xfrm flipV="1">
            <a:off x="7208020" y="5434591"/>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1" name="直接箭头连接符 520">
            <a:extLst>
              <a:ext uri="{FF2B5EF4-FFF2-40B4-BE49-F238E27FC236}">
                <a16:creationId xmlns:a16="http://schemas.microsoft.com/office/drawing/2014/main" id="{E05F44BB-6250-43F0-85EF-922361C5E049}"/>
              </a:ext>
            </a:extLst>
          </p:cNvPr>
          <p:cNvCxnSpPr/>
          <p:nvPr/>
        </p:nvCxnSpPr>
        <p:spPr>
          <a:xfrm flipV="1">
            <a:off x="7905923" y="4371994"/>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2" name="直接箭头连接符 521">
            <a:extLst>
              <a:ext uri="{FF2B5EF4-FFF2-40B4-BE49-F238E27FC236}">
                <a16:creationId xmlns:a16="http://schemas.microsoft.com/office/drawing/2014/main" id="{7D30FC3E-EB5B-46C3-AF59-62065BF9ABC7}"/>
              </a:ext>
            </a:extLst>
          </p:cNvPr>
          <p:cNvCxnSpPr/>
          <p:nvPr/>
        </p:nvCxnSpPr>
        <p:spPr>
          <a:xfrm flipV="1">
            <a:off x="7848478" y="4745305"/>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3" name="直接箭头连接符 522">
            <a:extLst>
              <a:ext uri="{FF2B5EF4-FFF2-40B4-BE49-F238E27FC236}">
                <a16:creationId xmlns:a16="http://schemas.microsoft.com/office/drawing/2014/main" id="{E1FFE236-92E2-4AF2-985C-F7042710BF2D}"/>
              </a:ext>
            </a:extLst>
          </p:cNvPr>
          <p:cNvCxnSpPr/>
          <p:nvPr/>
        </p:nvCxnSpPr>
        <p:spPr>
          <a:xfrm flipV="1">
            <a:off x="8244762" y="4371994"/>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4" name="直接箭头连接符 523">
            <a:extLst>
              <a:ext uri="{FF2B5EF4-FFF2-40B4-BE49-F238E27FC236}">
                <a16:creationId xmlns:a16="http://schemas.microsoft.com/office/drawing/2014/main" id="{3A047BFD-5B02-47FD-A5AB-E521A2FBA7B3}"/>
              </a:ext>
            </a:extLst>
          </p:cNvPr>
          <p:cNvCxnSpPr/>
          <p:nvPr/>
        </p:nvCxnSpPr>
        <p:spPr>
          <a:xfrm flipV="1">
            <a:off x="8197347" y="4738415"/>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5" name="直接箭头连接符 524">
            <a:extLst>
              <a:ext uri="{FF2B5EF4-FFF2-40B4-BE49-F238E27FC236}">
                <a16:creationId xmlns:a16="http://schemas.microsoft.com/office/drawing/2014/main" id="{B31151A4-0BC5-471B-A174-3799383A6049}"/>
              </a:ext>
            </a:extLst>
          </p:cNvPr>
          <p:cNvCxnSpPr/>
          <p:nvPr/>
        </p:nvCxnSpPr>
        <p:spPr>
          <a:xfrm flipV="1">
            <a:off x="8579850" y="4365105"/>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6" name="直接箭头连接符 525">
            <a:extLst>
              <a:ext uri="{FF2B5EF4-FFF2-40B4-BE49-F238E27FC236}">
                <a16:creationId xmlns:a16="http://schemas.microsoft.com/office/drawing/2014/main" id="{7405518D-E81B-4B2E-B2C3-22A2748B6D85}"/>
              </a:ext>
            </a:extLst>
          </p:cNvPr>
          <p:cNvCxnSpPr>
            <a:cxnSpLocks/>
          </p:cNvCxnSpPr>
          <p:nvPr/>
        </p:nvCxnSpPr>
        <p:spPr>
          <a:xfrm flipV="1">
            <a:off x="8581826" y="4731330"/>
            <a:ext cx="350888" cy="343296"/>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7" name="直接箭头连接符 526">
            <a:extLst>
              <a:ext uri="{FF2B5EF4-FFF2-40B4-BE49-F238E27FC236}">
                <a16:creationId xmlns:a16="http://schemas.microsoft.com/office/drawing/2014/main" id="{E34D7C34-E31C-47F0-9ED5-018D58EB098D}"/>
              </a:ext>
            </a:extLst>
          </p:cNvPr>
          <p:cNvCxnSpPr/>
          <p:nvPr/>
        </p:nvCxnSpPr>
        <p:spPr>
          <a:xfrm flipV="1">
            <a:off x="7568060" y="5071340"/>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8" name="直接箭头连接符 527">
            <a:extLst>
              <a:ext uri="{FF2B5EF4-FFF2-40B4-BE49-F238E27FC236}">
                <a16:creationId xmlns:a16="http://schemas.microsoft.com/office/drawing/2014/main" id="{4E07FA60-3A01-4EDA-AC2D-EB081D8298F5}"/>
              </a:ext>
            </a:extLst>
          </p:cNvPr>
          <p:cNvCxnSpPr>
            <a:cxnSpLocks/>
          </p:cNvCxnSpPr>
          <p:nvPr/>
        </p:nvCxnSpPr>
        <p:spPr>
          <a:xfrm flipV="1">
            <a:off x="8937251" y="4365105"/>
            <a:ext cx="327102" cy="380200"/>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9" name="直接箭头连接符 528">
            <a:extLst>
              <a:ext uri="{FF2B5EF4-FFF2-40B4-BE49-F238E27FC236}">
                <a16:creationId xmlns:a16="http://schemas.microsoft.com/office/drawing/2014/main" id="{DCCBC07E-4879-494D-B83C-6D700306561E}"/>
              </a:ext>
            </a:extLst>
          </p:cNvPr>
          <p:cNvCxnSpPr/>
          <p:nvPr/>
        </p:nvCxnSpPr>
        <p:spPr>
          <a:xfrm flipV="1">
            <a:off x="7226920" y="3679899"/>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0" name="直接箭头连接符 529">
            <a:extLst>
              <a:ext uri="{FF2B5EF4-FFF2-40B4-BE49-F238E27FC236}">
                <a16:creationId xmlns:a16="http://schemas.microsoft.com/office/drawing/2014/main" id="{D07E0BAE-0868-4145-AE70-43B7DFC88142}"/>
              </a:ext>
            </a:extLst>
          </p:cNvPr>
          <p:cNvCxnSpPr/>
          <p:nvPr/>
        </p:nvCxnSpPr>
        <p:spPr>
          <a:xfrm flipV="1">
            <a:off x="7220029" y="4028877"/>
            <a:ext cx="372556" cy="4183"/>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1" name="直接箭头连接符 530">
            <a:extLst>
              <a:ext uri="{FF2B5EF4-FFF2-40B4-BE49-F238E27FC236}">
                <a16:creationId xmlns:a16="http://schemas.microsoft.com/office/drawing/2014/main" id="{5BC49205-C2EB-46AB-A20E-CB9DA2E64040}"/>
              </a:ext>
            </a:extLst>
          </p:cNvPr>
          <p:cNvCxnSpPr/>
          <p:nvPr/>
        </p:nvCxnSpPr>
        <p:spPr>
          <a:xfrm flipV="1">
            <a:off x="7560439" y="3339491"/>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2" name="直接箭头连接符 531">
            <a:extLst>
              <a:ext uri="{FF2B5EF4-FFF2-40B4-BE49-F238E27FC236}">
                <a16:creationId xmlns:a16="http://schemas.microsoft.com/office/drawing/2014/main" id="{E8B34530-1B8B-4692-BF5F-1640FD19A47A}"/>
              </a:ext>
            </a:extLst>
          </p:cNvPr>
          <p:cNvCxnSpPr/>
          <p:nvPr/>
        </p:nvCxnSpPr>
        <p:spPr>
          <a:xfrm flipV="1">
            <a:off x="7565759" y="3686789"/>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3" name="直接箭头连接符 532">
            <a:extLst>
              <a:ext uri="{FF2B5EF4-FFF2-40B4-BE49-F238E27FC236}">
                <a16:creationId xmlns:a16="http://schemas.microsoft.com/office/drawing/2014/main" id="{A5A30572-BBA4-489E-B81C-DA92C6A1D61B}"/>
              </a:ext>
            </a:extLst>
          </p:cNvPr>
          <p:cNvCxnSpPr/>
          <p:nvPr/>
        </p:nvCxnSpPr>
        <p:spPr>
          <a:xfrm>
            <a:off x="7565759" y="4032518"/>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4" name="直接箭头连接符 533">
            <a:extLst>
              <a:ext uri="{FF2B5EF4-FFF2-40B4-BE49-F238E27FC236}">
                <a16:creationId xmlns:a16="http://schemas.microsoft.com/office/drawing/2014/main" id="{EEEB9009-4F84-4D01-B30C-4A777825C966}"/>
              </a:ext>
            </a:extLst>
          </p:cNvPr>
          <p:cNvCxnSpPr/>
          <p:nvPr/>
        </p:nvCxnSpPr>
        <p:spPr>
          <a:xfrm>
            <a:off x="7592586" y="3679225"/>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5" name="直接箭头连接符 534">
            <a:extLst>
              <a:ext uri="{FF2B5EF4-FFF2-40B4-BE49-F238E27FC236}">
                <a16:creationId xmlns:a16="http://schemas.microsoft.com/office/drawing/2014/main" id="{CC72B335-88C5-4853-929E-44791399054A}"/>
              </a:ext>
            </a:extLst>
          </p:cNvPr>
          <p:cNvCxnSpPr/>
          <p:nvPr/>
        </p:nvCxnSpPr>
        <p:spPr>
          <a:xfrm flipV="1">
            <a:off x="7906167" y="3679899"/>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6" name="直接箭头连接符 535">
            <a:extLst>
              <a:ext uri="{FF2B5EF4-FFF2-40B4-BE49-F238E27FC236}">
                <a16:creationId xmlns:a16="http://schemas.microsoft.com/office/drawing/2014/main" id="{71BF3E92-D0FA-49BC-AB02-C07F76C2B7F5}"/>
              </a:ext>
            </a:extLst>
          </p:cNvPr>
          <p:cNvCxnSpPr/>
          <p:nvPr/>
        </p:nvCxnSpPr>
        <p:spPr>
          <a:xfrm>
            <a:off x="7913057" y="4039407"/>
            <a:ext cx="326629"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7" name="直接箭头连接符 536">
            <a:extLst>
              <a:ext uri="{FF2B5EF4-FFF2-40B4-BE49-F238E27FC236}">
                <a16:creationId xmlns:a16="http://schemas.microsoft.com/office/drawing/2014/main" id="{46557BE1-63DC-4647-A7A1-64E7238DD15A}"/>
              </a:ext>
            </a:extLst>
          </p:cNvPr>
          <p:cNvCxnSpPr/>
          <p:nvPr/>
        </p:nvCxnSpPr>
        <p:spPr>
          <a:xfrm>
            <a:off x="7899276" y="3333142"/>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8" name="直接箭头连接符 537">
            <a:extLst>
              <a:ext uri="{FF2B5EF4-FFF2-40B4-BE49-F238E27FC236}">
                <a16:creationId xmlns:a16="http://schemas.microsoft.com/office/drawing/2014/main" id="{EF8815A0-D0EB-4116-8ECE-5C7997B8393D}"/>
              </a:ext>
            </a:extLst>
          </p:cNvPr>
          <p:cNvCxnSpPr/>
          <p:nvPr/>
        </p:nvCxnSpPr>
        <p:spPr>
          <a:xfrm flipV="1">
            <a:off x="7912292" y="2967477"/>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9" name="直接箭头连接符 538">
            <a:extLst>
              <a:ext uri="{FF2B5EF4-FFF2-40B4-BE49-F238E27FC236}">
                <a16:creationId xmlns:a16="http://schemas.microsoft.com/office/drawing/2014/main" id="{1DB98CD3-AD88-4BB5-8728-03AB4E29EB30}"/>
              </a:ext>
            </a:extLst>
          </p:cNvPr>
          <p:cNvCxnSpPr/>
          <p:nvPr/>
        </p:nvCxnSpPr>
        <p:spPr>
          <a:xfrm>
            <a:off x="7938316" y="3678683"/>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0" name="直接箭头连接符 539">
            <a:extLst>
              <a:ext uri="{FF2B5EF4-FFF2-40B4-BE49-F238E27FC236}">
                <a16:creationId xmlns:a16="http://schemas.microsoft.com/office/drawing/2014/main" id="{9597F72D-E361-47D9-BC6E-4265DFFB5BF3}"/>
              </a:ext>
            </a:extLst>
          </p:cNvPr>
          <p:cNvCxnSpPr/>
          <p:nvPr/>
        </p:nvCxnSpPr>
        <p:spPr>
          <a:xfrm flipV="1">
            <a:off x="8253466" y="3679899"/>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1" name="直接箭头连接符 540">
            <a:extLst>
              <a:ext uri="{FF2B5EF4-FFF2-40B4-BE49-F238E27FC236}">
                <a16:creationId xmlns:a16="http://schemas.microsoft.com/office/drawing/2014/main" id="{C9691AD4-288A-4660-A263-8EF7B9E5BD10}"/>
              </a:ext>
            </a:extLst>
          </p:cNvPr>
          <p:cNvCxnSpPr/>
          <p:nvPr/>
        </p:nvCxnSpPr>
        <p:spPr>
          <a:xfrm flipV="1">
            <a:off x="8242506" y="2978258"/>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2" name="直接箭头连接符 541">
            <a:extLst>
              <a:ext uri="{FF2B5EF4-FFF2-40B4-BE49-F238E27FC236}">
                <a16:creationId xmlns:a16="http://schemas.microsoft.com/office/drawing/2014/main" id="{82C4201B-66AF-4FF2-80BF-DD17780A189E}"/>
              </a:ext>
            </a:extLst>
          </p:cNvPr>
          <p:cNvCxnSpPr>
            <a:cxnSpLocks/>
          </p:cNvCxnSpPr>
          <p:nvPr/>
        </p:nvCxnSpPr>
        <p:spPr>
          <a:xfrm>
            <a:off x="8256241" y="3675081"/>
            <a:ext cx="356003" cy="10491"/>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3" name="直接箭头连接符 542">
            <a:extLst>
              <a:ext uri="{FF2B5EF4-FFF2-40B4-BE49-F238E27FC236}">
                <a16:creationId xmlns:a16="http://schemas.microsoft.com/office/drawing/2014/main" id="{E7711703-F97C-4079-826E-03BBBF912CB1}"/>
              </a:ext>
            </a:extLst>
          </p:cNvPr>
          <p:cNvCxnSpPr/>
          <p:nvPr/>
        </p:nvCxnSpPr>
        <p:spPr>
          <a:xfrm flipV="1">
            <a:off x="8586985" y="3339491"/>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4" name="直接箭头连接符 543">
            <a:extLst>
              <a:ext uri="{FF2B5EF4-FFF2-40B4-BE49-F238E27FC236}">
                <a16:creationId xmlns:a16="http://schemas.microsoft.com/office/drawing/2014/main" id="{29CE2B4D-30C5-40B3-AB3C-C16E2A32BB9F}"/>
              </a:ext>
            </a:extLst>
          </p:cNvPr>
          <p:cNvCxnSpPr/>
          <p:nvPr/>
        </p:nvCxnSpPr>
        <p:spPr>
          <a:xfrm flipV="1">
            <a:off x="8596695" y="2978258"/>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5" name="直接箭头连接符 544">
            <a:extLst>
              <a:ext uri="{FF2B5EF4-FFF2-40B4-BE49-F238E27FC236}">
                <a16:creationId xmlns:a16="http://schemas.microsoft.com/office/drawing/2014/main" id="{FA652D50-C2AB-431C-8B97-9C0F806DB74A}"/>
              </a:ext>
            </a:extLst>
          </p:cNvPr>
          <p:cNvCxnSpPr/>
          <p:nvPr/>
        </p:nvCxnSpPr>
        <p:spPr>
          <a:xfrm flipV="1">
            <a:off x="8922623" y="2981659"/>
            <a:ext cx="352362" cy="34763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6" name="直接箭头连接符 545">
            <a:extLst>
              <a:ext uri="{FF2B5EF4-FFF2-40B4-BE49-F238E27FC236}">
                <a16:creationId xmlns:a16="http://schemas.microsoft.com/office/drawing/2014/main" id="{21661CE9-D9D6-429A-88A3-616672922D29}"/>
              </a:ext>
            </a:extLst>
          </p:cNvPr>
          <p:cNvCxnSpPr/>
          <p:nvPr/>
        </p:nvCxnSpPr>
        <p:spPr>
          <a:xfrm>
            <a:off x="8256241" y="3328837"/>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7" name="直接箭头连接符 546">
            <a:extLst>
              <a:ext uri="{FF2B5EF4-FFF2-40B4-BE49-F238E27FC236}">
                <a16:creationId xmlns:a16="http://schemas.microsoft.com/office/drawing/2014/main" id="{BD585807-0F1A-47FF-B596-0ADF538110FC}"/>
              </a:ext>
            </a:extLst>
          </p:cNvPr>
          <p:cNvCxnSpPr/>
          <p:nvPr/>
        </p:nvCxnSpPr>
        <p:spPr>
          <a:xfrm>
            <a:off x="8603540" y="3335726"/>
            <a:ext cx="326629"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8" name="直接箭头连接符 547">
            <a:extLst>
              <a:ext uri="{FF2B5EF4-FFF2-40B4-BE49-F238E27FC236}">
                <a16:creationId xmlns:a16="http://schemas.microsoft.com/office/drawing/2014/main" id="{BB10CF3C-6DD7-4DFE-8D81-DF4C8C4F1B3F}"/>
              </a:ext>
            </a:extLst>
          </p:cNvPr>
          <p:cNvCxnSpPr/>
          <p:nvPr/>
        </p:nvCxnSpPr>
        <p:spPr>
          <a:xfrm flipV="1">
            <a:off x="7890035" y="3342617"/>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9" name="直接箭头连接符 548">
            <a:extLst>
              <a:ext uri="{FF2B5EF4-FFF2-40B4-BE49-F238E27FC236}">
                <a16:creationId xmlns:a16="http://schemas.microsoft.com/office/drawing/2014/main" id="{75CBC07F-FF4F-4241-AF96-F26C284F9626}"/>
              </a:ext>
            </a:extLst>
          </p:cNvPr>
          <p:cNvCxnSpPr/>
          <p:nvPr/>
        </p:nvCxnSpPr>
        <p:spPr>
          <a:xfrm flipV="1">
            <a:off x="8230443" y="3335727"/>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0" name="直接箭头连接符 549">
            <a:extLst>
              <a:ext uri="{FF2B5EF4-FFF2-40B4-BE49-F238E27FC236}">
                <a16:creationId xmlns:a16="http://schemas.microsoft.com/office/drawing/2014/main" id="{77A4BB2A-31A4-49EB-8F69-91CC2832C8A1}"/>
              </a:ext>
            </a:extLst>
          </p:cNvPr>
          <p:cNvCxnSpPr/>
          <p:nvPr/>
        </p:nvCxnSpPr>
        <p:spPr>
          <a:xfrm flipV="1">
            <a:off x="7230617" y="2126033"/>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51" name="直接箭头连接符 550">
            <a:extLst>
              <a:ext uri="{FF2B5EF4-FFF2-40B4-BE49-F238E27FC236}">
                <a16:creationId xmlns:a16="http://schemas.microsoft.com/office/drawing/2014/main" id="{B08F6094-9FB2-4B17-8D70-E17C971E046E}"/>
              </a:ext>
            </a:extLst>
          </p:cNvPr>
          <p:cNvCxnSpPr/>
          <p:nvPr/>
        </p:nvCxnSpPr>
        <p:spPr>
          <a:xfrm flipV="1">
            <a:off x="7223726" y="2489284"/>
            <a:ext cx="367282" cy="542"/>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52" name="直接箭头连接符 551">
            <a:extLst>
              <a:ext uri="{FF2B5EF4-FFF2-40B4-BE49-F238E27FC236}">
                <a16:creationId xmlns:a16="http://schemas.microsoft.com/office/drawing/2014/main" id="{D2EEF7A3-0A24-4D4B-A183-6A2ADA34D95E}"/>
              </a:ext>
            </a:extLst>
          </p:cNvPr>
          <p:cNvCxnSpPr/>
          <p:nvPr/>
        </p:nvCxnSpPr>
        <p:spPr>
          <a:xfrm flipV="1">
            <a:off x="7569456" y="2132923"/>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53" name="直接箭头连接符 552">
            <a:extLst>
              <a:ext uri="{FF2B5EF4-FFF2-40B4-BE49-F238E27FC236}">
                <a16:creationId xmlns:a16="http://schemas.microsoft.com/office/drawing/2014/main" id="{6BB25D3D-A134-40AE-ACAC-F72620F21882}"/>
              </a:ext>
            </a:extLst>
          </p:cNvPr>
          <p:cNvCxnSpPr/>
          <p:nvPr/>
        </p:nvCxnSpPr>
        <p:spPr>
          <a:xfrm>
            <a:off x="7569456" y="2478652"/>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54" name="直接箭头连接符 553">
            <a:extLst>
              <a:ext uri="{FF2B5EF4-FFF2-40B4-BE49-F238E27FC236}">
                <a16:creationId xmlns:a16="http://schemas.microsoft.com/office/drawing/2014/main" id="{B5A463B3-A3B2-45CF-869E-183187405D9D}"/>
              </a:ext>
            </a:extLst>
          </p:cNvPr>
          <p:cNvCxnSpPr/>
          <p:nvPr/>
        </p:nvCxnSpPr>
        <p:spPr>
          <a:xfrm flipV="1">
            <a:off x="7909864" y="1785625"/>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55" name="直接箭头连接符 554">
            <a:extLst>
              <a:ext uri="{FF2B5EF4-FFF2-40B4-BE49-F238E27FC236}">
                <a16:creationId xmlns:a16="http://schemas.microsoft.com/office/drawing/2014/main" id="{A6001229-D208-4E8E-923F-23B928EFB758}"/>
              </a:ext>
            </a:extLst>
          </p:cNvPr>
          <p:cNvCxnSpPr/>
          <p:nvPr/>
        </p:nvCxnSpPr>
        <p:spPr>
          <a:xfrm flipV="1">
            <a:off x="7909864" y="2126033"/>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56" name="直接箭头连接符 555">
            <a:extLst>
              <a:ext uri="{FF2B5EF4-FFF2-40B4-BE49-F238E27FC236}">
                <a16:creationId xmlns:a16="http://schemas.microsoft.com/office/drawing/2014/main" id="{5D940E68-BEDA-4139-8EAC-7A7D64D451A0}"/>
              </a:ext>
            </a:extLst>
          </p:cNvPr>
          <p:cNvCxnSpPr/>
          <p:nvPr/>
        </p:nvCxnSpPr>
        <p:spPr>
          <a:xfrm>
            <a:off x="7916754" y="2485542"/>
            <a:ext cx="326629"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57" name="直接箭头连接符 556">
            <a:extLst>
              <a:ext uri="{FF2B5EF4-FFF2-40B4-BE49-F238E27FC236}">
                <a16:creationId xmlns:a16="http://schemas.microsoft.com/office/drawing/2014/main" id="{0D7A7951-5CD2-436A-BB39-E4FC71C20E83}"/>
              </a:ext>
            </a:extLst>
          </p:cNvPr>
          <p:cNvCxnSpPr/>
          <p:nvPr/>
        </p:nvCxnSpPr>
        <p:spPr>
          <a:xfrm flipV="1">
            <a:off x="7915712" y="1425779"/>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58" name="直接箭头连接符 557">
            <a:extLst>
              <a:ext uri="{FF2B5EF4-FFF2-40B4-BE49-F238E27FC236}">
                <a16:creationId xmlns:a16="http://schemas.microsoft.com/office/drawing/2014/main" id="{6BED0C22-87B6-4920-BCA6-2F9EA8F90587}"/>
              </a:ext>
            </a:extLst>
          </p:cNvPr>
          <p:cNvCxnSpPr/>
          <p:nvPr/>
        </p:nvCxnSpPr>
        <p:spPr>
          <a:xfrm flipV="1">
            <a:off x="8257163" y="2126033"/>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59" name="直接箭头连接符 558">
            <a:extLst>
              <a:ext uri="{FF2B5EF4-FFF2-40B4-BE49-F238E27FC236}">
                <a16:creationId xmlns:a16="http://schemas.microsoft.com/office/drawing/2014/main" id="{180B484F-18B6-4512-9BA8-273A958BF735}"/>
              </a:ext>
            </a:extLst>
          </p:cNvPr>
          <p:cNvCxnSpPr/>
          <p:nvPr/>
        </p:nvCxnSpPr>
        <p:spPr>
          <a:xfrm>
            <a:off x="8248703" y="1783991"/>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60" name="直接箭头连接符 559">
            <a:extLst>
              <a:ext uri="{FF2B5EF4-FFF2-40B4-BE49-F238E27FC236}">
                <a16:creationId xmlns:a16="http://schemas.microsoft.com/office/drawing/2014/main" id="{EF6872C9-4462-4AAD-9D2C-B0DA9B2273CD}"/>
              </a:ext>
            </a:extLst>
          </p:cNvPr>
          <p:cNvCxnSpPr/>
          <p:nvPr/>
        </p:nvCxnSpPr>
        <p:spPr>
          <a:xfrm>
            <a:off x="8255197" y="2126830"/>
            <a:ext cx="326629"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61" name="直接箭头连接符 560">
            <a:extLst>
              <a:ext uri="{FF2B5EF4-FFF2-40B4-BE49-F238E27FC236}">
                <a16:creationId xmlns:a16="http://schemas.microsoft.com/office/drawing/2014/main" id="{FBD631EE-7444-460F-BB06-2687358724AD}"/>
              </a:ext>
            </a:extLst>
          </p:cNvPr>
          <p:cNvCxnSpPr/>
          <p:nvPr/>
        </p:nvCxnSpPr>
        <p:spPr>
          <a:xfrm flipV="1">
            <a:off x="8261441" y="1425779"/>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62" name="直接箭头连接符 561">
            <a:extLst>
              <a:ext uri="{FF2B5EF4-FFF2-40B4-BE49-F238E27FC236}">
                <a16:creationId xmlns:a16="http://schemas.microsoft.com/office/drawing/2014/main" id="{C8E73A7E-551B-4B08-B5C1-D63E4FCA2E55}"/>
              </a:ext>
            </a:extLst>
          </p:cNvPr>
          <p:cNvCxnSpPr>
            <a:cxnSpLocks/>
          </p:cNvCxnSpPr>
          <p:nvPr/>
        </p:nvCxnSpPr>
        <p:spPr>
          <a:xfrm flipV="1">
            <a:off x="8581113" y="1761568"/>
            <a:ext cx="358777" cy="381932"/>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63" name="直接箭头连接符 562">
            <a:extLst>
              <a:ext uri="{FF2B5EF4-FFF2-40B4-BE49-F238E27FC236}">
                <a16:creationId xmlns:a16="http://schemas.microsoft.com/office/drawing/2014/main" id="{E7662309-699B-4C29-A8C7-7BE712A62AA2}"/>
              </a:ext>
            </a:extLst>
          </p:cNvPr>
          <p:cNvCxnSpPr>
            <a:cxnSpLocks/>
          </p:cNvCxnSpPr>
          <p:nvPr/>
        </p:nvCxnSpPr>
        <p:spPr>
          <a:xfrm>
            <a:off x="8558584" y="1768795"/>
            <a:ext cx="385377"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64" name="直接箭头连接符 563">
            <a:extLst>
              <a:ext uri="{FF2B5EF4-FFF2-40B4-BE49-F238E27FC236}">
                <a16:creationId xmlns:a16="http://schemas.microsoft.com/office/drawing/2014/main" id="{03A51A34-06B1-41B7-9A59-758E1981F77D}"/>
              </a:ext>
            </a:extLst>
          </p:cNvPr>
          <p:cNvCxnSpPr/>
          <p:nvPr/>
        </p:nvCxnSpPr>
        <p:spPr>
          <a:xfrm flipV="1">
            <a:off x="8594960" y="1425779"/>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65" name="直接箭头连接符 564">
            <a:extLst>
              <a:ext uri="{FF2B5EF4-FFF2-40B4-BE49-F238E27FC236}">
                <a16:creationId xmlns:a16="http://schemas.microsoft.com/office/drawing/2014/main" id="{577DDE25-73E6-4207-BF01-7CD7E33C56FA}"/>
              </a:ext>
            </a:extLst>
          </p:cNvPr>
          <p:cNvCxnSpPr/>
          <p:nvPr/>
        </p:nvCxnSpPr>
        <p:spPr>
          <a:xfrm flipV="1">
            <a:off x="8939890" y="1423410"/>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66" name="直接箭头连接符 565">
            <a:extLst>
              <a:ext uri="{FF2B5EF4-FFF2-40B4-BE49-F238E27FC236}">
                <a16:creationId xmlns:a16="http://schemas.microsoft.com/office/drawing/2014/main" id="{7BD17A91-01BA-4C93-874A-D7D501A3643E}"/>
              </a:ext>
            </a:extLst>
          </p:cNvPr>
          <p:cNvCxnSpPr/>
          <p:nvPr/>
        </p:nvCxnSpPr>
        <p:spPr>
          <a:xfrm flipV="1">
            <a:off x="7586903" y="1772817"/>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67" name="直接箭头连接符 566">
            <a:extLst>
              <a:ext uri="{FF2B5EF4-FFF2-40B4-BE49-F238E27FC236}">
                <a16:creationId xmlns:a16="http://schemas.microsoft.com/office/drawing/2014/main" id="{D30A3652-CEF3-48FD-9D50-F73D938FC452}"/>
              </a:ext>
            </a:extLst>
          </p:cNvPr>
          <p:cNvCxnSpPr/>
          <p:nvPr/>
        </p:nvCxnSpPr>
        <p:spPr>
          <a:xfrm flipV="1">
            <a:off x="8249286" y="1772817"/>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68" name="直接箭头连接符 567">
            <a:extLst>
              <a:ext uri="{FF2B5EF4-FFF2-40B4-BE49-F238E27FC236}">
                <a16:creationId xmlns:a16="http://schemas.microsoft.com/office/drawing/2014/main" id="{9845BE8C-4C65-47B0-9FA6-4205118F5255}"/>
              </a:ext>
            </a:extLst>
          </p:cNvPr>
          <p:cNvCxnSpPr/>
          <p:nvPr/>
        </p:nvCxnSpPr>
        <p:spPr>
          <a:xfrm>
            <a:off x="7578693" y="2115334"/>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69" name="直接箭头连接符 568">
            <a:extLst>
              <a:ext uri="{FF2B5EF4-FFF2-40B4-BE49-F238E27FC236}">
                <a16:creationId xmlns:a16="http://schemas.microsoft.com/office/drawing/2014/main" id="{A0FD5773-8C2E-4BC7-96F1-41FE2B31A5FC}"/>
              </a:ext>
            </a:extLst>
          </p:cNvPr>
          <p:cNvCxnSpPr/>
          <p:nvPr/>
        </p:nvCxnSpPr>
        <p:spPr>
          <a:xfrm>
            <a:off x="7925992" y="2122223"/>
            <a:ext cx="326629"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70" name="直接箭头连接符 569">
            <a:extLst>
              <a:ext uri="{FF2B5EF4-FFF2-40B4-BE49-F238E27FC236}">
                <a16:creationId xmlns:a16="http://schemas.microsoft.com/office/drawing/2014/main" id="{224ED523-D165-4F5C-8249-83ACB489675B}"/>
              </a:ext>
            </a:extLst>
          </p:cNvPr>
          <p:cNvCxnSpPr/>
          <p:nvPr/>
        </p:nvCxnSpPr>
        <p:spPr>
          <a:xfrm>
            <a:off x="7906834" y="1772817"/>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nvGrpSpPr>
          <p:cNvPr id="571" name="组合 570">
            <a:extLst>
              <a:ext uri="{FF2B5EF4-FFF2-40B4-BE49-F238E27FC236}">
                <a16:creationId xmlns:a16="http://schemas.microsoft.com/office/drawing/2014/main" id="{13840325-927E-4AB3-9563-DC68FEC8780C}"/>
              </a:ext>
            </a:extLst>
          </p:cNvPr>
          <p:cNvGrpSpPr/>
          <p:nvPr/>
        </p:nvGrpSpPr>
        <p:grpSpPr>
          <a:xfrm>
            <a:off x="5291968" y="116634"/>
            <a:ext cx="3651993" cy="921149"/>
            <a:chOff x="1187624" y="1700808"/>
            <a:chExt cx="5904656" cy="3289818"/>
          </a:xfrm>
        </p:grpSpPr>
        <p:sp>
          <p:nvSpPr>
            <p:cNvPr id="572" name="矩形 571">
              <a:extLst>
                <a:ext uri="{FF2B5EF4-FFF2-40B4-BE49-F238E27FC236}">
                  <a16:creationId xmlns:a16="http://schemas.microsoft.com/office/drawing/2014/main" id="{8257A98B-2094-435B-8EE7-3E39CBBFE305}"/>
                </a:ext>
              </a:extLst>
            </p:cNvPr>
            <p:cNvSpPr/>
            <p:nvPr/>
          </p:nvSpPr>
          <p:spPr>
            <a:xfrm>
              <a:off x="1187624"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SENT-START</a:t>
              </a:r>
              <a:endParaRPr lang="zh-CN" altLang="en-US" sz="700" dirty="0">
                <a:latin typeface="微软雅黑" panose="020B0503020204020204" pitchFamily="34" charset="-122"/>
                <a:ea typeface="微软雅黑" panose="020B0503020204020204" pitchFamily="34" charset="-122"/>
              </a:endParaRPr>
            </a:p>
          </p:txBody>
        </p:sp>
        <p:sp>
          <p:nvSpPr>
            <p:cNvPr id="573" name="矩形 572">
              <a:extLst>
                <a:ext uri="{FF2B5EF4-FFF2-40B4-BE49-F238E27FC236}">
                  <a16:creationId xmlns:a16="http://schemas.microsoft.com/office/drawing/2014/main" id="{EBC6B7B5-21AB-46A7-9108-B2DD1DCB0E11}"/>
                </a:ext>
              </a:extLst>
            </p:cNvPr>
            <p:cNvSpPr/>
            <p:nvPr/>
          </p:nvSpPr>
          <p:spPr>
            <a:xfrm>
              <a:off x="3434172" y="170080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700" dirty="0">
                  <a:latin typeface="微软雅黑" panose="020B0503020204020204" pitchFamily="34" charset="-122"/>
                  <a:ea typeface="微软雅黑" panose="020B0503020204020204" pitchFamily="34" charset="-122"/>
                </a:rPr>
                <a:t>零</a:t>
              </a:r>
            </a:p>
          </p:txBody>
        </p:sp>
        <p:sp>
          <p:nvSpPr>
            <p:cNvPr id="574" name="矩形 573">
              <a:extLst>
                <a:ext uri="{FF2B5EF4-FFF2-40B4-BE49-F238E27FC236}">
                  <a16:creationId xmlns:a16="http://schemas.microsoft.com/office/drawing/2014/main" id="{493B4DF1-BCC0-4A66-9E94-60E08426EDEF}"/>
                </a:ext>
              </a:extLst>
            </p:cNvPr>
            <p:cNvSpPr/>
            <p:nvPr/>
          </p:nvSpPr>
          <p:spPr>
            <a:xfrm>
              <a:off x="3455876" y="448657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700" dirty="0">
                  <a:latin typeface="微软雅黑" panose="020B0503020204020204" pitchFamily="34" charset="-122"/>
                  <a:ea typeface="微软雅黑" panose="020B0503020204020204" pitchFamily="34" charset="-122"/>
                </a:rPr>
                <a:t>九</a:t>
              </a:r>
            </a:p>
          </p:txBody>
        </p:sp>
        <p:sp>
          <p:nvSpPr>
            <p:cNvPr id="575" name="矩形 574">
              <a:extLst>
                <a:ext uri="{FF2B5EF4-FFF2-40B4-BE49-F238E27FC236}">
                  <a16:creationId xmlns:a16="http://schemas.microsoft.com/office/drawing/2014/main" id="{39C3575C-FEBD-41AF-BAD1-BF8A8A876B8C}"/>
                </a:ext>
              </a:extLst>
            </p:cNvPr>
            <p:cNvSpPr/>
            <p:nvPr/>
          </p:nvSpPr>
          <p:spPr>
            <a:xfrm>
              <a:off x="5796136" y="3134699"/>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SENT-END</a:t>
              </a:r>
              <a:endParaRPr lang="zh-CN" altLang="en-US" sz="700" dirty="0">
                <a:latin typeface="微软雅黑" panose="020B0503020204020204" pitchFamily="34" charset="-122"/>
                <a:ea typeface="微软雅黑" panose="020B0503020204020204" pitchFamily="34" charset="-122"/>
              </a:endParaRPr>
            </a:p>
          </p:txBody>
        </p:sp>
        <p:sp>
          <p:nvSpPr>
            <p:cNvPr id="576" name="矩形 575">
              <a:extLst>
                <a:ext uri="{FF2B5EF4-FFF2-40B4-BE49-F238E27FC236}">
                  <a16:creationId xmlns:a16="http://schemas.microsoft.com/office/drawing/2014/main" id="{22EE981E-3BEA-4254-BA0B-32892EE1FFB7}"/>
                </a:ext>
              </a:extLst>
            </p:cNvPr>
            <p:cNvSpPr/>
            <p:nvPr/>
          </p:nvSpPr>
          <p:spPr>
            <a:xfrm>
              <a:off x="3450083" y="288894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700" dirty="0">
                  <a:latin typeface="微软雅黑" panose="020B0503020204020204" pitchFamily="34" charset="-122"/>
                  <a:ea typeface="微软雅黑" panose="020B0503020204020204" pitchFamily="34" charset="-122"/>
                </a:rPr>
                <a:t>一</a:t>
              </a:r>
            </a:p>
          </p:txBody>
        </p:sp>
        <p:cxnSp>
          <p:nvCxnSpPr>
            <p:cNvPr id="577" name="直接连接符 576">
              <a:extLst>
                <a:ext uri="{FF2B5EF4-FFF2-40B4-BE49-F238E27FC236}">
                  <a16:creationId xmlns:a16="http://schemas.microsoft.com/office/drawing/2014/main" id="{C74028FD-EE67-418A-B93C-07A55ADC2E62}"/>
                </a:ext>
              </a:extLst>
            </p:cNvPr>
            <p:cNvCxnSpPr>
              <a:cxnSpLocks/>
              <a:endCxn id="574" idx="0"/>
            </p:cNvCxnSpPr>
            <p:nvPr/>
          </p:nvCxnSpPr>
          <p:spPr>
            <a:xfrm>
              <a:off x="4103949" y="3638755"/>
              <a:ext cx="0" cy="847814"/>
            </a:xfrm>
            <a:prstGeom prst="line">
              <a:avLst/>
            </a:prstGeom>
            <a:ln w="38100" cmpd="sng">
              <a:prstDash val="sysDot"/>
            </a:ln>
          </p:spPr>
          <p:style>
            <a:lnRef idx="1">
              <a:schemeClr val="accent1"/>
            </a:lnRef>
            <a:fillRef idx="0">
              <a:schemeClr val="accent1"/>
            </a:fillRef>
            <a:effectRef idx="0">
              <a:schemeClr val="accent1"/>
            </a:effectRef>
            <a:fontRef idx="minor">
              <a:schemeClr val="tx1"/>
            </a:fontRef>
          </p:style>
        </p:cxnSp>
        <p:cxnSp>
          <p:nvCxnSpPr>
            <p:cNvPr id="578" name="直接箭头连接符 577">
              <a:extLst>
                <a:ext uri="{FF2B5EF4-FFF2-40B4-BE49-F238E27FC236}">
                  <a16:creationId xmlns:a16="http://schemas.microsoft.com/office/drawing/2014/main" id="{6636E1C5-D95B-4290-8751-10AA8F04CC30}"/>
                </a:ext>
              </a:extLst>
            </p:cNvPr>
            <p:cNvCxnSpPr>
              <a:endCxn id="576" idx="1"/>
            </p:cNvCxnSpPr>
            <p:nvPr/>
          </p:nvCxnSpPr>
          <p:spPr>
            <a:xfrm>
              <a:off x="2958970" y="3140968"/>
              <a:ext cx="49111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9" name="直接箭头连接符 578">
              <a:extLst>
                <a:ext uri="{FF2B5EF4-FFF2-40B4-BE49-F238E27FC236}">
                  <a16:creationId xmlns:a16="http://schemas.microsoft.com/office/drawing/2014/main" id="{FB8D3A19-58CF-4322-AEDB-04B8DCDF15DE}"/>
                </a:ext>
              </a:extLst>
            </p:cNvPr>
            <p:cNvCxnSpPr>
              <a:stCxn id="576" idx="3"/>
            </p:cNvCxnSpPr>
            <p:nvPr/>
          </p:nvCxnSpPr>
          <p:spPr>
            <a:xfrm>
              <a:off x="4746227" y="3140968"/>
              <a:ext cx="5278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0" name="肘形连接符 212">
              <a:extLst>
                <a:ext uri="{FF2B5EF4-FFF2-40B4-BE49-F238E27FC236}">
                  <a16:creationId xmlns:a16="http://schemas.microsoft.com/office/drawing/2014/main" id="{A9028CA4-328D-481E-86C1-96570C78BBF1}"/>
                </a:ext>
              </a:extLst>
            </p:cNvPr>
            <p:cNvCxnSpPr>
              <a:stCxn id="575" idx="2"/>
              <a:endCxn id="572" idx="2"/>
            </p:cNvCxnSpPr>
            <p:nvPr/>
          </p:nvCxnSpPr>
          <p:spPr>
            <a:xfrm rot="5400000">
              <a:off x="4136818" y="1337633"/>
              <a:ext cx="6269" cy="4608512"/>
            </a:xfrm>
            <a:prstGeom prst="bentConnector3">
              <a:avLst>
                <a:gd name="adj1" fmla="val 3444511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1" name="肘形连接符 213">
              <a:extLst>
                <a:ext uri="{FF2B5EF4-FFF2-40B4-BE49-F238E27FC236}">
                  <a16:creationId xmlns:a16="http://schemas.microsoft.com/office/drawing/2014/main" id="{CC1D42C6-994B-4361-8C70-F5117BE8BD7D}"/>
                </a:ext>
              </a:extLst>
            </p:cNvPr>
            <p:cNvCxnSpPr>
              <a:stCxn id="572" idx="3"/>
              <a:endCxn id="573" idx="1"/>
            </p:cNvCxnSpPr>
            <p:nvPr/>
          </p:nvCxnSpPr>
          <p:spPr>
            <a:xfrm flipV="1">
              <a:off x="2483768" y="1952836"/>
              <a:ext cx="950404" cy="144016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2" name="肘形连接符 214">
              <a:extLst>
                <a:ext uri="{FF2B5EF4-FFF2-40B4-BE49-F238E27FC236}">
                  <a16:creationId xmlns:a16="http://schemas.microsoft.com/office/drawing/2014/main" id="{931920BB-4896-49D9-B869-AB0A94E0D2B5}"/>
                </a:ext>
              </a:extLst>
            </p:cNvPr>
            <p:cNvCxnSpPr>
              <a:stCxn id="572" idx="3"/>
              <a:endCxn id="574" idx="1"/>
            </p:cNvCxnSpPr>
            <p:nvPr/>
          </p:nvCxnSpPr>
          <p:spPr>
            <a:xfrm>
              <a:off x="2483768" y="3392996"/>
              <a:ext cx="972108" cy="1345602"/>
            </a:xfrm>
            <a:prstGeom prst="bentConnector3">
              <a:avLst>
                <a:gd name="adj1" fmla="val 4890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3" name="肘形连接符 215">
              <a:extLst>
                <a:ext uri="{FF2B5EF4-FFF2-40B4-BE49-F238E27FC236}">
                  <a16:creationId xmlns:a16="http://schemas.microsoft.com/office/drawing/2014/main" id="{35B1507D-86C9-4882-B2E8-7FE6D8E8C6B7}"/>
                </a:ext>
              </a:extLst>
            </p:cNvPr>
            <p:cNvCxnSpPr>
              <a:stCxn id="573" idx="3"/>
              <a:endCxn id="575" idx="1"/>
            </p:cNvCxnSpPr>
            <p:nvPr/>
          </p:nvCxnSpPr>
          <p:spPr>
            <a:xfrm>
              <a:off x="4730316" y="1952836"/>
              <a:ext cx="1065820" cy="143389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4" name="肘形连接符 216">
              <a:extLst>
                <a:ext uri="{FF2B5EF4-FFF2-40B4-BE49-F238E27FC236}">
                  <a16:creationId xmlns:a16="http://schemas.microsoft.com/office/drawing/2014/main" id="{224FFBD1-05FE-42A3-8AF1-7B75425EDC33}"/>
                </a:ext>
              </a:extLst>
            </p:cNvPr>
            <p:cNvCxnSpPr>
              <a:stCxn id="574" idx="3"/>
              <a:endCxn id="575" idx="1"/>
            </p:cNvCxnSpPr>
            <p:nvPr/>
          </p:nvCxnSpPr>
          <p:spPr>
            <a:xfrm flipV="1">
              <a:off x="4752020" y="3386727"/>
              <a:ext cx="1044116" cy="1351871"/>
            </a:xfrm>
            <a:prstGeom prst="bentConnector3">
              <a:avLst>
                <a:gd name="adj1" fmla="val 48982"/>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83" name="TextBox 51">
            <a:extLst>
              <a:ext uri="{FF2B5EF4-FFF2-40B4-BE49-F238E27FC236}">
                <a16:creationId xmlns:a16="http://schemas.microsoft.com/office/drawing/2014/main" id="{CAB0AA0C-F7DB-4D2A-8731-438C23B59B06}"/>
              </a:ext>
            </a:extLst>
          </p:cNvPr>
          <p:cNvSpPr txBox="1"/>
          <p:nvPr/>
        </p:nvSpPr>
        <p:spPr>
          <a:xfrm>
            <a:off x="1928415" y="4884986"/>
            <a:ext cx="369332" cy="246221"/>
          </a:xfrm>
          <a:prstGeom prst="rect">
            <a:avLst/>
          </a:prstGeom>
          <a:noFill/>
        </p:spPr>
        <p:txBody>
          <a:bodyPr vert="vert270" wrap="none" rtlCol="0">
            <a:spAutoFit/>
          </a:bodyPr>
          <a:lstStyle/>
          <a:p>
            <a:r>
              <a:rPr lang="zh-CN" altLang="en-US" sz="1200" dirty="0">
                <a:latin typeface="+mn-ea"/>
              </a:rPr>
              <a:t>零</a:t>
            </a:r>
          </a:p>
        </p:txBody>
      </p:sp>
      <p:sp>
        <p:nvSpPr>
          <p:cNvPr id="284" name="TextBox 78">
            <a:extLst>
              <a:ext uri="{FF2B5EF4-FFF2-40B4-BE49-F238E27FC236}">
                <a16:creationId xmlns:a16="http://schemas.microsoft.com/office/drawing/2014/main" id="{2E8DC1EA-8FEC-4B86-8161-B35F5A59DA08}"/>
              </a:ext>
            </a:extLst>
          </p:cNvPr>
          <p:cNvSpPr txBox="1"/>
          <p:nvPr/>
        </p:nvSpPr>
        <p:spPr>
          <a:xfrm>
            <a:off x="1947075" y="3524035"/>
            <a:ext cx="369332" cy="246221"/>
          </a:xfrm>
          <a:prstGeom prst="rect">
            <a:avLst/>
          </a:prstGeom>
          <a:noFill/>
        </p:spPr>
        <p:txBody>
          <a:bodyPr vert="vert270" wrap="none" rtlCol="0">
            <a:spAutoFit/>
          </a:bodyPr>
          <a:lstStyle/>
          <a:p>
            <a:r>
              <a:rPr lang="zh-CN" altLang="en-US" sz="1200" dirty="0">
                <a:latin typeface="+mn-ea"/>
              </a:rPr>
              <a:t>一</a:t>
            </a:r>
          </a:p>
        </p:txBody>
      </p:sp>
      <p:sp>
        <p:nvSpPr>
          <p:cNvPr id="285" name="TextBox 79">
            <a:extLst>
              <a:ext uri="{FF2B5EF4-FFF2-40B4-BE49-F238E27FC236}">
                <a16:creationId xmlns:a16="http://schemas.microsoft.com/office/drawing/2014/main" id="{272C79D2-BE53-4F2D-BE76-C7D2C770E385}"/>
              </a:ext>
            </a:extLst>
          </p:cNvPr>
          <p:cNvSpPr txBox="1"/>
          <p:nvPr/>
        </p:nvSpPr>
        <p:spPr>
          <a:xfrm>
            <a:off x="1991465" y="1986607"/>
            <a:ext cx="369332" cy="246221"/>
          </a:xfrm>
          <a:prstGeom prst="rect">
            <a:avLst/>
          </a:prstGeom>
          <a:noFill/>
        </p:spPr>
        <p:txBody>
          <a:bodyPr vert="vert270" wrap="none" rtlCol="0">
            <a:spAutoFit/>
          </a:bodyPr>
          <a:lstStyle/>
          <a:p>
            <a:r>
              <a:rPr lang="zh-CN" altLang="en-US" sz="1200" dirty="0">
                <a:latin typeface="+mn-ea"/>
              </a:rPr>
              <a:t>九</a:t>
            </a:r>
          </a:p>
        </p:txBody>
      </p:sp>
      <p:cxnSp>
        <p:nvCxnSpPr>
          <p:cNvPr id="286" name="直接连接符 285">
            <a:extLst>
              <a:ext uri="{FF2B5EF4-FFF2-40B4-BE49-F238E27FC236}">
                <a16:creationId xmlns:a16="http://schemas.microsoft.com/office/drawing/2014/main" id="{12D213EA-3CDA-4947-A859-8DCD4C616330}"/>
              </a:ext>
            </a:extLst>
          </p:cNvPr>
          <p:cNvCxnSpPr/>
          <p:nvPr/>
        </p:nvCxnSpPr>
        <p:spPr>
          <a:xfrm flipH="1">
            <a:off x="2167460" y="2605013"/>
            <a:ext cx="1693" cy="226800"/>
          </a:xfrm>
          <a:prstGeom prst="line">
            <a:avLst/>
          </a:prstGeom>
          <a:ln w="25400"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04869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解码过程</a:t>
            </a:r>
          </a:p>
        </p:txBody>
      </p:sp>
      <p:sp>
        <p:nvSpPr>
          <p:cNvPr id="308" name="弧形 307"/>
          <p:cNvSpPr/>
          <p:nvPr/>
        </p:nvSpPr>
        <p:spPr>
          <a:xfrm rot="21316920" flipH="1">
            <a:off x="9384942" y="900199"/>
            <a:ext cx="202829" cy="5107326"/>
          </a:xfrm>
          <a:prstGeom prst="arc">
            <a:avLst>
              <a:gd name="adj1" fmla="val 16309754"/>
              <a:gd name="adj2" fmla="val 5386480"/>
            </a:avLst>
          </a:prstGeom>
          <a:ln w="25400" cmpd="sng">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583" name="组合 582">
            <a:extLst>
              <a:ext uri="{FF2B5EF4-FFF2-40B4-BE49-F238E27FC236}">
                <a16:creationId xmlns:a16="http://schemas.microsoft.com/office/drawing/2014/main" id="{45497205-AFB5-4E0D-9D2A-72AEFC864DA3}"/>
              </a:ext>
            </a:extLst>
          </p:cNvPr>
          <p:cNvGrpSpPr/>
          <p:nvPr/>
        </p:nvGrpSpPr>
        <p:grpSpPr>
          <a:xfrm>
            <a:off x="5291968" y="116634"/>
            <a:ext cx="3651993" cy="921149"/>
            <a:chOff x="1187624" y="1700808"/>
            <a:chExt cx="5904656" cy="3289818"/>
          </a:xfrm>
        </p:grpSpPr>
        <p:sp>
          <p:nvSpPr>
            <p:cNvPr id="584" name="矩形 583">
              <a:extLst>
                <a:ext uri="{FF2B5EF4-FFF2-40B4-BE49-F238E27FC236}">
                  <a16:creationId xmlns:a16="http://schemas.microsoft.com/office/drawing/2014/main" id="{8AAF0F7A-6324-4C7D-A3C3-115C9FD18C3A}"/>
                </a:ext>
              </a:extLst>
            </p:cNvPr>
            <p:cNvSpPr/>
            <p:nvPr/>
          </p:nvSpPr>
          <p:spPr>
            <a:xfrm>
              <a:off x="1187624"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SENT-START</a:t>
              </a:r>
              <a:endParaRPr lang="zh-CN" altLang="en-US" sz="700" dirty="0">
                <a:latin typeface="微软雅黑" panose="020B0503020204020204" pitchFamily="34" charset="-122"/>
                <a:ea typeface="微软雅黑" panose="020B0503020204020204" pitchFamily="34" charset="-122"/>
              </a:endParaRPr>
            </a:p>
          </p:txBody>
        </p:sp>
        <p:sp>
          <p:nvSpPr>
            <p:cNvPr id="585" name="矩形 584">
              <a:extLst>
                <a:ext uri="{FF2B5EF4-FFF2-40B4-BE49-F238E27FC236}">
                  <a16:creationId xmlns:a16="http://schemas.microsoft.com/office/drawing/2014/main" id="{0F3DF7C3-AA00-47D9-B353-D62060679FB0}"/>
                </a:ext>
              </a:extLst>
            </p:cNvPr>
            <p:cNvSpPr/>
            <p:nvPr/>
          </p:nvSpPr>
          <p:spPr>
            <a:xfrm>
              <a:off x="3434172" y="170080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700" dirty="0">
                  <a:latin typeface="微软雅黑" panose="020B0503020204020204" pitchFamily="34" charset="-122"/>
                  <a:ea typeface="微软雅黑" panose="020B0503020204020204" pitchFamily="34" charset="-122"/>
                </a:rPr>
                <a:t>零</a:t>
              </a:r>
            </a:p>
          </p:txBody>
        </p:sp>
        <p:sp>
          <p:nvSpPr>
            <p:cNvPr id="586" name="矩形 585">
              <a:extLst>
                <a:ext uri="{FF2B5EF4-FFF2-40B4-BE49-F238E27FC236}">
                  <a16:creationId xmlns:a16="http://schemas.microsoft.com/office/drawing/2014/main" id="{E66D2A33-9295-4843-882C-FFADC14DFF6C}"/>
                </a:ext>
              </a:extLst>
            </p:cNvPr>
            <p:cNvSpPr/>
            <p:nvPr/>
          </p:nvSpPr>
          <p:spPr>
            <a:xfrm>
              <a:off x="3455876" y="448657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700" dirty="0">
                  <a:latin typeface="微软雅黑" panose="020B0503020204020204" pitchFamily="34" charset="-122"/>
                  <a:ea typeface="微软雅黑" panose="020B0503020204020204" pitchFamily="34" charset="-122"/>
                </a:rPr>
                <a:t>九</a:t>
              </a:r>
            </a:p>
          </p:txBody>
        </p:sp>
        <p:sp>
          <p:nvSpPr>
            <p:cNvPr id="587" name="矩形 586">
              <a:extLst>
                <a:ext uri="{FF2B5EF4-FFF2-40B4-BE49-F238E27FC236}">
                  <a16:creationId xmlns:a16="http://schemas.microsoft.com/office/drawing/2014/main" id="{834DB007-82A7-4B33-BE4E-9E9D16FF1876}"/>
                </a:ext>
              </a:extLst>
            </p:cNvPr>
            <p:cNvSpPr/>
            <p:nvPr/>
          </p:nvSpPr>
          <p:spPr>
            <a:xfrm>
              <a:off x="5796136" y="3134699"/>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SENT-END</a:t>
              </a:r>
              <a:endParaRPr lang="zh-CN" altLang="en-US" sz="700" dirty="0">
                <a:latin typeface="微软雅黑" panose="020B0503020204020204" pitchFamily="34" charset="-122"/>
                <a:ea typeface="微软雅黑" panose="020B0503020204020204" pitchFamily="34" charset="-122"/>
              </a:endParaRPr>
            </a:p>
          </p:txBody>
        </p:sp>
        <p:sp>
          <p:nvSpPr>
            <p:cNvPr id="588" name="矩形 587">
              <a:extLst>
                <a:ext uri="{FF2B5EF4-FFF2-40B4-BE49-F238E27FC236}">
                  <a16:creationId xmlns:a16="http://schemas.microsoft.com/office/drawing/2014/main" id="{3699B876-B65D-4DAA-A67B-0A44D5C3DDDF}"/>
                </a:ext>
              </a:extLst>
            </p:cNvPr>
            <p:cNvSpPr/>
            <p:nvPr/>
          </p:nvSpPr>
          <p:spPr>
            <a:xfrm>
              <a:off x="3450083" y="288894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700" dirty="0">
                  <a:latin typeface="微软雅黑" panose="020B0503020204020204" pitchFamily="34" charset="-122"/>
                  <a:ea typeface="微软雅黑" panose="020B0503020204020204" pitchFamily="34" charset="-122"/>
                </a:rPr>
                <a:t>一</a:t>
              </a:r>
            </a:p>
          </p:txBody>
        </p:sp>
        <p:cxnSp>
          <p:nvCxnSpPr>
            <p:cNvPr id="589" name="直接连接符 588">
              <a:extLst>
                <a:ext uri="{FF2B5EF4-FFF2-40B4-BE49-F238E27FC236}">
                  <a16:creationId xmlns:a16="http://schemas.microsoft.com/office/drawing/2014/main" id="{6EB0C948-5300-4871-85EF-F132D0FAEA4C}"/>
                </a:ext>
              </a:extLst>
            </p:cNvPr>
            <p:cNvCxnSpPr>
              <a:cxnSpLocks/>
              <a:endCxn id="586" idx="0"/>
            </p:cNvCxnSpPr>
            <p:nvPr/>
          </p:nvCxnSpPr>
          <p:spPr>
            <a:xfrm>
              <a:off x="4103949" y="3638755"/>
              <a:ext cx="0" cy="847814"/>
            </a:xfrm>
            <a:prstGeom prst="line">
              <a:avLst/>
            </a:prstGeom>
            <a:ln w="38100" cmpd="sng">
              <a:prstDash val="sysDot"/>
            </a:ln>
          </p:spPr>
          <p:style>
            <a:lnRef idx="1">
              <a:schemeClr val="accent1"/>
            </a:lnRef>
            <a:fillRef idx="0">
              <a:schemeClr val="accent1"/>
            </a:fillRef>
            <a:effectRef idx="0">
              <a:schemeClr val="accent1"/>
            </a:effectRef>
            <a:fontRef idx="minor">
              <a:schemeClr val="tx1"/>
            </a:fontRef>
          </p:style>
        </p:cxnSp>
        <p:cxnSp>
          <p:nvCxnSpPr>
            <p:cNvPr id="590" name="直接箭头连接符 589">
              <a:extLst>
                <a:ext uri="{FF2B5EF4-FFF2-40B4-BE49-F238E27FC236}">
                  <a16:creationId xmlns:a16="http://schemas.microsoft.com/office/drawing/2014/main" id="{634F796B-2C45-4A00-969E-2D6337BC9059}"/>
                </a:ext>
              </a:extLst>
            </p:cNvPr>
            <p:cNvCxnSpPr>
              <a:endCxn id="588" idx="1"/>
            </p:cNvCxnSpPr>
            <p:nvPr/>
          </p:nvCxnSpPr>
          <p:spPr>
            <a:xfrm>
              <a:off x="2958970" y="3140968"/>
              <a:ext cx="49111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1" name="直接箭头连接符 590">
              <a:extLst>
                <a:ext uri="{FF2B5EF4-FFF2-40B4-BE49-F238E27FC236}">
                  <a16:creationId xmlns:a16="http://schemas.microsoft.com/office/drawing/2014/main" id="{4CE97CEE-2290-4B60-8770-A0B6F45CB5B0}"/>
                </a:ext>
              </a:extLst>
            </p:cNvPr>
            <p:cNvCxnSpPr>
              <a:stCxn id="588" idx="3"/>
            </p:cNvCxnSpPr>
            <p:nvPr/>
          </p:nvCxnSpPr>
          <p:spPr>
            <a:xfrm>
              <a:off x="4746227" y="3140968"/>
              <a:ext cx="5278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2" name="肘形连接符 212">
              <a:extLst>
                <a:ext uri="{FF2B5EF4-FFF2-40B4-BE49-F238E27FC236}">
                  <a16:creationId xmlns:a16="http://schemas.microsoft.com/office/drawing/2014/main" id="{6A416E9D-8A3B-4D24-BF12-78766D58915C}"/>
                </a:ext>
              </a:extLst>
            </p:cNvPr>
            <p:cNvCxnSpPr>
              <a:stCxn id="587" idx="2"/>
              <a:endCxn id="584" idx="2"/>
            </p:cNvCxnSpPr>
            <p:nvPr/>
          </p:nvCxnSpPr>
          <p:spPr>
            <a:xfrm rot="5400000">
              <a:off x="4136818" y="1337633"/>
              <a:ext cx="6269" cy="4608512"/>
            </a:xfrm>
            <a:prstGeom prst="bentConnector3">
              <a:avLst>
                <a:gd name="adj1" fmla="val 3444511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3" name="肘形连接符 213">
              <a:extLst>
                <a:ext uri="{FF2B5EF4-FFF2-40B4-BE49-F238E27FC236}">
                  <a16:creationId xmlns:a16="http://schemas.microsoft.com/office/drawing/2014/main" id="{E7B59FCD-FA64-4F75-8E6A-A1767819DFFC}"/>
                </a:ext>
              </a:extLst>
            </p:cNvPr>
            <p:cNvCxnSpPr>
              <a:stCxn id="584" idx="3"/>
              <a:endCxn id="585" idx="1"/>
            </p:cNvCxnSpPr>
            <p:nvPr/>
          </p:nvCxnSpPr>
          <p:spPr>
            <a:xfrm flipV="1">
              <a:off x="2483768" y="1952836"/>
              <a:ext cx="950404" cy="144016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4" name="肘形连接符 214">
              <a:extLst>
                <a:ext uri="{FF2B5EF4-FFF2-40B4-BE49-F238E27FC236}">
                  <a16:creationId xmlns:a16="http://schemas.microsoft.com/office/drawing/2014/main" id="{311E6647-FDAF-44F1-ACAB-7168C1B1BCFF}"/>
                </a:ext>
              </a:extLst>
            </p:cNvPr>
            <p:cNvCxnSpPr>
              <a:stCxn id="584" idx="3"/>
              <a:endCxn id="586" idx="1"/>
            </p:cNvCxnSpPr>
            <p:nvPr/>
          </p:nvCxnSpPr>
          <p:spPr>
            <a:xfrm>
              <a:off x="2483768" y="3392996"/>
              <a:ext cx="972108" cy="1345602"/>
            </a:xfrm>
            <a:prstGeom prst="bentConnector3">
              <a:avLst>
                <a:gd name="adj1" fmla="val 4890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5" name="肘形连接符 215">
              <a:extLst>
                <a:ext uri="{FF2B5EF4-FFF2-40B4-BE49-F238E27FC236}">
                  <a16:creationId xmlns:a16="http://schemas.microsoft.com/office/drawing/2014/main" id="{71E23A13-096E-471D-8202-989D2CC13093}"/>
                </a:ext>
              </a:extLst>
            </p:cNvPr>
            <p:cNvCxnSpPr>
              <a:stCxn id="585" idx="3"/>
              <a:endCxn id="587" idx="1"/>
            </p:cNvCxnSpPr>
            <p:nvPr/>
          </p:nvCxnSpPr>
          <p:spPr>
            <a:xfrm>
              <a:off x="4730316" y="1952836"/>
              <a:ext cx="1065820" cy="143389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6" name="肘形连接符 216">
              <a:extLst>
                <a:ext uri="{FF2B5EF4-FFF2-40B4-BE49-F238E27FC236}">
                  <a16:creationId xmlns:a16="http://schemas.microsoft.com/office/drawing/2014/main" id="{1394D8BB-F88A-49F5-9EE5-2E0AB2EA5C3B}"/>
                </a:ext>
              </a:extLst>
            </p:cNvPr>
            <p:cNvCxnSpPr>
              <a:stCxn id="586" idx="3"/>
              <a:endCxn id="587" idx="1"/>
            </p:cNvCxnSpPr>
            <p:nvPr/>
          </p:nvCxnSpPr>
          <p:spPr>
            <a:xfrm flipV="1">
              <a:off x="4752020" y="3386727"/>
              <a:ext cx="1044116" cy="1351871"/>
            </a:xfrm>
            <a:prstGeom prst="bentConnector3">
              <a:avLst>
                <a:gd name="adj1" fmla="val 48982"/>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4" name="组合 3">
            <a:extLst>
              <a:ext uri="{FF2B5EF4-FFF2-40B4-BE49-F238E27FC236}">
                <a16:creationId xmlns:a16="http://schemas.microsoft.com/office/drawing/2014/main" id="{E9A46D20-D127-4841-AF1D-6201FF69A6B8}"/>
              </a:ext>
            </a:extLst>
          </p:cNvPr>
          <p:cNvGrpSpPr/>
          <p:nvPr/>
        </p:nvGrpSpPr>
        <p:grpSpPr>
          <a:xfrm>
            <a:off x="1928415" y="1340769"/>
            <a:ext cx="7922634" cy="4965969"/>
            <a:chOff x="1928415" y="1340769"/>
            <a:chExt cx="7922634" cy="4965969"/>
          </a:xfrm>
        </p:grpSpPr>
        <p:sp>
          <p:nvSpPr>
            <p:cNvPr id="309" name="矩形 308"/>
            <p:cNvSpPr/>
            <p:nvPr/>
          </p:nvSpPr>
          <p:spPr>
            <a:xfrm>
              <a:off x="9576061" y="5985948"/>
              <a:ext cx="274988" cy="300502"/>
            </a:xfrm>
            <a:prstGeom prst="rect">
              <a:avLst/>
            </a:prstGeom>
            <a:solidFill>
              <a:srgbClr val="C00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零</a:t>
              </a:r>
            </a:p>
          </p:txBody>
        </p:sp>
        <p:sp>
          <p:nvSpPr>
            <p:cNvPr id="300" name="Oval 8">
              <a:extLst>
                <a:ext uri="{FF2B5EF4-FFF2-40B4-BE49-F238E27FC236}">
                  <a16:creationId xmlns:a16="http://schemas.microsoft.com/office/drawing/2014/main" id="{35B0EE38-CBBC-42EC-B7FA-6E4BF87F57F5}"/>
                </a:ext>
              </a:extLst>
            </p:cNvPr>
            <p:cNvSpPr>
              <a:spLocks noChangeArrowheads="1"/>
            </p:cNvSpPr>
            <p:nvPr/>
          </p:nvSpPr>
          <p:spPr bwMode="auto">
            <a:xfrm rot="16200000">
              <a:off x="2689349" y="5337998"/>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07" name="Oval 9">
              <a:extLst>
                <a:ext uri="{FF2B5EF4-FFF2-40B4-BE49-F238E27FC236}">
                  <a16:creationId xmlns:a16="http://schemas.microsoft.com/office/drawing/2014/main" id="{7B2A2FC2-C453-4B35-9C29-F3DEAC9DD152}"/>
                </a:ext>
              </a:extLst>
            </p:cNvPr>
            <p:cNvSpPr>
              <a:spLocks noChangeAspect="1" noChangeArrowheads="1"/>
            </p:cNvSpPr>
            <p:nvPr/>
          </p:nvSpPr>
          <p:spPr bwMode="auto">
            <a:xfrm rot="16200000">
              <a:off x="2487565" y="5307189"/>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2" name="Line 11">
              <a:extLst>
                <a:ext uri="{FF2B5EF4-FFF2-40B4-BE49-F238E27FC236}">
                  <a16:creationId xmlns:a16="http://schemas.microsoft.com/office/drawing/2014/main" id="{30D7E6F1-4E22-4074-9089-B5AE6476D620}"/>
                </a:ext>
              </a:extLst>
            </p:cNvPr>
            <p:cNvSpPr>
              <a:spLocks noChangeShapeType="1"/>
            </p:cNvSpPr>
            <p:nvPr/>
          </p:nvSpPr>
          <p:spPr bwMode="auto">
            <a:xfrm rot="16200000" flipV="1">
              <a:off x="2579184" y="5308892"/>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3" name="Oval 8">
              <a:extLst>
                <a:ext uri="{FF2B5EF4-FFF2-40B4-BE49-F238E27FC236}">
                  <a16:creationId xmlns:a16="http://schemas.microsoft.com/office/drawing/2014/main" id="{102BF884-EEFF-4518-9131-4AF5B3AD92EE}"/>
                </a:ext>
              </a:extLst>
            </p:cNvPr>
            <p:cNvSpPr>
              <a:spLocks noChangeArrowheads="1"/>
            </p:cNvSpPr>
            <p:nvPr/>
          </p:nvSpPr>
          <p:spPr bwMode="auto">
            <a:xfrm rot="16200000">
              <a:off x="2689323" y="4985380"/>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4" name="Oval 9">
              <a:extLst>
                <a:ext uri="{FF2B5EF4-FFF2-40B4-BE49-F238E27FC236}">
                  <a16:creationId xmlns:a16="http://schemas.microsoft.com/office/drawing/2014/main" id="{38AD3B52-421C-40C2-8183-433BCAA1A8F4}"/>
                </a:ext>
              </a:extLst>
            </p:cNvPr>
            <p:cNvSpPr>
              <a:spLocks noChangeAspect="1" noChangeArrowheads="1"/>
            </p:cNvSpPr>
            <p:nvPr/>
          </p:nvSpPr>
          <p:spPr bwMode="auto">
            <a:xfrm rot="16200000">
              <a:off x="2487540" y="4954570"/>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5" name="Line 11">
              <a:extLst>
                <a:ext uri="{FF2B5EF4-FFF2-40B4-BE49-F238E27FC236}">
                  <a16:creationId xmlns:a16="http://schemas.microsoft.com/office/drawing/2014/main" id="{33DD423B-8C1E-47DB-A54F-7225710E0C36}"/>
                </a:ext>
              </a:extLst>
            </p:cNvPr>
            <p:cNvSpPr>
              <a:spLocks noChangeShapeType="1"/>
            </p:cNvSpPr>
            <p:nvPr/>
          </p:nvSpPr>
          <p:spPr bwMode="auto">
            <a:xfrm rot="16200000" flipV="1">
              <a:off x="2579158" y="4956273"/>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6" name="Oval 8">
              <a:extLst>
                <a:ext uri="{FF2B5EF4-FFF2-40B4-BE49-F238E27FC236}">
                  <a16:creationId xmlns:a16="http://schemas.microsoft.com/office/drawing/2014/main" id="{6545AF60-0308-4BE4-B047-546892EF8C35}"/>
                </a:ext>
              </a:extLst>
            </p:cNvPr>
            <p:cNvSpPr>
              <a:spLocks noChangeArrowheads="1"/>
            </p:cNvSpPr>
            <p:nvPr/>
          </p:nvSpPr>
          <p:spPr bwMode="auto">
            <a:xfrm rot="16200000">
              <a:off x="2691238" y="4644061"/>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7" name="Oval 9">
              <a:extLst>
                <a:ext uri="{FF2B5EF4-FFF2-40B4-BE49-F238E27FC236}">
                  <a16:creationId xmlns:a16="http://schemas.microsoft.com/office/drawing/2014/main" id="{2E9ECC52-7B55-4497-BC22-15DD4A8449E0}"/>
                </a:ext>
              </a:extLst>
            </p:cNvPr>
            <p:cNvSpPr>
              <a:spLocks noChangeAspect="1" noChangeArrowheads="1"/>
            </p:cNvSpPr>
            <p:nvPr/>
          </p:nvSpPr>
          <p:spPr bwMode="auto">
            <a:xfrm rot="16200000">
              <a:off x="2489454" y="4614161"/>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8" name="Line 11">
              <a:extLst>
                <a:ext uri="{FF2B5EF4-FFF2-40B4-BE49-F238E27FC236}">
                  <a16:creationId xmlns:a16="http://schemas.microsoft.com/office/drawing/2014/main" id="{8C5E9986-0330-4F7E-9DA8-83754EEE0FB0}"/>
                </a:ext>
              </a:extLst>
            </p:cNvPr>
            <p:cNvSpPr>
              <a:spLocks noChangeShapeType="1"/>
            </p:cNvSpPr>
            <p:nvPr/>
          </p:nvSpPr>
          <p:spPr bwMode="auto">
            <a:xfrm rot="16200000" flipV="1">
              <a:off x="2581073" y="4615865"/>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9" name="Oval 8">
              <a:extLst>
                <a:ext uri="{FF2B5EF4-FFF2-40B4-BE49-F238E27FC236}">
                  <a16:creationId xmlns:a16="http://schemas.microsoft.com/office/drawing/2014/main" id="{40F335A2-CEE0-4876-AF91-6E1402CB1C0B}"/>
                </a:ext>
              </a:extLst>
            </p:cNvPr>
            <p:cNvSpPr>
              <a:spLocks noChangeArrowheads="1"/>
            </p:cNvSpPr>
            <p:nvPr/>
          </p:nvSpPr>
          <p:spPr bwMode="auto">
            <a:xfrm rot="16200000">
              <a:off x="2688560" y="4290782"/>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0" name="Oval 8">
              <a:extLst>
                <a:ext uri="{FF2B5EF4-FFF2-40B4-BE49-F238E27FC236}">
                  <a16:creationId xmlns:a16="http://schemas.microsoft.com/office/drawing/2014/main" id="{A176E532-9517-412A-9168-74873FB27671}"/>
                </a:ext>
              </a:extLst>
            </p:cNvPr>
            <p:cNvSpPr>
              <a:spLocks noChangeArrowheads="1"/>
            </p:cNvSpPr>
            <p:nvPr/>
          </p:nvSpPr>
          <p:spPr bwMode="auto">
            <a:xfrm rot="16200000">
              <a:off x="2688560" y="5713976"/>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1" name="Oval 8">
              <a:extLst>
                <a:ext uri="{FF2B5EF4-FFF2-40B4-BE49-F238E27FC236}">
                  <a16:creationId xmlns:a16="http://schemas.microsoft.com/office/drawing/2014/main" id="{F85E7D9C-AAC0-4EBE-953F-2FEBAACE9EF0}"/>
                </a:ext>
              </a:extLst>
            </p:cNvPr>
            <p:cNvSpPr>
              <a:spLocks noChangeArrowheads="1"/>
            </p:cNvSpPr>
            <p:nvPr/>
          </p:nvSpPr>
          <p:spPr bwMode="auto">
            <a:xfrm rot="16200000">
              <a:off x="2689349" y="3945053"/>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2" name="Oval 9">
              <a:extLst>
                <a:ext uri="{FF2B5EF4-FFF2-40B4-BE49-F238E27FC236}">
                  <a16:creationId xmlns:a16="http://schemas.microsoft.com/office/drawing/2014/main" id="{89F01802-A12A-4720-9D85-D4F6BD66EFD4}"/>
                </a:ext>
              </a:extLst>
            </p:cNvPr>
            <p:cNvSpPr>
              <a:spLocks noChangeAspect="1" noChangeArrowheads="1"/>
            </p:cNvSpPr>
            <p:nvPr/>
          </p:nvSpPr>
          <p:spPr bwMode="auto">
            <a:xfrm rot="16200000">
              <a:off x="2487565" y="3914244"/>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3" name="Line 11">
              <a:extLst>
                <a:ext uri="{FF2B5EF4-FFF2-40B4-BE49-F238E27FC236}">
                  <a16:creationId xmlns:a16="http://schemas.microsoft.com/office/drawing/2014/main" id="{BD7957E1-6A60-40B8-AF95-587C192A226C}"/>
                </a:ext>
              </a:extLst>
            </p:cNvPr>
            <p:cNvSpPr>
              <a:spLocks noChangeShapeType="1"/>
            </p:cNvSpPr>
            <p:nvPr/>
          </p:nvSpPr>
          <p:spPr bwMode="auto">
            <a:xfrm rot="16200000" flipV="1">
              <a:off x="2579184" y="3915947"/>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4" name="Oval 8">
              <a:extLst>
                <a:ext uri="{FF2B5EF4-FFF2-40B4-BE49-F238E27FC236}">
                  <a16:creationId xmlns:a16="http://schemas.microsoft.com/office/drawing/2014/main" id="{D399418E-21A6-4792-AFE4-2FD7973F523F}"/>
                </a:ext>
              </a:extLst>
            </p:cNvPr>
            <p:cNvSpPr>
              <a:spLocks noChangeArrowheads="1"/>
            </p:cNvSpPr>
            <p:nvPr/>
          </p:nvSpPr>
          <p:spPr bwMode="auto">
            <a:xfrm rot="16200000">
              <a:off x="2689323" y="3590864"/>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5" name="Oval 9">
              <a:extLst>
                <a:ext uri="{FF2B5EF4-FFF2-40B4-BE49-F238E27FC236}">
                  <a16:creationId xmlns:a16="http://schemas.microsoft.com/office/drawing/2014/main" id="{3B22FDC7-A2A8-40C1-8A05-61AC51693620}"/>
                </a:ext>
              </a:extLst>
            </p:cNvPr>
            <p:cNvSpPr>
              <a:spLocks noChangeAspect="1" noChangeArrowheads="1"/>
            </p:cNvSpPr>
            <p:nvPr/>
          </p:nvSpPr>
          <p:spPr bwMode="auto">
            <a:xfrm rot="16200000">
              <a:off x="2487540" y="3560055"/>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6" name="Line 11">
              <a:extLst>
                <a:ext uri="{FF2B5EF4-FFF2-40B4-BE49-F238E27FC236}">
                  <a16:creationId xmlns:a16="http://schemas.microsoft.com/office/drawing/2014/main" id="{690AE0BD-959B-4516-8B6C-D2F21F674C89}"/>
                </a:ext>
              </a:extLst>
            </p:cNvPr>
            <p:cNvSpPr>
              <a:spLocks noChangeShapeType="1"/>
            </p:cNvSpPr>
            <p:nvPr/>
          </p:nvSpPr>
          <p:spPr bwMode="auto">
            <a:xfrm rot="16200000" flipV="1">
              <a:off x="2579158" y="3561758"/>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7" name="Oval 8">
              <a:extLst>
                <a:ext uri="{FF2B5EF4-FFF2-40B4-BE49-F238E27FC236}">
                  <a16:creationId xmlns:a16="http://schemas.microsoft.com/office/drawing/2014/main" id="{8B382072-A6E7-496F-A608-7F2F1137A451}"/>
                </a:ext>
              </a:extLst>
            </p:cNvPr>
            <p:cNvSpPr>
              <a:spLocks noChangeArrowheads="1"/>
            </p:cNvSpPr>
            <p:nvPr/>
          </p:nvSpPr>
          <p:spPr bwMode="auto">
            <a:xfrm rot="16200000">
              <a:off x="2691238" y="3244225"/>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8" name="Oval 9">
              <a:extLst>
                <a:ext uri="{FF2B5EF4-FFF2-40B4-BE49-F238E27FC236}">
                  <a16:creationId xmlns:a16="http://schemas.microsoft.com/office/drawing/2014/main" id="{961FC8D9-DD82-4ACB-BAA5-2F326CEF1393}"/>
                </a:ext>
              </a:extLst>
            </p:cNvPr>
            <p:cNvSpPr>
              <a:spLocks noChangeAspect="1" noChangeArrowheads="1"/>
            </p:cNvSpPr>
            <p:nvPr/>
          </p:nvSpPr>
          <p:spPr bwMode="auto">
            <a:xfrm rot="16200000">
              <a:off x="2489454" y="3214326"/>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9" name="Line 11">
              <a:extLst>
                <a:ext uri="{FF2B5EF4-FFF2-40B4-BE49-F238E27FC236}">
                  <a16:creationId xmlns:a16="http://schemas.microsoft.com/office/drawing/2014/main" id="{9314F59F-2E19-4BE0-B6C3-DE8EAF7C0C65}"/>
                </a:ext>
              </a:extLst>
            </p:cNvPr>
            <p:cNvSpPr>
              <a:spLocks noChangeShapeType="1"/>
            </p:cNvSpPr>
            <p:nvPr/>
          </p:nvSpPr>
          <p:spPr bwMode="auto">
            <a:xfrm rot="16200000" flipV="1">
              <a:off x="2581073" y="3216029"/>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30" name="Oval 8">
              <a:extLst>
                <a:ext uri="{FF2B5EF4-FFF2-40B4-BE49-F238E27FC236}">
                  <a16:creationId xmlns:a16="http://schemas.microsoft.com/office/drawing/2014/main" id="{C1067828-C368-488A-81CA-35A4C066B5C3}"/>
                </a:ext>
              </a:extLst>
            </p:cNvPr>
            <p:cNvSpPr>
              <a:spLocks noChangeArrowheads="1"/>
            </p:cNvSpPr>
            <p:nvPr/>
          </p:nvSpPr>
          <p:spPr bwMode="auto">
            <a:xfrm rot="16200000">
              <a:off x="2688560" y="2897837"/>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31" name="Line 10">
              <a:extLst>
                <a:ext uri="{FF2B5EF4-FFF2-40B4-BE49-F238E27FC236}">
                  <a16:creationId xmlns:a16="http://schemas.microsoft.com/office/drawing/2014/main" id="{59BC7A2D-27A8-45A1-BEDB-435915B05DA3}"/>
                </a:ext>
              </a:extLst>
            </p:cNvPr>
            <p:cNvSpPr>
              <a:spLocks noChangeShapeType="1"/>
            </p:cNvSpPr>
            <p:nvPr/>
          </p:nvSpPr>
          <p:spPr bwMode="auto">
            <a:xfrm rot="16200000">
              <a:off x="2687925" y="5239955"/>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32" name="Line 10">
              <a:extLst>
                <a:ext uri="{FF2B5EF4-FFF2-40B4-BE49-F238E27FC236}">
                  <a16:creationId xmlns:a16="http://schemas.microsoft.com/office/drawing/2014/main" id="{7CD83738-009A-4AAF-9E42-68C81A0E77A9}"/>
                </a:ext>
              </a:extLst>
            </p:cNvPr>
            <p:cNvSpPr>
              <a:spLocks noChangeShapeType="1"/>
            </p:cNvSpPr>
            <p:nvPr/>
          </p:nvSpPr>
          <p:spPr bwMode="auto">
            <a:xfrm rot="16200000">
              <a:off x="2687925" y="4892655"/>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33" name="Line 10">
              <a:extLst>
                <a:ext uri="{FF2B5EF4-FFF2-40B4-BE49-F238E27FC236}">
                  <a16:creationId xmlns:a16="http://schemas.microsoft.com/office/drawing/2014/main" id="{D7C31FD9-D9DE-4E96-875E-AFB9DCE01DF8}"/>
                </a:ext>
              </a:extLst>
            </p:cNvPr>
            <p:cNvSpPr>
              <a:spLocks noChangeShapeType="1"/>
            </p:cNvSpPr>
            <p:nvPr/>
          </p:nvSpPr>
          <p:spPr bwMode="auto">
            <a:xfrm rot="16200000">
              <a:off x="2687925" y="4545357"/>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34" name="Line 10">
              <a:extLst>
                <a:ext uri="{FF2B5EF4-FFF2-40B4-BE49-F238E27FC236}">
                  <a16:creationId xmlns:a16="http://schemas.microsoft.com/office/drawing/2014/main" id="{3781522C-ADB2-4CB1-B4FB-7DB212AF96C1}"/>
                </a:ext>
              </a:extLst>
            </p:cNvPr>
            <p:cNvSpPr>
              <a:spLocks noChangeShapeType="1"/>
            </p:cNvSpPr>
            <p:nvPr/>
          </p:nvSpPr>
          <p:spPr bwMode="auto">
            <a:xfrm rot="16200000">
              <a:off x="2687925" y="3845440"/>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35" name="Line 10">
              <a:extLst>
                <a:ext uri="{FF2B5EF4-FFF2-40B4-BE49-F238E27FC236}">
                  <a16:creationId xmlns:a16="http://schemas.microsoft.com/office/drawing/2014/main" id="{ECE47D35-B701-49C4-98FD-C413EF109636}"/>
                </a:ext>
              </a:extLst>
            </p:cNvPr>
            <p:cNvSpPr>
              <a:spLocks noChangeShapeType="1"/>
            </p:cNvSpPr>
            <p:nvPr/>
          </p:nvSpPr>
          <p:spPr bwMode="auto">
            <a:xfrm rot="16200000">
              <a:off x="2687925" y="3492842"/>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36" name="Line 10">
              <a:extLst>
                <a:ext uri="{FF2B5EF4-FFF2-40B4-BE49-F238E27FC236}">
                  <a16:creationId xmlns:a16="http://schemas.microsoft.com/office/drawing/2014/main" id="{F2657267-80B5-4819-A3F6-EC4996B6A7EE}"/>
                </a:ext>
              </a:extLst>
            </p:cNvPr>
            <p:cNvSpPr>
              <a:spLocks noChangeShapeType="1"/>
            </p:cNvSpPr>
            <p:nvPr/>
          </p:nvSpPr>
          <p:spPr bwMode="auto">
            <a:xfrm rot="16200000">
              <a:off x="2691038" y="3149298"/>
              <a:ext cx="181304" cy="49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337" name="直接连接符 336">
              <a:extLst>
                <a:ext uri="{FF2B5EF4-FFF2-40B4-BE49-F238E27FC236}">
                  <a16:creationId xmlns:a16="http://schemas.microsoft.com/office/drawing/2014/main" id="{836BA693-279B-4D3A-B191-430DE6025F2C}"/>
                </a:ext>
              </a:extLst>
            </p:cNvPr>
            <p:cNvCxnSpPr/>
            <p:nvPr/>
          </p:nvCxnSpPr>
          <p:spPr>
            <a:xfrm>
              <a:off x="2961637" y="5423829"/>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8" name="直接连接符 337">
              <a:extLst>
                <a:ext uri="{FF2B5EF4-FFF2-40B4-BE49-F238E27FC236}">
                  <a16:creationId xmlns:a16="http://schemas.microsoft.com/office/drawing/2014/main" id="{69274610-874B-406D-A861-12D339E17076}"/>
                </a:ext>
              </a:extLst>
            </p:cNvPr>
            <p:cNvCxnSpPr/>
            <p:nvPr/>
          </p:nvCxnSpPr>
          <p:spPr>
            <a:xfrm>
              <a:off x="2961637" y="5070668"/>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9" name="直接连接符 338">
              <a:extLst>
                <a:ext uri="{FF2B5EF4-FFF2-40B4-BE49-F238E27FC236}">
                  <a16:creationId xmlns:a16="http://schemas.microsoft.com/office/drawing/2014/main" id="{0936ABFA-52D3-47B8-BE2A-58315583E965}"/>
                </a:ext>
              </a:extLst>
            </p:cNvPr>
            <p:cNvCxnSpPr/>
            <p:nvPr/>
          </p:nvCxnSpPr>
          <p:spPr>
            <a:xfrm>
              <a:off x="2961637" y="4730259"/>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0" name="直接连接符 339">
              <a:extLst>
                <a:ext uri="{FF2B5EF4-FFF2-40B4-BE49-F238E27FC236}">
                  <a16:creationId xmlns:a16="http://schemas.microsoft.com/office/drawing/2014/main" id="{F366C4F8-7138-408C-B911-AFF22195C440}"/>
                </a:ext>
              </a:extLst>
            </p:cNvPr>
            <p:cNvCxnSpPr/>
            <p:nvPr/>
          </p:nvCxnSpPr>
          <p:spPr>
            <a:xfrm>
              <a:off x="2961637" y="4377641"/>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1" name="直接连接符 340">
              <a:extLst>
                <a:ext uri="{FF2B5EF4-FFF2-40B4-BE49-F238E27FC236}">
                  <a16:creationId xmlns:a16="http://schemas.microsoft.com/office/drawing/2014/main" id="{A36AB080-6F30-4C29-A9DE-28958FAF9CB7}"/>
                </a:ext>
              </a:extLst>
            </p:cNvPr>
            <p:cNvCxnSpPr/>
            <p:nvPr/>
          </p:nvCxnSpPr>
          <p:spPr>
            <a:xfrm>
              <a:off x="2961637" y="4030342"/>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2" name="直接连接符 341">
              <a:extLst>
                <a:ext uri="{FF2B5EF4-FFF2-40B4-BE49-F238E27FC236}">
                  <a16:creationId xmlns:a16="http://schemas.microsoft.com/office/drawing/2014/main" id="{75134755-A91A-41C0-BDB5-AA5778B1BE05}"/>
                </a:ext>
              </a:extLst>
            </p:cNvPr>
            <p:cNvCxnSpPr/>
            <p:nvPr/>
          </p:nvCxnSpPr>
          <p:spPr>
            <a:xfrm>
              <a:off x="2961637" y="3676152"/>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3" name="直接连接符 342">
              <a:extLst>
                <a:ext uri="{FF2B5EF4-FFF2-40B4-BE49-F238E27FC236}">
                  <a16:creationId xmlns:a16="http://schemas.microsoft.com/office/drawing/2014/main" id="{007B4E32-D30D-4577-BC85-6110BF6D6CF7}"/>
                </a:ext>
              </a:extLst>
            </p:cNvPr>
            <p:cNvCxnSpPr/>
            <p:nvPr/>
          </p:nvCxnSpPr>
          <p:spPr>
            <a:xfrm>
              <a:off x="2961637" y="3330424"/>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4" name="直接连接符 343">
              <a:extLst>
                <a:ext uri="{FF2B5EF4-FFF2-40B4-BE49-F238E27FC236}">
                  <a16:creationId xmlns:a16="http://schemas.microsoft.com/office/drawing/2014/main" id="{F06AF766-1CF1-49AD-9F29-7B479AA2506C}"/>
                </a:ext>
              </a:extLst>
            </p:cNvPr>
            <p:cNvCxnSpPr/>
            <p:nvPr/>
          </p:nvCxnSpPr>
          <p:spPr>
            <a:xfrm flipV="1">
              <a:off x="2961637" y="2972595"/>
              <a:ext cx="6301800" cy="52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5" name="直接连接符 344">
              <a:extLst>
                <a:ext uri="{FF2B5EF4-FFF2-40B4-BE49-F238E27FC236}">
                  <a16:creationId xmlns:a16="http://schemas.microsoft.com/office/drawing/2014/main" id="{78B8783A-6796-420E-B347-27B94C50D8B8}"/>
                </a:ext>
              </a:extLst>
            </p:cNvPr>
            <p:cNvCxnSpPr/>
            <p:nvPr/>
          </p:nvCxnSpPr>
          <p:spPr>
            <a:xfrm flipV="1">
              <a:off x="3175842" y="1419021"/>
              <a:ext cx="15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6" name="直接连接符 345">
              <a:extLst>
                <a:ext uri="{FF2B5EF4-FFF2-40B4-BE49-F238E27FC236}">
                  <a16:creationId xmlns:a16="http://schemas.microsoft.com/office/drawing/2014/main" id="{FC534EB5-23DB-4912-8BD2-D64075D82DDD}"/>
                </a:ext>
              </a:extLst>
            </p:cNvPr>
            <p:cNvCxnSpPr/>
            <p:nvPr/>
          </p:nvCxnSpPr>
          <p:spPr>
            <a:xfrm flipV="1">
              <a:off x="3521571" y="1419021"/>
              <a:ext cx="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7" name="直接连接符 346">
              <a:extLst>
                <a:ext uri="{FF2B5EF4-FFF2-40B4-BE49-F238E27FC236}">
                  <a16:creationId xmlns:a16="http://schemas.microsoft.com/office/drawing/2014/main" id="{096E481F-EA50-401D-B6F9-7AD045CE93FC}"/>
                </a:ext>
              </a:extLst>
            </p:cNvPr>
            <p:cNvCxnSpPr/>
            <p:nvPr/>
          </p:nvCxnSpPr>
          <p:spPr>
            <a:xfrm flipH="1" flipV="1">
              <a:off x="3837869" y="1419021"/>
              <a:ext cx="1033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8" name="直接连接符 347">
              <a:extLst>
                <a:ext uri="{FF2B5EF4-FFF2-40B4-BE49-F238E27FC236}">
                  <a16:creationId xmlns:a16="http://schemas.microsoft.com/office/drawing/2014/main" id="{88C93792-A8A4-49EC-AAAA-A3FC696AE988}"/>
                </a:ext>
              </a:extLst>
            </p:cNvPr>
            <p:cNvCxnSpPr/>
            <p:nvPr/>
          </p:nvCxnSpPr>
          <p:spPr>
            <a:xfrm flipH="1" flipV="1">
              <a:off x="4184393" y="1419021"/>
              <a:ext cx="1110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9" name="直接连接符 348">
              <a:extLst>
                <a:ext uri="{FF2B5EF4-FFF2-40B4-BE49-F238E27FC236}">
                  <a16:creationId xmlns:a16="http://schemas.microsoft.com/office/drawing/2014/main" id="{6E33B960-3341-4F66-B095-2BA1664F0624}"/>
                </a:ext>
              </a:extLst>
            </p:cNvPr>
            <p:cNvCxnSpPr/>
            <p:nvPr/>
          </p:nvCxnSpPr>
          <p:spPr>
            <a:xfrm flipV="1">
              <a:off x="4529018" y="1419020"/>
              <a:ext cx="7997"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0" name="直接连接符 349">
              <a:extLst>
                <a:ext uri="{FF2B5EF4-FFF2-40B4-BE49-F238E27FC236}">
                  <a16:creationId xmlns:a16="http://schemas.microsoft.com/office/drawing/2014/main" id="{8A1B176F-612A-412A-BE37-34AB2032B604}"/>
                </a:ext>
              </a:extLst>
            </p:cNvPr>
            <p:cNvCxnSpPr/>
            <p:nvPr/>
          </p:nvCxnSpPr>
          <p:spPr>
            <a:xfrm flipH="1" flipV="1">
              <a:off x="4863643" y="1419021"/>
              <a:ext cx="4213"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1" name="直接连接符 350">
              <a:extLst>
                <a:ext uri="{FF2B5EF4-FFF2-40B4-BE49-F238E27FC236}">
                  <a16:creationId xmlns:a16="http://schemas.microsoft.com/office/drawing/2014/main" id="{A77456AC-383D-4E73-951E-0179ABF2ECE5}"/>
                </a:ext>
              </a:extLst>
            </p:cNvPr>
            <p:cNvCxnSpPr/>
            <p:nvPr/>
          </p:nvCxnSpPr>
          <p:spPr>
            <a:xfrm flipH="1" flipV="1">
              <a:off x="5214489" y="1419021"/>
              <a:ext cx="665"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2" name="直接连接符 351">
              <a:extLst>
                <a:ext uri="{FF2B5EF4-FFF2-40B4-BE49-F238E27FC236}">
                  <a16:creationId xmlns:a16="http://schemas.microsoft.com/office/drawing/2014/main" id="{2B1DED4A-5076-4C56-B39F-6B650439AD38}"/>
                </a:ext>
              </a:extLst>
            </p:cNvPr>
            <p:cNvCxnSpPr/>
            <p:nvPr/>
          </p:nvCxnSpPr>
          <p:spPr>
            <a:xfrm flipV="1">
              <a:off x="5548673" y="1419021"/>
              <a:ext cx="77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3" name="直接连接符 352">
              <a:extLst>
                <a:ext uri="{FF2B5EF4-FFF2-40B4-BE49-F238E27FC236}">
                  <a16:creationId xmlns:a16="http://schemas.microsoft.com/office/drawing/2014/main" id="{5C94577E-C6DB-4B8F-A6D4-3629054FE902}"/>
                </a:ext>
              </a:extLst>
            </p:cNvPr>
            <p:cNvCxnSpPr/>
            <p:nvPr/>
          </p:nvCxnSpPr>
          <p:spPr>
            <a:xfrm flipH="1" flipV="1">
              <a:off x="5883785" y="1419021"/>
              <a:ext cx="3726"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4" name="直接连接符 353">
              <a:extLst>
                <a:ext uri="{FF2B5EF4-FFF2-40B4-BE49-F238E27FC236}">
                  <a16:creationId xmlns:a16="http://schemas.microsoft.com/office/drawing/2014/main" id="{612C2CEB-CF46-44C0-ACB9-D30599844ECB}"/>
                </a:ext>
              </a:extLst>
            </p:cNvPr>
            <p:cNvCxnSpPr/>
            <p:nvPr/>
          </p:nvCxnSpPr>
          <p:spPr>
            <a:xfrm flipH="1" flipV="1">
              <a:off x="6227557" y="1438422"/>
              <a:ext cx="363" cy="3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5" name="直接箭头连接符 354">
              <a:extLst>
                <a:ext uri="{FF2B5EF4-FFF2-40B4-BE49-F238E27FC236}">
                  <a16:creationId xmlns:a16="http://schemas.microsoft.com/office/drawing/2014/main" id="{4C41BDC2-626B-4630-A9C8-6B366A54AA74}"/>
                </a:ext>
              </a:extLst>
            </p:cNvPr>
            <p:cNvCxnSpPr/>
            <p:nvPr/>
          </p:nvCxnSpPr>
          <p:spPr>
            <a:xfrm>
              <a:off x="3199171" y="5836347"/>
              <a:ext cx="6173195" cy="206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7" name="矩形 356">
                  <a:extLst>
                    <a:ext uri="{FF2B5EF4-FFF2-40B4-BE49-F238E27FC236}">
                      <a16:creationId xmlns:a16="http://schemas.microsoft.com/office/drawing/2014/main" id="{B929669A-1D83-4237-9484-09087D854BAC}"/>
                    </a:ext>
                  </a:extLst>
                </p:cNvPr>
                <p:cNvSpPr/>
                <p:nvPr/>
              </p:nvSpPr>
              <p:spPr>
                <a:xfrm>
                  <a:off x="3101621" y="54508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m:t>
                            </m:r>
                          </m:sub>
                        </m:sSub>
                      </m:oMath>
                    </m:oMathPara>
                  </a14:m>
                  <a:endParaRPr lang="zh-CN" altLang="en-US" sz="1600" dirty="0"/>
                </a:p>
              </p:txBody>
            </p:sp>
          </mc:Choice>
          <mc:Fallback xmlns="">
            <p:sp>
              <p:nvSpPr>
                <p:cNvPr id="357" name="矩形 356">
                  <a:extLst>
                    <a:ext uri="{FF2B5EF4-FFF2-40B4-BE49-F238E27FC236}">
                      <a16:creationId xmlns:a16="http://schemas.microsoft.com/office/drawing/2014/main" id="{B929669A-1D83-4237-9484-09087D854BAC}"/>
                    </a:ext>
                  </a:extLst>
                </p:cNvPr>
                <p:cNvSpPr>
                  <a:spLocks noRot="1" noChangeAspect="1" noMove="1" noResize="1" noEditPoints="1" noAdjustHandles="1" noChangeArrowheads="1" noChangeShapeType="1" noTextEdit="1"/>
                </p:cNvSpPr>
                <p:nvPr/>
              </p:nvSpPr>
              <p:spPr>
                <a:xfrm>
                  <a:off x="3101621" y="5450847"/>
                  <a:ext cx="151632" cy="386116"/>
                </a:xfrm>
                <a:prstGeom prst="rect">
                  <a:avLst/>
                </a:prstGeom>
                <a:blipFill>
                  <a:blip r:embed="rId2"/>
                  <a:stretch>
                    <a:fillRect l="-61538" r="-4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8" name="矩形 357">
                  <a:extLst>
                    <a:ext uri="{FF2B5EF4-FFF2-40B4-BE49-F238E27FC236}">
                      <a16:creationId xmlns:a16="http://schemas.microsoft.com/office/drawing/2014/main" id="{8D089246-E251-498B-966A-19E14A73CE08}"/>
                    </a:ext>
                  </a:extLst>
                </p:cNvPr>
                <p:cNvSpPr/>
                <p:nvPr/>
              </p:nvSpPr>
              <p:spPr>
                <a:xfrm>
                  <a:off x="3445755" y="54508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2</m:t>
                            </m:r>
                          </m:sub>
                        </m:sSub>
                      </m:oMath>
                    </m:oMathPara>
                  </a14:m>
                  <a:endParaRPr lang="zh-CN" altLang="en-US" sz="1600" dirty="0"/>
                </a:p>
              </p:txBody>
            </p:sp>
          </mc:Choice>
          <mc:Fallback xmlns="">
            <p:sp>
              <p:nvSpPr>
                <p:cNvPr id="358" name="矩形 357">
                  <a:extLst>
                    <a:ext uri="{FF2B5EF4-FFF2-40B4-BE49-F238E27FC236}">
                      <a16:creationId xmlns:a16="http://schemas.microsoft.com/office/drawing/2014/main" id="{8D089246-E251-498B-966A-19E14A73CE08}"/>
                    </a:ext>
                  </a:extLst>
                </p:cNvPr>
                <p:cNvSpPr>
                  <a:spLocks noRot="1" noChangeAspect="1" noMove="1" noResize="1" noEditPoints="1" noAdjustHandles="1" noChangeArrowheads="1" noChangeShapeType="1" noTextEdit="1"/>
                </p:cNvSpPr>
                <p:nvPr/>
              </p:nvSpPr>
              <p:spPr>
                <a:xfrm>
                  <a:off x="3445755" y="5450847"/>
                  <a:ext cx="151632" cy="386116"/>
                </a:xfrm>
                <a:prstGeom prst="rect">
                  <a:avLst/>
                </a:prstGeom>
                <a:blipFill>
                  <a:blip r:embed="rId3"/>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9" name="矩形 358">
                  <a:extLst>
                    <a:ext uri="{FF2B5EF4-FFF2-40B4-BE49-F238E27FC236}">
                      <a16:creationId xmlns:a16="http://schemas.microsoft.com/office/drawing/2014/main" id="{E1972C2D-9C9C-4DE7-A9F5-F09EDFBFDD38}"/>
                    </a:ext>
                  </a:extLst>
                </p:cNvPr>
                <p:cNvSpPr/>
                <p:nvPr/>
              </p:nvSpPr>
              <p:spPr>
                <a:xfrm>
                  <a:off x="3762053" y="5450230"/>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3</m:t>
                            </m:r>
                          </m:sub>
                        </m:sSub>
                      </m:oMath>
                    </m:oMathPara>
                  </a14:m>
                  <a:endParaRPr lang="zh-CN" altLang="en-US" sz="1600" dirty="0"/>
                </a:p>
              </p:txBody>
            </p:sp>
          </mc:Choice>
          <mc:Fallback xmlns="">
            <p:sp>
              <p:nvSpPr>
                <p:cNvPr id="359" name="矩形 358">
                  <a:extLst>
                    <a:ext uri="{FF2B5EF4-FFF2-40B4-BE49-F238E27FC236}">
                      <a16:creationId xmlns:a16="http://schemas.microsoft.com/office/drawing/2014/main" id="{E1972C2D-9C9C-4DE7-A9F5-F09EDFBFDD38}"/>
                    </a:ext>
                  </a:extLst>
                </p:cNvPr>
                <p:cNvSpPr>
                  <a:spLocks noRot="1" noChangeAspect="1" noMove="1" noResize="1" noEditPoints="1" noAdjustHandles="1" noChangeArrowheads="1" noChangeShapeType="1" noTextEdit="1"/>
                </p:cNvSpPr>
                <p:nvPr/>
              </p:nvSpPr>
              <p:spPr>
                <a:xfrm>
                  <a:off x="3762053" y="5450230"/>
                  <a:ext cx="151632" cy="386116"/>
                </a:xfrm>
                <a:prstGeom prst="rect">
                  <a:avLst/>
                </a:prstGeom>
                <a:blipFill>
                  <a:blip r:embed="rId4"/>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0" name="矩形 359">
                  <a:extLst>
                    <a:ext uri="{FF2B5EF4-FFF2-40B4-BE49-F238E27FC236}">
                      <a16:creationId xmlns:a16="http://schemas.microsoft.com/office/drawing/2014/main" id="{8EB88F15-3A53-4CE6-A86C-6D0F0F384195}"/>
                    </a:ext>
                  </a:extLst>
                </p:cNvPr>
                <p:cNvSpPr/>
                <p:nvPr/>
              </p:nvSpPr>
              <p:spPr>
                <a:xfrm>
                  <a:off x="4118113" y="5450230"/>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4</m:t>
                            </m:r>
                          </m:sub>
                        </m:sSub>
                      </m:oMath>
                    </m:oMathPara>
                  </a14:m>
                  <a:endParaRPr lang="zh-CN" altLang="en-US" sz="1600" dirty="0"/>
                </a:p>
              </p:txBody>
            </p:sp>
          </mc:Choice>
          <mc:Fallback xmlns="">
            <p:sp>
              <p:nvSpPr>
                <p:cNvPr id="360" name="矩形 359">
                  <a:extLst>
                    <a:ext uri="{FF2B5EF4-FFF2-40B4-BE49-F238E27FC236}">
                      <a16:creationId xmlns:a16="http://schemas.microsoft.com/office/drawing/2014/main" id="{8EB88F15-3A53-4CE6-A86C-6D0F0F384195}"/>
                    </a:ext>
                  </a:extLst>
                </p:cNvPr>
                <p:cNvSpPr>
                  <a:spLocks noRot="1" noChangeAspect="1" noMove="1" noResize="1" noEditPoints="1" noAdjustHandles="1" noChangeArrowheads="1" noChangeShapeType="1" noTextEdit="1"/>
                </p:cNvSpPr>
                <p:nvPr/>
              </p:nvSpPr>
              <p:spPr>
                <a:xfrm>
                  <a:off x="4118113" y="5450230"/>
                  <a:ext cx="151632" cy="386116"/>
                </a:xfrm>
                <a:prstGeom prst="rect">
                  <a:avLst/>
                </a:prstGeom>
                <a:blipFill>
                  <a:blip r:embed="rId5"/>
                  <a:stretch>
                    <a:fillRect l="-68000" r="-5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1" name="矩形 360">
                  <a:extLst>
                    <a:ext uri="{FF2B5EF4-FFF2-40B4-BE49-F238E27FC236}">
                      <a16:creationId xmlns:a16="http://schemas.microsoft.com/office/drawing/2014/main" id="{5A60E287-B6C9-4C90-84ED-7A969F604439}"/>
                    </a:ext>
                  </a:extLst>
                </p:cNvPr>
                <p:cNvSpPr/>
                <p:nvPr/>
              </p:nvSpPr>
              <p:spPr>
                <a:xfrm>
                  <a:off x="4444176" y="54508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5</m:t>
                            </m:r>
                          </m:sub>
                        </m:sSub>
                      </m:oMath>
                    </m:oMathPara>
                  </a14:m>
                  <a:endParaRPr lang="zh-CN" altLang="en-US" sz="1600" dirty="0"/>
                </a:p>
              </p:txBody>
            </p:sp>
          </mc:Choice>
          <mc:Fallback xmlns="">
            <p:sp>
              <p:nvSpPr>
                <p:cNvPr id="361" name="矩形 360">
                  <a:extLst>
                    <a:ext uri="{FF2B5EF4-FFF2-40B4-BE49-F238E27FC236}">
                      <a16:creationId xmlns:a16="http://schemas.microsoft.com/office/drawing/2014/main" id="{5A60E287-B6C9-4C90-84ED-7A969F604439}"/>
                    </a:ext>
                  </a:extLst>
                </p:cNvPr>
                <p:cNvSpPr>
                  <a:spLocks noRot="1" noChangeAspect="1" noMove="1" noResize="1" noEditPoints="1" noAdjustHandles="1" noChangeArrowheads="1" noChangeShapeType="1" noTextEdit="1"/>
                </p:cNvSpPr>
                <p:nvPr/>
              </p:nvSpPr>
              <p:spPr>
                <a:xfrm>
                  <a:off x="4444176" y="5450847"/>
                  <a:ext cx="151632" cy="386116"/>
                </a:xfrm>
                <a:prstGeom prst="rect">
                  <a:avLst/>
                </a:prstGeom>
                <a:blipFill>
                  <a:blip r:embed="rId6"/>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2" name="矩形 361">
                  <a:extLst>
                    <a:ext uri="{FF2B5EF4-FFF2-40B4-BE49-F238E27FC236}">
                      <a16:creationId xmlns:a16="http://schemas.microsoft.com/office/drawing/2014/main" id="{427A4675-D104-4FB0-BED8-A50DC0C3F9B7}"/>
                    </a:ext>
                  </a:extLst>
                </p:cNvPr>
                <p:cNvSpPr/>
                <p:nvPr/>
              </p:nvSpPr>
              <p:spPr>
                <a:xfrm>
                  <a:off x="4804249" y="5450230"/>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6</m:t>
                            </m:r>
                          </m:sub>
                        </m:sSub>
                      </m:oMath>
                    </m:oMathPara>
                  </a14:m>
                  <a:endParaRPr lang="zh-CN" altLang="en-US" sz="1600" dirty="0"/>
                </a:p>
              </p:txBody>
            </p:sp>
          </mc:Choice>
          <mc:Fallback xmlns="">
            <p:sp>
              <p:nvSpPr>
                <p:cNvPr id="362" name="矩形 361">
                  <a:extLst>
                    <a:ext uri="{FF2B5EF4-FFF2-40B4-BE49-F238E27FC236}">
                      <a16:creationId xmlns:a16="http://schemas.microsoft.com/office/drawing/2014/main" id="{427A4675-D104-4FB0-BED8-A50DC0C3F9B7}"/>
                    </a:ext>
                  </a:extLst>
                </p:cNvPr>
                <p:cNvSpPr>
                  <a:spLocks noRot="1" noChangeAspect="1" noMove="1" noResize="1" noEditPoints="1" noAdjustHandles="1" noChangeArrowheads="1" noChangeShapeType="1" noTextEdit="1"/>
                </p:cNvSpPr>
                <p:nvPr/>
              </p:nvSpPr>
              <p:spPr>
                <a:xfrm>
                  <a:off x="4804249" y="5450230"/>
                  <a:ext cx="151632" cy="386116"/>
                </a:xfrm>
                <a:prstGeom prst="rect">
                  <a:avLst/>
                </a:prstGeom>
                <a:blipFill>
                  <a:blip r:embed="rId7"/>
                  <a:stretch>
                    <a:fillRect l="-61538" r="-50000"/>
                  </a:stretch>
                </a:blipFill>
              </p:spPr>
              <p:txBody>
                <a:bodyPr/>
                <a:lstStyle/>
                <a:p>
                  <a:r>
                    <a:rPr lang="zh-CN" altLang="en-US">
                      <a:noFill/>
                    </a:rPr>
                    <a:t> </a:t>
                  </a:r>
                </a:p>
              </p:txBody>
            </p:sp>
          </mc:Fallback>
        </mc:AlternateContent>
        <p:sp>
          <p:nvSpPr>
            <p:cNvPr id="363" name="Oval 8">
              <a:extLst>
                <a:ext uri="{FF2B5EF4-FFF2-40B4-BE49-F238E27FC236}">
                  <a16:creationId xmlns:a16="http://schemas.microsoft.com/office/drawing/2014/main" id="{E001E129-12D3-47C1-B7A3-23A0E1025E81}"/>
                </a:ext>
              </a:extLst>
            </p:cNvPr>
            <p:cNvSpPr>
              <a:spLocks noChangeArrowheads="1"/>
            </p:cNvSpPr>
            <p:nvPr/>
          </p:nvSpPr>
          <p:spPr bwMode="auto">
            <a:xfrm rot="16200000">
              <a:off x="2690253" y="2387986"/>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64" name="Oval 9">
              <a:extLst>
                <a:ext uri="{FF2B5EF4-FFF2-40B4-BE49-F238E27FC236}">
                  <a16:creationId xmlns:a16="http://schemas.microsoft.com/office/drawing/2014/main" id="{F60D7CEE-FB08-4F8E-A0E7-29F4A8356540}"/>
                </a:ext>
              </a:extLst>
            </p:cNvPr>
            <p:cNvSpPr>
              <a:spLocks noChangeAspect="1" noChangeArrowheads="1"/>
            </p:cNvSpPr>
            <p:nvPr/>
          </p:nvSpPr>
          <p:spPr bwMode="auto">
            <a:xfrm rot="16200000">
              <a:off x="2488469" y="2357177"/>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65" name="Line 11">
              <a:extLst>
                <a:ext uri="{FF2B5EF4-FFF2-40B4-BE49-F238E27FC236}">
                  <a16:creationId xmlns:a16="http://schemas.microsoft.com/office/drawing/2014/main" id="{82989580-91D4-4791-BDE1-6176690936A0}"/>
                </a:ext>
              </a:extLst>
            </p:cNvPr>
            <p:cNvSpPr>
              <a:spLocks noChangeShapeType="1"/>
            </p:cNvSpPr>
            <p:nvPr/>
          </p:nvSpPr>
          <p:spPr bwMode="auto">
            <a:xfrm rot="16200000" flipV="1">
              <a:off x="2580087" y="2358880"/>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66" name="Oval 8">
              <a:extLst>
                <a:ext uri="{FF2B5EF4-FFF2-40B4-BE49-F238E27FC236}">
                  <a16:creationId xmlns:a16="http://schemas.microsoft.com/office/drawing/2014/main" id="{7B1A1FF7-31CF-42A5-895F-63DACDB4E3EE}"/>
                </a:ext>
              </a:extLst>
            </p:cNvPr>
            <p:cNvSpPr>
              <a:spLocks noChangeArrowheads="1"/>
            </p:cNvSpPr>
            <p:nvPr/>
          </p:nvSpPr>
          <p:spPr bwMode="auto">
            <a:xfrm rot="16200000">
              <a:off x="2690228" y="2033796"/>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67" name="Oval 9">
              <a:extLst>
                <a:ext uri="{FF2B5EF4-FFF2-40B4-BE49-F238E27FC236}">
                  <a16:creationId xmlns:a16="http://schemas.microsoft.com/office/drawing/2014/main" id="{6BCBC21D-8E1B-4123-9A79-D847C25D590F}"/>
                </a:ext>
              </a:extLst>
            </p:cNvPr>
            <p:cNvSpPr>
              <a:spLocks noChangeAspect="1" noChangeArrowheads="1"/>
            </p:cNvSpPr>
            <p:nvPr/>
          </p:nvSpPr>
          <p:spPr bwMode="auto">
            <a:xfrm rot="16200000">
              <a:off x="2488443" y="2002987"/>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68" name="Line 11">
              <a:extLst>
                <a:ext uri="{FF2B5EF4-FFF2-40B4-BE49-F238E27FC236}">
                  <a16:creationId xmlns:a16="http://schemas.microsoft.com/office/drawing/2014/main" id="{3FBEDEE3-CA91-41BC-B523-F930BDDA9905}"/>
                </a:ext>
              </a:extLst>
            </p:cNvPr>
            <p:cNvSpPr>
              <a:spLocks noChangeShapeType="1"/>
            </p:cNvSpPr>
            <p:nvPr/>
          </p:nvSpPr>
          <p:spPr bwMode="auto">
            <a:xfrm rot="16200000" flipV="1">
              <a:off x="2580062" y="2004690"/>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69" name="Oval 8">
              <a:extLst>
                <a:ext uri="{FF2B5EF4-FFF2-40B4-BE49-F238E27FC236}">
                  <a16:creationId xmlns:a16="http://schemas.microsoft.com/office/drawing/2014/main" id="{69358AC4-6ED2-4384-A9C4-B2E7DB0DE710}"/>
                </a:ext>
              </a:extLst>
            </p:cNvPr>
            <p:cNvSpPr>
              <a:spLocks noChangeArrowheads="1"/>
            </p:cNvSpPr>
            <p:nvPr/>
          </p:nvSpPr>
          <p:spPr bwMode="auto">
            <a:xfrm rot="16200000">
              <a:off x="2692142" y="1687157"/>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70" name="Oval 9">
              <a:extLst>
                <a:ext uri="{FF2B5EF4-FFF2-40B4-BE49-F238E27FC236}">
                  <a16:creationId xmlns:a16="http://schemas.microsoft.com/office/drawing/2014/main" id="{E4617350-6363-476B-A2BF-8DB06F2A3FA5}"/>
                </a:ext>
              </a:extLst>
            </p:cNvPr>
            <p:cNvSpPr>
              <a:spLocks noChangeAspect="1" noChangeArrowheads="1"/>
            </p:cNvSpPr>
            <p:nvPr/>
          </p:nvSpPr>
          <p:spPr bwMode="auto">
            <a:xfrm rot="16200000">
              <a:off x="2490358" y="1657259"/>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71" name="Line 11">
              <a:extLst>
                <a:ext uri="{FF2B5EF4-FFF2-40B4-BE49-F238E27FC236}">
                  <a16:creationId xmlns:a16="http://schemas.microsoft.com/office/drawing/2014/main" id="{46D58FC5-9CB5-40EF-81A6-CC8B4F1203AD}"/>
                </a:ext>
              </a:extLst>
            </p:cNvPr>
            <p:cNvSpPr>
              <a:spLocks noChangeShapeType="1"/>
            </p:cNvSpPr>
            <p:nvPr/>
          </p:nvSpPr>
          <p:spPr bwMode="auto">
            <a:xfrm rot="16200000" flipV="1">
              <a:off x="2581977" y="1658961"/>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72" name="Oval 8">
              <a:extLst>
                <a:ext uri="{FF2B5EF4-FFF2-40B4-BE49-F238E27FC236}">
                  <a16:creationId xmlns:a16="http://schemas.microsoft.com/office/drawing/2014/main" id="{2019A503-8F60-4613-BEE2-2A1AAE090E38}"/>
                </a:ext>
              </a:extLst>
            </p:cNvPr>
            <p:cNvSpPr>
              <a:spLocks noChangeArrowheads="1"/>
            </p:cNvSpPr>
            <p:nvPr/>
          </p:nvSpPr>
          <p:spPr bwMode="auto">
            <a:xfrm rot="16200000">
              <a:off x="2689463" y="1340769"/>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73" name="Line 10">
              <a:extLst>
                <a:ext uri="{FF2B5EF4-FFF2-40B4-BE49-F238E27FC236}">
                  <a16:creationId xmlns:a16="http://schemas.microsoft.com/office/drawing/2014/main" id="{61546BF3-5B49-4C2B-A523-4045F440370A}"/>
                </a:ext>
              </a:extLst>
            </p:cNvPr>
            <p:cNvSpPr>
              <a:spLocks noChangeShapeType="1"/>
            </p:cNvSpPr>
            <p:nvPr/>
          </p:nvSpPr>
          <p:spPr bwMode="auto">
            <a:xfrm rot="16200000">
              <a:off x="2688830" y="2288372"/>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74" name="Line 10">
              <a:extLst>
                <a:ext uri="{FF2B5EF4-FFF2-40B4-BE49-F238E27FC236}">
                  <a16:creationId xmlns:a16="http://schemas.microsoft.com/office/drawing/2014/main" id="{6C9E18B7-3262-415A-81F3-C9FC90F58561}"/>
                </a:ext>
              </a:extLst>
            </p:cNvPr>
            <p:cNvSpPr>
              <a:spLocks noChangeShapeType="1"/>
            </p:cNvSpPr>
            <p:nvPr/>
          </p:nvSpPr>
          <p:spPr bwMode="auto">
            <a:xfrm rot="16200000">
              <a:off x="2688830" y="1935774"/>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75" name="Line 10">
              <a:extLst>
                <a:ext uri="{FF2B5EF4-FFF2-40B4-BE49-F238E27FC236}">
                  <a16:creationId xmlns:a16="http://schemas.microsoft.com/office/drawing/2014/main" id="{F185B069-AD30-42A9-8B77-056DF729697B}"/>
                </a:ext>
              </a:extLst>
            </p:cNvPr>
            <p:cNvSpPr>
              <a:spLocks noChangeShapeType="1"/>
            </p:cNvSpPr>
            <p:nvPr/>
          </p:nvSpPr>
          <p:spPr bwMode="auto">
            <a:xfrm rot="16200000">
              <a:off x="2688830" y="1590024"/>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376" name="直接连接符 375">
              <a:extLst>
                <a:ext uri="{FF2B5EF4-FFF2-40B4-BE49-F238E27FC236}">
                  <a16:creationId xmlns:a16="http://schemas.microsoft.com/office/drawing/2014/main" id="{19C3AC4C-7DF5-45FC-A6DF-0A5D29514AB9}"/>
                </a:ext>
              </a:extLst>
            </p:cNvPr>
            <p:cNvCxnSpPr/>
            <p:nvPr/>
          </p:nvCxnSpPr>
          <p:spPr>
            <a:xfrm>
              <a:off x="2962541" y="2473274"/>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7" name="直接连接符 376">
              <a:extLst>
                <a:ext uri="{FF2B5EF4-FFF2-40B4-BE49-F238E27FC236}">
                  <a16:creationId xmlns:a16="http://schemas.microsoft.com/office/drawing/2014/main" id="{0FB43C1C-DEEF-4E07-AA13-FA557D1233DC}"/>
                </a:ext>
              </a:extLst>
            </p:cNvPr>
            <p:cNvCxnSpPr/>
            <p:nvPr/>
          </p:nvCxnSpPr>
          <p:spPr>
            <a:xfrm>
              <a:off x="2962541" y="2119085"/>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8" name="直接连接符 377">
              <a:extLst>
                <a:ext uri="{FF2B5EF4-FFF2-40B4-BE49-F238E27FC236}">
                  <a16:creationId xmlns:a16="http://schemas.microsoft.com/office/drawing/2014/main" id="{0E8E9633-CCCD-49DC-9CFF-B5C91D2004C3}"/>
                </a:ext>
              </a:extLst>
            </p:cNvPr>
            <p:cNvCxnSpPr/>
            <p:nvPr/>
          </p:nvCxnSpPr>
          <p:spPr>
            <a:xfrm>
              <a:off x="2962541" y="1773357"/>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9" name="直接连接符 378">
              <a:extLst>
                <a:ext uri="{FF2B5EF4-FFF2-40B4-BE49-F238E27FC236}">
                  <a16:creationId xmlns:a16="http://schemas.microsoft.com/office/drawing/2014/main" id="{284EF1EB-5066-426C-84DF-9BBD09A62EFE}"/>
                </a:ext>
              </a:extLst>
            </p:cNvPr>
            <p:cNvCxnSpPr/>
            <p:nvPr/>
          </p:nvCxnSpPr>
          <p:spPr>
            <a:xfrm>
              <a:off x="2962542" y="1420739"/>
              <a:ext cx="6302029" cy="16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2" name="直接箭头连接符 381">
              <a:extLst>
                <a:ext uri="{FF2B5EF4-FFF2-40B4-BE49-F238E27FC236}">
                  <a16:creationId xmlns:a16="http://schemas.microsoft.com/office/drawing/2014/main" id="{037EEA8C-2412-42F1-81C1-C1CB800EAA72}"/>
                </a:ext>
              </a:extLst>
            </p:cNvPr>
            <p:cNvCxnSpPr/>
            <p:nvPr/>
          </p:nvCxnSpPr>
          <p:spPr>
            <a:xfrm flipV="1">
              <a:off x="2833986" y="5414053"/>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83" name="直接箭头连接符 382">
              <a:extLst>
                <a:ext uri="{FF2B5EF4-FFF2-40B4-BE49-F238E27FC236}">
                  <a16:creationId xmlns:a16="http://schemas.microsoft.com/office/drawing/2014/main" id="{1685A60A-A505-4CD5-ABA5-B9525B0D60D4}"/>
                </a:ext>
              </a:extLst>
            </p:cNvPr>
            <p:cNvCxnSpPr>
              <a:stCxn id="320" idx="5"/>
            </p:cNvCxnSpPr>
            <p:nvPr/>
          </p:nvCxnSpPr>
          <p:spPr>
            <a:xfrm flipV="1">
              <a:off x="2827942" y="4046956"/>
              <a:ext cx="336796" cy="169093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4" name="弧形 383">
              <a:extLst>
                <a:ext uri="{FF2B5EF4-FFF2-40B4-BE49-F238E27FC236}">
                  <a16:creationId xmlns:a16="http://schemas.microsoft.com/office/drawing/2014/main" id="{518FC070-06F2-4A3C-A7BC-24857741E1A9}"/>
                </a:ext>
              </a:extLst>
            </p:cNvPr>
            <p:cNvSpPr/>
            <p:nvPr/>
          </p:nvSpPr>
          <p:spPr>
            <a:xfrm flipH="1">
              <a:off x="2325097" y="4097019"/>
              <a:ext cx="842494" cy="1609285"/>
            </a:xfrm>
            <a:prstGeom prst="arc">
              <a:avLst>
                <a:gd name="adj1" fmla="val 16250639"/>
                <a:gd name="adj2" fmla="val 5461289"/>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5" name="弧形 384">
              <a:extLst>
                <a:ext uri="{FF2B5EF4-FFF2-40B4-BE49-F238E27FC236}">
                  <a16:creationId xmlns:a16="http://schemas.microsoft.com/office/drawing/2014/main" id="{F8BFF78C-F99F-43BF-9A20-EAF3CBBFBDB4}"/>
                </a:ext>
              </a:extLst>
            </p:cNvPr>
            <p:cNvSpPr/>
            <p:nvPr/>
          </p:nvSpPr>
          <p:spPr>
            <a:xfrm flipH="1">
              <a:off x="2335035" y="2518743"/>
              <a:ext cx="766587" cy="3198892"/>
            </a:xfrm>
            <a:prstGeom prst="arc">
              <a:avLst>
                <a:gd name="adj1" fmla="val 16250639"/>
                <a:gd name="adj2" fmla="val 5406814"/>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86" name="直接连接符 385">
              <a:extLst>
                <a:ext uri="{FF2B5EF4-FFF2-40B4-BE49-F238E27FC236}">
                  <a16:creationId xmlns:a16="http://schemas.microsoft.com/office/drawing/2014/main" id="{F180045B-471F-4A86-8E4A-03B9F9696271}"/>
                </a:ext>
              </a:extLst>
            </p:cNvPr>
            <p:cNvCxnSpPr/>
            <p:nvPr/>
          </p:nvCxnSpPr>
          <p:spPr>
            <a:xfrm flipH="1">
              <a:off x="2779779" y="2614103"/>
              <a:ext cx="1693" cy="226800"/>
            </a:xfrm>
            <a:prstGeom prst="line">
              <a:avLst/>
            </a:prstGeom>
            <a:ln w="25400" cmpd="sng">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7" name="矩形 386">
                  <a:extLst>
                    <a:ext uri="{FF2B5EF4-FFF2-40B4-BE49-F238E27FC236}">
                      <a16:creationId xmlns:a16="http://schemas.microsoft.com/office/drawing/2014/main" id="{3D04C090-91CC-4A9A-AC93-A90127DFD66C}"/>
                    </a:ext>
                  </a:extLst>
                </p:cNvPr>
                <p:cNvSpPr/>
                <p:nvPr/>
              </p:nvSpPr>
              <p:spPr>
                <a:xfrm>
                  <a:off x="5140335" y="54624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7</m:t>
                            </m:r>
                          </m:sub>
                        </m:sSub>
                      </m:oMath>
                    </m:oMathPara>
                  </a14:m>
                  <a:endParaRPr lang="zh-CN" altLang="en-US" sz="1600" dirty="0"/>
                </a:p>
              </p:txBody>
            </p:sp>
          </mc:Choice>
          <mc:Fallback xmlns="">
            <p:sp>
              <p:nvSpPr>
                <p:cNvPr id="387" name="矩形 386">
                  <a:extLst>
                    <a:ext uri="{FF2B5EF4-FFF2-40B4-BE49-F238E27FC236}">
                      <a16:creationId xmlns:a16="http://schemas.microsoft.com/office/drawing/2014/main" id="{3D04C090-91CC-4A9A-AC93-A90127DFD66C}"/>
                    </a:ext>
                  </a:extLst>
                </p:cNvPr>
                <p:cNvSpPr>
                  <a:spLocks noRot="1" noChangeAspect="1" noMove="1" noResize="1" noEditPoints="1" noAdjustHandles="1" noChangeArrowheads="1" noChangeShapeType="1" noTextEdit="1"/>
                </p:cNvSpPr>
                <p:nvPr/>
              </p:nvSpPr>
              <p:spPr>
                <a:xfrm>
                  <a:off x="5140335" y="5462447"/>
                  <a:ext cx="151632" cy="386116"/>
                </a:xfrm>
                <a:prstGeom prst="rect">
                  <a:avLst/>
                </a:prstGeom>
                <a:blipFill>
                  <a:blip r:embed="rId8"/>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8" name="矩形 387">
                  <a:extLst>
                    <a:ext uri="{FF2B5EF4-FFF2-40B4-BE49-F238E27FC236}">
                      <a16:creationId xmlns:a16="http://schemas.microsoft.com/office/drawing/2014/main" id="{92859209-B40C-4CCA-B4E0-C28327221D15}"/>
                    </a:ext>
                  </a:extLst>
                </p:cNvPr>
                <p:cNvSpPr/>
                <p:nvPr/>
              </p:nvSpPr>
              <p:spPr>
                <a:xfrm>
                  <a:off x="5456633" y="5461831"/>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8</m:t>
                            </m:r>
                          </m:sub>
                        </m:sSub>
                      </m:oMath>
                    </m:oMathPara>
                  </a14:m>
                  <a:endParaRPr lang="zh-CN" altLang="en-US" sz="1600" dirty="0"/>
                </a:p>
              </p:txBody>
            </p:sp>
          </mc:Choice>
          <mc:Fallback xmlns="">
            <p:sp>
              <p:nvSpPr>
                <p:cNvPr id="388" name="矩形 387">
                  <a:extLst>
                    <a:ext uri="{FF2B5EF4-FFF2-40B4-BE49-F238E27FC236}">
                      <a16:creationId xmlns:a16="http://schemas.microsoft.com/office/drawing/2014/main" id="{92859209-B40C-4CCA-B4E0-C28327221D15}"/>
                    </a:ext>
                  </a:extLst>
                </p:cNvPr>
                <p:cNvSpPr>
                  <a:spLocks noRot="1" noChangeAspect="1" noMove="1" noResize="1" noEditPoints="1" noAdjustHandles="1" noChangeArrowheads="1" noChangeShapeType="1" noTextEdit="1"/>
                </p:cNvSpPr>
                <p:nvPr/>
              </p:nvSpPr>
              <p:spPr>
                <a:xfrm>
                  <a:off x="5456633" y="5461831"/>
                  <a:ext cx="151632" cy="386116"/>
                </a:xfrm>
                <a:prstGeom prst="rect">
                  <a:avLst/>
                </a:prstGeom>
                <a:blipFill>
                  <a:blip r:embed="rId9"/>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9" name="矩形 388">
                  <a:extLst>
                    <a:ext uri="{FF2B5EF4-FFF2-40B4-BE49-F238E27FC236}">
                      <a16:creationId xmlns:a16="http://schemas.microsoft.com/office/drawing/2014/main" id="{8B2A508C-7284-4141-8859-6D5190185CC1}"/>
                    </a:ext>
                  </a:extLst>
                </p:cNvPr>
                <p:cNvSpPr/>
                <p:nvPr/>
              </p:nvSpPr>
              <p:spPr>
                <a:xfrm>
                  <a:off x="5812693" y="5461831"/>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9</m:t>
                            </m:r>
                          </m:sub>
                        </m:sSub>
                      </m:oMath>
                    </m:oMathPara>
                  </a14:m>
                  <a:endParaRPr lang="zh-CN" altLang="en-US" sz="1600" dirty="0"/>
                </a:p>
              </p:txBody>
            </p:sp>
          </mc:Choice>
          <mc:Fallback xmlns="">
            <p:sp>
              <p:nvSpPr>
                <p:cNvPr id="389" name="矩形 388">
                  <a:extLst>
                    <a:ext uri="{FF2B5EF4-FFF2-40B4-BE49-F238E27FC236}">
                      <a16:creationId xmlns:a16="http://schemas.microsoft.com/office/drawing/2014/main" id="{8B2A508C-7284-4141-8859-6D5190185CC1}"/>
                    </a:ext>
                  </a:extLst>
                </p:cNvPr>
                <p:cNvSpPr>
                  <a:spLocks noRot="1" noChangeAspect="1" noMove="1" noResize="1" noEditPoints="1" noAdjustHandles="1" noChangeArrowheads="1" noChangeShapeType="1" noTextEdit="1"/>
                </p:cNvSpPr>
                <p:nvPr/>
              </p:nvSpPr>
              <p:spPr>
                <a:xfrm>
                  <a:off x="5812693" y="5461831"/>
                  <a:ext cx="151632" cy="386116"/>
                </a:xfrm>
                <a:prstGeom prst="rect">
                  <a:avLst/>
                </a:prstGeom>
                <a:blipFill>
                  <a:blip r:embed="rId10"/>
                  <a:stretch>
                    <a:fillRect l="-68000" r="-4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0" name="矩形 389">
                  <a:extLst>
                    <a:ext uri="{FF2B5EF4-FFF2-40B4-BE49-F238E27FC236}">
                      <a16:creationId xmlns:a16="http://schemas.microsoft.com/office/drawing/2014/main" id="{8EDDA7E0-1306-4CF0-959E-558529FDE9D2}"/>
                    </a:ext>
                  </a:extLst>
                </p:cNvPr>
                <p:cNvSpPr/>
                <p:nvPr/>
              </p:nvSpPr>
              <p:spPr>
                <a:xfrm>
                  <a:off x="6138756" y="54624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10</m:t>
                            </m:r>
                          </m:sub>
                        </m:sSub>
                      </m:oMath>
                    </m:oMathPara>
                  </a14:m>
                  <a:endParaRPr lang="zh-CN" altLang="en-US" sz="1600" dirty="0"/>
                </a:p>
              </p:txBody>
            </p:sp>
          </mc:Choice>
          <mc:Fallback xmlns="">
            <p:sp>
              <p:nvSpPr>
                <p:cNvPr id="390" name="矩形 389">
                  <a:extLst>
                    <a:ext uri="{FF2B5EF4-FFF2-40B4-BE49-F238E27FC236}">
                      <a16:creationId xmlns:a16="http://schemas.microsoft.com/office/drawing/2014/main" id="{8EDDA7E0-1306-4CF0-959E-558529FDE9D2}"/>
                    </a:ext>
                  </a:extLst>
                </p:cNvPr>
                <p:cNvSpPr>
                  <a:spLocks noRot="1" noChangeAspect="1" noMove="1" noResize="1" noEditPoints="1" noAdjustHandles="1" noChangeArrowheads="1" noChangeShapeType="1" noTextEdit="1"/>
                </p:cNvSpPr>
                <p:nvPr/>
              </p:nvSpPr>
              <p:spPr>
                <a:xfrm>
                  <a:off x="6138756" y="5462447"/>
                  <a:ext cx="151632" cy="386116"/>
                </a:xfrm>
                <a:prstGeom prst="rect">
                  <a:avLst/>
                </a:prstGeom>
                <a:blipFill>
                  <a:blip r:embed="rId11"/>
                  <a:stretch>
                    <a:fillRect l="-88462" r="-73077"/>
                  </a:stretch>
                </a:blipFill>
              </p:spPr>
              <p:txBody>
                <a:bodyPr/>
                <a:lstStyle/>
                <a:p>
                  <a:r>
                    <a:rPr lang="zh-CN" altLang="en-US">
                      <a:noFill/>
                    </a:rPr>
                    <a:t> </a:t>
                  </a:r>
                </a:p>
              </p:txBody>
            </p:sp>
          </mc:Fallback>
        </mc:AlternateContent>
        <p:sp>
          <p:nvSpPr>
            <p:cNvPr id="391" name="矩形 390">
              <a:extLst>
                <a:ext uri="{FF2B5EF4-FFF2-40B4-BE49-F238E27FC236}">
                  <a16:creationId xmlns:a16="http://schemas.microsoft.com/office/drawing/2014/main" id="{202B2334-04BD-4D9C-93ED-E4A77AFE041D}"/>
                </a:ext>
              </a:extLst>
            </p:cNvPr>
            <p:cNvSpPr/>
            <p:nvPr/>
          </p:nvSpPr>
          <p:spPr>
            <a:xfrm>
              <a:off x="6498830" y="5461831"/>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cxnSp>
          <p:nvCxnSpPr>
            <p:cNvPr id="392" name="直接连接符 391">
              <a:extLst>
                <a:ext uri="{FF2B5EF4-FFF2-40B4-BE49-F238E27FC236}">
                  <a16:creationId xmlns:a16="http://schemas.microsoft.com/office/drawing/2014/main" id="{CB2DC1F8-4B8A-4500-AAA8-D9122C819A13}"/>
                </a:ext>
              </a:extLst>
            </p:cNvPr>
            <p:cNvCxnSpPr/>
            <p:nvPr/>
          </p:nvCxnSpPr>
          <p:spPr>
            <a:xfrm flipV="1">
              <a:off x="6556627" y="1419021"/>
              <a:ext cx="15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3" name="直接连接符 392">
              <a:extLst>
                <a:ext uri="{FF2B5EF4-FFF2-40B4-BE49-F238E27FC236}">
                  <a16:creationId xmlns:a16="http://schemas.microsoft.com/office/drawing/2014/main" id="{09DC9804-3FE9-4AE3-A0F7-14A7614D3A0C}"/>
                </a:ext>
              </a:extLst>
            </p:cNvPr>
            <p:cNvCxnSpPr/>
            <p:nvPr/>
          </p:nvCxnSpPr>
          <p:spPr>
            <a:xfrm flipV="1">
              <a:off x="6902355" y="1419021"/>
              <a:ext cx="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4" name="直接连接符 393">
              <a:extLst>
                <a:ext uri="{FF2B5EF4-FFF2-40B4-BE49-F238E27FC236}">
                  <a16:creationId xmlns:a16="http://schemas.microsoft.com/office/drawing/2014/main" id="{6D5A4702-CF9C-44FD-B07E-3A15D9D2C27E}"/>
                </a:ext>
              </a:extLst>
            </p:cNvPr>
            <p:cNvCxnSpPr/>
            <p:nvPr/>
          </p:nvCxnSpPr>
          <p:spPr>
            <a:xfrm flipH="1" flipV="1">
              <a:off x="7218653" y="1419021"/>
              <a:ext cx="1033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5" name="直接连接符 394">
              <a:extLst>
                <a:ext uri="{FF2B5EF4-FFF2-40B4-BE49-F238E27FC236}">
                  <a16:creationId xmlns:a16="http://schemas.microsoft.com/office/drawing/2014/main" id="{D7A85592-7CB7-4118-AB44-C78CE30A0A47}"/>
                </a:ext>
              </a:extLst>
            </p:cNvPr>
            <p:cNvCxnSpPr/>
            <p:nvPr/>
          </p:nvCxnSpPr>
          <p:spPr>
            <a:xfrm flipH="1" flipV="1">
              <a:off x="7565178" y="1419021"/>
              <a:ext cx="1110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6" name="直接连接符 395">
              <a:extLst>
                <a:ext uri="{FF2B5EF4-FFF2-40B4-BE49-F238E27FC236}">
                  <a16:creationId xmlns:a16="http://schemas.microsoft.com/office/drawing/2014/main" id="{EDAA8978-B29B-4B62-820E-E35D6AC39287}"/>
                </a:ext>
              </a:extLst>
            </p:cNvPr>
            <p:cNvCxnSpPr/>
            <p:nvPr/>
          </p:nvCxnSpPr>
          <p:spPr>
            <a:xfrm flipV="1">
              <a:off x="7909802" y="1419020"/>
              <a:ext cx="7997"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7" name="直接连接符 396">
              <a:extLst>
                <a:ext uri="{FF2B5EF4-FFF2-40B4-BE49-F238E27FC236}">
                  <a16:creationId xmlns:a16="http://schemas.microsoft.com/office/drawing/2014/main" id="{1D029AF4-15F2-4E6E-8155-3ABBC38A0894}"/>
                </a:ext>
              </a:extLst>
            </p:cNvPr>
            <p:cNvCxnSpPr/>
            <p:nvPr/>
          </p:nvCxnSpPr>
          <p:spPr>
            <a:xfrm flipH="1" flipV="1">
              <a:off x="8244427" y="1419021"/>
              <a:ext cx="4213"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8" name="直接连接符 397">
              <a:extLst>
                <a:ext uri="{FF2B5EF4-FFF2-40B4-BE49-F238E27FC236}">
                  <a16:creationId xmlns:a16="http://schemas.microsoft.com/office/drawing/2014/main" id="{41322B7C-9EA3-416B-87F7-CE283F0307A4}"/>
                </a:ext>
              </a:extLst>
            </p:cNvPr>
            <p:cNvCxnSpPr/>
            <p:nvPr/>
          </p:nvCxnSpPr>
          <p:spPr>
            <a:xfrm flipH="1" flipV="1">
              <a:off x="8595274" y="1419021"/>
              <a:ext cx="665"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9" name="直接连接符 398">
              <a:extLst>
                <a:ext uri="{FF2B5EF4-FFF2-40B4-BE49-F238E27FC236}">
                  <a16:creationId xmlns:a16="http://schemas.microsoft.com/office/drawing/2014/main" id="{FADCDCFF-B294-434E-97C8-E84E14E90E56}"/>
                </a:ext>
              </a:extLst>
            </p:cNvPr>
            <p:cNvCxnSpPr/>
            <p:nvPr/>
          </p:nvCxnSpPr>
          <p:spPr>
            <a:xfrm flipV="1">
              <a:off x="8929457" y="1419021"/>
              <a:ext cx="77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0" name="直接连接符 399">
              <a:extLst>
                <a:ext uri="{FF2B5EF4-FFF2-40B4-BE49-F238E27FC236}">
                  <a16:creationId xmlns:a16="http://schemas.microsoft.com/office/drawing/2014/main" id="{4935C330-B5FA-4CC6-A5C9-AF54F63E0AFA}"/>
                </a:ext>
              </a:extLst>
            </p:cNvPr>
            <p:cNvCxnSpPr/>
            <p:nvPr/>
          </p:nvCxnSpPr>
          <p:spPr>
            <a:xfrm flipH="1" flipV="1">
              <a:off x="9264569" y="1419021"/>
              <a:ext cx="3726"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1" name="直接箭头连接符 400">
              <a:extLst>
                <a:ext uri="{FF2B5EF4-FFF2-40B4-BE49-F238E27FC236}">
                  <a16:creationId xmlns:a16="http://schemas.microsoft.com/office/drawing/2014/main" id="{A07CD4D3-A221-4517-A8A7-881AEC23709E}"/>
                </a:ext>
              </a:extLst>
            </p:cNvPr>
            <p:cNvCxnSpPr>
              <a:stCxn id="320" idx="5"/>
            </p:cNvCxnSpPr>
            <p:nvPr/>
          </p:nvCxnSpPr>
          <p:spPr>
            <a:xfrm flipV="1">
              <a:off x="2827942" y="2488274"/>
              <a:ext cx="336796" cy="3249617"/>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03" name="直接箭头连接符 402">
              <a:extLst>
                <a:ext uri="{FF2B5EF4-FFF2-40B4-BE49-F238E27FC236}">
                  <a16:creationId xmlns:a16="http://schemas.microsoft.com/office/drawing/2014/main" id="{2FB4A886-CF01-469E-BDA4-B38F517E5BA1}"/>
                </a:ext>
              </a:extLst>
            </p:cNvPr>
            <p:cNvCxnSpPr/>
            <p:nvPr/>
          </p:nvCxnSpPr>
          <p:spPr>
            <a:xfrm flipV="1">
              <a:off x="3175843" y="507755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04" name="直接箭头连接符 403">
              <a:extLst>
                <a:ext uri="{FF2B5EF4-FFF2-40B4-BE49-F238E27FC236}">
                  <a16:creationId xmlns:a16="http://schemas.microsoft.com/office/drawing/2014/main" id="{8BC2771F-8983-47F7-A51F-987442BD27EF}"/>
                </a:ext>
              </a:extLst>
            </p:cNvPr>
            <p:cNvCxnSpPr/>
            <p:nvPr/>
          </p:nvCxnSpPr>
          <p:spPr>
            <a:xfrm flipV="1">
              <a:off x="3171629" y="367772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5" name="直接箭头连接符 404">
              <a:extLst>
                <a:ext uri="{FF2B5EF4-FFF2-40B4-BE49-F238E27FC236}">
                  <a16:creationId xmlns:a16="http://schemas.microsoft.com/office/drawing/2014/main" id="{B3597D95-FBBC-4ABB-90E9-A12CC3A677FB}"/>
                </a:ext>
              </a:extLst>
            </p:cNvPr>
            <p:cNvCxnSpPr/>
            <p:nvPr/>
          </p:nvCxnSpPr>
          <p:spPr>
            <a:xfrm flipV="1">
              <a:off x="3175843" y="5430179"/>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06" name="直接箭头连接符 405">
              <a:extLst>
                <a:ext uri="{FF2B5EF4-FFF2-40B4-BE49-F238E27FC236}">
                  <a16:creationId xmlns:a16="http://schemas.microsoft.com/office/drawing/2014/main" id="{892A8CBA-EB0A-406D-948C-370688B50D0D}"/>
                </a:ext>
              </a:extLst>
            </p:cNvPr>
            <p:cNvCxnSpPr/>
            <p:nvPr/>
          </p:nvCxnSpPr>
          <p:spPr>
            <a:xfrm flipV="1">
              <a:off x="3164738" y="4026702"/>
              <a:ext cx="372556" cy="4183"/>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7" name="直接箭头连接符 406">
              <a:extLst>
                <a:ext uri="{FF2B5EF4-FFF2-40B4-BE49-F238E27FC236}">
                  <a16:creationId xmlns:a16="http://schemas.microsoft.com/office/drawing/2014/main" id="{D46B3559-3AD4-4672-B84F-C432319902FE}"/>
                </a:ext>
              </a:extLst>
            </p:cNvPr>
            <p:cNvCxnSpPr/>
            <p:nvPr/>
          </p:nvCxnSpPr>
          <p:spPr>
            <a:xfrm flipV="1">
              <a:off x="3176903" y="2115400"/>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08" name="直接箭头连接符 407">
              <a:extLst>
                <a:ext uri="{FF2B5EF4-FFF2-40B4-BE49-F238E27FC236}">
                  <a16:creationId xmlns:a16="http://schemas.microsoft.com/office/drawing/2014/main" id="{2EFB8A31-FC85-47A8-9C42-323605222856}"/>
                </a:ext>
              </a:extLst>
            </p:cNvPr>
            <p:cNvCxnSpPr/>
            <p:nvPr/>
          </p:nvCxnSpPr>
          <p:spPr>
            <a:xfrm flipV="1">
              <a:off x="3170012" y="2478651"/>
              <a:ext cx="367282" cy="542"/>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09" name="直接箭头连接符 408">
              <a:extLst>
                <a:ext uri="{FF2B5EF4-FFF2-40B4-BE49-F238E27FC236}">
                  <a16:creationId xmlns:a16="http://schemas.microsoft.com/office/drawing/2014/main" id="{BB725D27-A002-4A32-AC79-1382C920BE80}"/>
                </a:ext>
              </a:extLst>
            </p:cNvPr>
            <p:cNvCxnSpPr/>
            <p:nvPr/>
          </p:nvCxnSpPr>
          <p:spPr>
            <a:xfrm flipV="1">
              <a:off x="3502471" y="4737150"/>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10" name="直接箭头连接符 409">
              <a:extLst>
                <a:ext uri="{FF2B5EF4-FFF2-40B4-BE49-F238E27FC236}">
                  <a16:creationId xmlns:a16="http://schemas.microsoft.com/office/drawing/2014/main" id="{0EE90B25-4CBF-4911-9124-B873B4765095}"/>
                </a:ext>
              </a:extLst>
            </p:cNvPr>
            <p:cNvCxnSpPr/>
            <p:nvPr/>
          </p:nvCxnSpPr>
          <p:spPr>
            <a:xfrm flipV="1">
              <a:off x="3505148" y="3337316"/>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1" name="直接箭头连接符 410">
              <a:extLst>
                <a:ext uri="{FF2B5EF4-FFF2-40B4-BE49-F238E27FC236}">
                  <a16:creationId xmlns:a16="http://schemas.microsoft.com/office/drawing/2014/main" id="{EEB553FB-6F86-444C-8934-99035A07E4CD}"/>
                </a:ext>
              </a:extLst>
            </p:cNvPr>
            <p:cNvCxnSpPr/>
            <p:nvPr/>
          </p:nvCxnSpPr>
          <p:spPr>
            <a:xfrm flipV="1">
              <a:off x="3521572" y="507066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12" name="直接箭头连接符 411">
              <a:extLst>
                <a:ext uri="{FF2B5EF4-FFF2-40B4-BE49-F238E27FC236}">
                  <a16:creationId xmlns:a16="http://schemas.microsoft.com/office/drawing/2014/main" id="{97EF2A39-8EF3-499F-87D1-FAAA2B9A5B72}"/>
                </a:ext>
              </a:extLst>
            </p:cNvPr>
            <p:cNvCxnSpPr/>
            <p:nvPr/>
          </p:nvCxnSpPr>
          <p:spPr>
            <a:xfrm flipV="1">
              <a:off x="3510468" y="368461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3" name="直接箭头连接符 412">
              <a:extLst>
                <a:ext uri="{FF2B5EF4-FFF2-40B4-BE49-F238E27FC236}">
                  <a16:creationId xmlns:a16="http://schemas.microsoft.com/office/drawing/2014/main" id="{A8A4185D-A00B-48E0-A717-2B5F16FDCDE3}"/>
                </a:ext>
              </a:extLst>
            </p:cNvPr>
            <p:cNvCxnSpPr/>
            <p:nvPr/>
          </p:nvCxnSpPr>
          <p:spPr>
            <a:xfrm flipV="1">
              <a:off x="3521572" y="5430177"/>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14" name="直接箭头连接符 413">
              <a:extLst>
                <a:ext uri="{FF2B5EF4-FFF2-40B4-BE49-F238E27FC236}">
                  <a16:creationId xmlns:a16="http://schemas.microsoft.com/office/drawing/2014/main" id="{B09AE9C9-103D-4D0C-A7C7-7F179D4A2F57}"/>
                </a:ext>
              </a:extLst>
            </p:cNvPr>
            <p:cNvCxnSpPr/>
            <p:nvPr/>
          </p:nvCxnSpPr>
          <p:spPr>
            <a:xfrm>
              <a:off x="3510468" y="4030343"/>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5" name="直接箭头连接符 414">
              <a:extLst>
                <a:ext uri="{FF2B5EF4-FFF2-40B4-BE49-F238E27FC236}">
                  <a16:creationId xmlns:a16="http://schemas.microsoft.com/office/drawing/2014/main" id="{B991BEEC-52EA-48FA-A927-A3751ED874A9}"/>
                </a:ext>
              </a:extLst>
            </p:cNvPr>
            <p:cNvCxnSpPr/>
            <p:nvPr/>
          </p:nvCxnSpPr>
          <p:spPr>
            <a:xfrm>
              <a:off x="3537295" y="3677050"/>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6" name="直接箭头连接符 415">
              <a:extLst>
                <a:ext uri="{FF2B5EF4-FFF2-40B4-BE49-F238E27FC236}">
                  <a16:creationId xmlns:a16="http://schemas.microsoft.com/office/drawing/2014/main" id="{F4916B98-1338-404C-A988-79B54B8996F2}"/>
                </a:ext>
              </a:extLst>
            </p:cNvPr>
            <p:cNvCxnSpPr/>
            <p:nvPr/>
          </p:nvCxnSpPr>
          <p:spPr>
            <a:xfrm flipV="1">
              <a:off x="3508586" y="5080447"/>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17" name="直接箭头连接符 416">
              <a:extLst>
                <a:ext uri="{FF2B5EF4-FFF2-40B4-BE49-F238E27FC236}">
                  <a16:creationId xmlns:a16="http://schemas.microsoft.com/office/drawing/2014/main" id="{47F93E0E-F1FF-4844-8AAC-8D90F67A70BF}"/>
                </a:ext>
              </a:extLst>
            </p:cNvPr>
            <p:cNvCxnSpPr/>
            <p:nvPr/>
          </p:nvCxnSpPr>
          <p:spPr>
            <a:xfrm flipV="1">
              <a:off x="3510421" y="1774992"/>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18" name="直接箭头连接符 417">
              <a:extLst>
                <a:ext uri="{FF2B5EF4-FFF2-40B4-BE49-F238E27FC236}">
                  <a16:creationId xmlns:a16="http://schemas.microsoft.com/office/drawing/2014/main" id="{2463F6F9-CE15-487F-9C34-196B73B41717}"/>
                </a:ext>
              </a:extLst>
            </p:cNvPr>
            <p:cNvCxnSpPr/>
            <p:nvPr/>
          </p:nvCxnSpPr>
          <p:spPr>
            <a:xfrm flipV="1">
              <a:off x="3515742" y="2122290"/>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19" name="直接箭头连接符 418">
              <a:extLst>
                <a:ext uri="{FF2B5EF4-FFF2-40B4-BE49-F238E27FC236}">
                  <a16:creationId xmlns:a16="http://schemas.microsoft.com/office/drawing/2014/main" id="{7F8D059A-02CD-421D-83EF-3A152011A90C}"/>
                </a:ext>
              </a:extLst>
            </p:cNvPr>
            <p:cNvCxnSpPr/>
            <p:nvPr/>
          </p:nvCxnSpPr>
          <p:spPr>
            <a:xfrm>
              <a:off x="3515742" y="2468019"/>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20" name="直接箭头连接符 419">
              <a:extLst>
                <a:ext uri="{FF2B5EF4-FFF2-40B4-BE49-F238E27FC236}">
                  <a16:creationId xmlns:a16="http://schemas.microsoft.com/office/drawing/2014/main" id="{DB2D0C29-6459-4AB2-8DAC-197C8429E2DE}"/>
                </a:ext>
              </a:extLst>
            </p:cNvPr>
            <p:cNvCxnSpPr/>
            <p:nvPr/>
          </p:nvCxnSpPr>
          <p:spPr>
            <a:xfrm>
              <a:off x="3518612" y="2115226"/>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21" name="直接箭头连接符 420">
              <a:extLst>
                <a:ext uri="{FF2B5EF4-FFF2-40B4-BE49-F238E27FC236}">
                  <a16:creationId xmlns:a16="http://schemas.microsoft.com/office/drawing/2014/main" id="{ED5455A6-8EEB-4AE6-8ABE-4618BA152C80}"/>
                </a:ext>
              </a:extLst>
            </p:cNvPr>
            <p:cNvCxnSpPr/>
            <p:nvPr/>
          </p:nvCxnSpPr>
          <p:spPr>
            <a:xfrm flipV="1">
              <a:off x="3855091" y="4384531"/>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2" name="直接箭头连接符 421">
              <a:extLst>
                <a:ext uri="{FF2B5EF4-FFF2-40B4-BE49-F238E27FC236}">
                  <a16:creationId xmlns:a16="http://schemas.microsoft.com/office/drawing/2014/main" id="{E2178497-AF3A-4952-BBEE-C29F76A4CC49}"/>
                </a:ext>
              </a:extLst>
            </p:cNvPr>
            <p:cNvCxnSpPr/>
            <p:nvPr/>
          </p:nvCxnSpPr>
          <p:spPr>
            <a:xfrm flipV="1">
              <a:off x="3848200" y="4730260"/>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3" name="直接箭头连接符 422">
              <a:extLst>
                <a:ext uri="{FF2B5EF4-FFF2-40B4-BE49-F238E27FC236}">
                  <a16:creationId xmlns:a16="http://schemas.microsoft.com/office/drawing/2014/main" id="{2412CB74-1A0D-4EC1-9321-2215E019FEAF}"/>
                </a:ext>
              </a:extLst>
            </p:cNvPr>
            <p:cNvCxnSpPr/>
            <p:nvPr/>
          </p:nvCxnSpPr>
          <p:spPr>
            <a:xfrm flipV="1">
              <a:off x="3849771" y="507066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4" name="直接箭头连接符 423">
              <a:extLst>
                <a:ext uri="{FF2B5EF4-FFF2-40B4-BE49-F238E27FC236}">
                  <a16:creationId xmlns:a16="http://schemas.microsoft.com/office/drawing/2014/main" id="{D605B8F0-7434-4CF5-BC4E-1F61FE4261A1}"/>
                </a:ext>
              </a:extLst>
            </p:cNvPr>
            <p:cNvCxnSpPr/>
            <p:nvPr/>
          </p:nvCxnSpPr>
          <p:spPr>
            <a:xfrm flipV="1">
              <a:off x="3850876" y="3337316"/>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5" name="直接箭头连接符 424">
              <a:extLst>
                <a:ext uri="{FF2B5EF4-FFF2-40B4-BE49-F238E27FC236}">
                  <a16:creationId xmlns:a16="http://schemas.microsoft.com/office/drawing/2014/main" id="{F7FF3BA1-8F4C-4C20-A725-3C20E7561FCD}"/>
                </a:ext>
              </a:extLst>
            </p:cNvPr>
            <p:cNvCxnSpPr/>
            <p:nvPr/>
          </p:nvCxnSpPr>
          <p:spPr>
            <a:xfrm flipV="1">
              <a:off x="3850876" y="367772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6" name="直接箭头连接符 425">
              <a:extLst>
                <a:ext uri="{FF2B5EF4-FFF2-40B4-BE49-F238E27FC236}">
                  <a16:creationId xmlns:a16="http://schemas.microsoft.com/office/drawing/2014/main" id="{9822937D-7BA6-4D07-94FA-8D3A1B61E4BB}"/>
                </a:ext>
              </a:extLst>
            </p:cNvPr>
            <p:cNvCxnSpPr/>
            <p:nvPr/>
          </p:nvCxnSpPr>
          <p:spPr>
            <a:xfrm flipV="1">
              <a:off x="3861981" y="542328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7" name="直接箭头连接符 426">
              <a:extLst>
                <a:ext uri="{FF2B5EF4-FFF2-40B4-BE49-F238E27FC236}">
                  <a16:creationId xmlns:a16="http://schemas.microsoft.com/office/drawing/2014/main" id="{E3687847-D479-4650-9348-20548FDA4516}"/>
                </a:ext>
              </a:extLst>
            </p:cNvPr>
            <p:cNvCxnSpPr/>
            <p:nvPr/>
          </p:nvCxnSpPr>
          <p:spPr>
            <a:xfrm>
              <a:off x="3857766" y="4037232"/>
              <a:ext cx="326629"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8" name="直接箭头连接符 427">
              <a:extLst>
                <a:ext uri="{FF2B5EF4-FFF2-40B4-BE49-F238E27FC236}">
                  <a16:creationId xmlns:a16="http://schemas.microsoft.com/office/drawing/2014/main" id="{120E1F8D-71E8-4779-B1E7-976C153BE838}"/>
                </a:ext>
              </a:extLst>
            </p:cNvPr>
            <p:cNvCxnSpPr/>
            <p:nvPr/>
          </p:nvCxnSpPr>
          <p:spPr>
            <a:xfrm flipV="1">
              <a:off x="3842880" y="4737151"/>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9" name="直接箭头连接符 428">
              <a:extLst>
                <a:ext uri="{FF2B5EF4-FFF2-40B4-BE49-F238E27FC236}">
                  <a16:creationId xmlns:a16="http://schemas.microsoft.com/office/drawing/2014/main" id="{9F3D2258-2A09-4F0D-82CC-A9276E77AFD9}"/>
                </a:ext>
              </a:extLst>
            </p:cNvPr>
            <p:cNvCxnSpPr/>
            <p:nvPr/>
          </p:nvCxnSpPr>
          <p:spPr>
            <a:xfrm>
              <a:off x="3843985" y="3330967"/>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0" name="直接箭头连接符 429">
              <a:extLst>
                <a:ext uri="{FF2B5EF4-FFF2-40B4-BE49-F238E27FC236}">
                  <a16:creationId xmlns:a16="http://schemas.microsoft.com/office/drawing/2014/main" id="{80F5346E-555D-43A2-9006-98E5164C3462}"/>
                </a:ext>
              </a:extLst>
            </p:cNvPr>
            <p:cNvCxnSpPr/>
            <p:nvPr/>
          </p:nvCxnSpPr>
          <p:spPr>
            <a:xfrm flipV="1">
              <a:off x="3857001" y="2965302"/>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1" name="直接箭头连接符 430">
              <a:extLst>
                <a:ext uri="{FF2B5EF4-FFF2-40B4-BE49-F238E27FC236}">
                  <a16:creationId xmlns:a16="http://schemas.microsoft.com/office/drawing/2014/main" id="{B59B9592-533D-4393-BA14-27AC40BCC3FE}"/>
                </a:ext>
              </a:extLst>
            </p:cNvPr>
            <p:cNvCxnSpPr/>
            <p:nvPr/>
          </p:nvCxnSpPr>
          <p:spPr>
            <a:xfrm>
              <a:off x="3883025" y="3676508"/>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2" name="直接箭头连接符 431">
              <a:extLst>
                <a:ext uri="{FF2B5EF4-FFF2-40B4-BE49-F238E27FC236}">
                  <a16:creationId xmlns:a16="http://schemas.microsoft.com/office/drawing/2014/main" id="{AFF39570-89DE-4827-8D95-681C9D7DF38F}"/>
                </a:ext>
              </a:extLst>
            </p:cNvPr>
            <p:cNvCxnSpPr/>
            <p:nvPr/>
          </p:nvCxnSpPr>
          <p:spPr>
            <a:xfrm flipV="1">
              <a:off x="3854315" y="508044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33" name="直接箭头连接符 432">
              <a:extLst>
                <a:ext uri="{FF2B5EF4-FFF2-40B4-BE49-F238E27FC236}">
                  <a16:creationId xmlns:a16="http://schemas.microsoft.com/office/drawing/2014/main" id="{82A2F7F2-F42E-4113-82C6-CADBE40FB239}"/>
                </a:ext>
              </a:extLst>
            </p:cNvPr>
            <p:cNvCxnSpPr/>
            <p:nvPr/>
          </p:nvCxnSpPr>
          <p:spPr>
            <a:xfrm flipV="1">
              <a:off x="3856150" y="1774992"/>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34" name="直接箭头连接符 433">
              <a:extLst>
                <a:ext uri="{FF2B5EF4-FFF2-40B4-BE49-F238E27FC236}">
                  <a16:creationId xmlns:a16="http://schemas.microsoft.com/office/drawing/2014/main" id="{20F6116A-920E-4E30-9C0B-819E5DB66FD3}"/>
                </a:ext>
              </a:extLst>
            </p:cNvPr>
            <p:cNvCxnSpPr/>
            <p:nvPr/>
          </p:nvCxnSpPr>
          <p:spPr>
            <a:xfrm flipV="1">
              <a:off x="3856150" y="2115400"/>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35" name="直接箭头连接符 434">
              <a:extLst>
                <a:ext uri="{FF2B5EF4-FFF2-40B4-BE49-F238E27FC236}">
                  <a16:creationId xmlns:a16="http://schemas.microsoft.com/office/drawing/2014/main" id="{91335032-5C2B-41F9-92D7-005112EDDAF1}"/>
                </a:ext>
              </a:extLst>
            </p:cNvPr>
            <p:cNvCxnSpPr/>
            <p:nvPr/>
          </p:nvCxnSpPr>
          <p:spPr>
            <a:xfrm>
              <a:off x="3863040" y="2474909"/>
              <a:ext cx="326629"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36" name="直接箭头连接符 435">
              <a:extLst>
                <a:ext uri="{FF2B5EF4-FFF2-40B4-BE49-F238E27FC236}">
                  <a16:creationId xmlns:a16="http://schemas.microsoft.com/office/drawing/2014/main" id="{5B50DC15-6012-4218-ABFE-34EE8FEA1EDE}"/>
                </a:ext>
              </a:extLst>
            </p:cNvPr>
            <p:cNvCxnSpPr/>
            <p:nvPr/>
          </p:nvCxnSpPr>
          <p:spPr>
            <a:xfrm>
              <a:off x="3854183" y="1773900"/>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37" name="直接箭头连接符 436">
              <a:extLst>
                <a:ext uri="{FF2B5EF4-FFF2-40B4-BE49-F238E27FC236}">
                  <a16:creationId xmlns:a16="http://schemas.microsoft.com/office/drawing/2014/main" id="{21751D43-1340-41E5-9655-4501A9AF33F5}"/>
                </a:ext>
              </a:extLst>
            </p:cNvPr>
            <p:cNvCxnSpPr/>
            <p:nvPr/>
          </p:nvCxnSpPr>
          <p:spPr>
            <a:xfrm>
              <a:off x="3854183" y="2119941"/>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38" name="直接箭头连接符 437">
              <a:extLst>
                <a:ext uri="{FF2B5EF4-FFF2-40B4-BE49-F238E27FC236}">
                  <a16:creationId xmlns:a16="http://schemas.microsoft.com/office/drawing/2014/main" id="{4C314ADB-8A8C-4469-9FB4-59FE19908A17}"/>
                </a:ext>
              </a:extLst>
            </p:cNvPr>
            <p:cNvCxnSpPr/>
            <p:nvPr/>
          </p:nvCxnSpPr>
          <p:spPr>
            <a:xfrm flipV="1">
              <a:off x="3861998" y="1415146"/>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39" name="直接箭头连接符 438">
              <a:extLst>
                <a:ext uri="{FF2B5EF4-FFF2-40B4-BE49-F238E27FC236}">
                  <a16:creationId xmlns:a16="http://schemas.microsoft.com/office/drawing/2014/main" id="{A4C1C247-0B22-4420-AD3E-9659FBB28760}"/>
                </a:ext>
              </a:extLst>
            </p:cNvPr>
            <p:cNvCxnSpPr>
              <a:cxnSpLocks/>
            </p:cNvCxnSpPr>
            <p:nvPr/>
          </p:nvCxnSpPr>
          <p:spPr>
            <a:xfrm flipV="1">
              <a:off x="4272939" y="4026701"/>
              <a:ext cx="245075" cy="1970723"/>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0" name="直接箭头连接符 439">
              <a:extLst>
                <a:ext uri="{FF2B5EF4-FFF2-40B4-BE49-F238E27FC236}">
                  <a16:creationId xmlns:a16="http://schemas.microsoft.com/office/drawing/2014/main" id="{FCE4BCD3-2204-41C2-AA75-4CBEDDAF93E1}"/>
                </a:ext>
              </a:extLst>
            </p:cNvPr>
            <p:cNvCxnSpPr>
              <a:cxnSpLocks/>
            </p:cNvCxnSpPr>
            <p:nvPr/>
          </p:nvCxnSpPr>
          <p:spPr>
            <a:xfrm flipV="1">
              <a:off x="4272939" y="5414052"/>
              <a:ext cx="245075" cy="583372"/>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41" name="矩形 440">
              <a:extLst>
                <a:ext uri="{FF2B5EF4-FFF2-40B4-BE49-F238E27FC236}">
                  <a16:creationId xmlns:a16="http://schemas.microsoft.com/office/drawing/2014/main" id="{E570E7D0-B2AA-45E3-A972-48F2F98D503E}"/>
                </a:ext>
              </a:extLst>
            </p:cNvPr>
            <p:cNvSpPr/>
            <p:nvPr/>
          </p:nvSpPr>
          <p:spPr>
            <a:xfrm>
              <a:off x="8184232" y="5471496"/>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442" name="矩形 441">
              <a:extLst>
                <a:ext uri="{FF2B5EF4-FFF2-40B4-BE49-F238E27FC236}">
                  <a16:creationId xmlns:a16="http://schemas.microsoft.com/office/drawing/2014/main" id="{2C931BC9-B581-420A-8CFF-37B0155DB286}"/>
                </a:ext>
              </a:extLst>
            </p:cNvPr>
            <p:cNvSpPr/>
            <p:nvPr/>
          </p:nvSpPr>
          <p:spPr>
            <a:xfrm>
              <a:off x="8521478" y="5471496"/>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mc:AlternateContent xmlns:mc="http://schemas.openxmlformats.org/markup-compatibility/2006" xmlns:a14="http://schemas.microsoft.com/office/drawing/2010/main">
          <mc:Choice Requires="a14">
            <p:sp>
              <p:nvSpPr>
                <p:cNvPr id="443" name="矩形 442">
                  <a:extLst>
                    <a:ext uri="{FF2B5EF4-FFF2-40B4-BE49-F238E27FC236}">
                      <a16:creationId xmlns:a16="http://schemas.microsoft.com/office/drawing/2014/main" id="{3911BBF5-C92D-428B-9131-087420E21167}"/>
                    </a:ext>
                  </a:extLst>
                </p:cNvPr>
                <p:cNvSpPr/>
                <p:nvPr/>
              </p:nvSpPr>
              <p:spPr>
                <a:xfrm>
                  <a:off x="8859754" y="5471496"/>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𝑇</m:t>
                            </m:r>
                          </m:sub>
                        </m:sSub>
                      </m:oMath>
                    </m:oMathPara>
                  </a14:m>
                  <a:endParaRPr lang="zh-CN" altLang="en-US" sz="1600" dirty="0"/>
                </a:p>
              </p:txBody>
            </p:sp>
          </mc:Choice>
          <mc:Fallback xmlns="">
            <p:sp>
              <p:nvSpPr>
                <p:cNvPr id="443" name="矩形 442">
                  <a:extLst>
                    <a:ext uri="{FF2B5EF4-FFF2-40B4-BE49-F238E27FC236}">
                      <a16:creationId xmlns:a16="http://schemas.microsoft.com/office/drawing/2014/main" id="{3911BBF5-C92D-428B-9131-087420E21167}"/>
                    </a:ext>
                  </a:extLst>
                </p:cNvPr>
                <p:cNvSpPr>
                  <a:spLocks noRot="1" noChangeAspect="1" noMove="1" noResize="1" noEditPoints="1" noAdjustHandles="1" noChangeArrowheads="1" noChangeShapeType="1" noTextEdit="1"/>
                </p:cNvSpPr>
                <p:nvPr/>
              </p:nvSpPr>
              <p:spPr>
                <a:xfrm>
                  <a:off x="8859754" y="5471496"/>
                  <a:ext cx="151632" cy="386116"/>
                </a:xfrm>
                <a:prstGeom prst="rect">
                  <a:avLst/>
                </a:prstGeom>
                <a:blipFill>
                  <a:blip r:embed="rId12"/>
                  <a:stretch>
                    <a:fillRect l="-65385" r="-53846"/>
                  </a:stretch>
                </a:blipFill>
              </p:spPr>
              <p:txBody>
                <a:bodyPr/>
                <a:lstStyle/>
                <a:p>
                  <a:r>
                    <a:rPr lang="zh-CN" altLang="en-US">
                      <a:noFill/>
                    </a:rPr>
                    <a:t> </a:t>
                  </a:r>
                </a:p>
              </p:txBody>
            </p:sp>
          </mc:Fallback>
        </mc:AlternateContent>
        <p:sp>
          <p:nvSpPr>
            <p:cNvPr id="444" name="矩形 443">
              <a:extLst>
                <a:ext uri="{FF2B5EF4-FFF2-40B4-BE49-F238E27FC236}">
                  <a16:creationId xmlns:a16="http://schemas.microsoft.com/office/drawing/2014/main" id="{6C77B239-6552-4761-A74D-D79C564CCCE3}"/>
                </a:ext>
              </a:extLst>
            </p:cNvPr>
            <p:cNvSpPr/>
            <p:nvPr/>
          </p:nvSpPr>
          <p:spPr>
            <a:xfrm>
              <a:off x="4099939" y="5997424"/>
              <a:ext cx="274988" cy="300502"/>
            </a:xfrm>
            <a:prstGeom prst="rect">
              <a:avLst/>
            </a:prstGeom>
            <a:solidFill>
              <a:srgbClr val="FF0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一</a:t>
              </a:r>
            </a:p>
          </p:txBody>
        </p:sp>
        <p:cxnSp>
          <p:nvCxnSpPr>
            <p:cNvPr id="445" name="直接箭头连接符 444">
              <a:extLst>
                <a:ext uri="{FF2B5EF4-FFF2-40B4-BE49-F238E27FC236}">
                  <a16:creationId xmlns:a16="http://schemas.microsoft.com/office/drawing/2014/main" id="{05392034-C302-4925-97E7-0607FD2AF3C8}"/>
                </a:ext>
              </a:extLst>
            </p:cNvPr>
            <p:cNvCxnSpPr/>
            <p:nvPr/>
          </p:nvCxnSpPr>
          <p:spPr>
            <a:xfrm flipV="1">
              <a:off x="4181719" y="3337856"/>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6" name="直接箭头连接符 445">
              <a:extLst>
                <a:ext uri="{FF2B5EF4-FFF2-40B4-BE49-F238E27FC236}">
                  <a16:creationId xmlns:a16="http://schemas.microsoft.com/office/drawing/2014/main" id="{801B8063-77EA-439C-8ABD-39E935CA9040}"/>
                </a:ext>
              </a:extLst>
            </p:cNvPr>
            <p:cNvCxnSpPr/>
            <p:nvPr/>
          </p:nvCxnSpPr>
          <p:spPr>
            <a:xfrm flipV="1">
              <a:off x="4181719" y="367826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7" name="直接箭头连接符 446">
              <a:extLst>
                <a:ext uri="{FF2B5EF4-FFF2-40B4-BE49-F238E27FC236}">
                  <a16:creationId xmlns:a16="http://schemas.microsoft.com/office/drawing/2014/main" id="{B1A8829E-DC6A-4216-9AE8-1A356F70B411}"/>
                </a:ext>
              </a:extLst>
            </p:cNvPr>
            <p:cNvCxnSpPr/>
            <p:nvPr/>
          </p:nvCxnSpPr>
          <p:spPr>
            <a:xfrm>
              <a:off x="4188609" y="4037772"/>
              <a:ext cx="326629"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8" name="直接箭头连接符 447">
              <a:extLst>
                <a:ext uri="{FF2B5EF4-FFF2-40B4-BE49-F238E27FC236}">
                  <a16:creationId xmlns:a16="http://schemas.microsoft.com/office/drawing/2014/main" id="{DFB91CB8-C09E-4269-B8F5-833918223358}"/>
                </a:ext>
              </a:extLst>
            </p:cNvPr>
            <p:cNvCxnSpPr/>
            <p:nvPr/>
          </p:nvCxnSpPr>
          <p:spPr>
            <a:xfrm>
              <a:off x="4174828" y="3331507"/>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9" name="直接箭头连接符 448">
              <a:extLst>
                <a:ext uri="{FF2B5EF4-FFF2-40B4-BE49-F238E27FC236}">
                  <a16:creationId xmlns:a16="http://schemas.microsoft.com/office/drawing/2014/main" id="{774D0DE2-B5EA-4ECB-A5DF-56AB2D274BD0}"/>
                </a:ext>
              </a:extLst>
            </p:cNvPr>
            <p:cNvCxnSpPr/>
            <p:nvPr/>
          </p:nvCxnSpPr>
          <p:spPr>
            <a:xfrm flipV="1">
              <a:off x="4187844" y="2965842"/>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0" name="直接箭头连接符 449">
              <a:extLst>
                <a:ext uri="{FF2B5EF4-FFF2-40B4-BE49-F238E27FC236}">
                  <a16:creationId xmlns:a16="http://schemas.microsoft.com/office/drawing/2014/main" id="{06438589-5D94-4A48-AC2D-01722A99C393}"/>
                </a:ext>
              </a:extLst>
            </p:cNvPr>
            <p:cNvCxnSpPr/>
            <p:nvPr/>
          </p:nvCxnSpPr>
          <p:spPr>
            <a:xfrm>
              <a:off x="4213868" y="3677048"/>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1" name="直接箭头连接符 450">
              <a:extLst>
                <a:ext uri="{FF2B5EF4-FFF2-40B4-BE49-F238E27FC236}">
                  <a16:creationId xmlns:a16="http://schemas.microsoft.com/office/drawing/2014/main" id="{C9F5F49E-4C99-497A-A622-445399C1DF07}"/>
                </a:ext>
              </a:extLst>
            </p:cNvPr>
            <p:cNvCxnSpPr/>
            <p:nvPr/>
          </p:nvCxnSpPr>
          <p:spPr>
            <a:xfrm flipV="1">
              <a:off x="4186142" y="1776291"/>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52" name="直接箭头连接符 451">
              <a:extLst>
                <a:ext uri="{FF2B5EF4-FFF2-40B4-BE49-F238E27FC236}">
                  <a16:creationId xmlns:a16="http://schemas.microsoft.com/office/drawing/2014/main" id="{941E1B8D-8865-4AD4-A374-3CCDFEA95DC2}"/>
                </a:ext>
              </a:extLst>
            </p:cNvPr>
            <p:cNvCxnSpPr/>
            <p:nvPr/>
          </p:nvCxnSpPr>
          <p:spPr>
            <a:xfrm flipV="1">
              <a:off x="4186142" y="2116699"/>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53" name="直接箭头连接符 452">
              <a:extLst>
                <a:ext uri="{FF2B5EF4-FFF2-40B4-BE49-F238E27FC236}">
                  <a16:creationId xmlns:a16="http://schemas.microsoft.com/office/drawing/2014/main" id="{2F935F43-2F20-48B2-8FEF-1BECCE0213D7}"/>
                </a:ext>
              </a:extLst>
            </p:cNvPr>
            <p:cNvCxnSpPr/>
            <p:nvPr/>
          </p:nvCxnSpPr>
          <p:spPr>
            <a:xfrm>
              <a:off x="4193032" y="2476208"/>
              <a:ext cx="326629"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54" name="直接箭头连接符 453">
              <a:extLst>
                <a:ext uri="{FF2B5EF4-FFF2-40B4-BE49-F238E27FC236}">
                  <a16:creationId xmlns:a16="http://schemas.microsoft.com/office/drawing/2014/main" id="{BEED4BFA-6150-4322-8BFF-B9E5942AD72F}"/>
                </a:ext>
              </a:extLst>
            </p:cNvPr>
            <p:cNvCxnSpPr/>
            <p:nvPr/>
          </p:nvCxnSpPr>
          <p:spPr>
            <a:xfrm>
              <a:off x="4184175" y="1775199"/>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55" name="直接箭头连接符 454">
              <a:extLst>
                <a:ext uri="{FF2B5EF4-FFF2-40B4-BE49-F238E27FC236}">
                  <a16:creationId xmlns:a16="http://schemas.microsoft.com/office/drawing/2014/main" id="{FF364EB5-2EDF-4773-88EF-D9DC4B268D46}"/>
                </a:ext>
              </a:extLst>
            </p:cNvPr>
            <p:cNvCxnSpPr/>
            <p:nvPr/>
          </p:nvCxnSpPr>
          <p:spPr>
            <a:xfrm>
              <a:off x="4184175" y="2121240"/>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56" name="直接箭头连接符 455">
              <a:extLst>
                <a:ext uri="{FF2B5EF4-FFF2-40B4-BE49-F238E27FC236}">
                  <a16:creationId xmlns:a16="http://schemas.microsoft.com/office/drawing/2014/main" id="{519E30AD-F3F1-4D5A-ADBD-F9FFE868EE94}"/>
                </a:ext>
              </a:extLst>
            </p:cNvPr>
            <p:cNvCxnSpPr/>
            <p:nvPr/>
          </p:nvCxnSpPr>
          <p:spPr>
            <a:xfrm flipV="1">
              <a:off x="4191990" y="1416445"/>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57" name="直接箭头连接符 456">
              <a:extLst>
                <a:ext uri="{FF2B5EF4-FFF2-40B4-BE49-F238E27FC236}">
                  <a16:creationId xmlns:a16="http://schemas.microsoft.com/office/drawing/2014/main" id="{BA66DD61-EC2E-4E8C-BCBC-1657BC059A1B}"/>
                </a:ext>
              </a:extLst>
            </p:cNvPr>
            <p:cNvCxnSpPr/>
            <p:nvPr/>
          </p:nvCxnSpPr>
          <p:spPr>
            <a:xfrm flipV="1">
              <a:off x="4209335" y="4378711"/>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58" name="直接箭头连接符 457">
              <a:extLst>
                <a:ext uri="{FF2B5EF4-FFF2-40B4-BE49-F238E27FC236}">
                  <a16:creationId xmlns:a16="http://schemas.microsoft.com/office/drawing/2014/main" id="{DECE1569-9DCE-4DB2-A539-1EDBF944C823}"/>
                </a:ext>
              </a:extLst>
            </p:cNvPr>
            <p:cNvCxnSpPr/>
            <p:nvPr/>
          </p:nvCxnSpPr>
          <p:spPr>
            <a:xfrm flipV="1">
              <a:off x="4202444" y="4724440"/>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59" name="直接箭头连接符 458">
              <a:extLst>
                <a:ext uri="{FF2B5EF4-FFF2-40B4-BE49-F238E27FC236}">
                  <a16:creationId xmlns:a16="http://schemas.microsoft.com/office/drawing/2014/main" id="{0A025FC1-69C5-47B6-A4C5-B72D239BECA6}"/>
                </a:ext>
              </a:extLst>
            </p:cNvPr>
            <p:cNvCxnSpPr/>
            <p:nvPr/>
          </p:nvCxnSpPr>
          <p:spPr>
            <a:xfrm flipV="1">
              <a:off x="4204015" y="506484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0" name="直接箭头连接符 459">
              <a:extLst>
                <a:ext uri="{FF2B5EF4-FFF2-40B4-BE49-F238E27FC236}">
                  <a16:creationId xmlns:a16="http://schemas.microsoft.com/office/drawing/2014/main" id="{68B316C0-8797-49E0-9954-F9AF83828A25}"/>
                </a:ext>
              </a:extLst>
            </p:cNvPr>
            <p:cNvCxnSpPr/>
            <p:nvPr/>
          </p:nvCxnSpPr>
          <p:spPr>
            <a:xfrm flipV="1">
              <a:off x="4216225" y="541746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1" name="直接箭头连接符 460">
              <a:extLst>
                <a:ext uri="{FF2B5EF4-FFF2-40B4-BE49-F238E27FC236}">
                  <a16:creationId xmlns:a16="http://schemas.microsoft.com/office/drawing/2014/main" id="{E911DEBC-5AC7-4245-8758-19173A8EEEB4}"/>
                </a:ext>
              </a:extLst>
            </p:cNvPr>
            <p:cNvCxnSpPr/>
            <p:nvPr/>
          </p:nvCxnSpPr>
          <p:spPr>
            <a:xfrm flipV="1">
              <a:off x="4197124" y="4731331"/>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2" name="直接箭头连接符 461">
              <a:extLst>
                <a:ext uri="{FF2B5EF4-FFF2-40B4-BE49-F238E27FC236}">
                  <a16:creationId xmlns:a16="http://schemas.microsoft.com/office/drawing/2014/main" id="{8D04510D-C9EB-4F8F-8434-A06544DEDE82}"/>
                </a:ext>
              </a:extLst>
            </p:cNvPr>
            <p:cNvCxnSpPr/>
            <p:nvPr/>
          </p:nvCxnSpPr>
          <p:spPr>
            <a:xfrm flipV="1">
              <a:off x="4208559" y="507462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63" name="Line 10">
              <a:extLst>
                <a:ext uri="{FF2B5EF4-FFF2-40B4-BE49-F238E27FC236}">
                  <a16:creationId xmlns:a16="http://schemas.microsoft.com/office/drawing/2014/main" id="{378556A5-19B8-4D69-BC75-A624929A43E6}"/>
                </a:ext>
              </a:extLst>
            </p:cNvPr>
            <p:cNvSpPr>
              <a:spLocks noChangeShapeType="1"/>
            </p:cNvSpPr>
            <p:nvPr/>
          </p:nvSpPr>
          <p:spPr bwMode="auto">
            <a:xfrm rot="16200000">
              <a:off x="2678047" y="5605147"/>
              <a:ext cx="2023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464" name="直接箭头连接符 463">
              <a:extLst>
                <a:ext uri="{FF2B5EF4-FFF2-40B4-BE49-F238E27FC236}">
                  <a16:creationId xmlns:a16="http://schemas.microsoft.com/office/drawing/2014/main" id="{AD9D7528-430C-4980-9B12-788993F269A9}"/>
                </a:ext>
              </a:extLst>
            </p:cNvPr>
            <p:cNvCxnSpPr/>
            <p:nvPr/>
          </p:nvCxnSpPr>
          <p:spPr>
            <a:xfrm flipV="1">
              <a:off x="4534076" y="1787555"/>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65" name="直接箭头连接符 464">
              <a:extLst>
                <a:ext uri="{FF2B5EF4-FFF2-40B4-BE49-F238E27FC236}">
                  <a16:creationId xmlns:a16="http://schemas.microsoft.com/office/drawing/2014/main" id="{C1218924-D59F-4957-9E39-50874B01A5F9}"/>
                </a:ext>
              </a:extLst>
            </p:cNvPr>
            <p:cNvCxnSpPr/>
            <p:nvPr/>
          </p:nvCxnSpPr>
          <p:spPr>
            <a:xfrm flipV="1">
              <a:off x="4534076" y="2127963"/>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66" name="直接箭头连接符 465">
              <a:extLst>
                <a:ext uri="{FF2B5EF4-FFF2-40B4-BE49-F238E27FC236}">
                  <a16:creationId xmlns:a16="http://schemas.microsoft.com/office/drawing/2014/main" id="{17662BDF-361A-467D-B65C-23AEDD0638EF}"/>
                </a:ext>
              </a:extLst>
            </p:cNvPr>
            <p:cNvCxnSpPr/>
            <p:nvPr/>
          </p:nvCxnSpPr>
          <p:spPr>
            <a:xfrm>
              <a:off x="4540966" y="2487472"/>
              <a:ext cx="326629"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67" name="直接箭头连接符 466">
              <a:extLst>
                <a:ext uri="{FF2B5EF4-FFF2-40B4-BE49-F238E27FC236}">
                  <a16:creationId xmlns:a16="http://schemas.microsoft.com/office/drawing/2014/main" id="{1C59A90A-1669-4B10-AE67-A76941BCD4DC}"/>
                </a:ext>
              </a:extLst>
            </p:cNvPr>
            <p:cNvCxnSpPr/>
            <p:nvPr/>
          </p:nvCxnSpPr>
          <p:spPr>
            <a:xfrm>
              <a:off x="4532109" y="1786463"/>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68" name="直接箭头连接符 467">
              <a:extLst>
                <a:ext uri="{FF2B5EF4-FFF2-40B4-BE49-F238E27FC236}">
                  <a16:creationId xmlns:a16="http://schemas.microsoft.com/office/drawing/2014/main" id="{76EDBE15-4477-4752-89B5-D9A32D3C523C}"/>
                </a:ext>
              </a:extLst>
            </p:cNvPr>
            <p:cNvCxnSpPr/>
            <p:nvPr/>
          </p:nvCxnSpPr>
          <p:spPr>
            <a:xfrm>
              <a:off x="4532109" y="2132504"/>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69" name="直接箭头连接符 468">
              <a:extLst>
                <a:ext uri="{FF2B5EF4-FFF2-40B4-BE49-F238E27FC236}">
                  <a16:creationId xmlns:a16="http://schemas.microsoft.com/office/drawing/2014/main" id="{5B68A2A9-F9E3-4BBD-BED5-F0185F568578}"/>
                </a:ext>
              </a:extLst>
            </p:cNvPr>
            <p:cNvCxnSpPr/>
            <p:nvPr/>
          </p:nvCxnSpPr>
          <p:spPr>
            <a:xfrm flipV="1">
              <a:off x="4539924" y="1427709"/>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70" name="直接箭头连接符 469">
              <a:extLst>
                <a:ext uri="{FF2B5EF4-FFF2-40B4-BE49-F238E27FC236}">
                  <a16:creationId xmlns:a16="http://schemas.microsoft.com/office/drawing/2014/main" id="{4DF7DD8C-7252-490B-9B25-4B91C671095A}"/>
                </a:ext>
              </a:extLst>
            </p:cNvPr>
            <p:cNvCxnSpPr/>
            <p:nvPr/>
          </p:nvCxnSpPr>
          <p:spPr>
            <a:xfrm flipV="1">
              <a:off x="4521042" y="333875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1" name="直接箭头连接符 470">
              <a:extLst>
                <a:ext uri="{FF2B5EF4-FFF2-40B4-BE49-F238E27FC236}">
                  <a16:creationId xmlns:a16="http://schemas.microsoft.com/office/drawing/2014/main" id="{C0F15F0D-E4A5-4BBA-8647-D8894B3E8D45}"/>
                </a:ext>
              </a:extLst>
            </p:cNvPr>
            <p:cNvCxnSpPr/>
            <p:nvPr/>
          </p:nvCxnSpPr>
          <p:spPr>
            <a:xfrm flipV="1">
              <a:off x="4521042" y="3679162"/>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2" name="直接箭头连接符 471">
              <a:extLst>
                <a:ext uri="{FF2B5EF4-FFF2-40B4-BE49-F238E27FC236}">
                  <a16:creationId xmlns:a16="http://schemas.microsoft.com/office/drawing/2014/main" id="{199FDD9B-E577-44EC-8C95-1D7135B284C1}"/>
                </a:ext>
              </a:extLst>
            </p:cNvPr>
            <p:cNvCxnSpPr/>
            <p:nvPr/>
          </p:nvCxnSpPr>
          <p:spPr>
            <a:xfrm>
              <a:off x="4527932" y="4038670"/>
              <a:ext cx="326629"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3" name="直接箭头连接符 472">
              <a:extLst>
                <a:ext uri="{FF2B5EF4-FFF2-40B4-BE49-F238E27FC236}">
                  <a16:creationId xmlns:a16="http://schemas.microsoft.com/office/drawing/2014/main" id="{F30A63A5-184F-487D-A41A-8BBC01E8B71C}"/>
                </a:ext>
              </a:extLst>
            </p:cNvPr>
            <p:cNvCxnSpPr/>
            <p:nvPr/>
          </p:nvCxnSpPr>
          <p:spPr>
            <a:xfrm>
              <a:off x="4514151" y="3332405"/>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4" name="直接箭头连接符 473">
              <a:extLst>
                <a:ext uri="{FF2B5EF4-FFF2-40B4-BE49-F238E27FC236}">
                  <a16:creationId xmlns:a16="http://schemas.microsoft.com/office/drawing/2014/main" id="{EF934A47-E175-49D7-910D-AD13B04AC5D7}"/>
                </a:ext>
              </a:extLst>
            </p:cNvPr>
            <p:cNvCxnSpPr/>
            <p:nvPr/>
          </p:nvCxnSpPr>
          <p:spPr>
            <a:xfrm flipV="1">
              <a:off x="4527167" y="2966740"/>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5" name="直接箭头连接符 474">
              <a:extLst>
                <a:ext uri="{FF2B5EF4-FFF2-40B4-BE49-F238E27FC236}">
                  <a16:creationId xmlns:a16="http://schemas.microsoft.com/office/drawing/2014/main" id="{7A2FFDCA-B1E8-4CB6-BDAE-94FD76E32000}"/>
                </a:ext>
              </a:extLst>
            </p:cNvPr>
            <p:cNvCxnSpPr/>
            <p:nvPr/>
          </p:nvCxnSpPr>
          <p:spPr>
            <a:xfrm>
              <a:off x="4553191" y="3677946"/>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6" name="直接箭头连接符 475">
              <a:extLst>
                <a:ext uri="{FF2B5EF4-FFF2-40B4-BE49-F238E27FC236}">
                  <a16:creationId xmlns:a16="http://schemas.microsoft.com/office/drawing/2014/main" id="{C55F251F-A1F2-46A2-93DD-71B059B32627}"/>
                </a:ext>
              </a:extLst>
            </p:cNvPr>
            <p:cNvCxnSpPr/>
            <p:nvPr/>
          </p:nvCxnSpPr>
          <p:spPr>
            <a:xfrm flipV="1">
              <a:off x="4530516" y="4390975"/>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77" name="直接箭头连接符 476">
              <a:extLst>
                <a:ext uri="{FF2B5EF4-FFF2-40B4-BE49-F238E27FC236}">
                  <a16:creationId xmlns:a16="http://schemas.microsoft.com/office/drawing/2014/main" id="{7D54F572-56B5-43FD-9F17-8794F565953E}"/>
                </a:ext>
              </a:extLst>
            </p:cNvPr>
            <p:cNvCxnSpPr/>
            <p:nvPr/>
          </p:nvCxnSpPr>
          <p:spPr>
            <a:xfrm flipV="1">
              <a:off x="4523625" y="4736704"/>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78" name="直接箭头连接符 477">
              <a:extLst>
                <a:ext uri="{FF2B5EF4-FFF2-40B4-BE49-F238E27FC236}">
                  <a16:creationId xmlns:a16="http://schemas.microsoft.com/office/drawing/2014/main" id="{9C8828C4-3A49-47FE-AD95-36515F187F81}"/>
                </a:ext>
              </a:extLst>
            </p:cNvPr>
            <p:cNvCxnSpPr/>
            <p:nvPr/>
          </p:nvCxnSpPr>
          <p:spPr>
            <a:xfrm flipV="1">
              <a:off x="4525196" y="5077113"/>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79" name="直接箭头连接符 478">
              <a:extLst>
                <a:ext uri="{FF2B5EF4-FFF2-40B4-BE49-F238E27FC236}">
                  <a16:creationId xmlns:a16="http://schemas.microsoft.com/office/drawing/2014/main" id="{8511673B-4532-4404-8676-53125D1433A6}"/>
                </a:ext>
              </a:extLst>
            </p:cNvPr>
            <p:cNvCxnSpPr/>
            <p:nvPr/>
          </p:nvCxnSpPr>
          <p:spPr>
            <a:xfrm flipV="1">
              <a:off x="4537406" y="5429730"/>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80" name="直接箭头连接符 479">
              <a:extLst>
                <a:ext uri="{FF2B5EF4-FFF2-40B4-BE49-F238E27FC236}">
                  <a16:creationId xmlns:a16="http://schemas.microsoft.com/office/drawing/2014/main" id="{75E8B17E-349D-40E7-8594-69873AE176F0}"/>
                </a:ext>
              </a:extLst>
            </p:cNvPr>
            <p:cNvCxnSpPr/>
            <p:nvPr/>
          </p:nvCxnSpPr>
          <p:spPr>
            <a:xfrm flipV="1">
              <a:off x="4518305" y="4743595"/>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81" name="直接箭头连接符 480">
              <a:extLst>
                <a:ext uri="{FF2B5EF4-FFF2-40B4-BE49-F238E27FC236}">
                  <a16:creationId xmlns:a16="http://schemas.microsoft.com/office/drawing/2014/main" id="{A78FE3CB-F9AE-4D52-9AAF-C1EFC9946226}"/>
                </a:ext>
              </a:extLst>
            </p:cNvPr>
            <p:cNvCxnSpPr/>
            <p:nvPr/>
          </p:nvCxnSpPr>
          <p:spPr>
            <a:xfrm flipV="1">
              <a:off x="4529740" y="5086890"/>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82" name="矩形 481">
              <a:extLst>
                <a:ext uri="{FF2B5EF4-FFF2-40B4-BE49-F238E27FC236}">
                  <a16:creationId xmlns:a16="http://schemas.microsoft.com/office/drawing/2014/main" id="{9CEF0F32-3E19-4031-AC18-FE9E1600A0FE}"/>
                </a:ext>
              </a:extLst>
            </p:cNvPr>
            <p:cNvSpPr/>
            <p:nvPr/>
          </p:nvSpPr>
          <p:spPr>
            <a:xfrm>
              <a:off x="4494659" y="6006236"/>
              <a:ext cx="274988" cy="300502"/>
            </a:xfrm>
            <a:prstGeom prst="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九</a:t>
              </a:r>
            </a:p>
          </p:txBody>
        </p:sp>
        <p:cxnSp>
          <p:nvCxnSpPr>
            <p:cNvPr id="483" name="直接箭头连接符 482">
              <a:extLst>
                <a:ext uri="{FF2B5EF4-FFF2-40B4-BE49-F238E27FC236}">
                  <a16:creationId xmlns:a16="http://schemas.microsoft.com/office/drawing/2014/main" id="{E8F354F1-C139-48CD-A552-09F99E7DF272}"/>
                </a:ext>
              </a:extLst>
            </p:cNvPr>
            <p:cNvCxnSpPr/>
            <p:nvPr/>
          </p:nvCxnSpPr>
          <p:spPr>
            <a:xfrm flipV="1">
              <a:off x="4614386" y="5414053"/>
              <a:ext cx="247849" cy="58472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84" name="直接箭头连接符 483">
              <a:extLst>
                <a:ext uri="{FF2B5EF4-FFF2-40B4-BE49-F238E27FC236}">
                  <a16:creationId xmlns:a16="http://schemas.microsoft.com/office/drawing/2014/main" id="{4EB4DC88-AE85-4508-AF97-724D1BB6D240}"/>
                </a:ext>
              </a:extLst>
            </p:cNvPr>
            <p:cNvCxnSpPr/>
            <p:nvPr/>
          </p:nvCxnSpPr>
          <p:spPr>
            <a:xfrm flipV="1">
              <a:off x="4614385" y="4026701"/>
              <a:ext cx="257334" cy="197208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5" name="直接箭头连接符 484">
              <a:extLst>
                <a:ext uri="{FF2B5EF4-FFF2-40B4-BE49-F238E27FC236}">
                  <a16:creationId xmlns:a16="http://schemas.microsoft.com/office/drawing/2014/main" id="{6090D525-7A2B-4323-A184-A06F2A46E485}"/>
                </a:ext>
              </a:extLst>
            </p:cNvPr>
            <p:cNvCxnSpPr/>
            <p:nvPr/>
          </p:nvCxnSpPr>
          <p:spPr>
            <a:xfrm flipV="1">
              <a:off x="4614386" y="2468019"/>
              <a:ext cx="247849" cy="3530763"/>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86" name="直接箭头连接符 485">
              <a:extLst>
                <a:ext uri="{FF2B5EF4-FFF2-40B4-BE49-F238E27FC236}">
                  <a16:creationId xmlns:a16="http://schemas.microsoft.com/office/drawing/2014/main" id="{91FDEC81-105D-43B8-B859-71734E5CA07F}"/>
                </a:ext>
              </a:extLst>
            </p:cNvPr>
            <p:cNvCxnSpPr/>
            <p:nvPr/>
          </p:nvCxnSpPr>
          <p:spPr>
            <a:xfrm flipV="1">
              <a:off x="4848026" y="1768795"/>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87" name="直接箭头连接符 486">
              <a:extLst>
                <a:ext uri="{FF2B5EF4-FFF2-40B4-BE49-F238E27FC236}">
                  <a16:creationId xmlns:a16="http://schemas.microsoft.com/office/drawing/2014/main" id="{6DD01872-3237-4DC7-B092-B1AC52CB5B5B}"/>
                </a:ext>
              </a:extLst>
            </p:cNvPr>
            <p:cNvCxnSpPr/>
            <p:nvPr/>
          </p:nvCxnSpPr>
          <p:spPr>
            <a:xfrm flipV="1">
              <a:off x="4848026" y="2109203"/>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88" name="直接箭头连接符 487">
              <a:extLst>
                <a:ext uri="{FF2B5EF4-FFF2-40B4-BE49-F238E27FC236}">
                  <a16:creationId xmlns:a16="http://schemas.microsoft.com/office/drawing/2014/main" id="{7686C522-555C-46BA-9DDF-FDE10F7C29B9}"/>
                </a:ext>
              </a:extLst>
            </p:cNvPr>
            <p:cNvCxnSpPr/>
            <p:nvPr/>
          </p:nvCxnSpPr>
          <p:spPr>
            <a:xfrm>
              <a:off x="4854916" y="2468712"/>
              <a:ext cx="326629"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89" name="直接箭头连接符 488">
              <a:extLst>
                <a:ext uri="{FF2B5EF4-FFF2-40B4-BE49-F238E27FC236}">
                  <a16:creationId xmlns:a16="http://schemas.microsoft.com/office/drawing/2014/main" id="{EB686EC8-30B3-4F73-AF4E-581A2A09B415}"/>
                </a:ext>
              </a:extLst>
            </p:cNvPr>
            <p:cNvCxnSpPr/>
            <p:nvPr/>
          </p:nvCxnSpPr>
          <p:spPr>
            <a:xfrm>
              <a:off x="4846059" y="1767703"/>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90" name="直接箭头连接符 489">
              <a:extLst>
                <a:ext uri="{FF2B5EF4-FFF2-40B4-BE49-F238E27FC236}">
                  <a16:creationId xmlns:a16="http://schemas.microsoft.com/office/drawing/2014/main" id="{94C19D00-10B0-42AC-B2B4-6248F0BF44BB}"/>
                </a:ext>
              </a:extLst>
            </p:cNvPr>
            <p:cNvCxnSpPr/>
            <p:nvPr/>
          </p:nvCxnSpPr>
          <p:spPr>
            <a:xfrm>
              <a:off x="4846059" y="2113744"/>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91" name="直接箭头连接符 490">
              <a:extLst>
                <a:ext uri="{FF2B5EF4-FFF2-40B4-BE49-F238E27FC236}">
                  <a16:creationId xmlns:a16="http://schemas.microsoft.com/office/drawing/2014/main" id="{2C072856-CE36-4E97-9502-AE34F19FEF33}"/>
                </a:ext>
              </a:extLst>
            </p:cNvPr>
            <p:cNvCxnSpPr/>
            <p:nvPr/>
          </p:nvCxnSpPr>
          <p:spPr>
            <a:xfrm flipV="1">
              <a:off x="4853874" y="1408949"/>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92" name="直接箭头连接符 491">
              <a:extLst>
                <a:ext uri="{FF2B5EF4-FFF2-40B4-BE49-F238E27FC236}">
                  <a16:creationId xmlns:a16="http://schemas.microsoft.com/office/drawing/2014/main" id="{607137B2-1DAE-4BAD-A2E7-6EDDE3DBCA21}"/>
                </a:ext>
              </a:extLst>
            </p:cNvPr>
            <p:cNvCxnSpPr/>
            <p:nvPr/>
          </p:nvCxnSpPr>
          <p:spPr>
            <a:xfrm flipV="1">
              <a:off x="4878757" y="3335889"/>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3" name="直接箭头连接符 492">
              <a:extLst>
                <a:ext uri="{FF2B5EF4-FFF2-40B4-BE49-F238E27FC236}">
                  <a16:creationId xmlns:a16="http://schemas.microsoft.com/office/drawing/2014/main" id="{30091C01-21F9-4D89-B2B1-9BA97170534E}"/>
                </a:ext>
              </a:extLst>
            </p:cNvPr>
            <p:cNvCxnSpPr/>
            <p:nvPr/>
          </p:nvCxnSpPr>
          <p:spPr>
            <a:xfrm flipV="1">
              <a:off x="4878757" y="3676297"/>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4" name="直接箭头连接符 493">
              <a:extLst>
                <a:ext uri="{FF2B5EF4-FFF2-40B4-BE49-F238E27FC236}">
                  <a16:creationId xmlns:a16="http://schemas.microsoft.com/office/drawing/2014/main" id="{39DCB3F7-19AA-4603-9B13-C821CD09B079}"/>
                </a:ext>
              </a:extLst>
            </p:cNvPr>
            <p:cNvCxnSpPr/>
            <p:nvPr/>
          </p:nvCxnSpPr>
          <p:spPr>
            <a:xfrm>
              <a:off x="4885647" y="4035805"/>
              <a:ext cx="326629"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5" name="直接箭头连接符 494">
              <a:extLst>
                <a:ext uri="{FF2B5EF4-FFF2-40B4-BE49-F238E27FC236}">
                  <a16:creationId xmlns:a16="http://schemas.microsoft.com/office/drawing/2014/main" id="{A9A45341-AC5F-4A79-B055-70FACDDEA57C}"/>
                </a:ext>
              </a:extLst>
            </p:cNvPr>
            <p:cNvCxnSpPr/>
            <p:nvPr/>
          </p:nvCxnSpPr>
          <p:spPr>
            <a:xfrm>
              <a:off x="4871866" y="3329540"/>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6" name="直接箭头连接符 495">
              <a:extLst>
                <a:ext uri="{FF2B5EF4-FFF2-40B4-BE49-F238E27FC236}">
                  <a16:creationId xmlns:a16="http://schemas.microsoft.com/office/drawing/2014/main" id="{BBBCEC2B-D519-4097-8A14-89D7DFBD132B}"/>
                </a:ext>
              </a:extLst>
            </p:cNvPr>
            <p:cNvCxnSpPr/>
            <p:nvPr/>
          </p:nvCxnSpPr>
          <p:spPr>
            <a:xfrm flipV="1">
              <a:off x="4884882" y="2963875"/>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7" name="直接箭头连接符 496">
              <a:extLst>
                <a:ext uri="{FF2B5EF4-FFF2-40B4-BE49-F238E27FC236}">
                  <a16:creationId xmlns:a16="http://schemas.microsoft.com/office/drawing/2014/main" id="{405F2D66-801C-49D4-82BE-6A542D97032E}"/>
                </a:ext>
              </a:extLst>
            </p:cNvPr>
            <p:cNvCxnSpPr/>
            <p:nvPr/>
          </p:nvCxnSpPr>
          <p:spPr>
            <a:xfrm>
              <a:off x="4910906" y="3675081"/>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8" name="直接箭头连接符 497">
              <a:extLst>
                <a:ext uri="{FF2B5EF4-FFF2-40B4-BE49-F238E27FC236}">
                  <a16:creationId xmlns:a16="http://schemas.microsoft.com/office/drawing/2014/main" id="{E5B666F1-6FE5-43E5-AA3D-312B53306FB4}"/>
                </a:ext>
              </a:extLst>
            </p:cNvPr>
            <p:cNvCxnSpPr/>
            <p:nvPr/>
          </p:nvCxnSpPr>
          <p:spPr>
            <a:xfrm flipV="1">
              <a:off x="4876832" y="4391751"/>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9" name="直接箭头连接符 498">
              <a:extLst>
                <a:ext uri="{FF2B5EF4-FFF2-40B4-BE49-F238E27FC236}">
                  <a16:creationId xmlns:a16="http://schemas.microsoft.com/office/drawing/2014/main" id="{F6CA0333-6A58-41AB-981D-54954EE94564}"/>
                </a:ext>
              </a:extLst>
            </p:cNvPr>
            <p:cNvCxnSpPr/>
            <p:nvPr/>
          </p:nvCxnSpPr>
          <p:spPr>
            <a:xfrm flipV="1">
              <a:off x="4869941" y="4737480"/>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00" name="直接箭头连接符 499">
              <a:extLst>
                <a:ext uri="{FF2B5EF4-FFF2-40B4-BE49-F238E27FC236}">
                  <a16:creationId xmlns:a16="http://schemas.microsoft.com/office/drawing/2014/main" id="{06B7CBD4-1461-4757-B15C-A65BEFD9D564}"/>
                </a:ext>
              </a:extLst>
            </p:cNvPr>
            <p:cNvCxnSpPr/>
            <p:nvPr/>
          </p:nvCxnSpPr>
          <p:spPr>
            <a:xfrm flipV="1">
              <a:off x="4871512" y="507788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01" name="直接箭头连接符 500">
              <a:extLst>
                <a:ext uri="{FF2B5EF4-FFF2-40B4-BE49-F238E27FC236}">
                  <a16:creationId xmlns:a16="http://schemas.microsoft.com/office/drawing/2014/main" id="{99F48EF2-85D4-4E1B-92C4-F64B56CECF8D}"/>
                </a:ext>
              </a:extLst>
            </p:cNvPr>
            <p:cNvCxnSpPr/>
            <p:nvPr/>
          </p:nvCxnSpPr>
          <p:spPr>
            <a:xfrm flipV="1">
              <a:off x="4883722" y="543050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02" name="直接箭头连接符 501">
              <a:extLst>
                <a:ext uri="{FF2B5EF4-FFF2-40B4-BE49-F238E27FC236}">
                  <a16:creationId xmlns:a16="http://schemas.microsoft.com/office/drawing/2014/main" id="{3A645CBE-F88E-4684-8FCE-ADFCA3E3AA57}"/>
                </a:ext>
              </a:extLst>
            </p:cNvPr>
            <p:cNvCxnSpPr/>
            <p:nvPr/>
          </p:nvCxnSpPr>
          <p:spPr>
            <a:xfrm flipV="1">
              <a:off x="4864621" y="4744371"/>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03" name="直接箭头连接符 502">
              <a:extLst>
                <a:ext uri="{FF2B5EF4-FFF2-40B4-BE49-F238E27FC236}">
                  <a16:creationId xmlns:a16="http://schemas.microsoft.com/office/drawing/2014/main" id="{F215BCAD-8A70-49FA-B750-C16A11FBA90F}"/>
                </a:ext>
              </a:extLst>
            </p:cNvPr>
            <p:cNvCxnSpPr/>
            <p:nvPr/>
          </p:nvCxnSpPr>
          <p:spPr>
            <a:xfrm flipV="1">
              <a:off x="4876056" y="508766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04" name="直接箭头连接符 503">
              <a:extLst>
                <a:ext uri="{FF2B5EF4-FFF2-40B4-BE49-F238E27FC236}">
                  <a16:creationId xmlns:a16="http://schemas.microsoft.com/office/drawing/2014/main" id="{C952BBBA-AE1A-4590-876D-4747E5282D56}"/>
                </a:ext>
              </a:extLst>
            </p:cNvPr>
            <p:cNvCxnSpPr>
              <a:cxnSpLocks/>
            </p:cNvCxnSpPr>
            <p:nvPr/>
          </p:nvCxnSpPr>
          <p:spPr>
            <a:xfrm flipV="1">
              <a:off x="4272939" y="2474909"/>
              <a:ext cx="269914" cy="3522515"/>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05" name="直接连接符 504">
              <a:extLst>
                <a:ext uri="{FF2B5EF4-FFF2-40B4-BE49-F238E27FC236}">
                  <a16:creationId xmlns:a16="http://schemas.microsoft.com/office/drawing/2014/main" id="{3A0687B2-5048-40CA-B719-4D49B9C234CA}"/>
                </a:ext>
              </a:extLst>
            </p:cNvPr>
            <p:cNvCxnSpPr/>
            <p:nvPr/>
          </p:nvCxnSpPr>
          <p:spPr>
            <a:xfrm flipH="1" flipV="1">
              <a:off x="7218653" y="1419021"/>
              <a:ext cx="1033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6" name="直接连接符 505">
              <a:extLst>
                <a:ext uri="{FF2B5EF4-FFF2-40B4-BE49-F238E27FC236}">
                  <a16:creationId xmlns:a16="http://schemas.microsoft.com/office/drawing/2014/main" id="{1F2628F5-58C0-4166-B6DA-E3047C9C22E8}"/>
                </a:ext>
              </a:extLst>
            </p:cNvPr>
            <p:cNvCxnSpPr/>
            <p:nvPr/>
          </p:nvCxnSpPr>
          <p:spPr>
            <a:xfrm flipH="1" flipV="1">
              <a:off x="7565178" y="1419021"/>
              <a:ext cx="1110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7" name="直接连接符 506">
              <a:extLst>
                <a:ext uri="{FF2B5EF4-FFF2-40B4-BE49-F238E27FC236}">
                  <a16:creationId xmlns:a16="http://schemas.microsoft.com/office/drawing/2014/main" id="{8D87531C-06B8-46A8-BED4-1EDB6B30DD2E}"/>
                </a:ext>
              </a:extLst>
            </p:cNvPr>
            <p:cNvCxnSpPr/>
            <p:nvPr/>
          </p:nvCxnSpPr>
          <p:spPr>
            <a:xfrm flipV="1">
              <a:off x="7909802" y="1419020"/>
              <a:ext cx="7997"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8" name="直接连接符 507">
              <a:extLst>
                <a:ext uri="{FF2B5EF4-FFF2-40B4-BE49-F238E27FC236}">
                  <a16:creationId xmlns:a16="http://schemas.microsoft.com/office/drawing/2014/main" id="{B63DA8E5-AB90-406E-8F82-A435F5DF7075}"/>
                </a:ext>
              </a:extLst>
            </p:cNvPr>
            <p:cNvCxnSpPr/>
            <p:nvPr/>
          </p:nvCxnSpPr>
          <p:spPr>
            <a:xfrm flipH="1" flipV="1">
              <a:off x="8244427" y="1419021"/>
              <a:ext cx="4213"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9" name="直接连接符 508">
              <a:extLst>
                <a:ext uri="{FF2B5EF4-FFF2-40B4-BE49-F238E27FC236}">
                  <a16:creationId xmlns:a16="http://schemas.microsoft.com/office/drawing/2014/main" id="{68620FCF-E2C0-4DDF-B81E-4A8E7630C5B2}"/>
                </a:ext>
              </a:extLst>
            </p:cNvPr>
            <p:cNvCxnSpPr/>
            <p:nvPr/>
          </p:nvCxnSpPr>
          <p:spPr>
            <a:xfrm flipH="1" flipV="1">
              <a:off x="8595274" y="1419021"/>
              <a:ext cx="665"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0" name="直接连接符 509">
              <a:extLst>
                <a:ext uri="{FF2B5EF4-FFF2-40B4-BE49-F238E27FC236}">
                  <a16:creationId xmlns:a16="http://schemas.microsoft.com/office/drawing/2014/main" id="{B057B9E4-700C-4866-BBEC-ED651A3B20FC}"/>
                </a:ext>
              </a:extLst>
            </p:cNvPr>
            <p:cNvCxnSpPr/>
            <p:nvPr/>
          </p:nvCxnSpPr>
          <p:spPr>
            <a:xfrm flipV="1">
              <a:off x="8929457" y="1419021"/>
              <a:ext cx="77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1" name="直接连接符 510">
              <a:extLst>
                <a:ext uri="{FF2B5EF4-FFF2-40B4-BE49-F238E27FC236}">
                  <a16:creationId xmlns:a16="http://schemas.microsoft.com/office/drawing/2014/main" id="{274E39DE-B6B3-4D19-91CE-13D7EFBF7EDF}"/>
                </a:ext>
              </a:extLst>
            </p:cNvPr>
            <p:cNvCxnSpPr/>
            <p:nvPr/>
          </p:nvCxnSpPr>
          <p:spPr>
            <a:xfrm flipH="1" flipV="1">
              <a:off x="9264569" y="1419021"/>
              <a:ext cx="3726"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2" name="直接箭头连接符 511">
              <a:extLst>
                <a:ext uri="{FF2B5EF4-FFF2-40B4-BE49-F238E27FC236}">
                  <a16:creationId xmlns:a16="http://schemas.microsoft.com/office/drawing/2014/main" id="{B682A4B3-6197-41AC-9F1F-D889658497D3}"/>
                </a:ext>
              </a:extLst>
            </p:cNvPr>
            <p:cNvCxnSpPr/>
            <p:nvPr/>
          </p:nvCxnSpPr>
          <p:spPr>
            <a:xfrm flipV="1">
              <a:off x="7216501" y="5065554"/>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3" name="直接箭头连接符 512">
              <a:extLst>
                <a:ext uri="{FF2B5EF4-FFF2-40B4-BE49-F238E27FC236}">
                  <a16:creationId xmlns:a16="http://schemas.microsoft.com/office/drawing/2014/main" id="{3BC5B112-A560-49BD-8B4B-6B3E0B7D49FA}"/>
                </a:ext>
              </a:extLst>
            </p:cNvPr>
            <p:cNvCxnSpPr/>
            <p:nvPr/>
          </p:nvCxnSpPr>
          <p:spPr>
            <a:xfrm flipV="1">
              <a:off x="7543129" y="4725145"/>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4" name="直接箭头连接符 513">
              <a:extLst>
                <a:ext uri="{FF2B5EF4-FFF2-40B4-BE49-F238E27FC236}">
                  <a16:creationId xmlns:a16="http://schemas.microsoft.com/office/drawing/2014/main" id="{419CC698-41B0-4432-9BEB-A5A444669101}"/>
                </a:ext>
              </a:extLst>
            </p:cNvPr>
            <p:cNvCxnSpPr/>
            <p:nvPr/>
          </p:nvCxnSpPr>
          <p:spPr>
            <a:xfrm flipV="1">
              <a:off x="7562230" y="5418172"/>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5" name="直接箭头连接符 514">
              <a:extLst>
                <a:ext uri="{FF2B5EF4-FFF2-40B4-BE49-F238E27FC236}">
                  <a16:creationId xmlns:a16="http://schemas.microsoft.com/office/drawing/2014/main" id="{DCD5FC1B-D67F-4179-B9A7-2846208DE793}"/>
                </a:ext>
              </a:extLst>
            </p:cNvPr>
            <p:cNvCxnSpPr/>
            <p:nvPr/>
          </p:nvCxnSpPr>
          <p:spPr>
            <a:xfrm flipV="1">
              <a:off x="7549244" y="5068442"/>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6" name="直接箭头连接符 515">
              <a:extLst>
                <a:ext uri="{FF2B5EF4-FFF2-40B4-BE49-F238E27FC236}">
                  <a16:creationId xmlns:a16="http://schemas.microsoft.com/office/drawing/2014/main" id="{4BB9C24F-22D4-44D0-8F3C-517BDA33B0A6}"/>
                </a:ext>
              </a:extLst>
            </p:cNvPr>
            <p:cNvCxnSpPr/>
            <p:nvPr/>
          </p:nvCxnSpPr>
          <p:spPr>
            <a:xfrm flipV="1">
              <a:off x="7890429" y="5058664"/>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7" name="直接箭头连接符 516">
              <a:extLst>
                <a:ext uri="{FF2B5EF4-FFF2-40B4-BE49-F238E27FC236}">
                  <a16:creationId xmlns:a16="http://schemas.microsoft.com/office/drawing/2014/main" id="{1A543B9E-DC38-458B-8577-AC21993D2AB6}"/>
                </a:ext>
              </a:extLst>
            </p:cNvPr>
            <p:cNvCxnSpPr/>
            <p:nvPr/>
          </p:nvCxnSpPr>
          <p:spPr>
            <a:xfrm flipV="1">
              <a:off x="7902639" y="5411281"/>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8" name="直接箭头连接符 517">
              <a:extLst>
                <a:ext uri="{FF2B5EF4-FFF2-40B4-BE49-F238E27FC236}">
                  <a16:creationId xmlns:a16="http://schemas.microsoft.com/office/drawing/2014/main" id="{DFDB3327-E645-4236-AC94-49016B49B5BA}"/>
                </a:ext>
              </a:extLst>
            </p:cNvPr>
            <p:cNvCxnSpPr/>
            <p:nvPr/>
          </p:nvCxnSpPr>
          <p:spPr>
            <a:xfrm flipV="1">
              <a:off x="7883538" y="4735779"/>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9" name="直接箭头连接符 518">
              <a:extLst>
                <a:ext uri="{FF2B5EF4-FFF2-40B4-BE49-F238E27FC236}">
                  <a16:creationId xmlns:a16="http://schemas.microsoft.com/office/drawing/2014/main" id="{4591C19A-F327-4AFF-902F-417F469F6F93}"/>
                </a:ext>
              </a:extLst>
            </p:cNvPr>
            <p:cNvCxnSpPr/>
            <p:nvPr/>
          </p:nvCxnSpPr>
          <p:spPr>
            <a:xfrm flipV="1">
              <a:off x="7894973" y="5068441"/>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1" name="直接箭头连接符 520">
              <a:extLst>
                <a:ext uri="{FF2B5EF4-FFF2-40B4-BE49-F238E27FC236}">
                  <a16:creationId xmlns:a16="http://schemas.microsoft.com/office/drawing/2014/main" id="{241D1CD7-4088-4E07-B9DD-2A7943FAC4C8}"/>
                </a:ext>
              </a:extLst>
            </p:cNvPr>
            <p:cNvCxnSpPr/>
            <p:nvPr/>
          </p:nvCxnSpPr>
          <p:spPr>
            <a:xfrm flipV="1">
              <a:off x="8229267" y="4735778"/>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2" name="直接箭头连接符 521">
              <a:extLst>
                <a:ext uri="{FF2B5EF4-FFF2-40B4-BE49-F238E27FC236}">
                  <a16:creationId xmlns:a16="http://schemas.microsoft.com/office/drawing/2014/main" id="{22E788C4-AA2D-466B-9786-AAE6523E5C0B}"/>
                </a:ext>
              </a:extLst>
            </p:cNvPr>
            <p:cNvCxnSpPr/>
            <p:nvPr/>
          </p:nvCxnSpPr>
          <p:spPr>
            <a:xfrm flipV="1">
              <a:off x="8235382" y="5068441"/>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3" name="直接箭头连接符 522">
              <a:extLst>
                <a:ext uri="{FF2B5EF4-FFF2-40B4-BE49-F238E27FC236}">
                  <a16:creationId xmlns:a16="http://schemas.microsoft.com/office/drawing/2014/main" id="{4C9195DD-F929-469E-B089-B1E2FC6561BD}"/>
                </a:ext>
              </a:extLst>
            </p:cNvPr>
            <p:cNvCxnSpPr/>
            <p:nvPr/>
          </p:nvCxnSpPr>
          <p:spPr>
            <a:xfrm flipV="1">
              <a:off x="8558584" y="473440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4" name="直接箭头连接符 523">
              <a:extLst>
                <a:ext uri="{FF2B5EF4-FFF2-40B4-BE49-F238E27FC236}">
                  <a16:creationId xmlns:a16="http://schemas.microsoft.com/office/drawing/2014/main" id="{16FA988A-6F47-45EA-9F74-3D229A4012E7}"/>
                </a:ext>
              </a:extLst>
            </p:cNvPr>
            <p:cNvCxnSpPr/>
            <p:nvPr/>
          </p:nvCxnSpPr>
          <p:spPr>
            <a:xfrm flipV="1">
              <a:off x="7208020" y="5434591"/>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5" name="直接箭头连接符 524">
              <a:extLst>
                <a:ext uri="{FF2B5EF4-FFF2-40B4-BE49-F238E27FC236}">
                  <a16:creationId xmlns:a16="http://schemas.microsoft.com/office/drawing/2014/main" id="{A3D65512-48F4-447C-9233-181F503C2EA2}"/>
                </a:ext>
              </a:extLst>
            </p:cNvPr>
            <p:cNvCxnSpPr/>
            <p:nvPr/>
          </p:nvCxnSpPr>
          <p:spPr>
            <a:xfrm flipV="1">
              <a:off x="7905923" y="4371994"/>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6" name="直接箭头连接符 525">
              <a:extLst>
                <a:ext uri="{FF2B5EF4-FFF2-40B4-BE49-F238E27FC236}">
                  <a16:creationId xmlns:a16="http://schemas.microsoft.com/office/drawing/2014/main" id="{F0D7D498-7BF7-4EDB-BB66-032B7685CDE7}"/>
                </a:ext>
              </a:extLst>
            </p:cNvPr>
            <p:cNvCxnSpPr/>
            <p:nvPr/>
          </p:nvCxnSpPr>
          <p:spPr>
            <a:xfrm flipV="1">
              <a:off x="7848478" y="4745305"/>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7" name="直接箭头连接符 526">
              <a:extLst>
                <a:ext uri="{FF2B5EF4-FFF2-40B4-BE49-F238E27FC236}">
                  <a16:creationId xmlns:a16="http://schemas.microsoft.com/office/drawing/2014/main" id="{DB22311B-0C52-444C-ACC3-87EAB9B75F63}"/>
                </a:ext>
              </a:extLst>
            </p:cNvPr>
            <p:cNvCxnSpPr/>
            <p:nvPr/>
          </p:nvCxnSpPr>
          <p:spPr>
            <a:xfrm flipV="1">
              <a:off x="8244762" y="4371994"/>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8" name="直接箭头连接符 527">
              <a:extLst>
                <a:ext uri="{FF2B5EF4-FFF2-40B4-BE49-F238E27FC236}">
                  <a16:creationId xmlns:a16="http://schemas.microsoft.com/office/drawing/2014/main" id="{1088CAF5-5DF8-4EF3-AAD6-D5611EA5E6A6}"/>
                </a:ext>
              </a:extLst>
            </p:cNvPr>
            <p:cNvCxnSpPr/>
            <p:nvPr/>
          </p:nvCxnSpPr>
          <p:spPr>
            <a:xfrm flipV="1">
              <a:off x="8197347" y="4738415"/>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9" name="直接箭头连接符 528">
              <a:extLst>
                <a:ext uri="{FF2B5EF4-FFF2-40B4-BE49-F238E27FC236}">
                  <a16:creationId xmlns:a16="http://schemas.microsoft.com/office/drawing/2014/main" id="{69A7BB70-86F6-4298-93EB-F98FAB665DFE}"/>
                </a:ext>
              </a:extLst>
            </p:cNvPr>
            <p:cNvCxnSpPr/>
            <p:nvPr/>
          </p:nvCxnSpPr>
          <p:spPr>
            <a:xfrm flipV="1">
              <a:off x="8579850" y="4365105"/>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1" name="直接箭头连接符 530">
              <a:extLst>
                <a:ext uri="{FF2B5EF4-FFF2-40B4-BE49-F238E27FC236}">
                  <a16:creationId xmlns:a16="http://schemas.microsoft.com/office/drawing/2014/main" id="{0FCAED3E-4396-447C-A271-F79F14252323}"/>
                </a:ext>
              </a:extLst>
            </p:cNvPr>
            <p:cNvCxnSpPr/>
            <p:nvPr/>
          </p:nvCxnSpPr>
          <p:spPr>
            <a:xfrm flipV="1">
              <a:off x="7568060" y="5071340"/>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3" name="直接箭头连接符 532">
              <a:extLst>
                <a:ext uri="{FF2B5EF4-FFF2-40B4-BE49-F238E27FC236}">
                  <a16:creationId xmlns:a16="http://schemas.microsoft.com/office/drawing/2014/main" id="{F3F5B4FB-C266-4A81-9E3F-D6435FE13529}"/>
                </a:ext>
              </a:extLst>
            </p:cNvPr>
            <p:cNvCxnSpPr/>
            <p:nvPr/>
          </p:nvCxnSpPr>
          <p:spPr>
            <a:xfrm flipV="1">
              <a:off x="7226920" y="3679899"/>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4" name="直接箭头连接符 533">
              <a:extLst>
                <a:ext uri="{FF2B5EF4-FFF2-40B4-BE49-F238E27FC236}">
                  <a16:creationId xmlns:a16="http://schemas.microsoft.com/office/drawing/2014/main" id="{8FAF106E-7447-4B53-B95F-6B3D845EB4B6}"/>
                </a:ext>
              </a:extLst>
            </p:cNvPr>
            <p:cNvCxnSpPr/>
            <p:nvPr/>
          </p:nvCxnSpPr>
          <p:spPr>
            <a:xfrm flipV="1">
              <a:off x="7220029" y="4028877"/>
              <a:ext cx="372556" cy="4183"/>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5" name="直接箭头连接符 534">
              <a:extLst>
                <a:ext uri="{FF2B5EF4-FFF2-40B4-BE49-F238E27FC236}">
                  <a16:creationId xmlns:a16="http://schemas.microsoft.com/office/drawing/2014/main" id="{F8C361EB-0FC0-4A04-904B-2BCABBDFB491}"/>
                </a:ext>
              </a:extLst>
            </p:cNvPr>
            <p:cNvCxnSpPr/>
            <p:nvPr/>
          </p:nvCxnSpPr>
          <p:spPr>
            <a:xfrm flipV="1">
              <a:off x="7560439" y="3339491"/>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6" name="直接箭头连接符 535">
              <a:extLst>
                <a:ext uri="{FF2B5EF4-FFF2-40B4-BE49-F238E27FC236}">
                  <a16:creationId xmlns:a16="http://schemas.microsoft.com/office/drawing/2014/main" id="{A11DDA6D-51AB-4B86-A38D-3EF91CBE5064}"/>
                </a:ext>
              </a:extLst>
            </p:cNvPr>
            <p:cNvCxnSpPr/>
            <p:nvPr/>
          </p:nvCxnSpPr>
          <p:spPr>
            <a:xfrm flipV="1">
              <a:off x="7565759" y="3686789"/>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7" name="直接箭头连接符 536">
              <a:extLst>
                <a:ext uri="{FF2B5EF4-FFF2-40B4-BE49-F238E27FC236}">
                  <a16:creationId xmlns:a16="http://schemas.microsoft.com/office/drawing/2014/main" id="{5F57D428-CB1E-47FD-9297-5744446B94A5}"/>
                </a:ext>
              </a:extLst>
            </p:cNvPr>
            <p:cNvCxnSpPr/>
            <p:nvPr/>
          </p:nvCxnSpPr>
          <p:spPr>
            <a:xfrm>
              <a:off x="7565759" y="4032518"/>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8" name="直接箭头连接符 537">
              <a:extLst>
                <a:ext uri="{FF2B5EF4-FFF2-40B4-BE49-F238E27FC236}">
                  <a16:creationId xmlns:a16="http://schemas.microsoft.com/office/drawing/2014/main" id="{2F7A0BA2-6420-43BF-9AE8-B36F99609AA6}"/>
                </a:ext>
              </a:extLst>
            </p:cNvPr>
            <p:cNvCxnSpPr/>
            <p:nvPr/>
          </p:nvCxnSpPr>
          <p:spPr>
            <a:xfrm>
              <a:off x="7592586" y="3679225"/>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9" name="直接箭头连接符 538">
              <a:extLst>
                <a:ext uri="{FF2B5EF4-FFF2-40B4-BE49-F238E27FC236}">
                  <a16:creationId xmlns:a16="http://schemas.microsoft.com/office/drawing/2014/main" id="{7F58ACDF-51AC-4818-A6FD-1FE380D43049}"/>
                </a:ext>
              </a:extLst>
            </p:cNvPr>
            <p:cNvCxnSpPr/>
            <p:nvPr/>
          </p:nvCxnSpPr>
          <p:spPr>
            <a:xfrm flipV="1">
              <a:off x="7906167" y="3679899"/>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0" name="直接箭头连接符 539">
              <a:extLst>
                <a:ext uri="{FF2B5EF4-FFF2-40B4-BE49-F238E27FC236}">
                  <a16:creationId xmlns:a16="http://schemas.microsoft.com/office/drawing/2014/main" id="{AA6FE88B-7072-4D4E-8BC9-F1A637339078}"/>
                </a:ext>
              </a:extLst>
            </p:cNvPr>
            <p:cNvCxnSpPr/>
            <p:nvPr/>
          </p:nvCxnSpPr>
          <p:spPr>
            <a:xfrm>
              <a:off x="7913057" y="4039407"/>
              <a:ext cx="326629"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1" name="直接箭头连接符 540">
              <a:extLst>
                <a:ext uri="{FF2B5EF4-FFF2-40B4-BE49-F238E27FC236}">
                  <a16:creationId xmlns:a16="http://schemas.microsoft.com/office/drawing/2014/main" id="{19404663-1145-4E06-9DD5-AC0C2374439A}"/>
                </a:ext>
              </a:extLst>
            </p:cNvPr>
            <p:cNvCxnSpPr/>
            <p:nvPr/>
          </p:nvCxnSpPr>
          <p:spPr>
            <a:xfrm>
              <a:off x="7899276" y="3333142"/>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2" name="直接箭头连接符 541">
              <a:extLst>
                <a:ext uri="{FF2B5EF4-FFF2-40B4-BE49-F238E27FC236}">
                  <a16:creationId xmlns:a16="http://schemas.microsoft.com/office/drawing/2014/main" id="{17313584-C569-4825-AF5E-7DDB4B8DE563}"/>
                </a:ext>
              </a:extLst>
            </p:cNvPr>
            <p:cNvCxnSpPr/>
            <p:nvPr/>
          </p:nvCxnSpPr>
          <p:spPr>
            <a:xfrm flipV="1">
              <a:off x="7912292" y="2967477"/>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3" name="直接箭头连接符 542">
              <a:extLst>
                <a:ext uri="{FF2B5EF4-FFF2-40B4-BE49-F238E27FC236}">
                  <a16:creationId xmlns:a16="http://schemas.microsoft.com/office/drawing/2014/main" id="{247A6DA5-DA6F-44D1-AEF2-AFEEC8FEFECE}"/>
                </a:ext>
              </a:extLst>
            </p:cNvPr>
            <p:cNvCxnSpPr/>
            <p:nvPr/>
          </p:nvCxnSpPr>
          <p:spPr>
            <a:xfrm>
              <a:off x="7938316" y="3678683"/>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4" name="直接箭头连接符 543">
              <a:extLst>
                <a:ext uri="{FF2B5EF4-FFF2-40B4-BE49-F238E27FC236}">
                  <a16:creationId xmlns:a16="http://schemas.microsoft.com/office/drawing/2014/main" id="{DD09F163-AED4-4B11-A608-C67DCC8879D1}"/>
                </a:ext>
              </a:extLst>
            </p:cNvPr>
            <p:cNvCxnSpPr/>
            <p:nvPr/>
          </p:nvCxnSpPr>
          <p:spPr>
            <a:xfrm flipV="1">
              <a:off x="8253466" y="3679899"/>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5" name="直接箭头连接符 544">
              <a:extLst>
                <a:ext uri="{FF2B5EF4-FFF2-40B4-BE49-F238E27FC236}">
                  <a16:creationId xmlns:a16="http://schemas.microsoft.com/office/drawing/2014/main" id="{EF54A087-BCCE-4F76-8132-14D32F3AE0D2}"/>
                </a:ext>
              </a:extLst>
            </p:cNvPr>
            <p:cNvCxnSpPr/>
            <p:nvPr/>
          </p:nvCxnSpPr>
          <p:spPr>
            <a:xfrm flipV="1">
              <a:off x="8242506" y="2978258"/>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6" name="直接箭头连接符 545">
              <a:extLst>
                <a:ext uri="{FF2B5EF4-FFF2-40B4-BE49-F238E27FC236}">
                  <a16:creationId xmlns:a16="http://schemas.microsoft.com/office/drawing/2014/main" id="{2F6F8067-0E44-415C-B2E7-CD34E8834119}"/>
                </a:ext>
              </a:extLst>
            </p:cNvPr>
            <p:cNvCxnSpPr/>
            <p:nvPr/>
          </p:nvCxnSpPr>
          <p:spPr>
            <a:xfrm>
              <a:off x="8285615" y="3685572"/>
              <a:ext cx="326629"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7" name="直接箭头连接符 546">
              <a:extLst>
                <a:ext uri="{FF2B5EF4-FFF2-40B4-BE49-F238E27FC236}">
                  <a16:creationId xmlns:a16="http://schemas.microsoft.com/office/drawing/2014/main" id="{A9018250-DD24-4BCF-A349-28809AE72D24}"/>
                </a:ext>
              </a:extLst>
            </p:cNvPr>
            <p:cNvCxnSpPr/>
            <p:nvPr/>
          </p:nvCxnSpPr>
          <p:spPr>
            <a:xfrm flipV="1">
              <a:off x="8586985" y="3339491"/>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8" name="直接箭头连接符 547">
              <a:extLst>
                <a:ext uri="{FF2B5EF4-FFF2-40B4-BE49-F238E27FC236}">
                  <a16:creationId xmlns:a16="http://schemas.microsoft.com/office/drawing/2014/main" id="{12493659-8F19-4FB0-8C13-F69C59E2937A}"/>
                </a:ext>
              </a:extLst>
            </p:cNvPr>
            <p:cNvCxnSpPr/>
            <p:nvPr/>
          </p:nvCxnSpPr>
          <p:spPr>
            <a:xfrm flipV="1">
              <a:off x="8596695" y="2978258"/>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9" name="直接箭头连接符 548">
              <a:extLst>
                <a:ext uri="{FF2B5EF4-FFF2-40B4-BE49-F238E27FC236}">
                  <a16:creationId xmlns:a16="http://schemas.microsoft.com/office/drawing/2014/main" id="{F3450108-80FA-4727-B63F-4F8C7AF901E9}"/>
                </a:ext>
              </a:extLst>
            </p:cNvPr>
            <p:cNvCxnSpPr/>
            <p:nvPr/>
          </p:nvCxnSpPr>
          <p:spPr>
            <a:xfrm flipV="1">
              <a:off x="8922623" y="2981659"/>
              <a:ext cx="352362" cy="34763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0" name="直接箭头连接符 549">
              <a:extLst>
                <a:ext uri="{FF2B5EF4-FFF2-40B4-BE49-F238E27FC236}">
                  <a16:creationId xmlns:a16="http://schemas.microsoft.com/office/drawing/2014/main" id="{7828E39B-3345-4D92-BC35-0EFDAD5D00FC}"/>
                </a:ext>
              </a:extLst>
            </p:cNvPr>
            <p:cNvCxnSpPr/>
            <p:nvPr/>
          </p:nvCxnSpPr>
          <p:spPr>
            <a:xfrm>
              <a:off x="8256241" y="3328837"/>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1" name="直接箭头连接符 550">
              <a:extLst>
                <a:ext uri="{FF2B5EF4-FFF2-40B4-BE49-F238E27FC236}">
                  <a16:creationId xmlns:a16="http://schemas.microsoft.com/office/drawing/2014/main" id="{C18AE6C7-651E-4716-8F6B-5B0CAFB8F84F}"/>
                </a:ext>
              </a:extLst>
            </p:cNvPr>
            <p:cNvCxnSpPr/>
            <p:nvPr/>
          </p:nvCxnSpPr>
          <p:spPr>
            <a:xfrm>
              <a:off x="8603540" y="3335726"/>
              <a:ext cx="326629"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2" name="直接箭头连接符 551">
              <a:extLst>
                <a:ext uri="{FF2B5EF4-FFF2-40B4-BE49-F238E27FC236}">
                  <a16:creationId xmlns:a16="http://schemas.microsoft.com/office/drawing/2014/main" id="{D43488F9-60AA-42C0-8E97-987DDBA96DA2}"/>
                </a:ext>
              </a:extLst>
            </p:cNvPr>
            <p:cNvCxnSpPr/>
            <p:nvPr/>
          </p:nvCxnSpPr>
          <p:spPr>
            <a:xfrm flipV="1">
              <a:off x="7890035" y="3342617"/>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3" name="直接箭头连接符 552">
              <a:extLst>
                <a:ext uri="{FF2B5EF4-FFF2-40B4-BE49-F238E27FC236}">
                  <a16:creationId xmlns:a16="http://schemas.microsoft.com/office/drawing/2014/main" id="{6C107743-D518-4F64-BD93-00509E05B3CB}"/>
                </a:ext>
              </a:extLst>
            </p:cNvPr>
            <p:cNvCxnSpPr/>
            <p:nvPr/>
          </p:nvCxnSpPr>
          <p:spPr>
            <a:xfrm flipV="1">
              <a:off x="8230443" y="3335727"/>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4" name="直接箭头连接符 553">
              <a:extLst>
                <a:ext uri="{FF2B5EF4-FFF2-40B4-BE49-F238E27FC236}">
                  <a16:creationId xmlns:a16="http://schemas.microsoft.com/office/drawing/2014/main" id="{58638B77-AB86-4F87-A67B-D149DB11C0EF}"/>
                </a:ext>
              </a:extLst>
            </p:cNvPr>
            <p:cNvCxnSpPr/>
            <p:nvPr/>
          </p:nvCxnSpPr>
          <p:spPr>
            <a:xfrm flipV="1">
              <a:off x="7230617" y="2126033"/>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55" name="直接箭头连接符 554">
              <a:extLst>
                <a:ext uri="{FF2B5EF4-FFF2-40B4-BE49-F238E27FC236}">
                  <a16:creationId xmlns:a16="http://schemas.microsoft.com/office/drawing/2014/main" id="{6036209B-DDE0-488A-A192-9118D2D2318F}"/>
                </a:ext>
              </a:extLst>
            </p:cNvPr>
            <p:cNvCxnSpPr/>
            <p:nvPr/>
          </p:nvCxnSpPr>
          <p:spPr>
            <a:xfrm flipV="1">
              <a:off x="7223726" y="2489284"/>
              <a:ext cx="367282" cy="542"/>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56" name="直接箭头连接符 555">
              <a:extLst>
                <a:ext uri="{FF2B5EF4-FFF2-40B4-BE49-F238E27FC236}">
                  <a16:creationId xmlns:a16="http://schemas.microsoft.com/office/drawing/2014/main" id="{E719FE44-0196-47B0-BA5D-F0B64076B47F}"/>
                </a:ext>
              </a:extLst>
            </p:cNvPr>
            <p:cNvCxnSpPr/>
            <p:nvPr/>
          </p:nvCxnSpPr>
          <p:spPr>
            <a:xfrm flipV="1">
              <a:off x="7569456" y="2132923"/>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57" name="直接箭头连接符 556">
              <a:extLst>
                <a:ext uri="{FF2B5EF4-FFF2-40B4-BE49-F238E27FC236}">
                  <a16:creationId xmlns:a16="http://schemas.microsoft.com/office/drawing/2014/main" id="{67A3A8D7-A81E-450D-9491-831C25C61B54}"/>
                </a:ext>
              </a:extLst>
            </p:cNvPr>
            <p:cNvCxnSpPr/>
            <p:nvPr/>
          </p:nvCxnSpPr>
          <p:spPr>
            <a:xfrm>
              <a:off x="7569456" y="2478652"/>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58" name="直接箭头连接符 557">
              <a:extLst>
                <a:ext uri="{FF2B5EF4-FFF2-40B4-BE49-F238E27FC236}">
                  <a16:creationId xmlns:a16="http://schemas.microsoft.com/office/drawing/2014/main" id="{73570A39-4E45-4BC9-BD44-7F4FFFC454EB}"/>
                </a:ext>
              </a:extLst>
            </p:cNvPr>
            <p:cNvCxnSpPr/>
            <p:nvPr/>
          </p:nvCxnSpPr>
          <p:spPr>
            <a:xfrm flipV="1">
              <a:off x="7909864" y="1785625"/>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59" name="直接箭头连接符 558">
              <a:extLst>
                <a:ext uri="{FF2B5EF4-FFF2-40B4-BE49-F238E27FC236}">
                  <a16:creationId xmlns:a16="http://schemas.microsoft.com/office/drawing/2014/main" id="{B8413ED1-494D-4FBE-9B61-F5BFA8DBCBCD}"/>
                </a:ext>
              </a:extLst>
            </p:cNvPr>
            <p:cNvCxnSpPr/>
            <p:nvPr/>
          </p:nvCxnSpPr>
          <p:spPr>
            <a:xfrm flipV="1">
              <a:off x="7909864" y="2126033"/>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60" name="直接箭头连接符 559">
              <a:extLst>
                <a:ext uri="{FF2B5EF4-FFF2-40B4-BE49-F238E27FC236}">
                  <a16:creationId xmlns:a16="http://schemas.microsoft.com/office/drawing/2014/main" id="{7BAD87F3-CC80-45CC-9351-3B41417A1CAA}"/>
                </a:ext>
              </a:extLst>
            </p:cNvPr>
            <p:cNvCxnSpPr/>
            <p:nvPr/>
          </p:nvCxnSpPr>
          <p:spPr>
            <a:xfrm>
              <a:off x="7916754" y="2485542"/>
              <a:ext cx="326629"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61" name="直接箭头连接符 560">
              <a:extLst>
                <a:ext uri="{FF2B5EF4-FFF2-40B4-BE49-F238E27FC236}">
                  <a16:creationId xmlns:a16="http://schemas.microsoft.com/office/drawing/2014/main" id="{94970D1B-E888-4D80-ACCB-E5C0F7E9B9E2}"/>
                </a:ext>
              </a:extLst>
            </p:cNvPr>
            <p:cNvCxnSpPr/>
            <p:nvPr/>
          </p:nvCxnSpPr>
          <p:spPr>
            <a:xfrm flipV="1">
              <a:off x="7915712" y="1425779"/>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62" name="直接箭头连接符 561">
              <a:extLst>
                <a:ext uri="{FF2B5EF4-FFF2-40B4-BE49-F238E27FC236}">
                  <a16:creationId xmlns:a16="http://schemas.microsoft.com/office/drawing/2014/main" id="{85CD5936-35D7-4E34-8690-4F763CA2F4F5}"/>
                </a:ext>
              </a:extLst>
            </p:cNvPr>
            <p:cNvCxnSpPr/>
            <p:nvPr/>
          </p:nvCxnSpPr>
          <p:spPr>
            <a:xfrm flipV="1">
              <a:off x="8257163" y="2126033"/>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63" name="直接箭头连接符 562">
              <a:extLst>
                <a:ext uri="{FF2B5EF4-FFF2-40B4-BE49-F238E27FC236}">
                  <a16:creationId xmlns:a16="http://schemas.microsoft.com/office/drawing/2014/main" id="{CAFF7C3B-5E03-4D70-A551-4EBC875C1181}"/>
                </a:ext>
              </a:extLst>
            </p:cNvPr>
            <p:cNvCxnSpPr/>
            <p:nvPr/>
          </p:nvCxnSpPr>
          <p:spPr>
            <a:xfrm>
              <a:off x="8248703" y="1783991"/>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64" name="直接箭头连接符 563">
              <a:extLst>
                <a:ext uri="{FF2B5EF4-FFF2-40B4-BE49-F238E27FC236}">
                  <a16:creationId xmlns:a16="http://schemas.microsoft.com/office/drawing/2014/main" id="{205819C0-257A-4E27-B670-7F01B90B872C}"/>
                </a:ext>
              </a:extLst>
            </p:cNvPr>
            <p:cNvCxnSpPr/>
            <p:nvPr/>
          </p:nvCxnSpPr>
          <p:spPr>
            <a:xfrm>
              <a:off x="8255197" y="2126830"/>
              <a:ext cx="326629"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65" name="直接箭头连接符 564">
              <a:extLst>
                <a:ext uri="{FF2B5EF4-FFF2-40B4-BE49-F238E27FC236}">
                  <a16:creationId xmlns:a16="http://schemas.microsoft.com/office/drawing/2014/main" id="{EF66DF87-6151-4EF5-817A-12FA36FB7052}"/>
                </a:ext>
              </a:extLst>
            </p:cNvPr>
            <p:cNvCxnSpPr/>
            <p:nvPr/>
          </p:nvCxnSpPr>
          <p:spPr>
            <a:xfrm flipV="1">
              <a:off x="8261441" y="1425779"/>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68" name="直接箭头连接符 567">
              <a:extLst>
                <a:ext uri="{FF2B5EF4-FFF2-40B4-BE49-F238E27FC236}">
                  <a16:creationId xmlns:a16="http://schemas.microsoft.com/office/drawing/2014/main" id="{C5254A76-A513-4E9D-B396-1929D15DA001}"/>
                </a:ext>
              </a:extLst>
            </p:cNvPr>
            <p:cNvCxnSpPr/>
            <p:nvPr/>
          </p:nvCxnSpPr>
          <p:spPr>
            <a:xfrm flipV="1">
              <a:off x="8594960" y="1425779"/>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69" name="直接箭头连接符 568">
              <a:extLst>
                <a:ext uri="{FF2B5EF4-FFF2-40B4-BE49-F238E27FC236}">
                  <a16:creationId xmlns:a16="http://schemas.microsoft.com/office/drawing/2014/main" id="{76D89DF1-8719-4684-8B5D-DFC4AD162707}"/>
                </a:ext>
              </a:extLst>
            </p:cNvPr>
            <p:cNvCxnSpPr/>
            <p:nvPr/>
          </p:nvCxnSpPr>
          <p:spPr>
            <a:xfrm flipV="1">
              <a:off x="8939890" y="1423410"/>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70" name="直接箭头连接符 569">
              <a:extLst>
                <a:ext uri="{FF2B5EF4-FFF2-40B4-BE49-F238E27FC236}">
                  <a16:creationId xmlns:a16="http://schemas.microsoft.com/office/drawing/2014/main" id="{6B6C19F7-961E-4FEC-9ADC-16564D3DDF17}"/>
                </a:ext>
              </a:extLst>
            </p:cNvPr>
            <p:cNvCxnSpPr/>
            <p:nvPr/>
          </p:nvCxnSpPr>
          <p:spPr>
            <a:xfrm flipV="1">
              <a:off x="7586903" y="1772817"/>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71" name="直接箭头连接符 570">
              <a:extLst>
                <a:ext uri="{FF2B5EF4-FFF2-40B4-BE49-F238E27FC236}">
                  <a16:creationId xmlns:a16="http://schemas.microsoft.com/office/drawing/2014/main" id="{49C191FB-1399-487E-AF78-86DE03A52589}"/>
                </a:ext>
              </a:extLst>
            </p:cNvPr>
            <p:cNvCxnSpPr/>
            <p:nvPr/>
          </p:nvCxnSpPr>
          <p:spPr>
            <a:xfrm flipV="1">
              <a:off x="8249286" y="1772817"/>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72" name="直接箭头连接符 571">
              <a:extLst>
                <a:ext uri="{FF2B5EF4-FFF2-40B4-BE49-F238E27FC236}">
                  <a16:creationId xmlns:a16="http://schemas.microsoft.com/office/drawing/2014/main" id="{49F7E74C-9CA8-4442-9570-8FF47EBDB655}"/>
                </a:ext>
              </a:extLst>
            </p:cNvPr>
            <p:cNvCxnSpPr/>
            <p:nvPr/>
          </p:nvCxnSpPr>
          <p:spPr>
            <a:xfrm>
              <a:off x="7578693" y="2115334"/>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73" name="直接箭头连接符 572">
              <a:extLst>
                <a:ext uri="{FF2B5EF4-FFF2-40B4-BE49-F238E27FC236}">
                  <a16:creationId xmlns:a16="http://schemas.microsoft.com/office/drawing/2014/main" id="{9D1EBDC7-18A4-4F6D-A61B-BBADFEFACC80}"/>
                </a:ext>
              </a:extLst>
            </p:cNvPr>
            <p:cNvCxnSpPr/>
            <p:nvPr/>
          </p:nvCxnSpPr>
          <p:spPr>
            <a:xfrm>
              <a:off x="7925992" y="2122223"/>
              <a:ext cx="326629"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74" name="直接箭头连接符 573">
              <a:extLst>
                <a:ext uri="{FF2B5EF4-FFF2-40B4-BE49-F238E27FC236}">
                  <a16:creationId xmlns:a16="http://schemas.microsoft.com/office/drawing/2014/main" id="{BF76B64B-4B2E-442E-A86A-6B8CA052281B}"/>
                </a:ext>
              </a:extLst>
            </p:cNvPr>
            <p:cNvCxnSpPr/>
            <p:nvPr/>
          </p:nvCxnSpPr>
          <p:spPr>
            <a:xfrm>
              <a:off x="7906834" y="1772817"/>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75" name="弧形 574">
              <a:extLst>
                <a:ext uri="{FF2B5EF4-FFF2-40B4-BE49-F238E27FC236}">
                  <a16:creationId xmlns:a16="http://schemas.microsoft.com/office/drawing/2014/main" id="{872999CE-47E1-4733-A1AF-D262A8E1948C}"/>
                </a:ext>
              </a:extLst>
            </p:cNvPr>
            <p:cNvSpPr/>
            <p:nvPr/>
          </p:nvSpPr>
          <p:spPr>
            <a:xfrm>
              <a:off x="9148586" y="1422345"/>
              <a:ext cx="259782" cy="2961788"/>
            </a:xfrm>
            <a:prstGeom prst="arc">
              <a:avLst>
                <a:gd name="adj1" fmla="val 16204247"/>
                <a:gd name="adj2" fmla="val 5431803"/>
              </a:avLst>
            </a:prstGeom>
            <a:ln w="25400" cmpd="sng">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76" name="弧形 575">
              <a:extLst>
                <a:ext uri="{FF2B5EF4-FFF2-40B4-BE49-F238E27FC236}">
                  <a16:creationId xmlns:a16="http://schemas.microsoft.com/office/drawing/2014/main" id="{662BBB94-CD0C-458F-817D-579067AE9A60}"/>
                </a:ext>
              </a:extLst>
            </p:cNvPr>
            <p:cNvSpPr/>
            <p:nvPr/>
          </p:nvSpPr>
          <p:spPr>
            <a:xfrm>
              <a:off x="9150468" y="1412777"/>
              <a:ext cx="257901" cy="1559725"/>
            </a:xfrm>
            <a:prstGeom prst="arc">
              <a:avLst>
                <a:gd name="adj1" fmla="val 16204247"/>
                <a:gd name="adj2" fmla="val 5431803"/>
              </a:avLst>
            </a:prstGeom>
            <a:ln w="25400" cmpd="sng">
              <a:solidFill>
                <a:srgbClr val="FF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77" name="直接连接符 576">
              <a:extLst>
                <a:ext uri="{FF2B5EF4-FFF2-40B4-BE49-F238E27FC236}">
                  <a16:creationId xmlns:a16="http://schemas.microsoft.com/office/drawing/2014/main" id="{866782B3-5EAC-4D88-A14C-E6736ACB4E90}"/>
                </a:ext>
              </a:extLst>
            </p:cNvPr>
            <p:cNvCxnSpPr/>
            <p:nvPr/>
          </p:nvCxnSpPr>
          <p:spPr>
            <a:xfrm>
              <a:off x="6681443" y="6165304"/>
              <a:ext cx="911142"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578" name="直接箭头连接符 577">
              <a:extLst>
                <a:ext uri="{FF2B5EF4-FFF2-40B4-BE49-F238E27FC236}">
                  <a16:creationId xmlns:a16="http://schemas.microsoft.com/office/drawing/2014/main" id="{6FCEA7EC-609D-4072-BC43-21B11D1FD567}"/>
                </a:ext>
              </a:extLst>
            </p:cNvPr>
            <p:cNvCxnSpPr>
              <a:cxnSpLocks/>
            </p:cNvCxnSpPr>
            <p:nvPr/>
          </p:nvCxnSpPr>
          <p:spPr>
            <a:xfrm flipV="1">
              <a:off x="8581113" y="1761568"/>
              <a:ext cx="358777" cy="381932"/>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79" name="直接箭头连接符 578">
              <a:extLst>
                <a:ext uri="{FF2B5EF4-FFF2-40B4-BE49-F238E27FC236}">
                  <a16:creationId xmlns:a16="http://schemas.microsoft.com/office/drawing/2014/main" id="{70FF29F0-009A-4802-AD46-29996EA9644E}"/>
                </a:ext>
              </a:extLst>
            </p:cNvPr>
            <p:cNvCxnSpPr>
              <a:cxnSpLocks/>
            </p:cNvCxnSpPr>
            <p:nvPr/>
          </p:nvCxnSpPr>
          <p:spPr>
            <a:xfrm>
              <a:off x="8558584" y="1768795"/>
              <a:ext cx="385377"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80" name="直接箭头连接符 579">
              <a:extLst>
                <a:ext uri="{FF2B5EF4-FFF2-40B4-BE49-F238E27FC236}">
                  <a16:creationId xmlns:a16="http://schemas.microsoft.com/office/drawing/2014/main" id="{C7FE47E2-E099-464E-AE35-2747F4DE2F69}"/>
                </a:ext>
              </a:extLst>
            </p:cNvPr>
            <p:cNvCxnSpPr>
              <a:cxnSpLocks/>
            </p:cNvCxnSpPr>
            <p:nvPr/>
          </p:nvCxnSpPr>
          <p:spPr>
            <a:xfrm flipV="1">
              <a:off x="8230837" y="5058664"/>
              <a:ext cx="381407" cy="34572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81" name="直接箭头连接符 580">
              <a:extLst>
                <a:ext uri="{FF2B5EF4-FFF2-40B4-BE49-F238E27FC236}">
                  <a16:creationId xmlns:a16="http://schemas.microsoft.com/office/drawing/2014/main" id="{30BEDBA6-1277-4E9D-A2EC-1417B29F4A53}"/>
                </a:ext>
              </a:extLst>
            </p:cNvPr>
            <p:cNvCxnSpPr>
              <a:cxnSpLocks/>
            </p:cNvCxnSpPr>
            <p:nvPr/>
          </p:nvCxnSpPr>
          <p:spPr>
            <a:xfrm flipV="1">
              <a:off x="8581826" y="4731330"/>
              <a:ext cx="350888" cy="343296"/>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82" name="直接箭头连接符 581">
              <a:extLst>
                <a:ext uri="{FF2B5EF4-FFF2-40B4-BE49-F238E27FC236}">
                  <a16:creationId xmlns:a16="http://schemas.microsoft.com/office/drawing/2014/main" id="{733FB673-B7BD-459A-BB78-6D13BF61F743}"/>
                </a:ext>
              </a:extLst>
            </p:cNvPr>
            <p:cNvCxnSpPr>
              <a:cxnSpLocks/>
            </p:cNvCxnSpPr>
            <p:nvPr/>
          </p:nvCxnSpPr>
          <p:spPr>
            <a:xfrm flipV="1">
              <a:off x="8937251" y="4365105"/>
              <a:ext cx="327102" cy="380200"/>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88" name="TextBox 51">
              <a:extLst>
                <a:ext uri="{FF2B5EF4-FFF2-40B4-BE49-F238E27FC236}">
                  <a16:creationId xmlns:a16="http://schemas.microsoft.com/office/drawing/2014/main" id="{54A92F08-0BE0-45A5-A0C6-046D2A932274}"/>
                </a:ext>
              </a:extLst>
            </p:cNvPr>
            <p:cNvSpPr txBox="1"/>
            <p:nvPr/>
          </p:nvSpPr>
          <p:spPr>
            <a:xfrm>
              <a:off x="1928415" y="4884986"/>
              <a:ext cx="369332" cy="246221"/>
            </a:xfrm>
            <a:prstGeom prst="rect">
              <a:avLst/>
            </a:prstGeom>
            <a:noFill/>
          </p:spPr>
          <p:txBody>
            <a:bodyPr vert="vert270" wrap="none" rtlCol="0">
              <a:spAutoFit/>
            </a:bodyPr>
            <a:lstStyle/>
            <a:p>
              <a:r>
                <a:rPr lang="zh-CN" altLang="en-US" sz="1200" dirty="0">
                  <a:latin typeface="+mn-ea"/>
                </a:rPr>
                <a:t>零</a:t>
              </a:r>
            </a:p>
          </p:txBody>
        </p:sp>
        <p:sp>
          <p:nvSpPr>
            <p:cNvPr id="289" name="TextBox 78">
              <a:extLst>
                <a:ext uri="{FF2B5EF4-FFF2-40B4-BE49-F238E27FC236}">
                  <a16:creationId xmlns:a16="http://schemas.microsoft.com/office/drawing/2014/main" id="{9D5E304E-F903-4C57-852F-18EEC2CCCE8C}"/>
                </a:ext>
              </a:extLst>
            </p:cNvPr>
            <p:cNvSpPr txBox="1"/>
            <p:nvPr/>
          </p:nvSpPr>
          <p:spPr>
            <a:xfrm>
              <a:off x="1947075" y="3524035"/>
              <a:ext cx="369332" cy="246221"/>
            </a:xfrm>
            <a:prstGeom prst="rect">
              <a:avLst/>
            </a:prstGeom>
            <a:noFill/>
          </p:spPr>
          <p:txBody>
            <a:bodyPr vert="vert270" wrap="none" rtlCol="0">
              <a:spAutoFit/>
            </a:bodyPr>
            <a:lstStyle/>
            <a:p>
              <a:r>
                <a:rPr lang="zh-CN" altLang="en-US" sz="1200" dirty="0">
                  <a:latin typeface="+mn-ea"/>
                </a:rPr>
                <a:t>一</a:t>
              </a:r>
            </a:p>
          </p:txBody>
        </p:sp>
        <p:sp>
          <p:nvSpPr>
            <p:cNvPr id="290" name="TextBox 79">
              <a:extLst>
                <a:ext uri="{FF2B5EF4-FFF2-40B4-BE49-F238E27FC236}">
                  <a16:creationId xmlns:a16="http://schemas.microsoft.com/office/drawing/2014/main" id="{ED052225-CAD3-4E01-80E7-7230441ADC41}"/>
                </a:ext>
              </a:extLst>
            </p:cNvPr>
            <p:cNvSpPr txBox="1"/>
            <p:nvPr/>
          </p:nvSpPr>
          <p:spPr>
            <a:xfrm>
              <a:off x="1991465" y="1986607"/>
              <a:ext cx="369332" cy="246221"/>
            </a:xfrm>
            <a:prstGeom prst="rect">
              <a:avLst/>
            </a:prstGeom>
            <a:noFill/>
          </p:spPr>
          <p:txBody>
            <a:bodyPr vert="vert270" wrap="none" rtlCol="0">
              <a:spAutoFit/>
            </a:bodyPr>
            <a:lstStyle/>
            <a:p>
              <a:r>
                <a:rPr lang="zh-CN" altLang="en-US" sz="1200" dirty="0">
                  <a:latin typeface="+mn-ea"/>
                </a:rPr>
                <a:t>九</a:t>
              </a:r>
            </a:p>
          </p:txBody>
        </p:sp>
        <p:cxnSp>
          <p:nvCxnSpPr>
            <p:cNvPr id="291" name="直接连接符 290">
              <a:extLst>
                <a:ext uri="{FF2B5EF4-FFF2-40B4-BE49-F238E27FC236}">
                  <a16:creationId xmlns:a16="http://schemas.microsoft.com/office/drawing/2014/main" id="{D357765F-FC2F-4756-A6C5-55C7633FF49F}"/>
                </a:ext>
              </a:extLst>
            </p:cNvPr>
            <p:cNvCxnSpPr/>
            <p:nvPr/>
          </p:nvCxnSpPr>
          <p:spPr>
            <a:xfrm flipH="1">
              <a:off x="2167460" y="2605013"/>
              <a:ext cx="1693" cy="226800"/>
            </a:xfrm>
            <a:prstGeom prst="line">
              <a:avLst/>
            </a:prstGeom>
            <a:ln w="25400"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33159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解码过程</a:t>
            </a:r>
          </a:p>
        </p:txBody>
      </p:sp>
      <p:grpSp>
        <p:nvGrpSpPr>
          <p:cNvPr id="204" name="组合 203"/>
          <p:cNvGrpSpPr/>
          <p:nvPr/>
        </p:nvGrpSpPr>
        <p:grpSpPr>
          <a:xfrm>
            <a:off x="5291968" y="116634"/>
            <a:ext cx="3651993" cy="921149"/>
            <a:chOff x="1187624" y="1700808"/>
            <a:chExt cx="5904656" cy="3289818"/>
          </a:xfrm>
        </p:grpSpPr>
        <p:sp>
          <p:nvSpPr>
            <p:cNvPr id="205" name="矩形 204"/>
            <p:cNvSpPr/>
            <p:nvPr/>
          </p:nvSpPr>
          <p:spPr>
            <a:xfrm>
              <a:off x="1187624"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SENT-START</a:t>
              </a:r>
              <a:endParaRPr lang="zh-CN" altLang="en-US" sz="700" dirty="0">
                <a:latin typeface="微软雅黑" panose="020B0503020204020204" pitchFamily="34" charset="-122"/>
                <a:ea typeface="微软雅黑" panose="020B0503020204020204" pitchFamily="34" charset="-122"/>
              </a:endParaRPr>
            </a:p>
          </p:txBody>
        </p:sp>
        <p:sp>
          <p:nvSpPr>
            <p:cNvPr id="206" name="矩形 205"/>
            <p:cNvSpPr/>
            <p:nvPr/>
          </p:nvSpPr>
          <p:spPr>
            <a:xfrm>
              <a:off x="3434172" y="170080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700" dirty="0">
                  <a:latin typeface="微软雅黑" panose="020B0503020204020204" pitchFamily="34" charset="-122"/>
                  <a:ea typeface="微软雅黑" panose="020B0503020204020204" pitchFamily="34" charset="-122"/>
                </a:rPr>
                <a:t>零</a:t>
              </a:r>
            </a:p>
          </p:txBody>
        </p:sp>
        <p:sp>
          <p:nvSpPr>
            <p:cNvPr id="207" name="矩形 206"/>
            <p:cNvSpPr/>
            <p:nvPr/>
          </p:nvSpPr>
          <p:spPr>
            <a:xfrm>
              <a:off x="3455876" y="448657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700" dirty="0">
                  <a:latin typeface="微软雅黑" panose="020B0503020204020204" pitchFamily="34" charset="-122"/>
                  <a:ea typeface="微软雅黑" panose="020B0503020204020204" pitchFamily="34" charset="-122"/>
                </a:rPr>
                <a:t>九</a:t>
              </a:r>
            </a:p>
          </p:txBody>
        </p:sp>
        <p:sp>
          <p:nvSpPr>
            <p:cNvPr id="208" name="矩形 207"/>
            <p:cNvSpPr/>
            <p:nvPr/>
          </p:nvSpPr>
          <p:spPr>
            <a:xfrm>
              <a:off x="5796136" y="3134699"/>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SENT-END</a:t>
              </a:r>
              <a:endParaRPr lang="zh-CN" altLang="en-US" sz="700" dirty="0">
                <a:latin typeface="微软雅黑" panose="020B0503020204020204" pitchFamily="34" charset="-122"/>
                <a:ea typeface="微软雅黑" panose="020B0503020204020204" pitchFamily="34" charset="-122"/>
              </a:endParaRPr>
            </a:p>
          </p:txBody>
        </p:sp>
        <p:sp>
          <p:nvSpPr>
            <p:cNvPr id="209" name="矩形 208"/>
            <p:cNvSpPr/>
            <p:nvPr/>
          </p:nvSpPr>
          <p:spPr>
            <a:xfrm>
              <a:off x="3450083" y="288894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700" dirty="0">
                  <a:latin typeface="微软雅黑" panose="020B0503020204020204" pitchFamily="34" charset="-122"/>
                  <a:ea typeface="微软雅黑" panose="020B0503020204020204" pitchFamily="34" charset="-122"/>
                </a:rPr>
                <a:t>一</a:t>
              </a:r>
            </a:p>
          </p:txBody>
        </p:sp>
        <p:cxnSp>
          <p:nvCxnSpPr>
            <p:cNvPr id="210" name="直接连接符 209"/>
            <p:cNvCxnSpPr>
              <a:cxnSpLocks/>
              <a:endCxn id="207" idx="0"/>
            </p:cNvCxnSpPr>
            <p:nvPr/>
          </p:nvCxnSpPr>
          <p:spPr>
            <a:xfrm>
              <a:off x="4103949" y="3638755"/>
              <a:ext cx="0" cy="847814"/>
            </a:xfrm>
            <a:prstGeom prst="line">
              <a:avLst/>
            </a:prstGeom>
            <a:ln w="38100" cmpd="sng">
              <a:prstDash val="sysDot"/>
            </a:ln>
          </p:spPr>
          <p:style>
            <a:lnRef idx="1">
              <a:schemeClr val="accent1"/>
            </a:lnRef>
            <a:fillRef idx="0">
              <a:schemeClr val="accent1"/>
            </a:fillRef>
            <a:effectRef idx="0">
              <a:schemeClr val="accent1"/>
            </a:effectRef>
            <a:fontRef idx="minor">
              <a:schemeClr val="tx1"/>
            </a:fontRef>
          </p:style>
        </p:cxnSp>
        <p:cxnSp>
          <p:nvCxnSpPr>
            <p:cNvPr id="211" name="直接箭头连接符 210"/>
            <p:cNvCxnSpPr>
              <a:endCxn id="209" idx="1"/>
            </p:cNvCxnSpPr>
            <p:nvPr/>
          </p:nvCxnSpPr>
          <p:spPr>
            <a:xfrm>
              <a:off x="2958970" y="3140968"/>
              <a:ext cx="49111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2" name="直接箭头连接符 211"/>
            <p:cNvCxnSpPr>
              <a:stCxn id="209" idx="3"/>
            </p:cNvCxnSpPr>
            <p:nvPr/>
          </p:nvCxnSpPr>
          <p:spPr>
            <a:xfrm>
              <a:off x="4746227" y="3140968"/>
              <a:ext cx="5278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3" name="肘形连接符 212"/>
            <p:cNvCxnSpPr>
              <a:stCxn id="208" idx="2"/>
              <a:endCxn id="205" idx="2"/>
            </p:cNvCxnSpPr>
            <p:nvPr/>
          </p:nvCxnSpPr>
          <p:spPr>
            <a:xfrm rot="5400000">
              <a:off x="4136818" y="1337633"/>
              <a:ext cx="6269" cy="4608512"/>
            </a:xfrm>
            <a:prstGeom prst="bentConnector3">
              <a:avLst>
                <a:gd name="adj1" fmla="val 3444511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4" name="肘形连接符 213"/>
            <p:cNvCxnSpPr>
              <a:stCxn id="205" idx="3"/>
              <a:endCxn id="206" idx="1"/>
            </p:cNvCxnSpPr>
            <p:nvPr/>
          </p:nvCxnSpPr>
          <p:spPr>
            <a:xfrm flipV="1">
              <a:off x="2483768" y="1952836"/>
              <a:ext cx="950404" cy="144016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5" name="肘形连接符 214"/>
            <p:cNvCxnSpPr>
              <a:stCxn id="205" idx="3"/>
              <a:endCxn id="207" idx="1"/>
            </p:cNvCxnSpPr>
            <p:nvPr/>
          </p:nvCxnSpPr>
          <p:spPr>
            <a:xfrm>
              <a:off x="2483768" y="3392996"/>
              <a:ext cx="972108" cy="1345602"/>
            </a:xfrm>
            <a:prstGeom prst="bentConnector3">
              <a:avLst>
                <a:gd name="adj1" fmla="val 4890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6" name="肘形连接符 215"/>
            <p:cNvCxnSpPr>
              <a:stCxn id="206" idx="3"/>
              <a:endCxn id="208" idx="1"/>
            </p:cNvCxnSpPr>
            <p:nvPr/>
          </p:nvCxnSpPr>
          <p:spPr>
            <a:xfrm>
              <a:off x="4730316" y="1952836"/>
              <a:ext cx="1065820" cy="143389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7" name="肘形连接符 216"/>
            <p:cNvCxnSpPr>
              <a:stCxn id="207" idx="3"/>
              <a:endCxn id="208" idx="1"/>
            </p:cNvCxnSpPr>
            <p:nvPr/>
          </p:nvCxnSpPr>
          <p:spPr>
            <a:xfrm flipV="1">
              <a:off x="4752020" y="3386727"/>
              <a:ext cx="1044116" cy="1351871"/>
            </a:xfrm>
            <a:prstGeom prst="bentConnector3">
              <a:avLst>
                <a:gd name="adj1" fmla="val 48982"/>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86" name="矩形 285">
            <a:extLst>
              <a:ext uri="{FF2B5EF4-FFF2-40B4-BE49-F238E27FC236}">
                <a16:creationId xmlns:a16="http://schemas.microsoft.com/office/drawing/2014/main" id="{694DFB8A-9244-4DEE-8095-57E14EACEA6D}"/>
              </a:ext>
            </a:extLst>
          </p:cNvPr>
          <p:cNvSpPr/>
          <p:nvPr/>
        </p:nvSpPr>
        <p:spPr>
          <a:xfrm>
            <a:off x="9576061" y="5985948"/>
            <a:ext cx="274988" cy="300502"/>
          </a:xfrm>
          <a:prstGeom prst="rect">
            <a:avLst/>
          </a:prstGeom>
          <a:solidFill>
            <a:srgbClr val="C00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零</a:t>
            </a:r>
          </a:p>
        </p:txBody>
      </p:sp>
      <p:sp>
        <p:nvSpPr>
          <p:cNvPr id="287" name="Oval 8">
            <a:extLst>
              <a:ext uri="{FF2B5EF4-FFF2-40B4-BE49-F238E27FC236}">
                <a16:creationId xmlns:a16="http://schemas.microsoft.com/office/drawing/2014/main" id="{02A730A7-13A6-4B74-92C0-F2C493BA9CFF}"/>
              </a:ext>
            </a:extLst>
          </p:cNvPr>
          <p:cNvSpPr>
            <a:spLocks noChangeArrowheads="1"/>
          </p:cNvSpPr>
          <p:nvPr/>
        </p:nvSpPr>
        <p:spPr bwMode="auto">
          <a:xfrm rot="16200000">
            <a:off x="2689349" y="5337998"/>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89" name="Oval 9">
            <a:extLst>
              <a:ext uri="{FF2B5EF4-FFF2-40B4-BE49-F238E27FC236}">
                <a16:creationId xmlns:a16="http://schemas.microsoft.com/office/drawing/2014/main" id="{6047B7AD-7FDE-460A-9F63-9CACD62BB91E}"/>
              </a:ext>
            </a:extLst>
          </p:cNvPr>
          <p:cNvSpPr>
            <a:spLocks noChangeAspect="1" noChangeArrowheads="1"/>
          </p:cNvSpPr>
          <p:nvPr/>
        </p:nvSpPr>
        <p:spPr bwMode="auto">
          <a:xfrm rot="16200000">
            <a:off x="2487565" y="5307189"/>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94" name="Line 11">
            <a:extLst>
              <a:ext uri="{FF2B5EF4-FFF2-40B4-BE49-F238E27FC236}">
                <a16:creationId xmlns:a16="http://schemas.microsoft.com/office/drawing/2014/main" id="{00A6CD66-5B87-4642-95AE-DE6AA30621DA}"/>
              </a:ext>
            </a:extLst>
          </p:cNvPr>
          <p:cNvSpPr>
            <a:spLocks noChangeShapeType="1"/>
          </p:cNvSpPr>
          <p:nvPr/>
        </p:nvSpPr>
        <p:spPr bwMode="auto">
          <a:xfrm rot="16200000" flipV="1">
            <a:off x="2579184" y="5308892"/>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98" name="Oval 8">
            <a:extLst>
              <a:ext uri="{FF2B5EF4-FFF2-40B4-BE49-F238E27FC236}">
                <a16:creationId xmlns:a16="http://schemas.microsoft.com/office/drawing/2014/main" id="{F1C3DA05-9913-48AF-94C4-339C407A5454}"/>
              </a:ext>
            </a:extLst>
          </p:cNvPr>
          <p:cNvSpPr>
            <a:spLocks noChangeArrowheads="1"/>
          </p:cNvSpPr>
          <p:nvPr/>
        </p:nvSpPr>
        <p:spPr bwMode="auto">
          <a:xfrm rot="16200000">
            <a:off x="2689323" y="4985380"/>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01" name="Oval 9">
            <a:extLst>
              <a:ext uri="{FF2B5EF4-FFF2-40B4-BE49-F238E27FC236}">
                <a16:creationId xmlns:a16="http://schemas.microsoft.com/office/drawing/2014/main" id="{1B9ED09F-9878-4125-81B0-CBD2C72A6490}"/>
              </a:ext>
            </a:extLst>
          </p:cNvPr>
          <p:cNvSpPr>
            <a:spLocks noChangeAspect="1" noChangeArrowheads="1"/>
          </p:cNvSpPr>
          <p:nvPr/>
        </p:nvSpPr>
        <p:spPr bwMode="auto">
          <a:xfrm rot="16200000">
            <a:off x="2487540" y="4954570"/>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03" name="Line 11">
            <a:extLst>
              <a:ext uri="{FF2B5EF4-FFF2-40B4-BE49-F238E27FC236}">
                <a16:creationId xmlns:a16="http://schemas.microsoft.com/office/drawing/2014/main" id="{5BE4AA4D-CF3D-48F5-A94B-7075F20A1488}"/>
              </a:ext>
            </a:extLst>
          </p:cNvPr>
          <p:cNvSpPr>
            <a:spLocks noChangeShapeType="1"/>
          </p:cNvSpPr>
          <p:nvPr/>
        </p:nvSpPr>
        <p:spPr bwMode="auto">
          <a:xfrm rot="16200000" flipV="1">
            <a:off x="2579158" y="4956273"/>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05" name="Oval 8">
            <a:extLst>
              <a:ext uri="{FF2B5EF4-FFF2-40B4-BE49-F238E27FC236}">
                <a16:creationId xmlns:a16="http://schemas.microsoft.com/office/drawing/2014/main" id="{44E46081-19BE-4EAB-B990-D987D77C0350}"/>
              </a:ext>
            </a:extLst>
          </p:cNvPr>
          <p:cNvSpPr>
            <a:spLocks noChangeArrowheads="1"/>
          </p:cNvSpPr>
          <p:nvPr/>
        </p:nvSpPr>
        <p:spPr bwMode="auto">
          <a:xfrm rot="16200000">
            <a:off x="2691238" y="4644061"/>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2" name="Oval 9">
            <a:extLst>
              <a:ext uri="{FF2B5EF4-FFF2-40B4-BE49-F238E27FC236}">
                <a16:creationId xmlns:a16="http://schemas.microsoft.com/office/drawing/2014/main" id="{C43BBE23-703B-47CA-9F4E-2230C672F8B9}"/>
              </a:ext>
            </a:extLst>
          </p:cNvPr>
          <p:cNvSpPr>
            <a:spLocks noChangeAspect="1" noChangeArrowheads="1"/>
          </p:cNvSpPr>
          <p:nvPr/>
        </p:nvSpPr>
        <p:spPr bwMode="auto">
          <a:xfrm rot="16200000">
            <a:off x="2489454" y="4614161"/>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3" name="Line 11">
            <a:extLst>
              <a:ext uri="{FF2B5EF4-FFF2-40B4-BE49-F238E27FC236}">
                <a16:creationId xmlns:a16="http://schemas.microsoft.com/office/drawing/2014/main" id="{E6756C55-0D60-4F9E-9E1B-5BB1F67D5523}"/>
              </a:ext>
            </a:extLst>
          </p:cNvPr>
          <p:cNvSpPr>
            <a:spLocks noChangeShapeType="1"/>
          </p:cNvSpPr>
          <p:nvPr/>
        </p:nvSpPr>
        <p:spPr bwMode="auto">
          <a:xfrm rot="16200000" flipV="1">
            <a:off x="2581073" y="4615865"/>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4" name="Oval 8">
            <a:extLst>
              <a:ext uri="{FF2B5EF4-FFF2-40B4-BE49-F238E27FC236}">
                <a16:creationId xmlns:a16="http://schemas.microsoft.com/office/drawing/2014/main" id="{BFBFC3C3-AF6F-4B48-A781-52909890E6B3}"/>
              </a:ext>
            </a:extLst>
          </p:cNvPr>
          <p:cNvSpPr>
            <a:spLocks noChangeArrowheads="1"/>
          </p:cNvSpPr>
          <p:nvPr/>
        </p:nvSpPr>
        <p:spPr bwMode="auto">
          <a:xfrm rot="16200000">
            <a:off x="2688560" y="4290782"/>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5" name="Oval 8">
            <a:extLst>
              <a:ext uri="{FF2B5EF4-FFF2-40B4-BE49-F238E27FC236}">
                <a16:creationId xmlns:a16="http://schemas.microsoft.com/office/drawing/2014/main" id="{0CCA96B3-6AE5-4A7D-98B0-82E5A67402D4}"/>
              </a:ext>
            </a:extLst>
          </p:cNvPr>
          <p:cNvSpPr>
            <a:spLocks noChangeArrowheads="1"/>
          </p:cNvSpPr>
          <p:nvPr/>
        </p:nvSpPr>
        <p:spPr bwMode="auto">
          <a:xfrm rot="16200000">
            <a:off x="2688560" y="5713976"/>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6" name="Oval 8">
            <a:extLst>
              <a:ext uri="{FF2B5EF4-FFF2-40B4-BE49-F238E27FC236}">
                <a16:creationId xmlns:a16="http://schemas.microsoft.com/office/drawing/2014/main" id="{8D7B2E8D-72C4-4F03-A78B-5C56EB1E6B0B}"/>
              </a:ext>
            </a:extLst>
          </p:cNvPr>
          <p:cNvSpPr>
            <a:spLocks noChangeArrowheads="1"/>
          </p:cNvSpPr>
          <p:nvPr/>
        </p:nvSpPr>
        <p:spPr bwMode="auto">
          <a:xfrm rot="16200000">
            <a:off x="2689349" y="3945053"/>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3" name="Oval 9">
            <a:extLst>
              <a:ext uri="{FF2B5EF4-FFF2-40B4-BE49-F238E27FC236}">
                <a16:creationId xmlns:a16="http://schemas.microsoft.com/office/drawing/2014/main" id="{60B10023-3442-4114-90EB-DA3E698FE68D}"/>
              </a:ext>
            </a:extLst>
          </p:cNvPr>
          <p:cNvSpPr>
            <a:spLocks noChangeAspect="1" noChangeArrowheads="1"/>
          </p:cNvSpPr>
          <p:nvPr/>
        </p:nvSpPr>
        <p:spPr bwMode="auto">
          <a:xfrm rot="16200000">
            <a:off x="2487565" y="3914244"/>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4" name="Line 11">
            <a:extLst>
              <a:ext uri="{FF2B5EF4-FFF2-40B4-BE49-F238E27FC236}">
                <a16:creationId xmlns:a16="http://schemas.microsoft.com/office/drawing/2014/main" id="{1566355C-0EC1-4364-9D3C-44318558D10E}"/>
              </a:ext>
            </a:extLst>
          </p:cNvPr>
          <p:cNvSpPr>
            <a:spLocks noChangeShapeType="1"/>
          </p:cNvSpPr>
          <p:nvPr/>
        </p:nvSpPr>
        <p:spPr bwMode="auto">
          <a:xfrm rot="16200000" flipV="1">
            <a:off x="2579184" y="3915947"/>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5" name="Oval 8">
            <a:extLst>
              <a:ext uri="{FF2B5EF4-FFF2-40B4-BE49-F238E27FC236}">
                <a16:creationId xmlns:a16="http://schemas.microsoft.com/office/drawing/2014/main" id="{D3931D45-E22D-4124-83DB-F9AE4E50385B}"/>
              </a:ext>
            </a:extLst>
          </p:cNvPr>
          <p:cNvSpPr>
            <a:spLocks noChangeArrowheads="1"/>
          </p:cNvSpPr>
          <p:nvPr/>
        </p:nvSpPr>
        <p:spPr bwMode="auto">
          <a:xfrm rot="16200000">
            <a:off x="2689323" y="3590864"/>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6" name="Oval 9">
            <a:extLst>
              <a:ext uri="{FF2B5EF4-FFF2-40B4-BE49-F238E27FC236}">
                <a16:creationId xmlns:a16="http://schemas.microsoft.com/office/drawing/2014/main" id="{6C2344B5-E4DF-44A7-B07E-749D8D405F56}"/>
              </a:ext>
            </a:extLst>
          </p:cNvPr>
          <p:cNvSpPr>
            <a:spLocks noChangeAspect="1" noChangeArrowheads="1"/>
          </p:cNvSpPr>
          <p:nvPr/>
        </p:nvSpPr>
        <p:spPr bwMode="auto">
          <a:xfrm rot="16200000">
            <a:off x="2487540" y="3560055"/>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7" name="Line 11">
            <a:extLst>
              <a:ext uri="{FF2B5EF4-FFF2-40B4-BE49-F238E27FC236}">
                <a16:creationId xmlns:a16="http://schemas.microsoft.com/office/drawing/2014/main" id="{FE2571D2-C358-4BD4-B5AA-A18BD091C52C}"/>
              </a:ext>
            </a:extLst>
          </p:cNvPr>
          <p:cNvSpPr>
            <a:spLocks noChangeShapeType="1"/>
          </p:cNvSpPr>
          <p:nvPr/>
        </p:nvSpPr>
        <p:spPr bwMode="auto">
          <a:xfrm rot="16200000" flipV="1">
            <a:off x="2579158" y="3561758"/>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8" name="Oval 8">
            <a:extLst>
              <a:ext uri="{FF2B5EF4-FFF2-40B4-BE49-F238E27FC236}">
                <a16:creationId xmlns:a16="http://schemas.microsoft.com/office/drawing/2014/main" id="{701566CD-B90B-471A-8556-7D877FFDCD29}"/>
              </a:ext>
            </a:extLst>
          </p:cNvPr>
          <p:cNvSpPr>
            <a:spLocks noChangeArrowheads="1"/>
          </p:cNvSpPr>
          <p:nvPr/>
        </p:nvSpPr>
        <p:spPr bwMode="auto">
          <a:xfrm rot="16200000">
            <a:off x="2691238" y="3244225"/>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9" name="Oval 9">
            <a:extLst>
              <a:ext uri="{FF2B5EF4-FFF2-40B4-BE49-F238E27FC236}">
                <a16:creationId xmlns:a16="http://schemas.microsoft.com/office/drawing/2014/main" id="{D534B5F5-6389-4C1F-B158-50B5E750F97A}"/>
              </a:ext>
            </a:extLst>
          </p:cNvPr>
          <p:cNvSpPr>
            <a:spLocks noChangeAspect="1" noChangeArrowheads="1"/>
          </p:cNvSpPr>
          <p:nvPr/>
        </p:nvSpPr>
        <p:spPr bwMode="auto">
          <a:xfrm rot="16200000">
            <a:off x="2489454" y="3214326"/>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30" name="Line 11">
            <a:extLst>
              <a:ext uri="{FF2B5EF4-FFF2-40B4-BE49-F238E27FC236}">
                <a16:creationId xmlns:a16="http://schemas.microsoft.com/office/drawing/2014/main" id="{BD624293-6675-4C8D-B8E6-D82716E9B801}"/>
              </a:ext>
            </a:extLst>
          </p:cNvPr>
          <p:cNvSpPr>
            <a:spLocks noChangeShapeType="1"/>
          </p:cNvSpPr>
          <p:nvPr/>
        </p:nvSpPr>
        <p:spPr bwMode="auto">
          <a:xfrm rot="16200000" flipV="1">
            <a:off x="2581073" y="3216029"/>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31" name="Oval 8">
            <a:extLst>
              <a:ext uri="{FF2B5EF4-FFF2-40B4-BE49-F238E27FC236}">
                <a16:creationId xmlns:a16="http://schemas.microsoft.com/office/drawing/2014/main" id="{7EFDDC7E-F166-4C59-8685-D63DC40379BD}"/>
              </a:ext>
            </a:extLst>
          </p:cNvPr>
          <p:cNvSpPr>
            <a:spLocks noChangeArrowheads="1"/>
          </p:cNvSpPr>
          <p:nvPr/>
        </p:nvSpPr>
        <p:spPr bwMode="auto">
          <a:xfrm rot="16200000">
            <a:off x="2688560" y="2897837"/>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32" name="Line 10">
            <a:extLst>
              <a:ext uri="{FF2B5EF4-FFF2-40B4-BE49-F238E27FC236}">
                <a16:creationId xmlns:a16="http://schemas.microsoft.com/office/drawing/2014/main" id="{4A6C4C19-4EB6-4F25-A3D8-28AF6748214C}"/>
              </a:ext>
            </a:extLst>
          </p:cNvPr>
          <p:cNvSpPr>
            <a:spLocks noChangeShapeType="1"/>
          </p:cNvSpPr>
          <p:nvPr/>
        </p:nvSpPr>
        <p:spPr bwMode="auto">
          <a:xfrm rot="16200000">
            <a:off x="2687925" y="5239955"/>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33" name="Line 10">
            <a:extLst>
              <a:ext uri="{FF2B5EF4-FFF2-40B4-BE49-F238E27FC236}">
                <a16:creationId xmlns:a16="http://schemas.microsoft.com/office/drawing/2014/main" id="{A9E243AF-88C8-4560-8D04-54319F7D80CF}"/>
              </a:ext>
            </a:extLst>
          </p:cNvPr>
          <p:cNvSpPr>
            <a:spLocks noChangeShapeType="1"/>
          </p:cNvSpPr>
          <p:nvPr/>
        </p:nvSpPr>
        <p:spPr bwMode="auto">
          <a:xfrm rot="16200000">
            <a:off x="2687925" y="4892655"/>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34" name="Line 10">
            <a:extLst>
              <a:ext uri="{FF2B5EF4-FFF2-40B4-BE49-F238E27FC236}">
                <a16:creationId xmlns:a16="http://schemas.microsoft.com/office/drawing/2014/main" id="{4B01BD4D-61E0-447D-89F6-328FDEC8E7D4}"/>
              </a:ext>
            </a:extLst>
          </p:cNvPr>
          <p:cNvSpPr>
            <a:spLocks noChangeShapeType="1"/>
          </p:cNvSpPr>
          <p:nvPr/>
        </p:nvSpPr>
        <p:spPr bwMode="auto">
          <a:xfrm rot="16200000">
            <a:off x="2687925" y="4545357"/>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35" name="Line 10">
            <a:extLst>
              <a:ext uri="{FF2B5EF4-FFF2-40B4-BE49-F238E27FC236}">
                <a16:creationId xmlns:a16="http://schemas.microsoft.com/office/drawing/2014/main" id="{000EF290-FA4A-4446-B299-CBD9D724BF40}"/>
              </a:ext>
            </a:extLst>
          </p:cNvPr>
          <p:cNvSpPr>
            <a:spLocks noChangeShapeType="1"/>
          </p:cNvSpPr>
          <p:nvPr/>
        </p:nvSpPr>
        <p:spPr bwMode="auto">
          <a:xfrm rot="16200000">
            <a:off x="2687925" y="3845440"/>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36" name="Line 10">
            <a:extLst>
              <a:ext uri="{FF2B5EF4-FFF2-40B4-BE49-F238E27FC236}">
                <a16:creationId xmlns:a16="http://schemas.microsoft.com/office/drawing/2014/main" id="{C67A44C2-8FD8-47C5-A397-102B6E0285B6}"/>
              </a:ext>
            </a:extLst>
          </p:cNvPr>
          <p:cNvSpPr>
            <a:spLocks noChangeShapeType="1"/>
          </p:cNvSpPr>
          <p:nvPr/>
        </p:nvSpPr>
        <p:spPr bwMode="auto">
          <a:xfrm rot="16200000">
            <a:off x="2687925" y="3492842"/>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37" name="Line 10">
            <a:extLst>
              <a:ext uri="{FF2B5EF4-FFF2-40B4-BE49-F238E27FC236}">
                <a16:creationId xmlns:a16="http://schemas.microsoft.com/office/drawing/2014/main" id="{60372D78-115B-4180-B25C-E3449BFCE7F0}"/>
              </a:ext>
            </a:extLst>
          </p:cNvPr>
          <p:cNvSpPr>
            <a:spLocks noChangeShapeType="1"/>
          </p:cNvSpPr>
          <p:nvPr/>
        </p:nvSpPr>
        <p:spPr bwMode="auto">
          <a:xfrm rot="16200000">
            <a:off x="2691038" y="3149298"/>
            <a:ext cx="181304" cy="49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338" name="直接连接符 337">
            <a:extLst>
              <a:ext uri="{FF2B5EF4-FFF2-40B4-BE49-F238E27FC236}">
                <a16:creationId xmlns:a16="http://schemas.microsoft.com/office/drawing/2014/main" id="{C0FB1ABF-2E94-4032-B98A-0B6F73C20E5E}"/>
              </a:ext>
            </a:extLst>
          </p:cNvPr>
          <p:cNvCxnSpPr/>
          <p:nvPr/>
        </p:nvCxnSpPr>
        <p:spPr>
          <a:xfrm>
            <a:off x="2961637" y="5423829"/>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9" name="直接连接符 338">
            <a:extLst>
              <a:ext uri="{FF2B5EF4-FFF2-40B4-BE49-F238E27FC236}">
                <a16:creationId xmlns:a16="http://schemas.microsoft.com/office/drawing/2014/main" id="{1F68EF39-9452-4DCB-A075-E51DC4C8C488}"/>
              </a:ext>
            </a:extLst>
          </p:cNvPr>
          <p:cNvCxnSpPr/>
          <p:nvPr/>
        </p:nvCxnSpPr>
        <p:spPr>
          <a:xfrm>
            <a:off x="2961637" y="5070668"/>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0" name="直接连接符 339">
            <a:extLst>
              <a:ext uri="{FF2B5EF4-FFF2-40B4-BE49-F238E27FC236}">
                <a16:creationId xmlns:a16="http://schemas.microsoft.com/office/drawing/2014/main" id="{39BA34C5-35FB-48BC-BAC6-C7487ED37B20}"/>
              </a:ext>
            </a:extLst>
          </p:cNvPr>
          <p:cNvCxnSpPr/>
          <p:nvPr/>
        </p:nvCxnSpPr>
        <p:spPr>
          <a:xfrm>
            <a:off x="2961637" y="4730259"/>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1" name="直接连接符 340">
            <a:extLst>
              <a:ext uri="{FF2B5EF4-FFF2-40B4-BE49-F238E27FC236}">
                <a16:creationId xmlns:a16="http://schemas.microsoft.com/office/drawing/2014/main" id="{E3652FB1-BFB7-404A-BC5F-CFD5C5BE5010}"/>
              </a:ext>
            </a:extLst>
          </p:cNvPr>
          <p:cNvCxnSpPr/>
          <p:nvPr/>
        </p:nvCxnSpPr>
        <p:spPr>
          <a:xfrm>
            <a:off x="2961637" y="4377641"/>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2" name="直接连接符 341">
            <a:extLst>
              <a:ext uri="{FF2B5EF4-FFF2-40B4-BE49-F238E27FC236}">
                <a16:creationId xmlns:a16="http://schemas.microsoft.com/office/drawing/2014/main" id="{0EF51CB9-8BF0-45DC-8941-1D33A660AC65}"/>
              </a:ext>
            </a:extLst>
          </p:cNvPr>
          <p:cNvCxnSpPr/>
          <p:nvPr/>
        </p:nvCxnSpPr>
        <p:spPr>
          <a:xfrm>
            <a:off x="2961637" y="4030342"/>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3" name="直接连接符 342">
            <a:extLst>
              <a:ext uri="{FF2B5EF4-FFF2-40B4-BE49-F238E27FC236}">
                <a16:creationId xmlns:a16="http://schemas.microsoft.com/office/drawing/2014/main" id="{B377B3F0-251D-4FB8-B073-54AFCB2DA8B3}"/>
              </a:ext>
            </a:extLst>
          </p:cNvPr>
          <p:cNvCxnSpPr/>
          <p:nvPr/>
        </p:nvCxnSpPr>
        <p:spPr>
          <a:xfrm>
            <a:off x="2961637" y="3676152"/>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4" name="直接连接符 343">
            <a:extLst>
              <a:ext uri="{FF2B5EF4-FFF2-40B4-BE49-F238E27FC236}">
                <a16:creationId xmlns:a16="http://schemas.microsoft.com/office/drawing/2014/main" id="{6CDC6185-42A6-411C-9CC4-E4B343FE52E2}"/>
              </a:ext>
            </a:extLst>
          </p:cNvPr>
          <p:cNvCxnSpPr/>
          <p:nvPr/>
        </p:nvCxnSpPr>
        <p:spPr>
          <a:xfrm>
            <a:off x="2961637" y="3330424"/>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5" name="直接连接符 344">
            <a:extLst>
              <a:ext uri="{FF2B5EF4-FFF2-40B4-BE49-F238E27FC236}">
                <a16:creationId xmlns:a16="http://schemas.microsoft.com/office/drawing/2014/main" id="{ED98C7F4-0B54-4E80-B74C-3B9180568B39}"/>
              </a:ext>
            </a:extLst>
          </p:cNvPr>
          <p:cNvCxnSpPr/>
          <p:nvPr/>
        </p:nvCxnSpPr>
        <p:spPr>
          <a:xfrm flipV="1">
            <a:off x="2961637" y="2972595"/>
            <a:ext cx="6301800" cy="52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6" name="直接连接符 345">
            <a:extLst>
              <a:ext uri="{FF2B5EF4-FFF2-40B4-BE49-F238E27FC236}">
                <a16:creationId xmlns:a16="http://schemas.microsoft.com/office/drawing/2014/main" id="{98431318-0F9D-49A7-A927-C0CDB688AEAA}"/>
              </a:ext>
            </a:extLst>
          </p:cNvPr>
          <p:cNvCxnSpPr/>
          <p:nvPr/>
        </p:nvCxnSpPr>
        <p:spPr>
          <a:xfrm flipV="1">
            <a:off x="3175842" y="1419021"/>
            <a:ext cx="15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7" name="直接连接符 346">
            <a:extLst>
              <a:ext uri="{FF2B5EF4-FFF2-40B4-BE49-F238E27FC236}">
                <a16:creationId xmlns:a16="http://schemas.microsoft.com/office/drawing/2014/main" id="{26E24C05-05F3-436E-A1F9-52083E5875CC}"/>
              </a:ext>
            </a:extLst>
          </p:cNvPr>
          <p:cNvCxnSpPr/>
          <p:nvPr/>
        </p:nvCxnSpPr>
        <p:spPr>
          <a:xfrm flipV="1">
            <a:off x="3521571" y="1419021"/>
            <a:ext cx="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8" name="直接连接符 347">
            <a:extLst>
              <a:ext uri="{FF2B5EF4-FFF2-40B4-BE49-F238E27FC236}">
                <a16:creationId xmlns:a16="http://schemas.microsoft.com/office/drawing/2014/main" id="{4132BE79-D2BF-4DCA-BB65-6490D16E7241}"/>
              </a:ext>
            </a:extLst>
          </p:cNvPr>
          <p:cNvCxnSpPr/>
          <p:nvPr/>
        </p:nvCxnSpPr>
        <p:spPr>
          <a:xfrm flipH="1" flipV="1">
            <a:off x="3837869" y="1419021"/>
            <a:ext cx="1033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9" name="直接连接符 348">
            <a:extLst>
              <a:ext uri="{FF2B5EF4-FFF2-40B4-BE49-F238E27FC236}">
                <a16:creationId xmlns:a16="http://schemas.microsoft.com/office/drawing/2014/main" id="{730337B6-9BC3-45E3-A745-88DD2793110B}"/>
              </a:ext>
            </a:extLst>
          </p:cNvPr>
          <p:cNvCxnSpPr/>
          <p:nvPr/>
        </p:nvCxnSpPr>
        <p:spPr>
          <a:xfrm flipH="1" flipV="1">
            <a:off x="4184393" y="1419021"/>
            <a:ext cx="1110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0" name="直接连接符 349">
            <a:extLst>
              <a:ext uri="{FF2B5EF4-FFF2-40B4-BE49-F238E27FC236}">
                <a16:creationId xmlns:a16="http://schemas.microsoft.com/office/drawing/2014/main" id="{A9B41180-E349-4304-A761-41D0FCA3B0FA}"/>
              </a:ext>
            </a:extLst>
          </p:cNvPr>
          <p:cNvCxnSpPr/>
          <p:nvPr/>
        </p:nvCxnSpPr>
        <p:spPr>
          <a:xfrm flipV="1">
            <a:off x="4529018" y="1419020"/>
            <a:ext cx="7997"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1" name="直接连接符 350">
            <a:extLst>
              <a:ext uri="{FF2B5EF4-FFF2-40B4-BE49-F238E27FC236}">
                <a16:creationId xmlns:a16="http://schemas.microsoft.com/office/drawing/2014/main" id="{B5D83C03-53A0-46F6-8B27-182B94BBF9BE}"/>
              </a:ext>
            </a:extLst>
          </p:cNvPr>
          <p:cNvCxnSpPr/>
          <p:nvPr/>
        </p:nvCxnSpPr>
        <p:spPr>
          <a:xfrm flipH="1" flipV="1">
            <a:off x="4863643" y="1419021"/>
            <a:ext cx="4213"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2" name="直接连接符 351">
            <a:extLst>
              <a:ext uri="{FF2B5EF4-FFF2-40B4-BE49-F238E27FC236}">
                <a16:creationId xmlns:a16="http://schemas.microsoft.com/office/drawing/2014/main" id="{229FBA5E-79E2-4CAF-B742-34FEC9A61203}"/>
              </a:ext>
            </a:extLst>
          </p:cNvPr>
          <p:cNvCxnSpPr/>
          <p:nvPr/>
        </p:nvCxnSpPr>
        <p:spPr>
          <a:xfrm flipH="1" flipV="1">
            <a:off x="5214489" y="1419021"/>
            <a:ext cx="665"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3" name="直接连接符 352">
            <a:extLst>
              <a:ext uri="{FF2B5EF4-FFF2-40B4-BE49-F238E27FC236}">
                <a16:creationId xmlns:a16="http://schemas.microsoft.com/office/drawing/2014/main" id="{7723F2B2-E8FB-4791-A516-BF736F409F98}"/>
              </a:ext>
            </a:extLst>
          </p:cNvPr>
          <p:cNvCxnSpPr/>
          <p:nvPr/>
        </p:nvCxnSpPr>
        <p:spPr>
          <a:xfrm flipV="1">
            <a:off x="5548673" y="1419021"/>
            <a:ext cx="77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4" name="直接连接符 353">
            <a:extLst>
              <a:ext uri="{FF2B5EF4-FFF2-40B4-BE49-F238E27FC236}">
                <a16:creationId xmlns:a16="http://schemas.microsoft.com/office/drawing/2014/main" id="{DF51B41E-BB2D-4267-BFE0-22C90E29DC3F}"/>
              </a:ext>
            </a:extLst>
          </p:cNvPr>
          <p:cNvCxnSpPr/>
          <p:nvPr/>
        </p:nvCxnSpPr>
        <p:spPr>
          <a:xfrm flipH="1" flipV="1">
            <a:off x="5883785" y="1419021"/>
            <a:ext cx="3726"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5" name="直接连接符 354">
            <a:extLst>
              <a:ext uri="{FF2B5EF4-FFF2-40B4-BE49-F238E27FC236}">
                <a16:creationId xmlns:a16="http://schemas.microsoft.com/office/drawing/2014/main" id="{660DA5A2-DCC9-4DBC-A14A-B196DED8CBA4}"/>
              </a:ext>
            </a:extLst>
          </p:cNvPr>
          <p:cNvCxnSpPr/>
          <p:nvPr/>
        </p:nvCxnSpPr>
        <p:spPr>
          <a:xfrm flipH="1" flipV="1">
            <a:off x="6227557" y="1438422"/>
            <a:ext cx="363" cy="3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6" name="直接箭头连接符 355">
            <a:extLst>
              <a:ext uri="{FF2B5EF4-FFF2-40B4-BE49-F238E27FC236}">
                <a16:creationId xmlns:a16="http://schemas.microsoft.com/office/drawing/2014/main" id="{CF7D5413-A0D1-4781-BD98-3CFE93B273A0}"/>
              </a:ext>
            </a:extLst>
          </p:cNvPr>
          <p:cNvCxnSpPr/>
          <p:nvPr/>
        </p:nvCxnSpPr>
        <p:spPr>
          <a:xfrm>
            <a:off x="3199171" y="5836347"/>
            <a:ext cx="6173195" cy="206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8" name="矩形 357">
                <a:extLst>
                  <a:ext uri="{FF2B5EF4-FFF2-40B4-BE49-F238E27FC236}">
                    <a16:creationId xmlns:a16="http://schemas.microsoft.com/office/drawing/2014/main" id="{3F5F03F5-CEFB-4897-9496-8D260B349AC1}"/>
                  </a:ext>
                </a:extLst>
              </p:cNvPr>
              <p:cNvSpPr/>
              <p:nvPr/>
            </p:nvSpPr>
            <p:spPr>
              <a:xfrm>
                <a:off x="3101621" y="54508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m:t>
                          </m:r>
                        </m:sub>
                      </m:sSub>
                    </m:oMath>
                  </m:oMathPara>
                </a14:m>
                <a:endParaRPr lang="zh-CN" altLang="en-US" sz="1600" dirty="0"/>
              </a:p>
            </p:txBody>
          </p:sp>
        </mc:Choice>
        <mc:Fallback xmlns="">
          <p:sp>
            <p:nvSpPr>
              <p:cNvPr id="358" name="矩形 357">
                <a:extLst>
                  <a:ext uri="{FF2B5EF4-FFF2-40B4-BE49-F238E27FC236}">
                    <a16:creationId xmlns:a16="http://schemas.microsoft.com/office/drawing/2014/main" id="{3F5F03F5-CEFB-4897-9496-8D260B349AC1}"/>
                  </a:ext>
                </a:extLst>
              </p:cNvPr>
              <p:cNvSpPr>
                <a:spLocks noRot="1" noChangeAspect="1" noMove="1" noResize="1" noEditPoints="1" noAdjustHandles="1" noChangeArrowheads="1" noChangeShapeType="1" noTextEdit="1"/>
              </p:cNvSpPr>
              <p:nvPr/>
            </p:nvSpPr>
            <p:spPr>
              <a:xfrm>
                <a:off x="3101621" y="5450847"/>
                <a:ext cx="151632" cy="386116"/>
              </a:xfrm>
              <a:prstGeom prst="rect">
                <a:avLst/>
              </a:prstGeom>
              <a:blipFill>
                <a:blip r:embed="rId6"/>
                <a:stretch>
                  <a:fillRect l="-61538" r="-4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9" name="矩形 358">
                <a:extLst>
                  <a:ext uri="{FF2B5EF4-FFF2-40B4-BE49-F238E27FC236}">
                    <a16:creationId xmlns:a16="http://schemas.microsoft.com/office/drawing/2014/main" id="{2F62A7A3-9845-46D7-BA4E-35A2D8814414}"/>
                  </a:ext>
                </a:extLst>
              </p:cNvPr>
              <p:cNvSpPr/>
              <p:nvPr/>
            </p:nvSpPr>
            <p:spPr>
              <a:xfrm>
                <a:off x="3445755" y="54508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2</m:t>
                          </m:r>
                        </m:sub>
                      </m:sSub>
                    </m:oMath>
                  </m:oMathPara>
                </a14:m>
                <a:endParaRPr lang="zh-CN" altLang="en-US" sz="1600" dirty="0"/>
              </a:p>
            </p:txBody>
          </p:sp>
        </mc:Choice>
        <mc:Fallback xmlns="">
          <p:sp>
            <p:nvSpPr>
              <p:cNvPr id="359" name="矩形 358">
                <a:extLst>
                  <a:ext uri="{FF2B5EF4-FFF2-40B4-BE49-F238E27FC236}">
                    <a16:creationId xmlns:a16="http://schemas.microsoft.com/office/drawing/2014/main" id="{2F62A7A3-9845-46D7-BA4E-35A2D8814414}"/>
                  </a:ext>
                </a:extLst>
              </p:cNvPr>
              <p:cNvSpPr>
                <a:spLocks noRot="1" noChangeAspect="1" noMove="1" noResize="1" noEditPoints="1" noAdjustHandles="1" noChangeArrowheads="1" noChangeShapeType="1" noTextEdit="1"/>
              </p:cNvSpPr>
              <p:nvPr/>
            </p:nvSpPr>
            <p:spPr>
              <a:xfrm>
                <a:off x="3445755" y="5450847"/>
                <a:ext cx="151632" cy="386116"/>
              </a:xfrm>
              <a:prstGeom prst="rect">
                <a:avLst/>
              </a:prstGeom>
              <a:blipFill>
                <a:blip r:embed="rId7"/>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0" name="矩形 359">
                <a:extLst>
                  <a:ext uri="{FF2B5EF4-FFF2-40B4-BE49-F238E27FC236}">
                    <a16:creationId xmlns:a16="http://schemas.microsoft.com/office/drawing/2014/main" id="{DD03283C-A9D7-41D8-8EDB-6EA444501455}"/>
                  </a:ext>
                </a:extLst>
              </p:cNvPr>
              <p:cNvSpPr/>
              <p:nvPr/>
            </p:nvSpPr>
            <p:spPr>
              <a:xfrm>
                <a:off x="3762053" y="5450230"/>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3</m:t>
                          </m:r>
                        </m:sub>
                      </m:sSub>
                    </m:oMath>
                  </m:oMathPara>
                </a14:m>
                <a:endParaRPr lang="zh-CN" altLang="en-US" sz="1600" dirty="0"/>
              </a:p>
            </p:txBody>
          </p:sp>
        </mc:Choice>
        <mc:Fallback xmlns="">
          <p:sp>
            <p:nvSpPr>
              <p:cNvPr id="360" name="矩形 359">
                <a:extLst>
                  <a:ext uri="{FF2B5EF4-FFF2-40B4-BE49-F238E27FC236}">
                    <a16:creationId xmlns:a16="http://schemas.microsoft.com/office/drawing/2014/main" id="{DD03283C-A9D7-41D8-8EDB-6EA444501455}"/>
                  </a:ext>
                </a:extLst>
              </p:cNvPr>
              <p:cNvSpPr>
                <a:spLocks noRot="1" noChangeAspect="1" noMove="1" noResize="1" noEditPoints="1" noAdjustHandles="1" noChangeArrowheads="1" noChangeShapeType="1" noTextEdit="1"/>
              </p:cNvSpPr>
              <p:nvPr/>
            </p:nvSpPr>
            <p:spPr>
              <a:xfrm>
                <a:off x="3762053" y="5450230"/>
                <a:ext cx="151632" cy="386116"/>
              </a:xfrm>
              <a:prstGeom prst="rect">
                <a:avLst/>
              </a:prstGeom>
              <a:blipFill>
                <a:blip r:embed="rId8"/>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1" name="矩形 360">
                <a:extLst>
                  <a:ext uri="{FF2B5EF4-FFF2-40B4-BE49-F238E27FC236}">
                    <a16:creationId xmlns:a16="http://schemas.microsoft.com/office/drawing/2014/main" id="{40C80873-2027-4082-B769-AE44DA0F11A7}"/>
                  </a:ext>
                </a:extLst>
              </p:cNvPr>
              <p:cNvSpPr/>
              <p:nvPr/>
            </p:nvSpPr>
            <p:spPr>
              <a:xfrm>
                <a:off x="4118113" y="5450230"/>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4</m:t>
                          </m:r>
                        </m:sub>
                      </m:sSub>
                    </m:oMath>
                  </m:oMathPara>
                </a14:m>
                <a:endParaRPr lang="zh-CN" altLang="en-US" sz="1600" dirty="0"/>
              </a:p>
            </p:txBody>
          </p:sp>
        </mc:Choice>
        <mc:Fallback xmlns="">
          <p:sp>
            <p:nvSpPr>
              <p:cNvPr id="361" name="矩形 360">
                <a:extLst>
                  <a:ext uri="{FF2B5EF4-FFF2-40B4-BE49-F238E27FC236}">
                    <a16:creationId xmlns:a16="http://schemas.microsoft.com/office/drawing/2014/main" id="{40C80873-2027-4082-B769-AE44DA0F11A7}"/>
                  </a:ext>
                </a:extLst>
              </p:cNvPr>
              <p:cNvSpPr>
                <a:spLocks noRot="1" noChangeAspect="1" noMove="1" noResize="1" noEditPoints="1" noAdjustHandles="1" noChangeArrowheads="1" noChangeShapeType="1" noTextEdit="1"/>
              </p:cNvSpPr>
              <p:nvPr/>
            </p:nvSpPr>
            <p:spPr>
              <a:xfrm>
                <a:off x="4118113" y="5450230"/>
                <a:ext cx="151632" cy="386116"/>
              </a:xfrm>
              <a:prstGeom prst="rect">
                <a:avLst/>
              </a:prstGeom>
              <a:blipFill>
                <a:blip r:embed="rId9"/>
                <a:stretch>
                  <a:fillRect l="-68000" r="-5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2" name="矩形 361">
                <a:extLst>
                  <a:ext uri="{FF2B5EF4-FFF2-40B4-BE49-F238E27FC236}">
                    <a16:creationId xmlns:a16="http://schemas.microsoft.com/office/drawing/2014/main" id="{0135D6DD-D67D-44C7-9A2D-EFF8973296B3}"/>
                  </a:ext>
                </a:extLst>
              </p:cNvPr>
              <p:cNvSpPr/>
              <p:nvPr/>
            </p:nvSpPr>
            <p:spPr>
              <a:xfrm>
                <a:off x="4444176" y="54508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5</m:t>
                          </m:r>
                        </m:sub>
                      </m:sSub>
                    </m:oMath>
                  </m:oMathPara>
                </a14:m>
                <a:endParaRPr lang="zh-CN" altLang="en-US" sz="1600" dirty="0"/>
              </a:p>
            </p:txBody>
          </p:sp>
        </mc:Choice>
        <mc:Fallback xmlns="">
          <p:sp>
            <p:nvSpPr>
              <p:cNvPr id="362" name="矩形 361">
                <a:extLst>
                  <a:ext uri="{FF2B5EF4-FFF2-40B4-BE49-F238E27FC236}">
                    <a16:creationId xmlns:a16="http://schemas.microsoft.com/office/drawing/2014/main" id="{0135D6DD-D67D-44C7-9A2D-EFF8973296B3}"/>
                  </a:ext>
                </a:extLst>
              </p:cNvPr>
              <p:cNvSpPr>
                <a:spLocks noRot="1" noChangeAspect="1" noMove="1" noResize="1" noEditPoints="1" noAdjustHandles="1" noChangeArrowheads="1" noChangeShapeType="1" noTextEdit="1"/>
              </p:cNvSpPr>
              <p:nvPr/>
            </p:nvSpPr>
            <p:spPr>
              <a:xfrm>
                <a:off x="4444176" y="5450847"/>
                <a:ext cx="151632" cy="386116"/>
              </a:xfrm>
              <a:prstGeom prst="rect">
                <a:avLst/>
              </a:prstGeom>
              <a:blipFill>
                <a:blip r:embed="rId10"/>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3" name="矩形 362">
                <a:extLst>
                  <a:ext uri="{FF2B5EF4-FFF2-40B4-BE49-F238E27FC236}">
                    <a16:creationId xmlns:a16="http://schemas.microsoft.com/office/drawing/2014/main" id="{006CBFEB-8D13-4286-B2B7-291CE636B095}"/>
                  </a:ext>
                </a:extLst>
              </p:cNvPr>
              <p:cNvSpPr/>
              <p:nvPr/>
            </p:nvSpPr>
            <p:spPr>
              <a:xfrm>
                <a:off x="4804249" y="5450230"/>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6</m:t>
                          </m:r>
                        </m:sub>
                      </m:sSub>
                    </m:oMath>
                  </m:oMathPara>
                </a14:m>
                <a:endParaRPr lang="zh-CN" altLang="en-US" sz="1600" dirty="0"/>
              </a:p>
            </p:txBody>
          </p:sp>
        </mc:Choice>
        <mc:Fallback xmlns="">
          <p:sp>
            <p:nvSpPr>
              <p:cNvPr id="363" name="矩形 362">
                <a:extLst>
                  <a:ext uri="{FF2B5EF4-FFF2-40B4-BE49-F238E27FC236}">
                    <a16:creationId xmlns:a16="http://schemas.microsoft.com/office/drawing/2014/main" id="{006CBFEB-8D13-4286-B2B7-291CE636B095}"/>
                  </a:ext>
                </a:extLst>
              </p:cNvPr>
              <p:cNvSpPr>
                <a:spLocks noRot="1" noChangeAspect="1" noMove="1" noResize="1" noEditPoints="1" noAdjustHandles="1" noChangeArrowheads="1" noChangeShapeType="1" noTextEdit="1"/>
              </p:cNvSpPr>
              <p:nvPr/>
            </p:nvSpPr>
            <p:spPr>
              <a:xfrm>
                <a:off x="4804249" y="5450230"/>
                <a:ext cx="151632" cy="386116"/>
              </a:xfrm>
              <a:prstGeom prst="rect">
                <a:avLst/>
              </a:prstGeom>
              <a:blipFill>
                <a:blip r:embed="rId11"/>
                <a:stretch>
                  <a:fillRect l="-61538" r="-50000"/>
                </a:stretch>
              </a:blipFill>
            </p:spPr>
            <p:txBody>
              <a:bodyPr/>
              <a:lstStyle/>
              <a:p>
                <a:r>
                  <a:rPr lang="zh-CN" altLang="en-US">
                    <a:noFill/>
                  </a:rPr>
                  <a:t> </a:t>
                </a:r>
              </a:p>
            </p:txBody>
          </p:sp>
        </mc:Fallback>
      </mc:AlternateContent>
      <p:sp>
        <p:nvSpPr>
          <p:cNvPr id="364" name="Oval 8">
            <a:extLst>
              <a:ext uri="{FF2B5EF4-FFF2-40B4-BE49-F238E27FC236}">
                <a16:creationId xmlns:a16="http://schemas.microsoft.com/office/drawing/2014/main" id="{C7D668C0-1FF1-44F5-B5AE-F6ABA6856FD3}"/>
              </a:ext>
            </a:extLst>
          </p:cNvPr>
          <p:cNvSpPr>
            <a:spLocks noChangeArrowheads="1"/>
          </p:cNvSpPr>
          <p:nvPr/>
        </p:nvSpPr>
        <p:spPr bwMode="auto">
          <a:xfrm rot="16200000">
            <a:off x="2690253" y="2387986"/>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65" name="Oval 9">
            <a:extLst>
              <a:ext uri="{FF2B5EF4-FFF2-40B4-BE49-F238E27FC236}">
                <a16:creationId xmlns:a16="http://schemas.microsoft.com/office/drawing/2014/main" id="{00787DA3-DDA4-4A0F-B9F1-4E1E42DB37DE}"/>
              </a:ext>
            </a:extLst>
          </p:cNvPr>
          <p:cNvSpPr>
            <a:spLocks noChangeAspect="1" noChangeArrowheads="1"/>
          </p:cNvSpPr>
          <p:nvPr/>
        </p:nvSpPr>
        <p:spPr bwMode="auto">
          <a:xfrm rot="16200000">
            <a:off x="2488469" y="2357177"/>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66" name="Line 11">
            <a:extLst>
              <a:ext uri="{FF2B5EF4-FFF2-40B4-BE49-F238E27FC236}">
                <a16:creationId xmlns:a16="http://schemas.microsoft.com/office/drawing/2014/main" id="{4A2BF26C-CA4E-4A0E-95D0-7A85CBA89842}"/>
              </a:ext>
            </a:extLst>
          </p:cNvPr>
          <p:cNvSpPr>
            <a:spLocks noChangeShapeType="1"/>
          </p:cNvSpPr>
          <p:nvPr/>
        </p:nvSpPr>
        <p:spPr bwMode="auto">
          <a:xfrm rot="16200000" flipV="1">
            <a:off x="2580087" y="2358880"/>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67" name="Oval 8">
            <a:extLst>
              <a:ext uri="{FF2B5EF4-FFF2-40B4-BE49-F238E27FC236}">
                <a16:creationId xmlns:a16="http://schemas.microsoft.com/office/drawing/2014/main" id="{50DA7A66-6ED0-47E4-875D-296FF4A41B52}"/>
              </a:ext>
            </a:extLst>
          </p:cNvPr>
          <p:cNvSpPr>
            <a:spLocks noChangeArrowheads="1"/>
          </p:cNvSpPr>
          <p:nvPr/>
        </p:nvSpPr>
        <p:spPr bwMode="auto">
          <a:xfrm rot="16200000">
            <a:off x="2690228" y="2033796"/>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68" name="Oval 9">
            <a:extLst>
              <a:ext uri="{FF2B5EF4-FFF2-40B4-BE49-F238E27FC236}">
                <a16:creationId xmlns:a16="http://schemas.microsoft.com/office/drawing/2014/main" id="{F3205682-133E-46A5-87DC-760348232939}"/>
              </a:ext>
            </a:extLst>
          </p:cNvPr>
          <p:cNvSpPr>
            <a:spLocks noChangeAspect="1" noChangeArrowheads="1"/>
          </p:cNvSpPr>
          <p:nvPr/>
        </p:nvSpPr>
        <p:spPr bwMode="auto">
          <a:xfrm rot="16200000">
            <a:off x="2488443" y="2002987"/>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69" name="Line 11">
            <a:extLst>
              <a:ext uri="{FF2B5EF4-FFF2-40B4-BE49-F238E27FC236}">
                <a16:creationId xmlns:a16="http://schemas.microsoft.com/office/drawing/2014/main" id="{1E1B2B0F-3EC5-4142-96B1-AC791EFF40A9}"/>
              </a:ext>
            </a:extLst>
          </p:cNvPr>
          <p:cNvSpPr>
            <a:spLocks noChangeShapeType="1"/>
          </p:cNvSpPr>
          <p:nvPr/>
        </p:nvSpPr>
        <p:spPr bwMode="auto">
          <a:xfrm rot="16200000" flipV="1">
            <a:off x="2580062" y="2004690"/>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70" name="Oval 8">
            <a:extLst>
              <a:ext uri="{FF2B5EF4-FFF2-40B4-BE49-F238E27FC236}">
                <a16:creationId xmlns:a16="http://schemas.microsoft.com/office/drawing/2014/main" id="{D384B92F-E4A7-4627-BA1D-AAFD2ADA54F9}"/>
              </a:ext>
            </a:extLst>
          </p:cNvPr>
          <p:cNvSpPr>
            <a:spLocks noChangeArrowheads="1"/>
          </p:cNvSpPr>
          <p:nvPr/>
        </p:nvSpPr>
        <p:spPr bwMode="auto">
          <a:xfrm rot="16200000">
            <a:off x="2692142" y="1687157"/>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71" name="Oval 9">
            <a:extLst>
              <a:ext uri="{FF2B5EF4-FFF2-40B4-BE49-F238E27FC236}">
                <a16:creationId xmlns:a16="http://schemas.microsoft.com/office/drawing/2014/main" id="{599E2C8A-3441-4BC2-BFD8-C457559D9674}"/>
              </a:ext>
            </a:extLst>
          </p:cNvPr>
          <p:cNvSpPr>
            <a:spLocks noChangeAspect="1" noChangeArrowheads="1"/>
          </p:cNvSpPr>
          <p:nvPr/>
        </p:nvSpPr>
        <p:spPr bwMode="auto">
          <a:xfrm rot="16200000">
            <a:off x="2490358" y="1657259"/>
            <a:ext cx="154931" cy="2332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72" name="Line 11">
            <a:extLst>
              <a:ext uri="{FF2B5EF4-FFF2-40B4-BE49-F238E27FC236}">
                <a16:creationId xmlns:a16="http://schemas.microsoft.com/office/drawing/2014/main" id="{F1F22970-FE12-4605-8AC1-A095CC0E62E9}"/>
              </a:ext>
            </a:extLst>
          </p:cNvPr>
          <p:cNvSpPr>
            <a:spLocks noChangeShapeType="1"/>
          </p:cNvSpPr>
          <p:nvPr/>
        </p:nvSpPr>
        <p:spPr bwMode="auto">
          <a:xfrm rot="16200000" flipV="1">
            <a:off x="2581977" y="1658961"/>
            <a:ext cx="0" cy="7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73" name="Oval 8">
            <a:extLst>
              <a:ext uri="{FF2B5EF4-FFF2-40B4-BE49-F238E27FC236}">
                <a16:creationId xmlns:a16="http://schemas.microsoft.com/office/drawing/2014/main" id="{2022B0DB-8DFD-4F49-A9CE-5013CB2EC4C2}"/>
              </a:ext>
            </a:extLst>
          </p:cNvPr>
          <p:cNvSpPr>
            <a:spLocks noChangeArrowheads="1"/>
          </p:cNvSpPr>
          <p:nvPr/>
        </p:nvSpPr>
        <p:spPr bwMode="auto">
          <a:xfrm rot="16200000">
            <a:off x="2689463" y="1340769"/>
            <a:ext cx="163296" cy="163296"/>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74" name="Line 10">
            <a:extLst>
              <a:ext uri="{FF2B5EF4-FFF2-40B4-BE49-F238E27FC236}">
                <a16:creationId xmlns:a16="http://schemas.microsoft.com/office/drawing/2014/main" id="{CC8ECC36-3BDD-4F78-8C19-93C95CB5606A}"/>
              </a:ext>
            </a:extLst>
          </p:cNvPr>
          <p:cNvSpPr>
            <a:spLocks noChangeShapeType="1"/>
          </p:cNvSpPr>
          <p:nvPr/>
        </p:nvSpPr>
        <p:spPr bwMode="auto">
          <a:xfrm rot="16200000">
            <a:off x="2688830" y="2288372"/>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75" name="Line 10">
            <a:extLst>
              <a:ext uri="{FF2B5EF4-FFF2-40B4-BE49-F238E27FC236}">
                <a16:creationId xmlns:a16="http://schemas.microsoft.com/office/drawing/2014/main" id="{71B18A9F-97A6-423D-922E-A42407B8E864}"/>
              </a:ext>
            </a:extLst>
          </p:cNvPr>
          <p:cNvSpPr>
            <a:spLocks noChangeShapeType="1"/>
          </p:cNvSpPr>
          <p:nvPr/>
        </p:nvSpPr>
        <p:spPr bwMode="auto">
          <a:xfrm rot="16200000">
            <a:off x="2688830" y="1935774"/>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76" name="Line 10">
            <a:extLst>
              <a:ext uri="{FF2B5EF4-FFF2-40B4-BE49-F238E27FC236}">
                <a16:creationId xmlns:a16="http://schemas.microsoft.com/office/drawing/2014/main" id="{544A9885-6267-435C-9774-2766124BF201}"/>
              </a:ext>
            </a:extLst>
          </p:cNvPr>
          <p:cNvSpPr>
            <a:spLocks noChangeShapeType="1"/>
          </p:cNvSpPr>
          <p:nvPr/>
        </p:nvSpPr>
        <p:spPr bwMode="auto">
          <a:xfrm rot="16200000">
            <a:off x="2688830" y="1590024"/>
            <a:ext cx="186624" cy="40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377" name="直接连接符 376">
            <a:extLst>
              <a:ext uri="{FF2B5EF4-FFF2-40B4-BE49-F238E27FC236}">
                <a16:creationId xmlns:a16="http://schemas.microsoft.com/office/drawing/2014/main" id="{615DCBE4-7F3D-4943-BDC6-40681B549550}"/>
              </a:ext>
            </a:extLst>
          </p:cNvPr>
          <p:cNvCxnSpPr/>
          <p:nvPr/>
        </p:nvCxnSpPr>
        <p:spPr>
          <a:xfrm>
            <a:off x="2962541" y="2473274"/>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8" name="直接连接符 377">
            <a:extLst>
              <a:ext uri="{FF2B5EF4-FFF2-40B4-BE49-F238E27FC236}">
                <a16:creationId xmlns:a16="http://schemas.microsoft.com/office/drawing/2014/main" id="{65C2C4F1-7AA6-4B6A-BB3E-AF50A0590B86}"/>
              </a:ext>
            </a:extLst>
          </p:cNvPr>
          <p:cNvCxnSpPr/>
          <p:nvPr/>
        </p:nvCxnSpPr>
        <p:spPr>
          <a:xfrm>
            <a:off x="2962541" y="2119085"/>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9" name="直接连接符 378">
            <a:extLst>
              <a:ext uri="{FF2B5EF4-FFF2-40B4-BE49-F238E27FC236}">
                <a16:creationId xmlns:a16="http://schemas.microsoft.com/office/drawing/2014/main" id="{DE57D704-CAB8-46F4-BE66-BA0DA850A75D}"/>
              </a:ext>
            </a:extLst>
          </p:cNvPr>
          <p:cNvCxnSpPr/>
          <p:nvPr/>
        </p:nvCxnSpPr>
        <p:spPr>
          <a:xfrm>
            <a:off x="2962541" y="1773357"/>
            <a:ext cx="63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0" name="直接连接符 379">
            <a:extLst>
              <a:ext uri="{FF2B5EF4-FFF2-40B4-BE49-F238E27FC236}">
                <a16:creationId xmlns:a16="http://schemas.microsoft.com/office/drawing/2014/main" id="{3E4243CD-44D6-48A0-9594-C5A72CEA4EB4}"/>
              </a:ext>
            </a:extLst>
          </p:cNvPr>
          <p:cNvCxnSpPr/>
          <p:nvPr/>
        </p:nvCxnSpPr>
        <p:spPr>
          <a:xfrm>
            <a:off x="2962542" y="1420739"/>
            <a:ext cx="6302029" cy="16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3" name="直接箭头连接符 382">
            <a:extLst>
              <a:ext uri="{FF2B5EF4-FFF2-40B4-BE49-F238E27FC236}">
                <a16:creationId xmlns:a16="http://schemas.microsoft.com/office/drawing/2014/main" id="{D6DC2241-B41C-405A-923F-D2643D1E015D}"/>
              </a:ext>
            </a:extLst>
          </p:cNvPr>
          <p:cNvCxnSpPr/>
          <p:nvPr/>
        </p:nvCxnSpPr>
        <p:spPr>
          <a:xfrm flipV="1">
            <a:off x="2833986" y="5414053"/>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84" name="直接箭头连接符 383">
            <a:extLst>
              <a:ext uri="{FF2B5EF4-FFF2-40B4-BE49-F238E27FC236}">
                <a16:creationId xmlns:a16="http://schemas.microsoft.com/office/drawing/2014/main" id="{5F110496-00B4-4425-81D3-E896AB44D7C7}"/>
              </a:ext>
            </a:extLst>
          </p:cNvPr>
          <p:cNvCxnSpPr>
            <a:stCxn id="315" idx="5"/>
          </p:cNvCxnSpPr>
          <p:nvPr/>
        </p:nvCxnSpPr>
        <p:spPr>
          <a:xfrm flipV="1">
            <a:off x="2827942" y="4046956"/>
            <a:ext cx="336796" cy="169093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5" name="弧形 384">
            <a:extLst>
              <a:ext uri="{FF2B5EF4-FFF2-40B4-BE49-F238E27FC236}">
                <a16:creationId xmlns:a16="http://schemas.microsoft.com/office/drawing/2014/main" id="{2E90D9C4-EE88-48C0-9DBC-6B8E9353843F}"/>
              </a:ext>
            </a:extLst>
          </p:cNvPr>
          <p:cNvSpPr/>
          <p:nvPr/>
        </p:nvSpPr>
        <p:spPr>
          <a:xfrm flipH="1">
            <a:off x="2325097" y="4097019"/>
            <a:ext cx="842494" cy="1609285"/>
          </a:xfrm>
          <a:prstGeom prst="arc">
            <a:avLst>
              <a:gd name="adj1" fmla="val 16250639"/>
              <a:gd name="adj2" fmla="val 5461289"/>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6" name="弧形 385">
            <a:extLst>
              <a:ext uri="{FF2B5EF4-FFF2-40B4-BE49-F238E27FC236}">
                <a16:creationId xmlns:a16="http://schemas.microsoft.com/office/drawing/2014/main" id="{98D66258-E89E-4CE6-99C1-65F53C983E8D}"/>
              </a:ext>
            </a:extLst>
          </p:cNvPr>
          <p:cNvSpPr/>
          <p:nvPr/>
        </p:nvSpPr>
        <p:spPr>
          <a:xfrm flipH="1">
            <a:off x="2335035" y="2518743"/>
            <a:ext cx="766587" cy="3198892"/>
          </a:xfrm>
          <a:prstGeom prst="arc">
            <a:avLst>
              <a:gd name="adj1" fmla="val 16250639"/>
              <a:gd name="adj2" fmla="val 5406814"/>
            </a:avLst>
          </a:prstGeom>
          <a:ln w="12700" cmpd="sng">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87" name="直接连接符 386">
            <a:extLst>
              <a:ext uri="{FF2B5EF4-FFF2-40B4-BE49-F238E27FC236}">
                <a16:creationId xmlns:a16="http://schemas.microsoft.com/office/drawing/2014/main" id="{A085F8FF-BD4E-4125-90D0-B3FD4E1F7793}"/>
              </a:ext>
            </a:extLst>
          </p:cNvPr>
          <p:cNvCxnSpPr/>
          <p:nvPr/>
        </p:nvCxnSpPr>
        <p:spPr>
          <a:xfrm flipH="1">
            <a:off x="2779779" y="2614103"/>
            <a:ext cx="1693" cy="226800"/>
          </a:xfrm>
          <a:prstGeom prst="line">
            <a:avLst/>
          </a:prstGeom>
          <a:ln w="25400" cmpd="sng">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8" name="矩形 387">
                <a:extLst>
                  <a:ext uri="{FF2B5EF4-FFF2-40B4-BE49-F238E27FC236}">
                    <a16:creationId xmlns:a16="http://schemas.microsoft.com/office/drawing/2014/main" id="{515DA06C-B572-4480-80DE-15297DB6EBFB}"/>
                  </a:ext>
                </a:extLst>
              </p:cNvPr>
              <p:cNvSpPr/>
              <p:nvPr/>
            </p:nvSpPr>
            <p:spPr>
              <a:xfrm>
                <a:off x="5140335" y="54624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7</m:t>
                          </m:r>
                        </m:sub>
                      </m:sSub>
                    </m:oMath>
                  </m:oMathPara>
                </a14:m>
                <a:endParaRPr lang="zh-CN" altLang="en-US" sz="1600" dirty="0"/>
              </a:p>
            </p:txBody>
          </p:sp>
        </mc:Choice>
        <mc:Fallback xmlns="">
          <p:sp>
            <p:nvSpPr>
              <p:cNvPr id="388" name="矩形 387">
                <a:extLst>
                  <a:ext uri="{FF2B5EF4-FFF2-40B4-BE49-F238E27FC236}">
                    <a16:creationId xmlns:a16="http://schemas.microsoft.com/office/drawing/2014/main" id="{515DA06C-B572-4480-80DE-15297DB6EBFB}"/>
                  </a:ext>
                </a:extLst>
              </p:cNvPr>
              <p:cNvSpPr>
                <a:spLocks noRot="1" noChangeAspect="1" noMove="1" noResize="1" noEditPoints="1" noAdjustHandles="1" noChangeArrowheads="1" noChangeShapeType="1" noTextEdit="1"/>
              </p:cNvSpPr>
              <p:nvPr/>
            </p:nvSpPr>
            <p:spPr>
              <a:xfrm>
                <a:off x="5140335" y="5462447"/>
                <a:ext cx="151632" cy="386116"/>
              </a:xfrm>
              <a:prstGeom prst="rect">
                <a:avLst/>
              </a:prstGeom>
              <a:blipFill>
                <a:blip r:embed="rId12"/>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9" name="矩形 388">
                <a:extLst>
                  <a:ext uri="{FF2B5EF4-FFF2-40B4-BE49-F238E27FC236}">
                    <a16:creationId xmlns:a16="http://schemas.microsoft.com/office/drawing/2014/main" id="{79D86896-9A8E-4705-8200-DFD9012095A7}"/>
                  </a:ext>
                </a:extLst>
              </p:cNvPr>
              <p:cNvSpPr/>
              <p:nvPr/>
            </p:nvSpPr>
            <p:spPr>
              <a:xfrm>
                <a:off x="5456633" y="5461831"/>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8</m:t>
                          </m:r>
                        </m:sub>
                      </m:sSub>
                    </m:oMath>
                  </m:oMathPara>
                </a14:m>
                <a:endParaRPr lang="zh-CN" altLang="en-US" sz="1600" dirty="0"/>
              </a:p>
            </p:txBody>
          </p:sp>
        </mc:Choice>
        <mc:Fallback xmlns="">
          <p:sp>
            <p:nvSpPr>
              <p:cNvPr id="389" name="矩形 388">
                <a:extLst>
                  <a:ext uri="{FF2B5EF4-FFF2-40B4-BE49-F238E27FC236}">
                    <a16:creationId xmlns:a16="http://schemas.microsoft.com/office/drawing/2014/main" id="{79D86896-9A8E-4705-8200-DFD9012095A7}"/>
                  </a:ext>
                </a:extLst>
              </p:cNvPr>
              <p:cNvSpPr>
                <a:spLocks noRot="1" noChangeAspect="1" noMove="1" noResize="1" noEditPoints="1" noAdjustHandles="1" noChangeArrowheads="1" noChangeShapeType="1" noTextEdit="1"/>
              </p:cNvSpPr>
              <p:nvPr/>
            </p:nvSpPr>
            <p:spPr>
              <a:xfrm>
                <a:off x="5456633" y="5461831"/>
                <a:ext cx="151632" cy="386116"/>
              </a:xfrm>
              <a:prstGeom prst="rect">
                <a:avLst/>
              </a:prstGeom>
              <a:blipFill>
                <a:blip r:embed="rId13"/>
                <a:stretch>
                  <a:fillRect l="-61538" r="-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0" name="矩形 389">
                <a:extLst>
                  <a:ext uri="{FF2B5EF4-FFF2-40B4-BE49-F238E27FC236}">
                    <a16:creationId xmlns:a16="http://schemas.microsoft.com/office/drawing/2014/main" id="{89B5080A-296E-48AE-8280-2D181889AE5E}"/>
                  </a:ext>
                </a:extLst>
              </p:cNvPr>
              <p:cNvSpPr/>
              <p:nvPr/>
            </p:nvSpPr>
            <p:spPr>
              <a:xfrm>
                <a:off x="5812693" y="5461831"/>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9</m:t>
                          </m:r>
                        </m:sub>
                      </m:sSub>
                    </m:oMath>
                  </m:oMathPara>
                </a14:m>
                <a:endParaRPr lang="zh-CN" altLang="en-US" sz="1600" dirty="0"/>
              </a:p>
            </p:txBody>
          </p:sp>
        </mc:Choice>
        <mc:Fallback xmlns="">
          <p:sp>
            <p:nvSpPr>
              <p:cNvPr id="390" name="矩形 389">
                <a:extLst>
                  <a:ext uri="{FF2B5EF4-FFF2-40B4-BE49-F238E27FC236}">
                    <a16:creationId xmlns:a16="http://schemas.microsoft.com/office/drawing/2014/main" id="{89B5080A-296E-48AE-8280-2D181889AE5E}"/>
                  </a:ext>
                </a:extLst>
              </p:cNvPr>
              <p:cNvSpPr>
                <a:spLocks noRot="1" noChangeAspect="1" noMove="1" noResize="1" noEditPoints="1" noAdjustHandles="1" noChangeArrowheads="1" noChangeShapeType="1" noTextEdit="1"/>
              </p:cNvSpPr>
              <p:nvPr/>
            </p:nvSpPr>
            <p:spPr>
              <a:xfrm>
                <a:off x="5812693" y="5461831"/>
                <a:ext cx="151632" cy="386116"/>
              </a:xfrm>
              <a:prstGeom prst="rect">
                <a:avLst/>
              </a:prstGeom>
              <a:blipFill>
                <a:blip r:embed="rId14"/>
                <a:stretch>
                  <a:fillRect l="-68000" r="-4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1" name="矩形 390">
                <a:extLst>
                  <a:ext uri="{FF2B5EF4-FFF2-40B4-BE49-F238E27FC236}">
                    <a16:creationId xmlns:a16="http://schemas.microsoft.com/office/drawing/2014/main" id="{2B90438C-4624-4A7B-BFF6-5F785C6418CA}"/>
                  </a:ext>
                </a:extLst>
              </p:cNvPr>
              <p:cNvSpPr/>
              <p:nvPr/>
            </p:nvSpPr>
            <p:spPr>
              <a:xfrm>
                <a:off x="6138756" y="5462447"/>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10</m:t>
                          </m:r>
                        </m:sub>
                      </m:sSub>
                    </m:oMath>
                  </m:oMathPara>
                </a14:m>
                <a:endParaRPr lang="zh-CN" altLang="en-US" sz="1600" dirty="0"/>
              </a:p>
            </p:txBody>
          </p:sp>
        </mc:Choice>
        <mc:Fallback xmlns="">
          <p:sp>
            <p:nvSpPr>
              <p:cNvPr id="391" name="矩形 390">
                <a:extLst>
                  <a:ext uri="{FF2B5EF4-FFF2-40B4-BE49-F238E27FC236}">
                    <a16:creationId xmlns:a16="http://schemas.microsoft.com/office/drawing/2014/main" id="{2B90438C-4624-4A7B-BFF6-5F785C6418CA}"/>
                  </a:ext>
                </a:extLst>
              </p:cNvPr>
              <p:cNvSpPr>
                <a:spLocks noRot="1" noChangeAspect="1" noMove="1" noResize="1" noEditPoints="1" noAdjustHandles="1" noChangeArrowheads="1" noChangeShapeType="1" noTextEdit="1"/>
              </p:cNvSpPr>
              <p:nvPr/>
            </p:nvSpPr>
            <p:spPr>
              <a:xfrm>
                <a:off x="6138756" y="5462447"/>
                <a:ext cx="151632" cy="386116"/>
              </a:xfrm>
              <a:prstGeom prst="rect">
                <a:avLst/>
              </a:prstGeom>
              <a:blipFill>
                <a:blip r:embed="rId15"/>
                <a:stretch>
                  <a:fillRect l="-88462" r="-73077"/>
                </a:stretch>
              </a:blipFill>
            </p:spPr>
            <p:txBody>
              <a:bodyPr/>
              <a:lstStyle/>
              <a:p>
                <a:r>
                  <a:rPr lang="zh-CN" altLang="en-US">
                    <a:noFill/>
                  </a:rPr>
                  <a:t> </a:t>
                </a:r>
              </a:p>
            </p:txBody>
          </p:sp>
        </mc:Fallback>
      </mc:AlternateContent>
      <p:sp>
        <p:nvSpPr>
          <p:cNvPr id="392" name="矩形 391">
            <a:extLst>
              <a:ext uri="{FF2B5EF4-FFF2-40B4-BE49-F238E27FC236}">
                <a16:creationId xmlns:a16="http://schemas.microsoft.com/office/drawing/2014/main" id="{70EA1DBE-B375-4F0F-811E-DD1139D03A0F}"/>
              </a:ext>
            </a:extLst>
          </p:cNvPr>
          <p:cNvSpPr/>
          <p:nvPr/>
        </p:nvSpPr>
        <p:spPr>
          <a:xfrm>
            <a:off x="6498830" y="5461831"/>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cxnSp>
        <p:nvCxnSpPr>
          <p:cNvPr id="393" name="直接连接符 392">
            <a:extLst>
              <a:ext uri="{FF2B5EF4-FFF2-40B4-BE49-F238E27FC236}">
                <a16:creationId xmlns:a16="http://schemas.microsoft.com/office/drawing/2014/main" id="{F36C1234-D375-40AE-A311-715351E7623A}"/>
              </a:ext>
            </a:extLst>
          </p:cNvPr>
          <p:cNvCxnSpPr/>
          <p:nvPr/>
        </p:nvCxnSpPr>
        <p:spPr>
          <a:xfrm flipV="1">
            <a:off x="6556627" y="1419021"/>
            <a:ext cx="15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4" name="直接连接符 393">
            <a:extLst>
              <a:ext uri="{FF2B5EF4-FFF2-40B4-BE49-F238E27FC236}">
                <a16:creationId xmlns:a16="http://schemas.microsoft.com/office/drawing/2014/main" id="{CB3700AC-2175-4AC9-BD9C-96CB443DD035}"/>
              </a:ext>
            </a:extLst>
          </p:cNvPr>
          <p:cNvCxnSpPr/>
          <p:nvPr/>
        </p:nvCxnSpPr>
        <p:spPr>
          <a:xfrm flipV="1">
            <a:off x="6902355" y="1419021"/>
            <a:ext cx="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5" name="直接连接符 394">
            <a:extLst>
              <a:ext uri="{FF2B5EF4-FFF2-40B4-BE49-F238E27FC236}">
                <a16:creationId xmlns:a16="http://schemas.microsoft.com/office/drawing/2014/main" id="{64B921ED-3CB8-4B30-BCD3-5F6705A02619}"/>
              </a:ext>
            </a:extLst>
          </p:cNvPr>
          <p:cNvCxnSpPr/>
          <p:nvPr/>
        </p:nvCxnSpPr>
        <p:spPr>
          <a:xfrm flipH="1" flipV="1">
            <a:off x="7218653" y="1419021"/>
            <a:ext cx="1033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6" name="直接连接符 395">
            <a:extLst>
              <a:ext uri="{FF2B5EF4-FFF2-40B4-BE49-F238E27FC236}">
                <a16:creationId xmlns:a16="http://schemas.microsoft.com/office/drawing/2014/main" id="{435C9DD9-02C9-4868-B0D0-25566E07FB46}"/>
              </a:ext>
            </a:extLst>
          </p:cNvPr>
          <p:cNvCxnSpPr/>
          <p:nvPr/>
        </p:nvCxnSpPr>
        <p:spPr>
          <a:xfrm flipH="1" flipV="1">
            <a:off x="7565178" y="1419021"/>
            <a:ext cx="1110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7" name="直接连接符 396">
            <a:extLst>
              <a:ext uri="{FF2B5EF4-FFF2-40B4-BE49-F238E27FC236}">
                <a16:creationId xmlns:a16="http://schemas.microsoft.com/office/drawing/2014/main" id="{DA8E95A4-146C-49F2-B74B-8C93CA74D5AF}"/>
              </a:ext>
            </a:extLst>
          </p:cNvPr>
          <p:cNvCxnSpPr/>
          <p:nvPr/>
        </p:nvCxnSpPr>
        <p:spPr>
          <a:xfrm flipV="1">
            <a:off x="7909802" y="1419020"/>
            <a:ext cx="7997"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8" name="直接连接符 397">
            <a:extLst>
              <a:ext uri="{FF2B5EF4-FFF2-40B4-BE49-F238E27FC236}">
                <a16:creationId xmlns:a16="http://schemas.microsoft.com/office/drawing/2014/main" id="{B88F916E-7D69-47E0-9562-31AD68855C26}"/>
              </a:ext>
            </a:extLst>
          </p:cNvPr>
          <p:cNvCxnSpPr/>
          <p:nvPr/>
        </p:nvCxnSpPr>
        <p:spPr>
          <a:xfrm flipH="1" flipV="1">
            <a:off x="8244427" y="1419021"/>
            <a:ext cx="4213"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9" name="直接连接符 398">
            <a:extLst>
              <a:ext uri="{FF2B5EF4-FFF2-40B4-BE49-F238E27FC236}">
                <a16:creationId xmlns:a16="http://schemas.microsoft.com/office/drawing/2014/main" id="{7A75917A-DC15-41E2-BACD-491C4B971E3F}"/>
              </a:ext>
            </a:extLst>
          </p:cNvPr>
          <p:cNvCxnSpPr/>
          <p:nvPr/>
        </p:nvCxnSpPr>
        <p:spPr>
          <a:xfrm flipH="1" flipV="1">
            <a:off x="8595274" y="1419021"/>
            <a:ext cx="665"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0" name="直接连接符 399">
            <a:extLst>
              <a:ext uri="{FF2B5EF4-FFF2-40B4-BE49-F238E27FC236}">
                <a16:creationId xmlns:a16="http://schemas.microsoft.com/office/drawing/2014/main" id="{8248A1CA-8F39-4866-9336-78A7ED9AF17E}"/>
              </a:ext>
            </a:extLst>
          </p:cNvPr>
          <p:cNvCxnSpPr/>
          <p:nvPr/>
        </p:nvCxnSpPr>
        <p:spPr>
          <a:xfrm flipV="1">
            <a:off x="8929457" y="1419021"/>
            <a:ext cx="77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1" name="直接连接符 400">
            <a:extLst>
              <a:ext uri="{FF2B5EF4-FFF2-40B4-BE49-F238E27FC236}">
                <a16:creationId xmlns:a16="http://schemas.microsoft.com/office/drawing/2014/main" id="{1ACA5780-364B-453B-A334-1259FBE26DB2}"/>
              </a:ext>
            </a:extLst>
          </p:cNvPr>
          <p:cNvCxnSpPr/>
          <p:nvPr/>
        </p:nvCxnSpPr>
        <p:spPr>
          <a:xfrm flipH="1" flipV="1">
            <a:off x="9264569" y="1419021"/>
            <a:ext cx="3726"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2" name="直接箭头连接符 401">
            <a:extLst>
              <a:ext uri="{FF2B5EF4-FFF2-40B4-BE49-F238E27FC236}">
                <a16:creationId xmlns:a16="http://schemas.microsoft.com/office/drawing/2014/main" id="{9773AACA-5932-47EA-A01C-D488923C50D3}"/>
              </a:ext>
            </a:extLst>
          </p:cNvPr>
          <p:cNvCxnSpPr>
            <a:stCxn id="315" idx="5"/>
          </p:cNvCxnSpPr>
          <p:nvPr/>
        </p:nvCxnSpPr>
        <p:spPr>
          <a:xfrm flipV="1">
            <a:off x="2827942" y="2488274"/>
            <a:ext cx="336796" cy="3249617"/>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04" name="直接箭头连接符 403">
            <a:extLst>
              <a:ext uri="{FF2B5EF4-FFF2-40B4-BE49-F238E27FC236}">
                <a16:creationId xmlns:a16="http://schemas.microsoft.com/office/drawing/2014/main" id="{7916A9AB-91DC-4D08-86B0-78075D31EDF3}"/>
              </a:ext>
            </a:extLst>
          </p:cNvPr>
          <p:cNvCxnSpPr/>
          <p:nvPr/>
        </p:nvCxnSpPr>
        <p:spPr>
          <a:xfrm flipV="1">
            <a:off x="3175843" y="507755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05" name="直接箭头连接符 404">
            <a:extLst>
              <a:ext uri="{FF2B5EF4-FFF2-40B4-BE49-F238E27FC236}">
                <a16:creationId xmlns:a16="http://schemas.microsoft.com/office/drawing/2014/main" id="{261DBAF0-822E-484A-A35B-28196D601E14}"/>
              </a:ext>
            </a:extLst>
          </p:cNvPr>
          <p:cNvCxnSpPr/>
          <p:nvPr/>
        </p:nvCxnSpPr>
        <p:spPr>
          <a:xfrm flipV="1">
            <a:off x="3171629" y="367772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6" name="直接箭头连接符 405">
            <a:extLst>
              <a:ext uri="{FF2B5EF4-FFF2-40B4-BE49-F238E27FC236}">
                <a16:creationId xmlns:a16="http://schemas.microsoft.com/office/drawing/2014/main" id="{3F8F74A5-40DC-4738-AF7C-25E5E266E711}"/>
              </a:ext>
            </a:extLst>
          </p:cNvPr>
          <p:cNvCxnSpPr/>
          <p:nvPr/>
        </p:nvCxnSpPr>
        <p:spPr>
          <a:xfrm flipV="1">
            <a:off x="3175843" y="5430179"/>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07" name="直接箭头连接符 406">
            <a:extLst>
              <a:ext uri="{FF2B5EF4-FFF2-40B4-BE49-F238E27FC236}">
                <a16:creationId xmlns:a16="http://schemas.microsoft.com/office/drawing/2014/main" id="{FB055536-FEAA-41DE-805C-0F7518E7BD7A}"/>
              </a:ext>
            </a:extLst>
          </p:cNvPr>
          <p:cNvCxnSpPr/>
          <p:nvPr/>
        </p:nvCxnSpPr>
        <p:spPr>
          <a:xfrm flipV="1">
            <a:off x="3164738" y="4026702"/>
            <a:ext cx="372556" cy="4183"/>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8" name="直接箭头连接符 407">
            <a:extLst>
              <a:ext uri="{FF2B5EF4-FFF2-40B4-BE49-F238E27FC236}">
                <a16:creationId xmlns:a16="http://schemas.microsoft.com/office/drawing/2014/main" id="{C8A11093-F6BA-4A2F-BD8F-111BE1D298AA}"/>
              </a:ext>
            </a:extLst>
          </p:cNvPr>
          <p:cNvCxnSpPr/>
          <p:nvPr/>
        </p:nvCxnSpPr>
        <p:spPr>
          <a:xfrm flipV="1">
            <a:off x="3176903" y="2115400"/>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09" name="直接箭头连接符 408">
            <a:extLst>
              <a:ext uri="{FF2B5EF4-FFF2-40B4-BE49-F238E27FC236}">
                <a16:creationId xmlns:a16="http://schemas.microsoft.com/office/drawing/2014/main" id="{F0E11EF9-B297-4491-AB40-60698169B4F6}"/>
              </a:ext>
            </a:extLst>
          </p:cNvPr>
          <p:cNvCxnSpPr/>
          <p:nvPr/>
        </p:nvCxnSpPr>
        <p:spPr>
          <a:xfrm flipV="1">
            <a:off x="3170012" y="2478651"/>
            <a:ext cx="367282" cy="542"/>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10" name="直接箭头连接符 409">
            <a:extLst>
              <a:ext uri="{FF2B5EF4-FFF2-40B4-BE49-F238E27FC236}">
                <a16:creationId xmlns:a16="http://schemas.microsoft.com/office/drawing/2014/main" id="{FE388229-99AE-4588-88E3-A66E4CE3870C}"/>
              </a:ext>
            </a:extLst>
          </p:cNvPr>
          <p:cNvCxnSpPr/>
          <p:nvPr/>
        </p:nvCxnSpPr>
        <p:spPr>
          <a:xfrm flipV="1">
            <a:off x="3502471" y="4737150"/>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11" name="直接箭头连接符 410">
            <a:extLst>
              <a:ext uri="{FF2B5EF4-FFF2-40B4-BE49-F238E27FC236}">
                <a16:creationId xmlns:a16="http://schemas.microsoft.com/office/drawing/2014/main" id="{D6B1691D-A4F0-44FE-AB51-44C739CADA71}"/>
              </a:ext>
            </a:extLst>
          </p:cNvPr>
          <p:cNvCxnSpPr/>
          <p:nvPr/>
        </p:nvCxnSpPr>
        <p:spPr>
          <a:xfrm flipV="1">
            <a:off x="3505148" y="3337316"/>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2" name="直接箭头连接符 411">
            <a:extLst>
              <a:ext uri="{FF2B5EF4-FFF2-40B4-BE49-F238E27FC236}">
                <a16:creationId xmlns:a16="http://schemas.microsoft.com/office/drawing/2014/main" id="{C41C1F14-958D-4323-9D10-D89A3BF7049A}"/>
              </a:ext>
            </a:extLst>
          </p:cNvPr>
          <p:cNvCxnSpPr/>
          <p:nvPr/>
        </p:nvCxnSpPr>
        <p:spPr>
          <a:xfrm flipV="1">
            <a:off x="3521572" y="507066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13" name="直接箭头连接符 412">
            <a:extLst>
              <a:ext uri="{FF2B5EF4-FFF2-40B4-BE49-F238E27FC236}">
                <a16:creationId xmlns:a16="http://schemas.microsoft.com/office/drawing/2014/main" id="{16B95DFB-C67A-46CC-81E1-D922AE54A036}"/>
              </a:ext>
            </a:extLst>
          </p:cNvPr>
          <p:cNvCxnSpPr/>
          <p:nvPr/>
        </p:nvCxnSpPr>
        <p:spPr>
          <a:xfrm flipV="1">
            <a:off x="3510468" y="368461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4" name="直接箭头连接符 413">
            <a:extLst>
              <a:ext uri="{FF2B5EF4-FFF2-40B4-BE49-F238E27FC236}">
                <a16:creationId xmlns:a16="http://schemas.microsoft.com/office/drawing/2014/main" id="{D642FE87-947C-42F3-B3F2-1417183109A5}"/>
              </a:ext>
            </a:extLst>
          </p:cNvPr>
          <p:cNvCxnSpPr/>
          <p:nvPr/>
        </p:nvCxnSpPr>
        <p:spPr>
          <a:xfrm flipV="1">
            <a:off x="3521572" y="5430177"/>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15" name="直接箭头连接符 414">
            <a:extLst>
              <a:ext uri="{FF2B5EF4-FFF2-40B4-BE49-F238E27FC236}">
                <a16:creationId xmlns:a16="http://schemas.microsoft.com/office/drawing/2014/main" id="{9785CCAB-83D2-4122-936F-0426EE6CF223}"/>
              </a:ext>
            </a:extLst>
          </p:cNvPr>
          <p:cNvCxnSpPr/>
          <p:nvPr/>
        </p:nvCxnSpPr>
        <p:spPr>
          <a:xfrm>
            <a:off x="3510468" y="4030343"/>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6" name="直接箭头连接符 415">
            <a:extLst>
              <a:ext uri="{FF2B5EF4-FFF2-40B4-BE49-F238E27FC236}">
                <a16:creationId xmlns:a16="http://schemas.microsoft.com/office/drawing/2014/main" id="{025BF35F-137D-4121-87B9-F1CE0A6A0492}"/>
              </a:ext>
            </a:extLst>
          </p:cNvPr>
          <p:cNvCxnSpPr/>
          <p:nvPr/>
        </p:nvCxnSpPr>
        <p:spPr>
          <a:xfrm>
            <a:off x="3537295" y="3677050"/>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7" name="直接箭头连接符 416">
            <a:extLst>
              <a:ext uri="{FF2B5EF4-FFF2-40B4-BE49-F238E27FC236}">
                <a16:creationId xmlns:a16="http://schemas.microsoft.com/office/drawing/2014/main" id="{5D5218B7-1EC9-4C0C-B55A-8BEBE1FD0FAB}"/>
              </a:ext>
            </a:extLst>
          </p:cNvPr>
          <p:cNvCxnSpPr/>
          <p:nvPr/>
        </p:nvCxnSpPr>
        <p:spPr>
          <a:xfrm flipV="1">
            <a:off x="3508586" y="5080447"/>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18" name="直接箭头连接符 417">
            <a:extLst>
              <a:ext uri="{FF2B5EF4-FFF2-40B4-BE49-F238E27FC236}">
                <a16:creationId xmlns:a16="http://schemas.microsoft.com/office/drawing/2014/main" id="{5EDFD419-BA2D-488C-92AE-3B4D3D551670}"/>
              </a:ext>
            </a:extLst>
          </p:cNvPr>
          <p:cNvCxnSpPr/>
          <p:nvPr/>
        </p:nvCxnSpPr>
        <p:spPr>
          <a:xfrm flipV="1">
            <a:off x="3510421" y="1774992"/>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19" name="直接箭头连接符 418">
            <a:extLst>
              <a:ext uri="{FF2B5EF4-FFF2-40B4-BE49-F238E27FC236}">
                <a16:creationId xmlns:a16="http://schemas.microsoft.com/office/drawing/2014/main" id="{09349C3C-0116-4C01-939A-D098CDDF0620}"/>
              </a:ext>
            </a:extLst>
          </p:cNvPr>
          <p:cNvCxnSpPr/>
          <p:nvPr/>
        </p:nvCxnSpPr>
        <p:spPr>
          <a:xfrm flipV="1">
            <a:off x="3515742" y="2122290"/>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20" name="直接箭头连接符 419">
            <a:extLst>
              <a:ext uri="{FF2B5EF4-FFF2-40B4-BE49-F238E27FC236}">
                <a16:creationId xmlns:a16="http://schemas.microsoft.com/office/drawing/2014/main" id="{CC9E2B58-CBA7-4A98-BC8B-A5A68341437C}"/>
              </a:ext>
            </a:extLst>
          </p:cNvPr>
          <p:cNvCxnSpPr/>
          <p:nvPr/>
        </p:nvCxnSpPr>
        <p:spPr>
          <a:xfrm>
            <a:off x="3515742" y="2468019"/>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21" name="直接箭头连接符 420">
            <a:extLst>
              <a:ext uri="{FF2B5EF4-FFF2-40B4-BE49-F238E27FC236}">
                <a16:creationId xmlns:a16="http://schemas.microsoft.com/office/drawing/2014/main" id="{E6906EA0-74B3-4F0F-92E4-9BA7F09741D2}"/>
              </a:ext>
            </a:extLst>
          </p:cNvPr>
          <p:cNvCxnSpPr/>
          <p:nvPr/>
        </p:nvCxnSpPr>
        <p:spPr>
          <a:xfrm>
            <a:off x="3518612" y="2115226"/>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22" name="直接箭头连接符 421">
            <a:extLst>
              <a:ext uri="{FF2B5EF4-FFF2-40B4-BE49-F238E27FC236}">
                <a16:creationId xmlns:a16="http://schemas.microsoft.com/office/drawing/2014/main" id="{01F392E4-C3BC-4478-8755-84606BB3C771}"/>
              </a:ext>
            </a:extLst>
          </p:cNvPr>
          <p:cNvCxnSpPr/>
          <p:nvPr/>
        </p:nvCxnSpPr>
        <p:spPr>
          <a:xfrm flipV="1">
            <a:off x="3855091" y="4384531"/>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3" name="直接箭头连接符 422">
            <a:extLst>
              <a:ext uri="{FF2B5EF4-FFF2-40B4-BE49-F238E27FC236}">
                <a16:creationId xmlns:a16="http://schemas.microsoft.com/office/drawing/2014/main" id="{6AF5338E-B5FC-491B-9C7B-F845A8AD5FB7}"/>
              </a:ext>
            </a:extLst>
          </p:cNvPr>
          <p:cNvCxnSpPr/>
          <p:nvPr/>
        </p:nvCxnSpPr>
        <p:spPr>
          <a:xfrm flipV="1">
            <a:off x="3848200" y="4730260"/>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4" name="直接箭头连接符 423">
            <a:extLst>
              <a:ext uri="{FF2B5EF4-FFF2-40B4-BE49-F238E27FC236}">
                <a16:creationId xmlns:a16="http://schemas.microsoft.com/office/drawing/2014/main" id="{0DB9C368-84B0-4FC9-B826-67F6E6D67CB4}"/>
              </a:ext>
            </a:extLst>
          </p:cNvPr>
          <p:cNvCxnSpPr/>
          <p:nvPr/>
        </p:nvCxnSpPr>
        <p:spPr>
          <a:xfrm flipV="1">
            <a:off x="3849771" y="507066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5" name="直接箭头连接符 424">
            <a:extLst>
              <a:ext uri="{FF2B5EF4-FFF2-40B4-BE49-F238E27FC236}">
                <a16:creationId xmlns:a16="http://schemas.microsoft.com/office/drawing/2014/main" id="{DC54E6CD-3CB0-46A8-9BD9-E2DF119CF738}"/>
              </a:ext>
            </a:extLst>
          </p:cNvPr>
          <p:cNvCxnSpPr/>
          <p:nvPr/>
        </p:nvCxnSpPr>
        <p:spPr>
          <a:xfrm flipV="1">
            <a:off x="3850876" y="3337316"/>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6" name="直接箭头连接符 425">
            <a:extLst>
              <a:ext uri="{FF2B5EF4-FFF2-40B4-BE49-F238E27FC236}">
                <a16:creationId xmlns:a16="http://schemas.microsoft.com/office/drawing/2014/main" id="{57861EB5-5077-40DE-B799-227F11DD37CA}"/>
              </a:ext>
            </a:extLst>
          </p:cNvPr>
          <p:cNvCxnSpPr/>
          <p:nvPr/>
        </p:nvCxnSpPr>
        <p:spPr>
          <a:xfrm flipV="1">
            <a:off x="3850876" y="367772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7" name="直接箭头连接符 426">
            <a:extLst>
              <a:ext uri="{FF2B5EF4-FFF2-40B4-BE49-F238E27FC236}">
                <a16:creationId xmlns:a16="http://schemas.microsoft.com/office/drawing/2014/main" id="{6ED13D31-CFC3-4794-A21C-8C5EF75D4CBF}"/>
              </a:ext>
            </a:extLst>
          </p:cNvPr>
          <p:cNvCxnSpPr/>
          <p:nvPr/>
        </p:nvCxnSpPr>
        <p:spPr>
          <a:xfrm flipV="1">
            <a:off x="3861981" y="542328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8" name="直接箭头连接符 427">
            <a:extLst>
              <a:ext uri="{FF2B5EF4-FFF2-40B4-BE49-F238E27FC236}">
                <a16:creationId xmlns:a16="http://schemas.microsoft.com/office/drawing/2014/main" id="{CCFCFE06-C681-4C47-9042-CC9768B98200}"/>
              </a:ext>
            </a:extLst>
          </p:cNvPr>
          <p:cNvCxnSpPr/>
          <p:nvPr/>
        </p:nvCxnSpPr>
        <p:spPr>
          <a:xfrm>
            <a:off x="3857766" y="4037232"/>
            <a:ext cx="326629"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9" name="直接箭头连接符 428">
            <a:extLst>
              <a:ext uri="{FF2B5EF4-FFF2-40B4-BE49-F238E27FC236}">
                <a16:creationId xmlns:a16="http://schemas.microsoft.com/office/drawing/2014/main" id="{6B3512C2-0C26-4CB5-8539-FB8C4A7C2B10}"/>
              </a:ext>
            </a:extLst>
          </p:cNvPr>
          <p:cNvCxnSpPr/>
          <p:nvPr/>
        </p:nvCxnSpPr>
        <p:spPr>
          <a:xfrm flipV="1">
            <a:off x="3842880" y="4737151"/>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30" name="直接箭头连接符 429">
            <a:extLst>
              <a:ext uri="{FF2B5EF4-FFF2-40B4-BE49-F238E27FC236}">
                <a16:creationId xmlns:a16="http://schemas.microsoft.com/office/drawing/2014/main" id="{45FA5815-C404-4818-BAFA-647A994F27BD}"/>
              </a:ext>
            </a:extLst>
          </p:cNvPr>
          <p:cNvCxnSpPr/>
          <p:nvPr/>
        </p:nvCxnSpPr>
        <p:spPr>
          <a:xfrm>
            <a:off x="3843985" y="3330967"/>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1" name="直接箭头连接符 430">
            <a:extLst>
              <a:ext uri="{FF2B5EF4-FFF2-40B4-BE49-F238E27FC236}">
                <a16:creationId xmlns:a16="http://schemas.microsoft.com/office/drawing/2014/main" id="{7209AD53-B4D0-4722-ACBE-356C0BF6738D}"/>
              </a:ext>
            </a:extLst>
          </p:cNvPr>
          <p:cNvCxnSpPr/>
          <p:nvPr/>
        </p:nvCxnSpPr>
        <p:spPr>
          <a:xfrm flipV="1">
            <a:off x="3857001" y="2965302"/>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2" name="直接箭头连接符 431">
            <a:extLst>
              <a:ext uri="{FF2B5EF4-FFF2-40B4-BE49-F238E27FC236}">
                <a16:creationId xmlns:a16="http://schemas.microsoft.com/office/drawing/2014/main" id="{6379EC40-659C-4EBC-82A7-CCAF75B3084D}"/>
              </a:ext>
            </a:extLst>
          </p:cNvPr>
          <p:cNvCxnSpPr/>
          <p:nvPr/>
        </p:nvCxnSpPr>
        <p:spPr>
          <a:xfrm>
            <a:off x="3883025" y="3676508"/>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3" name="直接箭头连接符 432">
            <a:extLst>
              <a:ext uri="{FF2B5EF4-FFF2-40B4-BE49-F238E27FC236}">
                <a16:creationId xmlns:a16="http://schemas.microsoft.com/office/drawing/2014/main" id="{58D1827D-0D04-4686-BEF8-3695B64AA50A}"/>
              </a:ext>
            </a:extLst>
          </p:cNvPr>
          <p:cNvCxnSpPr/>
          <p:nvPr/>
        </p:nvCxnSpPr>
        <p:spPr>
          <a:xfrm flipV="1">
            <a:off x="3854315" y="508044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34" name="直接箭头连接符 433">
            <a:extLst>
              <a:ext uri="{FF2B5EF4-FFF2-40B4-BE49-F238E27FC236}">
                <a16:creationId xmlns:a16="http://schemas.microsoft.com/office/drawing/2014/main" id="{CE70F32D-2B59-46FD-AD69-4AC165BD170A}"/>
              </a:ext>
            </a:extLst>
          </p:cNvPr>
          <p:cNvCxnSpPr/>
          <p:nvPr/>
        </p:nvCxnSpPr>
        <p:spPr>
          <a:xfrm flipV="1">
            <a:off x="3856150" y="1774992"/>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35" name="直接箭头连接符 434">
            <a:extLst>
              <a:ext uri="{FF2B5EF4-FFF2-40B4-BE49-F238E27FC236}">
                <a16:creationId xmlns:a16="http://schemas.microsoft.com/office/drawing/2014/main" id="{688EE257-122E-49CC-9C8C-602BE2398347}"/>
              </a:ext>
            </a:extLst>
          </p:cNvPr>
          <p:cNvCxnSpPr/>
          <p:nvPr/>
        </p:nvCxnSpPr>
        <p:spPr>
          <a:xfrm flipV="1">
            <a:off x="3856150" y="2115400"/>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36" name="直接箭头连接符 435">
            <a:extLst>
              <a:ext uri="{FF2B5EF4-FFF2-40B4-BE49-F238E27FC236}">
                <a16:creationId xmlns:a16="http://schemas.microsoft.com/office/drawing/2014/main" id="{E18F62BD-7DE9-45D8-A704-E3CAF91CF864}"/>
              </a:ext>
            </a:extLst>
          </p:cNvPr>
          <p:cNvCxnSpPr/>
          <p:nvPr/>
        </p:nvCxnSpPr>
        <p:spPr>
          <a:xfrm>
            <a:off x="3863040" y="2474909"/>
            <a:ext cx="326629"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37" name="直接箭头连接符 436">
            <a:extLst>
              <a:ext uri="{FF2B5EF4-FFF2-40B4-BE49-F238E27FC236}">
                <a16:creationId xmlns:a16="http://schemas.microsoft.com/office/drawing/2014/main" id="{9657F536-8A97-44E8-9C18-EFB1BB044D4E}"/>
              </a:ext>
            </a:extLst>
          </p:cNvPr>
          <p:cNvCxnSpPr/>
          <p:nvPr/>
        </p:nvCxnSpPr>
        <p:spPr>
          <a:xfrm>
            <a:off x="3854183" y="1773900"/>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38" name="直接箭头连接符 437">
            <a:extLst>
              <a:ext uri="{FF2B5EF4-FFF2-40B4-BE49-F238E27FC236}">
                <a16:creationId xmlns:a16="http://schemas.microsoft.com/office/drawing/2014/main" id="{6339BB94-65C7-4EA3-B446-BC4D230F20F3}"/>
              </a:ext>
            </a:extLst>
          </p:cNvPr>
          <p:cNvCxnSpPr/>
          <p:nvPr/>
        </p:nvCxnSpPr>
        <p:spPr>
          <a:xfrm>
            <a:off x="3854183" y="2119941"/>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39" name="直接箭头连接符 438">
            <a:extLst>
              <a:ext uri="{FF2B5EF4-FFF2-40B4-BE49-F238E27FC236}">
                <a16:creationId xmlns:a16="http://schemas.microsoft.com/office/drawing/2014/main" id="{4185FAEA-1486-4E46-ACD1-856DCEB45F60}"/>
              </a:ext>
            </a:extLst>
          </p:cNvPr>
          <p:cNvCxnSpPr/>
          <p:nvPr/>
        </p:nvCxnSpPr>
        <p:spPr>
          <a:xfrm flipV="1">
            <a:off x="3861998" y="1415146"/>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40" name="直接箭头连接符 439">
            <a:extLst>
              <a:ext uri="{FF2B5EF4-FFF2-40B4-BE49-F238E27FC236}">
                <a16:creationId xmlns:a16="http://schemas.microsoft.com/office/drawing/2014/main" id="{BBC8199E-9835-4998-A667-F348E0E37009}"/>
              </a:ext>
            </a:extLst>
          </p:cNvPr>
          <p:cNvCxnSpPr>
            <a:cxnSpLocks/>
          </p:cNvCxnSpPr>
          <p:nvPr/>
        </p:nvCxnSpPr>
        <p:spPr>
          <a:xfrm flipV="1">
            <a:off x="4272939" y="4026701"/>
            <a:ext cx="245075" cy="1970723"/>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1" name="直接箭头连接符 440">
            <a:extLst>
              <a:ext uri="{FF2B5EF4-FFF2-40B4-BE49-F238E27FC236}">
                <a16:creationId xmlns:a16="http://schemas.microsoft.com/office/drawing/2014/main" id="{0B6A9347-546D-4937-80A1-ADA0C1824E34}"/>
              </a:ext>
            </a:extLst>
          </p:cNvPr>
          <p:cNvCxnSpPr>
            <a:cxnSpLocks/>
          </p:cNvCxnSpPr>
          <p:nvPr/>
        </p:nvCxnSpPr>
        <p:spPr>
          <a:xfrm flipV="1">
            <a:off x="4272939" y="5414052"/>
            <a:ext cx="245075" cy="583372"/>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42" name="矩形 441">
            <a:extLst>
              <a:ext uri="{FF2B5EF4-FFF2-40B4-BE49-F238E27FC236}">
                <a16:creationId xmlns:a16="http://schemas.microsoft.com/office/drawing/2014/main" id="{98C014C7-3378-4E03-8EFF-6515F84E47CF}"/>
              </a:ext>
            </a:extLst>
          </p:cNvPr>
          <p:cNvSpPr/>
          <p:nvPr/>
        </p:nvSpPr>
        <p:spPr>
          <a:xfrm>
            <a:off x="8184232" y="5471496"/>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443" name="矩形 442">
            <a:extLst>
              <a:ext uri="{FF2B5EF4-FFF2-40B4-BE49-F238E27FC236}">
                <a16:creationId xmlns:a16="http://schemas.microsoft.com/office/drawing/2014/main" id="{19A66D33-90C8-452F-A87C-B13D9AF452D5}"/>
              </a:ext>
            </a:extLst>
          </p:cNvPr>
          <p:cNvSpPr/>
          <p:nvPr/>
        </p:nvSpPr>
        <p:spPr>
          <a:xfrm>
            <a:off x="8521478" y="5471496"/>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mc:AlternateContent xmlns:mc="http://schemas.openxmlformats.org/markup-compatibility/2006" xmlns:a14="http://schemas.microsoft.com/office/drawing/2010/main">
        <mc:Choice Requires="a14">
          <p:sp>
            <p:nvSpPr>
              <p:cNvPr id="444" name="矩形 443">
                <a:extLst>
                  <a:ext uri="{FF2B5EF4-FFF2-40B4-BE49-F238E27FC236}">
                    <a16:creationId xmlns:a16="http://schemas.microsoft.com/office/drawing/2014/main" id="{F6E281D3-3816-4375-A060-B977F5FCBBD5}"/>
                  </a:ext>
                </a:extLst>
              </p:cNvPr>
              <p:cNvSpPr/>
              <p:nvPr/>
            </p:nvSpPr>
            <p:spPr>
              <a:xfrm>
                <a:off x="8859754" y="5471496"/>
                <a:ext cx="151632" cy="386116"/>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𝑇</m:t>
                          </m:r>
                        </m:sub>
                      </m:sSub>
                    </m:oMath>
                  </m:oMathPara>
                </a14:m>
                <a:endParaRPr lang="zh-CN" altLang="en-US" sz="1600" dirty="0"/>
              </a:p>
            </p:txBody>
          </p:sp>
        </mc:Choice>
        <mc:Fallback xmlns="">
          <p:sp>
            <p:nvSpPr>
              <p:cNvPr id="444" name="矩形 443">
                <a:extLst>
                  <a:ext uri="{FF2B5EF4-FFF2-40B4-BE49-F238E27FC236}">
                    <a16:creationId xmlns:a16="http://schemas.microsoft.com/office/drawing/2014/main" id="{F6E281D3-3816-4375-A060-B977F5FCBBD5}"/>
                  </a:ext>
                </a:extLst>
              </p:cNvPr>
              <p:cNvSpPr>
                <a:spLocks noRot="1" noChangeAspect="1" noMove="1" noResize="1" noEditPoints="1" noAdjustHandles="1" noChangeArrowheads="1" noChangeShapeType="1" noTextEdit="1"/>
              </p:cNvSpPr>
              <p:nvPr/>
            </p:nvSpPr>
            <p:spPr>
              <a:xfrm>
                <a:off x="8859754" y="5471496"/>
                <a:ext cx="151632" cy="386116"/>
              </a:xfrm>
              <a:prstGeom prst="rect">
                <a:avLst/>
              </a:prstGeom>
              <a:blipFill>
                <a:blip r:embed="rId16"/>
                <a:stretch>
                  <a:fillRect l="-65385" r="-53846"/>
                </a:stretch>
              </a:blipFill>
            </p:spPr>
            <p:txBody>
              <a:bodyPr/>
              <a:lstStyle/>
              <a:p>
                <a:r>
                  <a:rPr lang="zh-CN" altLang="en-US">
                    <a:noFill/>
                  </a:rPr>
                  <a:t> </a:t>
                </a:r>
              </a:p>
            </p:txBody>
          </p:sp>
        </mc:Fallback>
      </mc:AlternateContent>
      <p:sp>
        <p:nvSpPr>
          <p:cNvPr id="445" name="矩形 444">
            <a:extLst>
              <a:ext uri="{FF2B5EF4-FFF2-40B4-BE49-F238E27FC236}">
                <a16:creationId xmlns:a16="http://schemas.microsoft.com/office/drawing/2014/main" id="{C6483CB1-7C93-417E-9515-0903ADFD3C7E}"/>
              </a:ext>
            </a:extLst>
          </p:cNvPr>
          <p:cNvSpPr/>
          <p:nvPr/>
        </p:nvSpPr>
        <p:spPr>
          <a:xfrm>
            <a:off x="4099939" y="5997424"/>
            <a:ext cx="274988" cy="300502"/>
          </a:xfrm>
          <a:prstGeom prst="rect">
            <a:avLst/>
          </a:prstGeom>
          <a:solidFill>
            <a:srgbClr val="FF0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一</a:t>
            </a:r>
          </a:p>
        </p:txBody>
      </p:sp>
      <p:cxnSp>
        <p:nvCxnSpPr>
          <p:cNvPr id="446" name="直接箭头连接符 445">
            <a:extLst>
              <a:ext uri="{FF2B5EF4-FFF2-40B4-BE49-F238E27FC236}">
                <a16:creationId xmlns:a16="http://schemas.microsoft.com/office/drawing/2014/main" id="{8F345FEE-B490-44D9-9BD4-A8EF5AE1CD32}"/>
              </a:ext>
            </a:extLst>
          </p:cNvPr>
          <p:cNvCxnSpPr/>
          <p:nvPr/>
        </p:nvCxnSpPr>
        <p:spPr>
          <a:xfrm flipV="1">
            <a:off x="4181719" y="3337856"/>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7" name="直接箭头连接符 446">
            <a:extLst>
              <a:ext uri="{FF2B5EF4-FFF2-40B4-BE49-F238E27FC236}">
                <a16:creationId xmlns:a16="http://schemas.microsoft.com/office/drawing/2014/main" id="{7BF5F9DA-60C1-460F-87CC-4964D2A5CBC7}"/>
              </a:ext>
            </a:extLst>
          </p:cNvPr>
          <p:cNvCxnSpPr/>
          <p:nvPr/>
        </p:nvCxnSpPr>
        <p:spPr>
          <a:xfrm flipV="1">
            <a:off x="4181719" y="367826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8" name="直接箭头连接符 447">
            <a:extLst>
              <a:ext uri="{FF2B5EF4-FFF2-40B4-BE49-F238E27FC236}">
                <a16:creationId xmlns:a16="http://schemas.microsoft.com/office/drawing/2014/main" id="{91109299-8576-4CE5-9CEC-4C3C705A2D98}"/>
              </a:ext>
            </a:extLst>
          </p:cNvPr>
          <p:cNvCxnSpPr/>
          <p:nvPr/>
        </p:nvCxnSpPr>
        <p:spPr>
          <a:xfrm>
            <a:off x="4188609" y="4037772"/>
            <a:ext cx="326629"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9" name="直接箭头连接符 448">
            <a:extLst>
              <a:ext uri="{FF2B5EF4-FFF2-40B4-BE49-F238E27FC236}">
                <a16:creationId xmlns:a16="http://schemas.microsoft.com/office/drawing/2014/main" id="{F2AF232E-F59D-43DB-BEA3-11FF0E5167A5}"/>
              </a:ext>
            </a:extLst>
          </p:cNvPr>
          <p:cNvCxnSpPr/>
          <p:nvPr/>
        </p:nvCxnSpPr>
        <p:spPr>
          <a:xfrm>
            <a:off x="4174828" y="3331507"/>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0" name="直接箭头连接符 449">
            <a:extLst>
              <a:ext uri="{FF2B5EF4-FFF2-40B4-BE49-F238E27FC236}">
                <a16:creationId xmlns:a16="http://schemas.microsoft.com/office/drawing/2014/main" id="{5D5572DD-BC77-4DDB-A095-9500F8CD7F5C}"/>
              </a:ext>
            </a:extLst>
          </p:cNvPr>
          <p:cNvCxnSpPr/>
          <p:nvPr/>
        </p:nvCxnSpPr>
        <p:spPr>
          <a:xfrm flipV="1">
            <a:off x="4187844" y="2965842"/>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1" name="直接箭头连接符 450">
            <a:extLst>
              <a:ext uri="{FF2B5EF4-FFF2-40B4-BE49-F238E27FC236}">
                <a16:creationId xmlns:a16="http://schemas.microsoft.com/office/drawing/2014/main" id="{64FAF451-33A0-45D2-978D-E508CCB4D622}"/>
              </a:ext>
            </a:extLst>
          </p:cNvPr>
          <p:cNvCxnSpPr/>
          <p:nvPr/>
        </p:nvCxnSpPr>
        <p:spPr>
          <a:xfrm>
            <a:off x="4213868" y="3677048"/>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2" name="直接箭头连接符 451">
            <a:extLst>
              <a:ext uri="{FF2B5EF4-FFF2-40B4-BE49-F238E27FC236}">
                <a16:creationId xmlns:a16="http://schemas.microsoft.com/office/drawing/2014/main" id="{21C422BD-8DAB-4B06-84F4-7944809607B8}"/>
              </a:ext>
            </a:extLst>
          </p:cNvPr>
          <p:cNvCxnSpPr/>
          <p:nvPr/>
        </p:nvCxnSpPr>
        <p:spPr>
          <a:xfrm flipV="1">
            <a:off x="4186142" y="1776291"/>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53" name="直接箭头连接符 452">
            <a:extLst>
              <a:ext uri="{FF2B5EF4-FFF2-40B4-BE49-F238E27FC236}">
                <a16:creationId xmlns:a16="http://schemas.microsoft.com/office/drawing/2014/main" id="{34D2AD00-1A26-47AA-AF2B-E010F1BF48E5}"/>
              </a:ext>
            </a:extLst>
          </p:cNvPr>
          <p:cNvCxnSpPr/>
          <p:nvPr/>
        </p:nvCxnSpPr>
        <p:spPr>
          <a:xfrm flipV="1">
            <a:off x="4186142" y="2116699"/>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54" name="直接箭头连接符 453">
            <a:extLst>
              <a:ext uri="{FF2B5EF4-FFF2-40B4-BE49-F238E27FC236}">
                <a16:creationId xmlns:a16="http://schemas.microsoft.com/office/drawing/2014/main" id="{076625F8-B9B2-4A55-94DA-D6923D8A8FAD}"/>
              </a:ext>
            </a:extLst>
          </p:cNvPr>
          <p:cNvCxnSpPr/>
          <p:nvPr/>
        </p:nvCxnSpPr>
        <p:spPr>
          <a:xfrm>
            <a:off x="4193032" y="2476208"/>
            <a:ext cx="326629"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55" name="直接箭头连接符 454">
            <a:extLst>
              <a:ext uri="{FF2B5EF4-FFF2-40B4-BE49-F238E27FC236}">
                <a16:creationId xmlns:a16="http://schemas.microsoft.com/office/drawing/2014/main" id="{F54140AD-D2D5-4278-9E53-61878B596499}"/>
              </a:ext>
            </a:extLst>
          </p:cNvPr>
          <p:cNvCxnSpPr/>
          <p:nvPr/>
        </p:nvCxnSpPr>
        <p:spPr>
          <a:xfrm>
            <a:off x="4184175" y="1775199"/>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56" name="直接箭头连接符 455">
            <a:extLst>
              <a:ext uri="{FF2B5EF4-FFF2-40B4-BE49-F238E27FC236}">
                <a16:creationId xmlns:a16="http://schemas.microsoft.com/office/drawing/2014/main" id="{F2F55AC3-1DFB-4BD5-B9ED-D5738331A64E}"/>
              </a:ext>
            </a:extLst>
          </p:cNvPr>
          <p:cNvCxnSpPr/>
          <p:nvPr/>
        </p:nvCxnSpPr>
        <p:spPr>
          <a:xfrm>
            <a:off x="4184175" y="2121240"/>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57" name="直接箭头连接符 456">
            <a:extLst>
              <a:ext uri="{FF2B5EF4-FFF2-40B4-BE49-F238E27FC236}">
                <a16:creationId xmlns:a16="http://schemas.microsoft.com/office/drawing/2014/main" id="{29CB07E6-ED55-442C-ADB7-33BFDC59961E}"/>
              </a:ext>
            </a:extLst>
          </p:cNvPr>
          <p:cNvCxnSpPr/>
          <p:nvPr/>
        </p:nvCxnSpPr>
        <p:spPr>
          <a:xfrm flipV="1">
            <a:off x="4191990" y="1416445"/>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58" name="直接箭头连接符 457">
            <a:extLst>
              <a:ext uri="{FF2B5EF4-FFF2-40B4-BE49-F238E27FC236}">
                <a16:creationId xmlns:a16="http://schemas.microsoft.com/office/drawing/2014/main" id="{21B94EBF-7E4F-4599-80FA-A04DDAE8429B}"/>
              </a:ext>
            </a:extLst>
          </p:cNvPr>
          <p:cNvCxnSpPr/>
          <p:nvPr/>
        </p:nvCxnSpPr>
        <p:spPr>
          <a:xfrm flipV="1">
            <a:off x="4209335" y="4378711"/>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59" name="直接箭头连接符 458">
            <a:extLst>
              <a:ext uri="{FF2B5EF4-FFF2-40B4-BE49-F238E27FC236}">
                <a16:creationId xmlns:a16="http://schemas.microsoft.com/office/drawing/2014/main" id="{07DA85AD-0764-4C5F-B752-93B978D1F89E}"/>
              </a:ext>
            </a:extLst>
          </p:cNvPr>
          <p:cNvCxnSpPr/>
          <p:nvPr/>
        </p:nvCxnSpPr>
        <p:spPr>
          <a:xfrm flipV="1">
            <a:off x="4202444" y="4724440"/>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0" name="直接箭头连接符 459">
            <a:extLst>
              <a:ext uri="{FF2B5EF4-FFF2-40B4-BE49-F238E27FC236}">
                <a16:creationId xmlns:a16="http://schemas.microsoft.com/office/drawing/2014/main" id="{2D039E7A-196F-4F6C-B902-AFD2C7FD2EFC}"/>
              </a:ext>
            </a:extLst>
          </p:cNvPr>
          <p:cNvCxnSpPr/>
          <p:nvPr/>
        </p:nvCxnSpPr>
        <p:spPr>
          <a:xfrm flipV="1">
            <a:off x="4204015" y="506484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1" name="直接箭头连接符 460">
            <a:extLst>
              <a:ext uri="{FF2B5EF4-FFF2-40B4-BE49-F238E27FC236}">
                <a16:creationId xmlns:a16="http://schemas.microsoft.com/office/drawing/2014/main" id="{95208FEF-047F-44BE-A8B0-29243750372B}"/>
              </a:ext>
            </a:extLst>
          </p:cNvPr>
          <p:cNvCxnSpPr/>
          <p:nvPr/>
        </p:nvCxnSpPr>
        <p:spPr>
          <a:xfrm flipV="1">
            <a:off x="4216225" y="541746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2" name="直接箭头连接符 461">
            <a:extLst>
              <a:ext uri="{FF2B5EF4-FFF2-40B4-BE49-F238E27FC236}">
                <a16:creationId xmlns:a16="http://schemas.microsoft.com/office/drawing/2014/main" id="{65B9A82C-A34F-46B0-812E-52CBF8E5D900}"/>
              </a:ext>
            </a:extLst>
          </p:cNvPr>
          <p:cNvCxnSpPr/>
          <p:nvPr/>
        </p:nvCxnSpPr>
        <p:spPr>
          <a:xfrm flipV="1">
            <a:off x="4197124" y="4731331"/>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3" name="直接箭头连接符 462">
            <a:extLst>
              <a:ext uri="{FF2B5EF4-FFF2-40B4-BE49-F238E27FC236}">
                <a16:creationId xmlns:a16="http://schemas.microsoft.com/office/drawing/2014/main" id="{A73E3E06-BDE1-4497-B37E-F3F166077D09}"/>
              </a:ext>
            </a:extLst>
          </p:cNvPr>
          <p:cNvCxnSpPr/>
          <p:nvPr/>
        </p:nvCxnSpPr>
        <p:spPr>
          <a:xfrm flipV="1">
            <a:off x="4208559" y="507462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64" name="Line 10">
            <a:extLst>
              <a:ext uri="{FF2B5EF4-FFF2-40B4-BE49-F238E27FC236}">
                <a16:creationId xmlns:a16="http://schemas.microsoft.com/office/drawing/2014/main" id="{6B0374D8-9451-4146-B880-F247D96ED567}"/>
              </a:ext>
            </a:extLst>
          </p:cNvPr>
          <p:cNvSpPr>
            <a:spLocks noChangeShapeType="1"/>
          </p:cNvSpPr>
          <p:nvPr/>
        </p:nvSpPr>
        <p:spPr bwMode="auto">
          <a:xfrm rot="16200000">
            <a:off x="2678047" y="5605147"/>
            <a:ext cx="2023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465" name="直接箭头连接符 464">
            <a:extLst>
              <a:ext uri="{FF2B5EF4-FFF2-40B4-BE49-F238E27FC236}">
                <a16:creationId xmlns:a16="http://schemas.microsoft.com/office/drawing/2014/main" id="{26E4A961-7396-4674-93B1-C79B91CB4ED0}"/>
              </a:ext>
            </a:extLst>
          </p:cNvPr>
          <p:cNvCxnSpPr/>
          <p:nvPr/>
        </p:nvCxnSpPr>
        <p:spPr>
          <a:xfrm flipV="1">
            <a:off x="4534076" y="1787555"/>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66" name="直接箭头连接符 465">
            <a:extLst>
              <a:ext uri="{FF2B5EF4-FFF2-40B4-BE49-F238E27FC236}">
                <a16:creationId xmlns:a16="http://schemas.microsoft.com/office/drawing/2014/main" id="{6EAE7BA3-273F-4CE9-BA30-BADE5AE109C3}"/>
              </a:ext>
            </a:extLst>
          </p:cNvPr>
          <p:cNvCxnSpPr/>
          <p:nvPr/>
        </p:nvCxnSpPr>
        <p:spPr>
          <a:xfrm flipV="1">
            <a:off x="4534076" y="2127963"/>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67" name="直接箭头连接符 466">
            <a:extLst>
              <a:ext uri="{FF2B5EF4-FFF2-40B4-BE49-F238E27FC236}">
                <a16:creationId xmlns:a16="http://schemas.microsoft.com/office/drawing/2014/main" id="{C1661F74-6C1D-4AA0-9E3A-8AFB89DAFD58}"/>
              </a:ext>
            </a:extLst>
          </p:cNvPr>
          <p:cNvCxnSpPr/>
          <p:nvPr/>
        </p:nvCxnSpPr>
        <p:spPr>
          <a:xfrm>
            <a:off x="4540966" y="2487472"/>
            <a:ext cx="326629"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68" name="直接箭头连接符 467">
            <a:extLst>
              <a:ext uri="{FF2B5EF4-FFF2-40B4-BE49-F238E27FC236}">
                <a16:creationId xmlns:a16="http://schemas.microsoft.com/office/drawing/2014/main" id="{B9CA2D72-1ECA-4B17-815B-2345BE870BD5}"/>
              </a:ext>
            </a:extLst>
          </p:cNvPr>
          <p:cNvCxnSpPr/>
          <p:nvPr/>
        </p:nvCxnSpPr>
        <p:spPr>
          <a:xfrm>
            <a:off x="4532109" y="1786463"/>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69" name="直接箭头连接符 468">
            <a:extLst>
              <a:ext uri="{FF2B5EF4-FFF2-40B4-BE49-F238E27FC236}">
                <a16:creationId xmlns:a16="http://schemas.microsoft.com/office/drawing/2014/main" id="{3E81570A-BD7C-44EA-90EE-E4A9BD5D8AFB}"/>
              </a:ext>
            </a:extLst>
          </p:cNvPr>
          <p:cNvCxnSpPr/>
          <p:nvPr/>
        </p:nvCxnSpPr>
        <p:spPr>
          <a:xfrm>
            <a:off x="4532109" y="2132504"/>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70" name="直接箭头连接符 469">
            <a:extLst>
              <a:ext uri="{FF2B5EF4-FFF2-40B4-BE49-F238E27FC236}">
                <a16:creationId xmlns:a16="http://schemas.microsoft.com/office/drawing/2014/main" id="{C1F4A3AA-10A3-43F4-8837-E2370C1F43B2}"/>
              </a:ext>
            </a:extLst>
          </p:cNvPr>
          <p:cNvCxnSpPr/>
          <p:nvPr/>
        </p:nvCxnSpPr>
        <p:spPr>
          <a:xfrm flipV="1">
            <a:off x="4539924" y="1427709"/>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71" name="直接箭头连接符 470">
            <a:extLst>
              <a:ext uri="{FF2B5EF4-FFF2-40B4-BE49-F238E27FC236}">
                <a16:creationId xmlns:a16="http://schemas.microsoft.com/office/drawing/2014/main" id="{B25CDF23-F996-4BA6-A937-0134366B6A49}"/>
              </a:ext>
            </a:extLst>
          </p:cNvPr>
          <p:cNvCxnSpPr/>
          <p:nvPr/>
        </p:nvCxnSpPr>
        <p:spPr>
          <a:xfrm flipV="1">
            <a:off x="4521042" y="3338754"/>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2" name="直接箭头连接符 471">
            <a:extLst>
              <a:ext uri="{FF2B5EF4-FFF2-40B4-BE49-F238E27FC236}">
                <a16:creationId xmlns:a16="http://schemas.microsoft.com/office/drawing/2014/main" id="{563850A2-458E-46E0-B7AA-3057818AFA0D}"/>
              </a:ext>
            </a:extLst>
          </p:cNvPr>
          <p:cNvCxnSpPr/>
          <p:nvPr/>
        </p:nvCxnSpPr>
        <p:spPr>
          <a:xfrm flipV="1">
            <a:off x="4521042" y="3679162"/>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3" name="直接箭头连接符 472">
            <a:extLst>
              <a:ext uri="{FF2B5EF4-FFF2-40B4-BE49-F238E27FC236}">
                <a16:creationId xmlns:a16="http://schemas.microsoft.com/office/drawing/2014/main" id="{14F6CBD4-5D0F-4CF8-A82E-A480B9A5A7BB}"/>
              </a:ext>
            </a:extLst>
          </p:cNvPr>
          <p:cNvCxnSpPr/>
          <p:nvPr/>
        </p:nvCxnSpPr>
        <p:spPr>
          <a:xfrm>
            <a:off x="4527932" y="4038670"/>
            <a:ext cx="326629"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4" name="直接箭头连接符 473">
            <a:extLst>
              <a:ext uri="{FF2B5EF4-FFF2-40B4-BE49-F238E27FC236}">
                <a16:creationId xmlns:a16="http://schemas.microsoft.com/office/drawing/2014/main" id="{C41FD2A7-1DB3-443E-B143-965E48A46A44}"/>
              </a:ext>
            </a:extLst>
          </p:cNvPr>
          <p:cNvCxnSpPr/>
          <p:nvPr/>
        </p:nvCxnSpPr>
        <p:spPr>
          <a:xfrm>
            <a:off x="4514151" y="3332405"/>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5" name="直接箭头连接符 474">
            <a:extLst>
              <a:ext uri="{FF2B5EF4-FFF2-40B4-BE49-F238E27FC236}">
                <a16:creationId xmlns:a16="http://schemas.microsoft.com/office/drawing/2014/main" id="{B1B83967-EF98-413E-BA3E-44D2B1E6CACF}"/>
              </a:ext>
            </a:extLst>
          </p:cNvPr>
          <p:cNvCxnSpPr/>
          <p:nvPr/>
        </p:nvCxnSpPr>
        <p:spPr>
          <a:xfrm flipV="1">
            <a:off x="4527167" y="2966740"/>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6" name="直接箭头连接符 475">
            <a:extLst>
              <a:ext uri="{FF2B5EF4-FFF2-40B4-BE49-F238E27FC236}">
                <a16:creationId xmlns:a16="http://schemas.microsoft.com/office/drawing/2014/main" id="{00BB5D83-6F90-4DEA-BA50-A2B9D3A8E5FF}"/>
              </a:ext>
            </a:extLst>
          </p:cNvPr>
          <p:cNvCxnSpPr/>
          <p:nvPr/>
        </p:nvCxnSpPr>
        <p:spPr>
          <a:xfrm>
            <a:off x="4553191" y="3677946"/>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7" name="直接箭头连接符 476">
            <a:extLst>
              <a:ext uri="{FF2B5EF4-FFF2-40B4-BE49-F238E27FC236}">
                <a16:creationId xmlns:a16="http://schemas.microsoft.com/office/drawing/2014/main" id="{7B3A27E9-5452-4814-839E-ADC84EF2E758}"/>
              </a:ext>
            </a:extLst>
          </p:cNvPr>
          <p:cNvCxnSpPr/>
          <p:nvPr/>
        </p:nvCxnSpPr>
        <p:spPr>
          <a:xfrm flipV="1">
            <a:off x="4530516" y="4390975"/>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78" name="直接箭头连接符 477">
            <a:extLst>
              <a:ext uri="{FF2B5EF4-FFF2-40B4-BE49-F238E27FC236}">
                <a16:creationId xmlns:a16="http://schemas.microsoft.com/office/drawing/2014/main" id="{CA8A525B-E3B7-4D32-BE0E-ACF53BFCAE57}"/>
              </a:ext>
            </a:extLst>
          </p:cNvPr>
          <p:cNvCxnSpPr/>
          <p:nvPr/>
        </p:nvCxnSpPr>
        <p:spPr>
          <a:xfrm flipV="1">
            <a:off x="4523625" y="4736704"/>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79" name="直接箭头连接符 478">
            <a:extLst>
              <a:ext uri="{FF2B5EF4-FFF2-40B4-BE49-F238E27FC236}">
                <a16:creationId xmlns:a16="http://schemas.microsoft.com/office/drawing/2014/main" id="{213E9171-1E30-4A5A-8D35-13BD0CEF7C3C}"/>
              </a:ext>
            </a:extLst>
          </p:cNvPr>
          <p:cNvCxnSpPr/>
          <p:nvPr/>
        </p:nvCxnSpPr>
        <p:spPr>
          <a:xfrm flipV="1">
            <a:off x="4525196" y="5077113"/>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80" name="直接箭头连接符 479">
            <a:extLst>
              <a:ext uri="{FF2B5EF4-FFF2-40B4-BE49-F238E27FC236}">
                <a16:creationId xmlns:a16="http://schemas.microsoft.com/office/drawing/2014/main" id="{BC1422A4-EB9B-461A-9C55-31D29126C56D}"/>
              </a:ext>
            </a:extLst>
          </p:cNvPr>
          <p:cNvCxnSpPr/>
          <p:nvPr/>
        </p:nvCxnSpPr>
        <p:spPr>
          <a:xfrm flipV="1">
            <a:off x="4537406" y="5429730"/>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81" name="直接箭头连接符 480">
            <a:extLst>
              <a:ext uri="{FF2B5EF4-FFF2-40B4-BE49-F238E27FC236}">
                <a16:creationId xmlns:a16="http://schemas.microsoft.com/office/drawing/2014/main" id="{9FC33F62-6BBC-4403-A19C-1A2FFDC6BB04}"/>
              </a:ext>
            </a:extLst>
          </p:cNvPr>
          <p:cNvCxnSpPr/>
          <p:nvPr/>
        </p:nvCxnSpPr>
        <p:spPr>
          <a:xfrm flipV="1">
            <a:off x="4518305" y="4743595"/>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82" name="直接箭头连接符 481">
            <a:extLst>
              <a:ext uri="{FF2B5EF4-FFF2-40B4-BE49-F238E27FC236}">
                <a16:creationId xmlns:a16="http://schemas.microsoft.com/office/drawing/2014/main" id="{F616B1AE-7C87-4053-84E7-17C1CC2FAD7B}"/>
              </a:ext>
            </a:extLst>
          </p:cNvPr>
          <p:cNvCxnSpPr/>
          <p:nvPr/>
        </p:nvCxnSpPr>
        <p:spPr>
          <a:xfrm flipV="1">
            <a:off x="4529740" y="5086890"/>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83" name="矩形 482">
            <a:extLst>
              <a:ext uri="{FF2B5EF4-FFF2-40B4-BE49-F238E27FC236}">
                <a16:creationId xmlns:a16="http://schemas.microsoft.com/office/drawing/2014/main" id="{EE8EF158-9946-4333-915A-E7B1E2FD13BA}"/>
              </a:ext>
            </a:extLst>
          </p:cNvPr>
          <p:cNvSpPr/>
          <p:nvPr/>
        </p:nvSpPr>
        <p:spPr>
          <a:xfrm>
            <a:off x="4494659" y="6006236"/>
            <a:ext cx="274988" cy="300502"/>
          </a:xfrm>
          <a:prstGeom prst="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九</a:t>
            </a:r>
          </a:p>
        </p:txBody>
      </p:sp>
      <p:cxnSp>
        <p:nvCxnSpPr>
          <p:cNvPr id="484" name="直接箭头连接符 483">
            <a:extLst>
              <a:ext uri="{FF2B5EF4-FFF2-40B4-BE49-F238E27FC236}">
                <a16:creationId xmlns:a16="http://schemas.microsoft.com/office/drawing/2014/main" id="{7BD5DA8D-4CBD-4530-A020-99A587572AC6}"/>
              </a:ext>
            </a:extLst>
          </p:cNvPr>
          <p:cNvCxnSpPr/>
          <p:nvPr/>
        </p:nvCxnSpPr>
        <p:spPr>
          <a:xfrm flipV="1">
            <a:off x="4614386" y="5414053"/>
            <a:ext cx="247849" cy="58472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85" name="直接箭头连接符 484">
            <a:extLst>
              <a:ext uri="{FF2B5EF4-FFF2-40B4-BE49-F238E27FC236}">
                <a16:creationId xmlns:a16="http://schemas.microsoft.com/office/drawing/2014/main" id="{857B121B-4CD3-4F2A-B630-4D6280ED1E34}"/>
              </a:ext>
            </a:extLst>
          </p:cNvPr>
          <p:cNvCxnSpPr/>
          <p:nvPr/>
        </p:nvCxnSpPr>
        <p:spPr>
          <a:xfrm flipV="1">
            <a:off x="4614385" y="4026701"/>
            <a:ext cx="257334" cy="197208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6" name="直接箭头连接符 485">
            <a:extLst>
              <a:ext uri="{FF2B5EF4-FFF2-40B4-BE49-F238E27FC236}">
                <a16:creationId xmlns:a16="http://schemas.microsoft.com/office/drawing/2014/main" id="{232A113D-9282-474D-B0E7-E7ACE062B555}"/>
              </a:ext>
            </a:extLst>
          </p:cNvPr>
          <p:cNvCxnSpPr/>
          <p:nvPr/>
        </p:nvCxnSpPr>
        <p:spPr>
          <a:xfrm flipV="1">
            <a:off x="4614386" y="2468019"/>
            <a:ext cx="247849" cy="3530763"/>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87" name="直接箭头连接符 486">
            <a:extLst>
              <a:ext uri="{FF2B5EF4-FFF2-40B4-BE49-F238E27FC236}">
                <a16:creationId xmlns:a16="http://schemas.microsoft.com/office/drawing/2014/main" id="{EA35895D-EC9C-4B72-9C33-67F87BD990E0}"/>
              </a:ext>
            </a:extLst>
          </p:cNvPr>
          <p:cNvCxnSpPr/>
          <p:nvPr/>
        </p:nvCxnSpPr>
        <p:spPr>
          <a:xfrm flipV="1">
            <a:off x="4848026" y="1768795"/>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88" name="直接箭头连接符 487">
            <a:extLst>
              <a:ext uri="{FF2B5EF4-FFF2-40B4-BE49-F238E27FC236}">
                <a16:creationId xmlns:a16="http://schemas.microsoft.com/office/drawing/2014/main" id="{D83C9895-B984-40BF-9188-307298DBBA06}"/>
              </a:ext>
            </a:extLst>
          </p:cNvPr>
          <p:cNvCxnSpPr/>
          <p:nvPr/>
        </p:nvCxnSpPr>
        <p:spPr>
          <a:xfrm flipV="1">
            <a:off x="4848026" y="2109203"/>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89" name="直接箭头连接符 488">
            <a:extLst>
              <a:ext uri="{FF2B5EF4-FFF2-40B4-BE49-F238E27FC236}">
                <a16:creationId xmlns:a16="http://schemas.microsoft.com/office/drawing/2014/main" id="{CBA232EE-FC62-4958-BF8C-A0F63852E7A5}"/>
              </a:ext>
            </a:extLst>
          </p:cNvPr>
          <p:cNvCxnSpPr/>
          <p:nvPr/>
        </p:nvCxnSpPr>
        <p:spPr>
          <a:xfrm>
            <a:off x="4854916" y="2468712"/>
            <a:ext cx="326629"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90" name="直接箭头连接符 489">
            <a:extLst>
              <a:ext uri="{FF2B5EF4-FFF2-40B4-BE49-F238E27FC236}">
                <a16:creationId xmlns:a16="http://schemas.microsoft.com/office/drawing/2014/main" id="{CC52EDFD-8931-4833-B016-3E07D6E173B6}"/>
              </a:ext>
            </a:extLst>
          </p:cNvPr>
          <p:cNvCxnSpPr/>
          <p:nvPr/>
        </p:nvCxnSpPr>
        <p:spPr>
          <a:xfrm>
            <a:off x="4846059" y="1767703"/>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91" name="直接箭头连接符 490">
            <a:extLst>
              <a:ext uri="{FF2B5EF4-FFF2-40B4-BE49-F238E27FC236}">
                <a16:creationId xmlns:a16="http://schemas.microsoft.com/office/drawing/2014/main" id="{CC0CF212-DA29-4AE5-A221-96A15190A7B8}"/>
              </a:ext>
            </a:extLst>
          </p:cNvPr>
          <p:cNvCxnSpPr/>
          <p:nvPr/>
        </p:nvCxnSpPr>
        <p:spPr>
          <a:xfrm>
            <a:off x="4846059" y="2113744"/>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92" name="直接箭头连接符 491">
            <a:extLst>
              <a:ext uri="{FF2B5EF4-FFF2-40B4-BE49-F238E27FC236}">
                <a16:creationId xmlns:a16="http://schemas.microsoft.com/office/drawing/2014/main" id="{F82A9926-9FB4-4801-A745-1BA432992E66}"/>
              </a:ext>
            </a:extLst>
          </p:cNvPr>
          <p:cNvCxnSpPr/>
          <p:nvPr/>
        </p:nvCxnSpPr>
        <p:spPr>
          <a:xfrm flipV="1">
            <a:off x="4853874" y="1408949"/>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93" name="直接箭头连接符 492">
            <a:extLst>
              <a:ext uri="{FF2B5EF4-FFF2-40B4-BE49-F238E27FC236}">
                <a16:creationId xmlns:a16="http://schemas.microsoft.com/office/drawing/2014/main" id="{802F1100-406B-4652-A8CF-4EDFB0C79555}"/>
              </a:ext>
            </a:extLst>
          </p:cNvPr>
          <p:cNvCxnSpPr/>
          <p:nvPr/>
        </p:nvCxnSpPr>
        <p:spPr>
          <a:xfrm flipV="1">
            <a:off x="4878757" y="3335889"/>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4" name="直接箭头连接符 493">
            <a:extLst>
              <a:ext uri="{FF2B5EF4-FFF2-40B4-BE49-F238E27FC236}">
                <a16:creationId xmlns:a16="http://schemas.microsoft.com/office/drawing/2014/main" id="{9BBFE074-211C-4939-8EA9-F05994BBBF28}"/>
              </a:ext>
            </a:extLst>
          </p:cNvPr>
          <p:cNvCxnSpPr/>
          <p:nvPr/>
        </p:nvCxnSpPr>
        <p:spPr>
          <a:xfrm flipV="1">
            <a:off x="4878757" y="3676297"/>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5" name="直接箭头连接符 494">
            <a:extLst>
              <a:ext uri="{FF2B5EF4-FFF2-40B4-BE49-F238E27FC236}">
                <a16:creationId xmlns:a16="http://schemas.microsoft.com/office/drawing/2014/main" id="{68573778-5A08-44DC-B493-2800163FE506}"/>
              </a:ext>
            </a:extLst>
          </p:cNvPr>
          <p:cNvCxnSpPr/>
          <p:nvPr/>
        </p:nvCxnSpPr>
        <p:spPr>
          <a:xfrm>
            <a:off x="4885647" y="4035805"/>
            <a:ext cx="326629"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6" name="直接箭头连接符 495">
            <a:extLst>
              <a:ext uri="{FF2B5EF4-FFF2-40B4-BE49-F238E27FC236}">
                <a16:creationId xmlns:a16="http://schemas.microsoft.com/office/drawing/2014/main" id="{F8C1D3C5-3C28-4F82-8C22-D0C1077553FB}"/>
              </a:ext>
            </a:extLst>
          </p:cNvPr>
          <p:cNvCxnSpPr/>
          <p:nvPr/>
        </p:nvCxnSpPr>
        <p:spPr>
          <a:xfrm>
            <a:off x="4871866" y="3329540"/>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7" name="直接箭头连接符 496">
            <a:extLst>
              <a:ext uri="{FF2B5EF4-FFF2-40B4-BE49-F238E27FC236}">
                <a16:creationId xmlns:a16="http://schemas.microsoft.com/office/drawing/2014/main" id="{15A6C028-C5A1-41C6-8148-87A3040C7F54}"/>
              </a:ext>
            </a:extLst>
          </p:cNvPr>
          <p:cNvCxnSpPr/>
          <p:nvPr/>
        </p:nvCxnSpPr>
        <p:spPr>
          <a:xfrm flipV="1">
            <a:off x="4884882" y="2963875"/>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8" name="直接箭头连接符 497">
            <a:extLst>
              <a:ext uri="{FF2B5EF4-FFF2-40B4-BE49-F238E27FC236}">
                <a16:creationId xmlns:a16="http://schemas.microsoft.com/office/drawing/2014/main" id="{2C9045A3-C06D-40AF-AFC5-C073E160D0B7}"/>
              </a:ext>
            </a:extLst>
          </p:cNvPr>
          <p:cNvCxnSpPr/>
          <p:nvPr/>
        </p:nvCxnSpPr>
        <p:spPr>
          <a:xfrm>
            <a:off x="4910906" y="3675081"/>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9" name="直接箭头连接符 498">
            <a:extLst>
              <a:ext uri="{FF2B5EF4-FFF2-40B4-BE49-F238E27FC236}">
                <a16:creationId xmlns:a16="http://schemas.microsoft.com/office/drawing/2014/main" id="{98230436-38DE-4B18-B8EB-2EDC1E4E4D5A}"/>
              </a:ext>
            </a:extLst>
          </p:cNvPr>
          <p:cNvCxnSpPr/>
          <p:nvPr/>
        </p:nvCxnSpPr>
        <p:spPr>
          <a:xfrm flipV="1">
            <a:off x="4876832" y="4391751"/>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00" name="直接箭头连接符 499">
            <a:extLst>
              <a:ext uri="{FF2B5EF4-FFF2-40B4-BE49-F238E27FC236}">
                <a16:creationId xmlns:a16="http://schemas.microsoft.com/office/drawing/2014/main" id="{79F23413-26F8-4420-A968-C3250B357124}"/>
              </a:ext>
            </a:extLst>
          </p:cNvPr>
          <p:cNvCxnSpPr/>
          <p:nvPr/>
        </p:nvCxnSpPr>
        <p:spPr>
          <a:xfrm flipV="1">
            <a:off x="4869941" y="4737480"/>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01" name="直接箭头连接符 500">
            <a:extLst>
              <a:ext uri="{FF2B5EF4-FFF2-40B4-BE49-F238E27FC236}">
                <a16:creationId xmlns:a16="http://schemas.microsoft.com/office/drawing/2014/main" id="{772C05A5-69A6-445B-9D0E-F808092A7B1D}"/>
              </a:ext>
            </a:extLst>
          </p:cNvPr>
          <p:cNvCxnSpPr/>
          <p:nvPr/>
        </p:nvCxnSpPr>
        <p:spPr>
          <a:xfrm flipV="1">
            <a:off x="4871512" y="5077889"/>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02" name="直接箭头连接符 501">
            <a:extLst>
              <a:ext uri="{FF2B5EF4-FFF2-40B4-BE49-F238E27FC236}">
                <a16:creationId xmlns:a16="http://schemas.microsoft.com/office/drawing/2014/main" id="{0751280F-C42F-4F98-8134-0F4F3A478613}"/>
              </a:ext>
            </a:extLst>
          </p:cNvPr>
          <p:cNvCxnSpPr/>
          <p:nvPr/>
        </p:nvCxnSpPr>
        <p:spPr>
          <a:xfrm flipV="1">
            <a:off x="4883722" y="543050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03" name="直接箭头连接符 502">
            <a:extLst>
              <a:ext uri="{FF2B5EF4-FFF2-40B4-BE49-F238E27FC236}">
                <a16:creationId xmlns:a16="http://schemas.microsoft.com/office/drawing/2014/main" id="{376BA5EE-1197-4771-B1C1-AAEADB9CCED5}"/>
              </a:ext>
            </a:extLst>
          </p:cNvPr>
          <p:cNvCxnSpPr/>
          <p:nvPr/>
        </p:nvCxnSpPr>
        <p:spPr>
          <a:xfrm flipV="1">
            <a:off x="4864621" y="4744371"/>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04" name="直接箭头连接符 503">
            <a:extLst>
              <a:ext uri="{FF2B5EF4-FFF2-40B4-BE49-F238E27FC236}">
                <a16:creationId xmlns:a16="http://schemas.microsoft.com/office/drawing/2014/main" id="{599E91CA-64D6-42A1-BF9D-AB94FB4CC749}"/>
              </a:ext>
            </a:extLst>
          </p:cNvPr>
          <p:cNvCxnSpPr/>
          <p:nvPr/>
        </p:nvCxnSpPr>
        <p:spPr>
          <a:xfrm flipV="1">
            <a:off x="4876056" y="508766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05" name="直接箭头连接符 504">
            <a:extLst>
              <a:ext uri="{FF2B5EF4-FFF2-40B4-BE49-F238E27FC236}">
                <a16:creationId xmlns:a16="http://schemas.microsoft.com/office/drawing/2014/main" id="{B1A8E308-45F2-408C-87B5-731EA95BEDA1}"/>
              </a:ext>
            </a:extLst>
          </p:cNvPr>
          <p:cNvCxnSpPr>
            <a:cxnSpLocks/>
          </p:cNvCxnSpPr>
          <p:nvPr/>
        </p:nvCxnSpPr>
        <p:spPr>
          <a:xfrm flipV="1">
            <a:off x="4272939" y="2474909"/>
            <a:ext cx="269914" cy="3522515"/>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06" name="直接连接符 505">
            <a:extLst>
              <a:ext uri="{FF2B5EF4-FFF2-40B4-BE49-F238E27FC236}">
                <a16:creationId xmlns:a16="http://schemas.microsoft.com/office/drawing/2014/main" id="{C597B1F6-40D9-418D-8EFF-536E75163BFF}"/>
              </a:ext>
            </a:extLst>
          </p:cNvPr>
          <p:cNvCxnSpPr/>
          <p:nvPr/>
        </p:nvCxnSpPr>
        <p:spPr>
          <a:xfrm flipH="1" flipV="1">
            <a:off x="7218653" y="1419021"/>
            <a:ext cx="10330"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7" name="直接连接符 506">
            <a:extLst>
              <a:ext uri="{FF2B5EF4-FFF2-40B4-BE49-F238E27FC236}">
                <a16:creationId xmlns:a16="http://schemas.microsoft.com/office/drawing/2014/main" id="{07A0A21C-1E99-467A-B0B8-8AB520E51E8B}"/>
              </a:ext>
            </a:extLst>
          </p:cNvPr>
          <p:cNvCxnSpPr/>
          <p:nvPr/>
        </p:nvCxnSpPr>
        <p:spPr>
          <a:xfrm flipH="1" flipV="1">
            <a:off x="7565178" y="1419021"/>
            <a:ext cx="1110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8" name="直接连接符 507">
            <a:extLst>
              <a:ext uri="{FF2B5EF4-FFF2-40B4-BE49-F238E27FC236}">
                <a16:creationId xmlns:a16="http://schemas.microsoft.com/office/drawing/2014/main" id="{CF9B63CE-70BA-47E5-A366-57EAEA4AB1D2}"/>
              </a:ext>
            </a:extLst>
          </p:cNvPr>
          <p:cNvCxnSpPr/>
          <p:nvPr/>
        </p:nvCxnSpPr>
        <p:spPr>
          <a:xfrm flipV="1">
            <a:off x="7909802" y="1419020"/>
            <a:ext cx="7997"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9" name="直接连接符 508">
            <a:extLst>
              <a:ext uri="{FF2B5EF4-FFF2-40B4-BE49-F238E27FC236}">
                <a16:creationId xmlns:a16="http://schemas.microsoft.com/office/drawing/2014/main" id="{6753D25A-7140-4C99-ACE3-DE9A0F670167}"/>
              </a:ext>
            </a:extLst>
          </p:cNvPr>
          <p:cNvCxnSpPr/>
          <p:nvPr/>
        </p:nvCxnSpPr>
        <p:spPr>
          <a:xfrm flipH="1" flipV="1">
            <a:off x="8244427" y="1419021"/>
            <a:ext cx="4213"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0" name="直接连接符 509">
            <a:extLst>
              <a:ext uri="{FF2B5EF4-FFF2-40B4-BE49-F238E27FC236}">
                <a16:creationId xmlns:a16="http://schemas.microsoft.com/office/drawing/2014/main" id="{2B6EE935-3FCA-43C6-ACBB-E04E7CA2E8EE}"/>
              </a:ext>
            </a:extLst>
          </p:cNvPr>
          <p:cNvCxnSpPr/>
          <p:nvPr/>
        </p:nvCxnSpPr>
        <p:spPr>
          <a:xfrm flipH="1" flipV="1">
            <a:off x="8595274" y="1419021"/>
            <a:ext cx="665"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1" name="直接连接符 510">
            <a:extLst>
              <a:ext uri="{FF2B5EF4-FFF2-40B4-BE49-F238E27FC236}">
                <a16:creationId xmlns:a16="http://schemas.microsoft.com/office/drawing/2014/main" id="{951757F8-785A-4C87-8052-9B696D601191}"/>
              </a:ext>
            </a:extLst>
          </p:cNvPr>
          <p:cNvCxnSpPr/>
          <p:nvPr/>
        </p:nvCxnSpPr>
        <p:spPr>
          <a:xfrm flipV="1">
            <a:off x="8929457" y="1419021"/>
            <a:ext cx="7794"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2" name="直接连接符 511">
            <a:extLst>
              <a:ext uri="{FF2B5EF4-FFF2-40B4-BE49-F238E27FC236}">
                <a16:creationId xmlns:a16="http://schemas.microsoft.com/office/drawing/2014/main" id="{40A163A6-1B6F-46E6-925F-EA2265099E87}"/>
              </a:ext>
            </a:extLst>
          </p:cNvPr>
          <p:cNvCxnSpPr/>
          <p:nvPr/>
        </p:nvCxnSpPr>
        <p:spPr>
          <a:xfrm flipH="1" flipV="1">
            <a:off x="9264569" y="1419021"/>
            <a:ext cx="3726" cy="40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3" name="直接箭头连接符 512">
            <a:extLst>
              <a:ext uri="{FF2B5EF4-FFF2-40B4-BE49-F238E27FC236}">
                <a16:creationId xmlns:a16="http://schemas.microsoft.com/office/drawing/2014/main" id="{400F43C3-8EC7-4B6C-997A-4D216826FFC2}"/>
              </a:ext>
            </a:extLst>
          </p:cNvPr>
          <p:cNvCxnSpPr/>
          <p:nvPr/>
        </p:nvCxnSpPr>
        <p:spPr>
          <a:xfrm flipV="1">
            <a:off x="7216501" y="5065554"/>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4" name="直接箭头连接符 513">
            <a:extLst>
              <a:ext uri="{FF2B5EF4-FFF2-40B4-BE49-F238E27FC236}">
                <a16:creationId xmlns:a16="http://schemas.microsoft.com/office/drawing/2014/main" id="{2C5C7F8D-3ADC-46A7-AF73-74FF04BB079E}"/>
              </a:ext>
            </a:extLst>
          </p:cNvPr>
          <p:cNvCxnSpPr/>
          <p:nvPr/>
        </p:nvCxnSpPr>
        <p:spPr>
          <a:xfrm flipV="1">
            <a:off x="7543129" y="4725145"/>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5" name="直接箭头连接符 514">
            <a:extLst>
              <a:ext uri="{FF2B5EF4-FFF2-40B4-BE49-F238E27FC236}">
                <a16:creationId xmlns:a16="http://schemas.microsoft.com/office/drawing/2014/main" id="{97B7B368-3577-44C9-A5D9-E74ADB337E1A}"/>
              </a:ext>
            </a:extLst>
          </p:cNvPr>
          <p:cNvCxnSpPr/>
          <p:nvPr/>
        </p:nvCxnSpPr>
        <p:spPr>
          <a:xfrm flipV="1">
            <a:off x="7562230" y="5418172"/>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6" name="直接箭头连接符 515">
            <a:extLst>
              <a:ext uri="{FF2B5EF4-FFF2-40B4-BE49-F238E27FC236}">
                <a16:creationId xmlns:a16="http://schemas.microsoft.com/office/drawing/2014/main" id="{3447CF01-201E-4A22-B200-7D184366138B}"/>
              </a:ext>
            </a:extLst>
          </p:cNvPr>
          <p:cNvCxnSpPr/>
          <p:nvPr/>
        </p:nvCxnSpPr>
        <p:spPr>
          <a:xfrm flipV="1">
            <a:off x="7549244" y="5068442"/>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7" name="直接箭头连接符 516">
            <a:extLst>
              <a:ext uri="{FF2B5EF4-FFF2-40B4-BE49-F238E27FC236}">
                <a16:creationId xmlns:a16="http://schemas.microsoft.com/office/drawing/2014/main" id="{CAE0F7A1-3E7C-49EB-AF43-49A7996C6857}"/>
              </a:ext>
            </a:extLst>
          </p:cNvPr>
          <p:cNvCxnSpPr/>
          <p:nvPr/>
        </p:nvCxnSpPr>
        <p:spPr>
          <a:xfrm flipV="1">
            <a:off x="7890429" y="5058664"/>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8" name="直接箭头连接符 517">
            <a:extLst>
              <a:ext uri="{FF2B5EF4-FFF2-40B4-BE49-F238E27FC236}">
                <a16:creationId xmlns:a16="http://schemas.microsoft.com/office/drawing/2014/main" id="{2F96DDA1-5031-4FA3-BB98-DF1B09A04858}"/>
              </a:ext>
            </a:extLst>
          </p:cNvPr>
          <p:cNvCxnSpPr/>
          <p:nvPr/>
        </p:nvCxnSpPr>
        <p:spPr>
          <a:xfrm flipV="1">
            <a:off x="7902639" y="5411281"/>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9" name="直接箭头连接符 518">
            <a:extLst>
              <a:ext uri="{FF2B5EF4-FFF2-40B4-BE49-F238E27FC236}">
                <a16:creationId xmlns:a16="http://schemas.microsoft.com/office/drawing/2014/main" id="{782D6ABA-34FF-42D0-A561-12C5996FE614}"/>
              </a:ext>
            </a:extLst>
          </p:cNvPr>
          <p:cNvCxnSpPr/>
          <p:nvPr/>
        </p:nvCxnSpPr>
        <p:spPr>
          <a:xfrm flipV="1">
            <a:off x="7883538" y="4735779"/>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0" name="直接箭头连接符 519">
            <a:extLst>
              <a:ext uri="{FF2B5EF4-FFF2-40B4-BE49-F238E27FC236}">
                <a16:creationId xmlns:a16="http://schemas.microsoft.com/office/drawing/2014/main" id="{5762949C-BB58-4BA2-A2B5-7D2855B18209}"/>
              </a:ext>
            </a:extLst>
          </p:cNvPr>
          <p:cNvCxnSpPr/>
          <p:nvPr/>
        </p:nvCxnSpPr>
        <p:spPr>
          <a:xfrm flipV="1">
            <a:off x="7894973" y="5068441"/>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2" name="直接箭头连接符 521">
            <a:extLst>
              <a:ext uri="{FF2B5EF4-FFF2-40B4-BE49-F238E27FC236}">
                <a16:creationId xmlns:a16="http://schemas.microsoft.com/office/drawing/2014/main" id="{C49E3DE3-04FE-4871-8055-BE46AA4144C5}"/>
              </a:ext>
            </a:extLst>
          </p:cNvPr>
          <p:cNvCxnSpPr/>
          <p:nvPr/>
        </p:nvCxnSpPr>
        <p:spPr>
          <a:xfrm flipV="1">
            <a:off x="8229267" y="4735778"/>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3" name="直接箭头连接符 522">
            <a:extLst>
              <a:ext uri="{FF2B5EF4-FFF2-40B4-BE49-F238E27FC236}">
                <a16:creationId xmlns:a16="http://schemas.microsoft.com/office/drawing/2014/main" id="{3F4C8CAC-ADF9-42C8-B435-4E17633E1B85}"/>
              </a:ext>
            </a:extLst>
          </p:cNvPr>
          <p:cNvCxnSpPr/>
          <p:nvPr/>
        </p:nvCxnSpPr>
        <p:spPr>
          <a:xfrm flipV="1">
            <a:off x="8235382" y="5068441"/>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4" name="直接箭头连接符 523">
            <a:extLst>
              <a:ext uri="{FF2B5EF4-FFF2-40B4-BE49-F238E27FC236}">
                <a16:creationId xmlns:a16="http://schemas.microsoft.com/office/drawing/2014/main" id="{E320FE0A-A055-4DD0-A112-024117E5A38D}"/>
              </a:ext>
            </a:extLst>
          </p:cNvPr>
          <p:cNvCxnSpPr/>
          <p:nvPr/>
        </p:nvCxnSpPr>
        <p:spPr>
          <a:xfrm flipV="1">
            <a:off x="8558584" y="4734406"/>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5" name="直接箭头连接符 524">
            <a:extLst>
              <a:ext uri="{FF2B5EF4-FFF2-40B4-BE49-F238E27FC236}">
                <a16:creationId xmlns:a16="http://schemas.microsoft.com/office/drawing/2014/main" id="{EB19703C-A73E-43C4-97F7-2925010B9D32}"/>
              </a:ext>
            </a:extLst>
          </p:cNvPr>
          <p:cNvCxnSpPr/>
          <p:nvPr/>
        </p:nvCxnSpPr>
        <p:spPr>
          <a:xfrm flipV="1">
            <a:off x="7208020" y="5434591"/>
            <a:ext cx="345729" cy="1"/>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6" name="直接箭头连接符 525">
            <a:extLst>
              <a:ext uri="{FF2B5EF4-FFF2-40B4-BE49-F238E27FC236}">
                <a16:creationId xmlns:a16="http://schemas.microsoft.com/office/drawing/2014/main" id="{B0ACE012-7847-44F7-9B18-3A9E40C3DE60}"/>
              </a:ext>
            </a:extLst>
          </p:cNvPr>
          <p:cNvCxnSpPr/>
          <p:nvPr/>
        </p:nvCxnSpPr>
        <p:spPr>
          <a:xfrm flipV="1">
            <a:off x="7905923" y="4371994"/>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7" name="直接箭头连接符 526">
            <a:extLst>
              <a:ext uri="{FF2B5EF4-FFF2-40B4-BE49-F238E27FC236}">
                <a16:creationId xmlns:a16="http://schemas.microsoft.com/office/drawing/2014/main" id="{7891A820-45CD-45E2-BD49-448C5EF89F54}"/>
              </a:ext>
            </a:extLst>
          </p:cNvPr>
          <p:cNvCxnSpPr/>
          <p:nvPr/>
        </p:nvCxnSpPr>
        <p:spPr>
          <a:xfrm flipV="1">
            <a:off x="7848478" y="4745305"/>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8" name="直接箭头连接符 527">
            <a:extLst>
              <a:ext uri="{FF2B5EF4-FFF2-40B4-BE49-F238E27FC236}">
                <a16:creationId xmlns:a16="http://schemas.microsoft.com/office/drawing/2014/main" id="{4D392115-56AD-4E18-BCCC-D8C1F90BC24D}"/>
              </a:ext>
            </a:extLst>
          </p:cNvPr>
          <p:cNvCxnSpPr/>
          <p:nvPr/>
        </p:nvCxnSpPr>
        <p:spPr>
          <a:xfrm flipV="1">
            <a:off x="8244762" y="4371994"/>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9" name="直接箭头连接符 528">
            <a:extLst>
              <a:ext uri="{FF2B5EF4-FFF2-40B4-BE49-F238E27FC236}">
                <a16:creationId xmlns:a16="http://schemas.microsoft.com/office/drawing/2014/main" id="{9359528B-9376-4546-A651-3D4FC966DE9D}"/>
              </a:ext>
            </a:extLst>
          </p:cNvPr>
          <p:cNvCxnSpPr/>
          <p:nvPr/>
        </p:nvCxnSpPr>
        <p:spPr>
          <a:xfrm flipV="1">
            <a:off x="8197347" y="4738415"/>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0" name="直接箭头连接符 529">
            <a:extLst>
              <a:ext uri="{FF2B5EF4-FFF2-40B4-BE49-F238E27FC236}">
                <a16:creationId xmlns:a16="http://schemas.microsoft.com/office/drawing/2014/main" id="{F707B9FF-8F09-4552-8318-A8176C6ACF40}"/>
              </a:ext>
            </a:extLst>
          </p:cNvPr>
          <p:cNvCxnSpPr/>
          <p:nvPr/>
        </p:nvCxnSpPr>
        <p:spPr>
          <a:xfrm flipV="1">
            <a:off x="8579850" y="4365105"/>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2" name="直接箭头连接符 531">
            <a:extLst>
              <a:ext uri="{FF2B5EF4-FFF2-40B4-BE49-F238E27FC236}">
                <a16:creationId xmlns:a16="http://schemas.microsoft.com/office/drawing/2014/main" id="{FB22C985-9D17-4A96-BE7A-B975E08E2C57}"/>
              </a:ext>
            </a:extLst>
          </p:cNvPr>
          <p:cNvCxnSpPr/>
          <p:nvPr/>
        </p:nvCxnSpPr>
        <p:spPr>
          <a:xfrm flipV="1">
            <a:off x="7568060" y="5071340"/>
            <a:ext cx="345729" cy="35261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4" name="直接箭头连接符 533">
            <a:extLst>
              <a:ext uri="{FF2B5EF4-FFF2-40B4-BE49-F238E27FC236}">
                <a16:creationId xmlns:a16="http://schemas.microsoft.com/office/drawing/2014/main" id="{B3B4DBDE-8ED0-46D1-B7B7-ED40BFE6DFDE}"/>
              </a:ext>
            </a:extLst>
          </p:cNvPr>
          <p:cNvCxnSpPr/>
          <p:nvPr/>
        </p:nvCxnSpPr>
        <p:spPr>
          <a:xfrm flipV="1">
            <a:off x="7226920" y="3679899"/>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5" name="直接箭头连接符 534">
            <a:extLst>
              <a:ext uri="{FF2B5EF4-FFF2-40B4-BE49-F238E27FC236}">
                <a16:creationId xmlns:a16="http://schemas.microsoft.com/office/drawing/2014/main" id="{8D01F7EC-89D5-4B12-8DC5-60C339877F37}"/>
              </a:ext>
            </a:extLst>
          </p:cNvPr>
          <p:cNvCxnSpPr/>
          <p:nvPr/>
        </p:nvCxnSpPr>
        <p:spPr>
          <a:xfrm flipV="1">
            <a:off x="7220029" y="4028877"/>
            <a:ext cx="372556" cy="4183"/>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6" name="直接箭头连接符 535">
            <a:extLst>
              <a:ext uri="{FF2B5EF4-FFF2-40B4-BE49-F238E27FC236}">
                <a16:creationId xmlns:a16="http://schemas.microsoft.com/office/drawing/2014/main" id="{67AED8A9-46D1-49F8-969B-EA60F9004CD3}"/>
              </a:ext>
            </a:extLst>
          </p:cNvPr>
          <p:cNvCxnSpPr/>
          <p:nvPr/>
        </p:nvCxnSpPr>
        <p:spPr>
          <a:xfrm flipV="1">
            <a:off x="7560439" y="3339491"/>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7" name="直接箭头连接符 536">
            <a:extLst>
              <a:ext uri="{FF2B5EF4-FFF2-40B4-BE49-F238E27FC236}">
                <a16:creationId xmlns:a16="http://schemas.microsoft.com/office/drawing/2014/main" id="{3F403D15-5FFB-4573-9F4A-41EBE27AB317}"/>
              </a:ext>
            </a:extLst>
          </p:cNvPr>
          <p:cNvCxnSpPr/>
          <p:nvPr/>
        </p:nvCxnSpPr>
        <p:spPr>
          <a:xfrm flipV="1">
            <a:off x="7565759" y="3686789"/>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8" name="直接箭头连接符 537">
            <a:extLst>
              <a:ext uri="{FF2B5EF4-FFF2-40B4-BE49-F238E27FC236}">
                <a16:creationId xmlns:a16="http://schemas.microsoft.com/office/drawing/2014/main" id="{9ACC2DF9-0C13-4CE8-96B2-58556FE0D86C}"/>
              </a:ext>
            </a:extLst>
          </p:cNvPr>
          <p:cNvCxnSpPr/>
          <p:nvPr/>
        </p:nvCxnSpPr>
        <p:spPr>
          <a:xfrm>
            <a:off x="7565759" y="4032518"/>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9" name="直接箭头连接符 538">
            <a:extLst>
              <a:ext uri="{FF2B5EF4-FFF2-40B4-BE49-F238E27FC236}">
                <a16:creationId xmlns:a16="http://schemas.microsoft.com/office/drawing/2014/main" id="{EBFB6332-1B54-4BB6-A4EF-9F4A5D53F833}"/>
              </a:ext>
            </a:extLst>
          </p:cNvPr>
          <p:cNvCxnSpPr/>
          <p:nvPr/>
        </p:nvCxnSpPr>
        <p:spPr>
          <a:xfrm>
            <a:off x="7592586" y="3679225"/>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0" name="直接箭头连接符 539">
            <a:extLst>
              <a:ext uri="{FF2B5EF4-FFF2-40B4-BE49-F238E27FC236}">
                <a16:creationId xmlns:a16="http://schemas.microsoft.com/office/drawing/2014/main" id="{B0F0D68D-E1E6-4DD9-A41F-02EC03A685A2}"/>
              </a:ext>
            </a:extLst>
          </p:cNvPr>
          <p:cNvCxnSpPr/>
          <p:nvPr/>
        </p:nvCxnSpPr>
        <p:spPr>
          <a:xfrm flipV="1">
            <a:off x="7906167" y="3679899"/>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1" name="直接箭头连接符 540">
            <a:extLst>
              <a:ext uri="{FF2B5EF4-FFF2-40B4-BE49-F238E27FC236}">
                <a16:creationId xmlns:a16="http://schemas.microsoft.com/office/drawing/2014/main" id="{A1BB8792-DB64-470C-B531-08A70282DE28}"/>
              </a:ext>
            </a:extLst>
          </p:cNvPr>
          <p:cNvCxnSpPr/>
          <p:nvPr/>
        </p:nvCxnSpPr>
        <p:spPr>
          <a:xfrm>
            <a:off x="7913057" y="4039407"/>
            <a:ext cx="326629"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2" name="直接箭头连接符 541">
            <a:extLst>
              <a:ext uri="{FF2B5EF4-FFF2-40B4-BE49-F238E27FC236}">
                <a16:creationId xmlns:a16="http://schemas.microsoft.com/office/drawing/2014/main" id="{C884093E-22C3-471D-9661-A5A2B00F239C}"/>
              </a:ext>
            </a:extLst>
          </p:cNvPr>
          <p:cNvCxnSpPr/>
          <p:nvPr/>
        </p:nvCxnSpPr>
        <p:spPr>
          <a:xfrm>
            <a:off x="7899276" y="3333142"/>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3" name="直接箭头连接符 542">
            <a:extLst>
              <a:ext uri="{FF2B5EF4-FFF2-40B4-BE49-F238E27FC236}">
                <a16:creationId xmlns:a16="http://schemas.microsoft.com/office/drawing/2014/main" id="{06CC300A-2369-4588-9B90-7B1035A795C0}"/>
              </a:ext>
            </a:extLst>
          </p:cNvPr>
          <p:cNvCxnSpPr/>
          <p:nvPr/>
        </p:nvCxnSpPr>
        <p:spPr>
          <a:xfrm flipV="1">
            <a:off x="7912292" y="2967477"/>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4" name="直接箭头连接符 543">
            <a:extLst>
              <a:ext uri="{FF2B5EF4-FFF2-40B4-BE49-F238E27FC236}">
                <a16:creationId xmlns:a16="http://schemas.microsoft.com/office/drawing/2014/main" id="{A01AC5E5-3EEF-41D7-AA52-FC5F8BBD2EF9}"/>
              </a:ext>
            </a:extLst>
          </p:cNvPr>
          <p:cNvCxnSpPr/>
          <p:nvPr/>
        </p:nvCxnSpPr>
        <p:spPr>
          <a:xfrm>
            <a:off x="7938316" y="3678683"/>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5" name="直接箭头连接符 544">
            <a:extLst>
              <a:ext uri="{FF2B5EF4-FFF2-40B4-BE49-F238E27FC236}">
                <a16:creationId xmlns:a16="http://schemas.microsoft.com/office/drawing/2014/main" id="{299B9288-8C80-4EE3-AAAB-5F5ADBD68392}"/>
              </a:ext>
            </a:extLst>
          </p:cNvPr>
          <p:cNvCxnSpPr/>
          <p:nvPr/>
        </p:nvCxnSpPr>
        <p:spPr>
          <a:xfrm flipV="1">
            <a:off x="8253466" y="3679899"/>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6" name="直接箭头连接符 545">
            <a:extLst>
              <a:ext uri="{FF2B5EF4-FFF2-40B4-BE49-F238E27FC236}">
                <a16:creationId xmlns:a16="http://schemas.microsoft.com/office/drawing/2014/main" id="{F2C34E43-E1F7-4862-A037-6EBE2599068D}"/>
              </a:ext>
            </a:extLst>
          </p:cNvPr>
          <p:cNvCxnSpPr/>
          <p:nvPr/>
        </p:nvCxnSpPr>
        <p:spPr>
          <a:xfrm flipV="1">
            <a:off x="8242506" y="2978258"/>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7" name="直接箭头连接符 546">
            <a:extLst>
              <a:ext uri="{FF2B5EF4-FFF2-40B4-BE49-F238E27FC236}">
                <a16:creationId xmlns:a16="http://schemas.microsoft.com/office/drawing/2014/main" id="{52FE11E7-ADCF-463F-AE31-F49A3D0FE1CD}"/>
              </a:ext>
            </a:extLst>
          </p:cNvPr>
          <p:cNvCxnSpPr/>
          <p:nvPr/>
        </p:nvCxnSpPr>
        <p:spPr>
          <a:xfrm>
            <a:off x="8285615" y="3685572"/>
            <a:ext cx="326629"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8" name="直接箭头连接符 547">
            <a:extLst>
              <a:ext uri="{FF2B5EF4-FFF2-40B4-BE49-F238E27FC236}">
                <a16:creationId xmlns:a16="http://schemas.microsoft.com/office/drawing/2014/main" id="{1948C8A3-9358-44B3-A215-122613DCF891}"/>
              </a:ext>
            </a:extLst>
          </p:cNvPr>
          <p:cNvCxnSpPr/>
          <p:nvPr/>
        </p:nvCxnSpPr>
        <p:spPr>
          <a:xfrm flipV="1">
            <a:off x="8586985" y="3339491"/>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9" name="直接箭头连接符 548">
            <a:extLst>
              <a:ext uri="{FF2B5EF4-FFF2-40B4-BE49-F238E27FC236}">
                <a16:creationId xmlns:a16="http://schemas.microsoft.com/office/drawing/2014/main" id="{21044451-7144-48D4-88AA-19B2A3EE7ABD}"/>
              </a:ext>
            </a:extLst>
          </p:cNvPr>
          <p:cNvCxnSpPr/>
          <p:nvPr/>
        </p:nvCxnSpPr>
        <p:spPr>
          <a:xfrm flipV="1">
            <a:off x="8596695" y="2978258"/>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0" name="直接箭头连接符 549">
            <a:extLst>
              <a:ext uri="{FF2B5EF4-FFF2-40B4-BE49-F238E27FC236}">
                <a16:creationId xmlns:a16="http://schemas.microsoft.com/office/drawing/2014/main" id="{9B182A13-21AD-4057-BAEA-07B24F6844A7}"/>
              </a:ext>
            </a:extLst>
          </p:cNvPr>
          <p:cNvCxnSpPr/>
          <p:nvPr/>
        </p:nvCxnSpPr>
        <p:spPr>
          <a:xfrm flipV="1">
            <a:off x="8922623" y="2981659"/>
            <a:ext cx="352362" cy="34763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1" name="直接箭头连接符 550">
            <a:extLst>
              <a:ext uri="{FF2B5EF4-FFF2-40B4-BE49-F238E27FC236}">
                <a16:creationId xmlns:a16="http://schemas.microsoft.com/office/drawing/2014/main" id="{B9CA80A8-81C5-4C08-935E-688EB2E2AA6E}"/>
              </a:ext>
            </a:extLst>
          </p:cNvPr>
          <p:cNvCxnSpPr/>
          <p:nvPr/>
        </p:nvCxnSpPr>
        <p:spPr>
          <a:xfrm>
            <a:off x="8256241" y="3328837"/>
            <a:ext cx="340409" cy="634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2" name="直接箭头连接符 551">
            <a:extLst>
              <a:ext uri="{FF2B5EF4-FFF2-40B4-BE49-F238E27FC236}">
                <a16:creationId xmlns:a16="http://schemas.microsoft.com/office/drawing/2014/main" id="{39F678A7-98BD-4481-B79F-F7CE819FE71D}"/>
              </a:ext>
            </a:extLst>
          </p:cNvPr>
          <p:cNvCxnSpPr/>
          <p:nvPr/>
        </p:nvCxnSpPr>
        <p:spPr>
          <a:xfrm>
            <a:off x="8603540" y="3335726"/>
            <a:ext cx="326629" cy="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3" name="直接箭头连接符 552">
            <a:extLst>
              <a:ext uri="{FF2B5EF4-FFF2-40B4-BE49-F238E27FC236}">
                <a16:creationId xmlns:a16="http://schemas.microsoft.com/office/drawing/2014/main" id="{05605AAA-20AD-4C11-8C60-C11443C65DEC}"/>
              </a:ext>
            </a:extLst>
          </p:cNvPr>
          <p:cNvCxnSpPr/>
          <p:nvPr/>
        </p:nvCxnSpPr>
        <p:spPr>
          <a:xfrm flipV="1">
            <a:off x="7890035" y="3342617"/>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4" name="直接箭头连接符 553">
            <a:extLst>
              <a:ext uri="{FF2B5EF4-FFF2-40B4-BE49-F238E27FC236}">
                <a16:creationId xmlns:a16="http://schemas.microsoft.com/office/drawing/2014/main" id="{8FD10009-7C34-46E5-A817-3F133C4F430C}"/>
              </a:ext>
            </a:extLst>
          </p:cNvPr>
          <p:cNvCxnSpPr/>
          <p:nvPr/>
        </p:nvCxnSpPr>
        <p:spPr>
          <a:xfrm flipV="1">
            <a:off x="8230443" y="3335727"/>
            <a:ext cx="345729" cy="352619"/>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5" name="直接箭头连接符 554">
            <a:extLst>
              <a:ext uri="{FF2B5EF4-FFF2-40B4-BE49-F238E27FC236}">
                <a16:creationId xmlns:a16="http://schemas.microsoft.com/office/drawing/2014/main" id="{735337F9-5849-4E48-8C7B-0DD39888EB4C}"/>
              </a:ext>
            </a:extLst>
          </p:cNvPr>
          <p:cNvCxnSpPr/>
          <p:nvPr/>
        </p:nvCxnSpPr>
        <p:spPr>
          <a:xfrm flipV="1">
            <a:off x="7230617" y="2126033"/>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56" name="直接箭头连接符 555">
            <a:extLst>
              <a:ext uri="{FF2B5EF4-FFF2-40B4-BE49-F238E27FC236}">
                <a16:creationId xmlns:a16="http://schemas.microsoft.com/office/drawing/2014/main" id="{BCF3F640-B6FE-49D8-865D-0A8166582616}"/>
              </a:ext>
            </a:extLst>
          </p:cNvPr>
          <p:cNvCxnSpPr/>
          <p:nvPr/>
        </p:nvCxnSpPr>
        <p:spPr>
          <a:xfrm flipV="1">
            <a:off x="7223726" y="2489284"/>
            <a:ext cx="367282" cy="542"/>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57" name="直接箭头连接符 556">
            <a:extLst>
              <a:ext uri="{FF2B5EF4-FFF2-40B4-BE49-F238E27FC236}">
                <a16:creationId xmlns:a16="http://schemas.microsoft.com/office/drawing/2014/main" id="{2DE346D3-E265-43E9-A1DE-C0828B4F8E0C}"/>
              </a:ext>
            </a:extLst>
          </p:cNvPr>
          <p:cNvCxnSpPr/>
          <p:nvPr/>
        </p:nvCxnSpPr>
        <p:spPr>
          <a:xfrm flipV="1">
            <a:off x="7569456" y="2132923"/>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58" name="直接箭头连接符 557">
            <a:extLst>
              <a:ext uri="{FF2B5EF4-FFF2-40B4-BE49-F238E27FC236}">
                <a16:creationId xmlns:a16="http://schemas.microsoft.com/office/drawing/2014/main" id="{FFB778DC-643C-4554-B429-E54B6401DCF6}"/>
              </a:ext>
            </a:extLst>
          </p:cNvPr>
          <p:cNvCxnSpPr/>
          <p:nvPr/>
        </p:nvCxnSpPr>
        <p:spPr>
          <a:xfrm>
            <a:off x="7569456" y="2478652"/>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59" name="直接箭头连接符 558">
            <a:extLst>
              <a:ext uri="{FF2B5EF4-FFF2-40B4-BE49-F238E27FC236}">
                <a16:creationId xmlns:a16="http://schemas.microsoft.com/office/drawing/2014/main" id="{841A8F1E-58EF-4443-B8D7-47ED200A6002}"/>
              </a:ext>
            </a:extLst>
          </p:cNvPr>
          <p:cNvCxnSpPr/>
          <p:nvPr/>
        </p:nvCxnSpPr>
        <p:spPr>
          <a:xfrm flipV="1">
            <a:off x="7909864" y="1785625"/>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60" name="直接箭头连接符 559">
            <a:extLst>
              <a:ext uri="{FF2B5EF4-FFF2-40B4-BE49-F238E27FC236}">
                <a16:creationId xmlns:a16="http://schemas.microsoft.com/office/drawing/2014/main" id="{2B0C617C-9C12-4558-B015-89622EB2A0DD}"/>
              </a:ext>
            </a:extLst>
          </p:cNvPr>
          <p:cNvCxnSpPr/>
          <p:nvPr/>
        </p:nvCxnSpPr>
        <p:spPr>
          <a:xfrm flipV="1">
            <a:off x="7909864" y="2126033"/>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61" name="直接箭头连接符 560">
            <a:extLst>
              <a:ext uri="{FF2B5EF4-FFF2-40B4-BE49-F238E27FC236}">
                <a16:creationId xmlns:a16="http://schemas.microsoft.com/office/drawing/2014/main" id="{B766BF40-02DF-45DD-B658-8DD52F9168A3}"/>
              </a:ext>
            </a:extLst>
          </p:cNvPr>
          <p:cNvCxnSpPr/>
          <p:nvPr/>
        </p:nvCxnSpPr>
        <p:spPr>
          <a:xfrm>
            <a:off x="7916754" y="2485542"/>
            <a:ext cx="326629"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62" name="直接箭头连接符 561">
            <a:extLst>
              <a:ext uri="{FF2B5EF4-FFF2-40B4-BE49-F238E27FC236}">
                <a16:creationId xmlns:a16="http://schemas.microsoft.com/office/drawing/2014/main" id="{BFEF3A46-9071-4421-93BD-9DD4FD82EF0F}"/>
              </a:ext>
            </a:extLst>
          </p:cNvPr>
          <p:cNvCxnSpPr/>
          <p:nvPr/>
        </p:nvCxnSpPr>
        <p:spPr>
          <a:xfrm flipV="1">
            <a:off x="7915712" y="1425779"/>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63" name="直接箭头连接符 562">
            <a:extLst>
              <a:ext uri="{FF2B5EF4-FFF2-40B4-BE49-F238E27FC236}">
                <a16:creationId xmlns:a16="http://schemas.microsoft.com/office/drawing/2014/main" id="{7D160403-085C-4065-8738-8C94FA73A3AB}"/>
              </a:ext>
            </a:extLst>
          </p:cNvPr>
          <p:cNvCxnSpPr/>
          <p:nvPr/>
        </p:nvCxnSpPr>
        <p:spPr>
          <a:xfrm flipV="1">
            <a:off x="8257163" y="2126033"/>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64" name="直接箭头连接符 563">
            <a:extLst>
              <a:ext uri="{FF2B5EF4-FFF2-40B4-BE49-F238E27FC236}">
                <a16:creationId xmlns:a16="http://schemas.microsoft.com/office/drawing/2014/main" id="{6E92618A-CA65-4AB9-A6C3-7B0A21327269}"/>
              </a:ext>
            </a:extLst>
          </p:cNvPr>
          <p:cNvCxnSpPr/>
          <p:nvPr/>
        </p:nvCxnSpPr>
        <p:spPr>
          <a:xfrm>
            <a:off x="8248703" y="1783991"/>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65" name="直接箭头连接符 564">
            <a:extLst>
              <a:ext uri="{FF2B5EF4-FFF2-40B4-BE49-F238E27FC236}">
                <a16:creationId xmlns:a16="http://schemas.microsoft.com/office/drawing/2014/main" id="{555C4E7E-7C2E-4FB8-8F97-D4D004294FD8}"/>
              </a:ext>
            </a:extLst>
          </p:cNvPr>
          <p:cNvCxnSpPr/>
          <p:nvPr/>
        </p:nvCxnSpPr>
        <p:spPr>
          <a:xfrm>
            <a:off x="8255197" y="2126830"/>
            <a:ext cx="326629"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66" name="直接箭头连接符 565">
            <a:extLst>
              <a:ext uri="{FF2B5EF4-FFF2-40B4-BE49-F238E27FC236}">
                <a16:creationId xmlns:a16="http://schemas.microsoft.com/office/drawing/2014/main" id="{8E3BDA02-3175-489B-86DA-3FB50A42B9CF}"/>
              </a:ext>
            </a:extLst>
          </p:cNvPr>
          <p:cNvCxnSpPr/>
          <p:nvPr/>
        </p:nvCxnSpPr>
        <p:spPr>
          <a:xfrm flipV="1">
            <a:off x="8261441" y="1425779"/>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67" name="直接箭头连接符 566">
            <a:extLst>
              <a:ext uri="{FF2B5EF4-FFF2-40B4-BE49-F238E27FC236}">
                <a16:creationId xmlns:a16="http://schemas.microsoft.com/office/drawing/2014/main" id="{575736AE-9DF3-4AEB-AD2A-010E96766EAB}"/>
              </a:ext>
            </a:extLst>
          </p:cNvPr>
          <p:cNvCxnSpPr/>
          <p:nvPr/>
        </p:nvCxnSpPr>
        <p:spPr>
          <a:xfrm flipV="1">
            <a:off x="8581113" y="1790881"/>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69" name="直接箭头连接符 568">
            <a:extLst>
              <a:ext uri="{FF2B5EF4-FFF2-40B4-BE49-F238E27FC236}">
                <a16:creationId xmlns:a16="http://schemas.microsoft.com/office/drawing/2014/main" id="{08FDBFAE-3DE3-4818-B939-A6652EA225F5}"/>
              </a:ext>
            </a:extLst>
          </p:cNvPr>
          <p:cNvCxnSpPr/>
          <p:nvPr/>
        </p:nvCxnSpPr>
        <p:spPr>
          <a:xfrm flipV="1">
            <a:off x="8594960" y="1425779"/>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71" name="直接箭头连接符 570">
            <a:extLst>
              <a:ext uri="{FF2B5EF4-FFF2-40B4-BE49-F238E27FC236}">
                <a16:creationId xmlns:a16="http://schemas.microsoft.com/office/drawing/2014/main" id="{B47B3CC0-AA32-4B6B-A6D3-0AC7C6CBEB30}"/>
              </a:ext>
            </a:extLst>
          </p:cNvPr>
          <p:cNvCxnSpPr/>
          <p:nvPr/>
        </p:nvCxnSpPr>
        <p:spPr>
          <a:xfrm flipV="1">
            <a:off x="7586903" y="1772817"/>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72" name="直接箭头连接符 571">
            <a:extLst>
              <a:ext uri="{FF2B5EF4-FFF2-40B4-BE49-F238E27FC236}">
                <a16:creationId xmlns:a16="http://schemas.microsoft.com/office/drawing/2014/main" id="{FB0B9905-09D6-4A88-92BE-3D8F75FD87A7}"/>
              </a:ext>
            </a:extLst>
          </p:cNvPr>
          <p:cNvCxnSpPr/>
          <p:nvPr/>
        </p:nvCxnSpPr>
        <p:spPr>
          <a:xfrm flipV="1">
            <a:off x="8249286" y="1772817"/>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73" name="直接箭头连接符 572">
            <a:extLst>
              <a:ext uri="{FF2B5EF4-FFF2-40B4-BE49-F238E27FC236}">
                <a16:creationId xmlns:a16="http://schemas.microsoft.com/office/drawing/2014/main" id="{EE1284FF-5ABE-4035-B188-55D706529AAB}"/>
              </a:ext>
            </a:extLst>
          </p:cNvPr>
          <p:cNvCxnSpPr/>
          <p:nvPr/>
        </p:nvCxnSpPr>
        <p:spPr>
          <a:xfrm>
            <a:off x="7578693" y="2115334"/>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74" name="直接箭头连接符 573">
            <a:extLst>
              <a:ext uri="{FF2B5EF4-FFF2-40B4-BE49-F238E27FC236}">
                <a16:creationId xmlns:a16="http://schemas.microsoft.com/office/drawing/2014/main" id="{660C0438-F471-4F0F-AD21-F5FE85E06040}"/>
              </a:ext>
            </a:extLst>
          </p:cNvPr>
          <p:cNvCxnSpPr/>
          <p:nvPr/>
        </p:nvCxnSpPr>
        <p:spPr>
          <a:xfrm>
            <a:off x="7925992" y="2122223"/>
            <a:ext cx="326629"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75" name="直接箭头连接符 574">
            <a:extLst>
              <a:ext uri="{FF2B5EF4-FFF2-40B4-BE49-F238E27FC236}">
                <a16:creationId xmlns:a16="http://schemas.microsoft.com/office/drawing/2014/main" id="{4F5DA746-AE57-4651-A04E-C412C30A14E9}"/>
              </a:ext>
            </a:extLst>
          </p:cNvPr>
          <p:cNvCxnSpPr/>
          <p:nvPr/>
        </p:nvCxnSpPr>
        <p:spPr>
          <a:xfrm>
            <a:off x="7906834" y="1772817"/>
            <a:ext cx="340409" cy="634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76" name="直接连接符 575">
            <a:extLst>
              <a:ext uri="{FF2B5EF4-FFF2-40B4-BE49-F238E27FC236}">
                <a16:creationId xmlns:a16="http://schemas.microsoft.com/office/drawing/2014/main" id="{2623B748-6375-47AA-8D1D-AD4C64087525}"/>
              </a:ext>
            </a:extLst>
          </p:cNvPr>
          <p:cNvCxnSpPr/>
          <p:nvPr/>
        </p:nvCxnSpPr>
        <p:spPr>
          <a:xfrm>
            <a:off x="6681443" y="6165304"/>
            <a:ext cx="911142"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
        <p:nvSpPr>
          <p:cNvPr id="577" name="TextBox 299">
            <a:extLst>
              <a:ext uri="{FF2B5EF4-FFF2-40B4-BE49-F238E27FC236}">
                <a16:creationId xmlns:a16="http://schemas.microsoft.com/office/drawing/2014/main" id="{1EBEC42C-5D3F-4F8B-B553-7C7FCD87E0A1}"/>
              </a:ext>
            </a:extLst>
          </p:cNvPr>
          <p:cNvSpPr txBox="1"/>
          <p:nvPr/>
        </p:nvSpPr>
        <p:spPr>
          <a:xfrm>
            <a:off x="5081110" y="6196529"/>
            <a:ext cx="28777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得到识别结果：九五三七六八二零</a:t>
            </a:r>
          </a:p>
        </p:txBody>
      </p:sp>
      <p:cxnSp>
        <p:nvCxnSpPr>
          <p:cNvPr id="578" name="直接箭头连接符 577">
            <a:extLst>
              <a:ext uri="{FF2B5EF4-FFF2-40B4-BE49-F238E27FC236}">
                <a16:creationId xmlns:a16="http://schemas.microsoft.com/office/drawing/2014/main" id="{898A6B93-A8A8-4B32-826D-034B2381D3A3}"/>
              </a:ext>
            </a:extLst>
          </p:cNvPr>
          <p:cNvCxnSpPr/>
          <p:nvPr/>
        </p:nvCxnSpPr>
        <p:spPr>
          <a:xfrm flipV="1">
            <a:off x="2827942" y="2488274"/>
            <a:ext cx="336796" cy="3249617"/>
          </a:xfrm>
          <a:prstGeom prst="straightConnector1">
            <a:avLst/>
          </a:prstGeom>
          <a:ln w="38100" cmpd="sng">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79" name="直接箭头连接符 578">
            <a:extLst>
              <a:ext uri="{FF2B5EF4-FFF2-40B4-BE49-F238E27FC236}">
                <a16:creationId xmlns:a16="http://schemas.microsoft.com/office/drawing/2014/main" id="{2312F639-0377-4FA6-96EE-62BD1B364EAA}"/>
              </a:ext>
            </a:extLst>
          </p:cNvPr>
          <p:cNvCxnSpPr/>
          <p:nvPr/>
        </p:nvCxnSpPr>
        <p:spPr>
          <a:xfrm flipV="1">
            <a:off x="3176903" y="2115400"/>
            <a:ext cx="345729" cy="352619"/>
          </a:xfrm>
          <a:prstGeom prst="straightConnector1">
            <a:avLst/>
          </a:prstGeom>
          <a:ln w="38100" cmpd="sng">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80" name="直接箭头连接符 579">
            <a:extLst>
              <a:ext uri="{FF2B5EF4-FFF2-40B4-BE49-F238E27FC236}">
                <a16:creationId xmlns:a16="http://schemas.microsoft.com/office/drawing/2014/main" id="{F5F01DAE-9AE0-4659-9DC2-71C810D8F2E5}"/>
              </a:ext>
            </a:extLst>
          </p:cNvPr>
          <p:cNvCxnSpPr/>
          <p:nvPr/>
        </p:nvCxnSpPr>
        <p:spPr>
          <a:xfrm>
            <a:off x="3518612" y="2115226"/>
            <a:ext cx="340409" cy="6349"/>
          </a:xfrm>
          <a:prstGeom prst="straightConnector1">
            <a:avLst/>
          </a:prstGeom>
          <a:ln w="38100" cmpd="sng">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81" name="直接箭头连接符 580">
            <a:extLst>
              <a:ext uri="{FF2B5EF4-FFF2-40B4-BE49-F238E27FC236}">
                <a16:creationId xmlns:a16="http://schemas.microsoft.com/office/drawing/2014/main" id="{2D69B5E7-A563-41EC-A219-BC50CE16DCBE}"/>
              </a:ext>
            </a:extLst>
          </p:cNvPr>
          <p:cNvCxnSpPr/>
          <p:nvPr/>
        </p:nvCxnSpPr>
        <p:spPr>
          <a:xfrm flipV="1">
            <a:off x="3856150" y="1774992"/>
            <a:ext cx="345729" cy="352619"/>
          </a:xfrm>
          <a:prstGeom prst="straightConnector1">
            <a:avLst/>
          </a:prstGeom>
          <a:ln w="38100" cmpd="sng">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82" name="直接箭头连接符 581">
            <a:extLst>
              <a:ext uri="{FF2B5EF4-FFF2-40B4-BE49-F238E27FC236}">
                <a16:creationId xmlns:a16="http://schemas.microsoft.com/office/drawing/2014/main" id="{5D6CFE4C-AD10-409E-AD1B-349D2C9F2495}"/>
              </a:ext>
            </a:extLst>
          </p:cNvPr>
          <p:cNvCxnSpPr/>
          <p:nvPr/>
        </p:nvCxnSpPr>
        <p:spPr>
          <a:xfrm flipV="1">
            <a:off x="4207727" y="1415146"/>
            <a:ext cx="345729" cy="352619"/>
          </a:xfrm>
          <a:prstGeom prst="straightConnector1">
            <a:avLst/>
          </a:prstGeom>
          <a:ln w="38100" cmpd="sng">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83" name="直接箭头连接符 582">
            <a:extLst>
              <a:ext uri="{FF2B5EF4-FFF2-40B4-BE49-F238E27FC236}">
                <a16:creationId xmlns:a16="http://schemas.microsoft.com/office/drawing/2014/main" id="{244C4FF7-123E-4F4F-9F3C-0502E05AC77E}"/>
              </a:ext>
            </a:extLst>
          </p:cNvPr>
          <p:cNvCxnSpPr/>
          <p:nvPr/>
        </p:nvCxnSpPr>
        <p:spPr>
          <a:xfrm flipV="1">
            <a:off x="8229267" y="4735778"/>
            <a:ext cx="345729" cy="1"/>
          </a:xfrm>
          <a:prstGeom prst="straightConnector1">
            <a:avLst/>
          </a:prstGeom>
          <a:ln w="3492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84" name="直接箭头连接符 583">
            <a:extLst>
              <a:ext uri="{FF2B5EF4-FFF2-40B4-BE49-F238E27FC236}">
                <a16:creationId xmlns:a16="http://schemas.microsoft.com/office/drawing/2014/main" id="{5FCFE26C-6E34-4BF3-9D5E-4412AEB0733A}"/>
              </a:ext>
            </a:extLst>
          </p:cNvPr>
          <p:cNvCxnSpPr/>
          <p:nvPr/>
        </p:nvCxnSpPr>
        <p:spPr>
          <a:xfrm flipV="1">
            <a:off x="8558584" y="4734406"/>
            <a:ext cx="345729" cy="1"/>
          </a:xfrm>
          <a:prstGeom prst="straightConnector1">
            <a:avLst/>
          </a:prstGeom>
          <a:ln w="3492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85" name="直接箭头连接符 584">
            <a:extLst>
              <a:ext uri="{FF2B5EF4-FFF2-40B4-BE49-F238E27FC236}">
                <a16:creationId xmlns:a16="http://schemas.microsoft.com/office/drawing/2014/main" id="{F7172B8D-7F3D-4279-A194-8A82F4209E8E}"/>
              </a:ext>
            </a:extLst>
          </p:cNvPr>
          <p:cNvCxnSpPr/>
          <p:nvPr/>
        </p:nvCxnSpPr>
        <p:spPr>
          <a:xfrm flipV="1">
            <a:off x="7215971" y="5418689"/>
            <a:ext cx="345729" cy="1"/>
          </a:xfrm>
          <a:prstGeom prst="straightConnector1">
            <a:avLst/>
          </a:prstGeom>
          <a:ln w="34925" cmpd="sng">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86" name="直接箭头连接符 585">
            <a:extLst>
              <a:ext uri="{FF2B5EF4-FFF2-40B4-BE49-F238E27FC236}">
                <a16:creationId xmlns:a16="http://schemas.microsoft.com/office/drawing/2014/main" id="{CF8A73C4-DC74-47B6-B9FD-ACACA98E9CBA}"/>
              </a:ext>
            </a:extLst>
          </p:cNvPr>
          <p:cNvCxnSpPr/>
          <p:nvPr/>
        </p:nvCxnSpPr>
        <p:spPr>
          <a:xfrm flipV="1">
            <a:off x="7848478" y="4745305"/>
            <a:ext cx="345729" cy="352619"/>
          </a:xfrm>
          <a:prstGeom prst="straightConnector1">
            <a:avLst/>
          </a:prstGeom>
          <a:ln w="3492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87" name="直接箭头连接符 586">
            <a:extLst>
              <a:ext uri="{FF2B5EF4-FFF2-40B4-BE49-F238E27FC236}">
                <a16:creationId xmlns:a16="http://schemas.microsoft.com/office/drawing/2014/main" id="{CD0C0927-96F9-463F-8C78-DD27667DEE47}"/>
              </a:ext>
            </a:extLst>
          </p:cNvPr>
          <p:cNvCxnSpPr/>
          <p:nvPr/>
        </p:nvCxnSpPr>
        <p:spPr>
          <a:xfrm flipV="1">
            <a:off x="7568060" y="5071340"/>
            <a:ext cx="345729" cy="352619"/>
          </a:xfrm>
          <a:prstGeom prst="straightConnector1">
            <a:avLst/>
          </a:prstGeom>
          <a:ln w="3492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89" name="弧形 588">
            <a:extLst>
              <a:ext uri="{FF2B5EF4-FFF2-40B4-BE49-F238E27FC236}">
                <a16:creationId xmlns:a16="http://schemas.microsoft.com/office/drawing/2014/main" id="{315FD1E5-A4A5-4567-82B5-B808C5C31035}"/>
              </a:ext>
            </a:extLst>
          </p:cNvPr>
          <p:cNvSpPr/>
          <p:nvPr/>
        </p:nvSpPr>
        <p:spPr>
          <a:xfrm>
            <a:off x="9148586" y="1422345"/>
            <a:ext cx="259782" cy="2961788"/>
          </a:xfrm>
          <a:prstGeom prst="arc">
            <a:avLst>
              <a:gd name="adj1" fmla="val 16204247"/>
              <a:gd name="adj2" fmla="val 5431803"/>
            </a:avLst>
          </a:prstGeom>
          <a:ln w="25400" cmpd="sng">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0" name="弧形 589">
            <a:extLst>
              <a:ext uri="{FF2B5EF4-FFF2-40B4-BE49-F238E27FC236}">
                <a16:creationId xmlns:a16="http://schemas.microsoft.com/office/drawing/2014/main" id="{FEE1221C-8C4F-4FE7-9BE3-9A7163F9A68D}"/>
              </a:ext>
            </a:extLst>
          </p:cNvPr>
          <p:cNvSpPr/>
          <p:nvPr/>
        </p:nvSpPr>
        <p:spPr>
          <a:xfrm>
            <a:off x="9150468" y="1412777"/>
            <a:ext cx="257901" cy="1559725"/>
          </a:xfrm>
          <a:prstGeom prst="arc">
            <a:avLst>
              <a:gd name="adj1" fmla="val 16204247"/>
              <a:gd name="adj2" fmla="val 5431803"/>
            </a:avLst>
          </a:prstGeom>
          <a:ln w="25400" cmpd="sng">
            <a:solidFill>
              <a:srgbClr val="FF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1" name="弧形 590">
            <a:extLst>
              <a:ext uri="{FF2B5EF4-FFF2-40B4-BE49-F238E27FC236}">
                <a16:creationId xmlns:a16="http://schemas.microsoft.com/office/drawing/2014/main" id="{E44E5670-AACE-4F14-9FCE-93FF12AD8E60}"/>
              </a:ext>
            </a:extLst>
          </p:cNvPr>
          <p:cNvSpPr/>
          <p:nvPr/>
        </p:nvSpPr>
        <p:spPr>
          <a:xfrm rot="21316920" flipH="1">
            <a:off x="9384942" y="900199"/>
            <a:ext cx="202829" cy="5107326"/>
          </a:xfrm>
          <a:prstGeom prst="arc">
            <a:avLst>
              <a:gd name="adj1" fmla="val 16309754"/>
              <a:gd name="adj2" fmla="val 5386480"/>
            </a:avLst>
          </a:prstGeom>
          <a:ln w="25400" cmpd="sng">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92" name="直接箭头连接符 591">
            <a:extLst>
              <a:ext uri="{FF2B5EF4-FFF2-40B4-BE49-F238E27FC236}">
                <a16:creationId xmlns:a16="http://schemas.microsoft.com/office/drawing/2014/main" id="{55D0DE33-9009-43E4-B29B-8545DE843659}"/>
              </a:ext>
            </a:extLst>
          </p:cNvPr>
          <p:cNvCxnSpPr>
            <a:cxnSpLocks/>
          </p:cNvCxnSpPr>
          <p:nvPr/>
        </p:nvCxnSpPr>
        <p:spPr>
          <a:xfrm flipV="1">
            <a:off x="8230837" y="5058664"/>
            <a:ext cx="381407" cy="345729"/>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3" name="直接箭头连接符 592">
            <a:extLst>
              <a:ext uri="{FF2B5EF4-FFF2-40B4-BE49-F238E27FC236}">
                <a16:creationId xmlns:a16="http://schemas.microsoft.com/office/drawing/2014/main" id="{F0F0BFA8-5F86-4A33-B39E-D41B58914E92}"/>
              </a:ext>
            </a:extLst>
          </p:cNvPr>
          <p:cNvCxnSpPr>
            <a:cxnSpLocks/>
          </p:cNvCxnSpPr>
          <p:nvPr/>
        </p:nvCxnSpPr>
        <p:spPr>
          <a:xfrm flipV="1">
            <a:off x="8581826" y="4731330"/>
            <a:ext cx="350888" cy="343296"/>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4" name="直接箭头连接符 593">
            <a:extLst>
              <a:ext uri="{FF2B5EF4-FFF2-40B4-BE49-F238E27FC236}">
                <a16:creationId xmlns:a16="http://schemas.microsoft.com/office/drawing/2014/main" id="{BC0541C0-2BE3-4687-894F-7E3A9103E50C}"/>
              </a:ext>
            </a:extLst>
          </p:cNvPr>
          <p:cNvCxnSpPr>
            <a:cxnSpLocks/>
          </p:cNvCxnSpPr>
          <p:nvPr/>
        </p:nvCxnSpPr>
        <p:spPr>
          <a:xfrm flipV="1">
            <a:off x="8937251" y="4365105"/>
            <a:ext cx="327102" cy="380200"/>
          </a:xfrm>
          <a:prstGeom prst="straightConnector1">
            <a:avLst/>
          </a:prstGeom>
          <a:ln w="254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5" name="直接箭头连接符 594">
            <a:extLst>
              <a:ext uri="{FF2B5EF4-FFF2-40B4-BE49-F238E27FC236}">
                <a16:creationId xmlns:a16="http://schemas.microsoft.com/office/drawing/2014/main" id="{D60925C0-D84D-430B-833A-276AE1849927}"/>
              </a:ext>
            </a:extLst>
          </p:cNvPr>
          <p:cNvCxnSpPr>
            <a:cxnSpLocks/>
          </p:cNvCxnSpPr>
          <p:nvPr/>
        </p:nvCxnSpPr>
        <p:spPr>
          <a:xfrm flipV="1">
            <a:off x="8922623" y="4373056"/>
            <a:ext cx="341730" cy="372249"/>
          </a:xfrm>
          <a:prstGeom prst="straightConnector1">
            <a:avLst/>
          </a:prstGeom>
          <a:ln w="3492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96" name="直接箭头连接符 595">
            <a:extLst>
              <a:ext uri="{FF2B5EF4-FFF2-40B4-BE49-F238E27FC236}">
                <a16:creationId xmlns:a16="http://schemas.microsoft.com/office/drawing/2014/main" id="{F243ECCE-BC1E-45C6-92CB-E4EBB0301974}"/>
              </a:ext>
            </a:extLst>
          </p:cNvPr>
          <p:cNvCxnSpPr/>
          <p:nvPr/>
        </p:nvCxnSpPr>
        <p:spPr>
          <a:xfrm flipV="1">
            <a:off x="8939890" y="1423410"/>
            <a:ext cx="345729" cy="352619"/>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97" name="直接箭头连接符 596">
            <a:extLst>
              <a:ext uri="{FF2B5EF4-FFF2-40B4-BE49-F238E27FC236}">
                <a16:creationId xmlns:a16="http://schemas.microsoft.com/office/drawing/2014/main" id="{35E8984C-F9BC-4EC8-B790-C21B2FF1F766}"/>
              </a:ext>
            </a:extLst>
          </p:cNvPr>
          <p:cNvCxnSpPr>
            <a:cxnSpLocks/>
          </p:cNvCxnSpPr>
          <p:nvPr/>
        </p:nvCxnSpPr>
        <p:spPr>
          <a:xfrm>
            <a:off x="8558584" y="1768795"/>
            <a:ext cx="385377" cy="0"/>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300" name="TextBox 51">
            <a:extLst>
              <a:ext uri="{FF2B5EF4-FFF2-40B4-BE49-F238E27FC236}">
                <a16:creationId xmlns:a16="http://schemas.microsoft.com/office/drawing/2014/main" id="{671DC47F-0AA0-45F2-B20C-20D406E4A814}"/>
              </a:ext>
            </a:extLst>
          </p:cNvPr>
          <p:cNvSpPr txBox="1"/>
          <p:nvPr/>
        </p:nvSpPr>
        <p:spPr>
          <a:xfrm>
            <a:off x="1928415" y="4884986"/>
            <a:ext cx="369332" cy="246221"/>
          </a:xfrm>
          <a:prstGeom prst="rect">
            <a:avLst/>
          </a:prstGeom>
          <a:noFill/>
        </p:spPr>
        <p:txBody>
          <a:bodyPr vert="vert270" wrap="none" rtlCol="0">
            <a:spAutoFit/>
          </a:bodyPr>
          <a:lstStyle/>
          <a:p>
            <a:r>
              <a:rPr lang="zh-CN" altLang="en-US" sz="1200" dirty="0">
                <a:latin typeface="+mn-ea"/>
              </a:rPr>
              <a:t>零</a:t>
            </a:r>
          </a:p>
        </p:txBody>
      </p:sp>
      <p:sp>
        <p:nvSpPr>
          <p:cNvPr id="302" name="TextBox 78">
            <a:extLst>
              <a:ext uri="{FF2B5EF4-FFF2-40B4-BE49-F238E27FC236}">
                <a16:creationId xmlns:a16="http://schemas.microsoft.com/office/drawing/2014/main" id="{4E92F0F5-42FF-493D-8D52-2F10A6927D00}"/>
              </a:ext>
            </a:extLst>
          </p:cNvPr>
          <p:cNvSpPr txBox="1"/>
          <p:nvPr/>
        </p:nvSpPr>
        <p:spPr>
          <a:xfrm>
            <a:off x="1947075" y="3524035"/>
            <a:ext cx="369332" cy="246221"/>
          </a:xfrm>
          <a:prstGeom prst="rect">
            <a:avLst/>
          </a:prstGeom>
          <a:noFill/>
        </p:spPr>
        <p:txBody>
          <a:bodyPr vert="vert270" wrap="none" rtlCol="0">
            <a:spAutoFit/>
          </a:bodyPr>
          <a:lstStyle/>
          <a:p>
            <a:r>
              <a:rPr lang="zh-CN" altLang="en-US" sz="1200" dirty="0">
                <a:latin typeface="+mn-ea"/>
              </a:rPr>
              <a:t>一</a:t>
            </a:r>
          </a:p>
        </p:txBody>
      </p:sp>
      <p:sp>
        <p:nvSpPr>
          <p:cNvPr id="304" name="TextBox 79">
            <a:extLst>
              <a:ext uri="{FF2B5EF4-FFF2-40B4-BE49-F238E27FC236}">
                <a16:creationId xmlns:a16="http://schemas.microsoft.com/office/drawing/2014/main" id="{8C9E2B03-4319-4257-91AE-77D44C990525}"/>
              </a:ext>
            </a:extLst>
          </p:cNvPr>
          <p:cNvSpPr txBox="1"/>
          <p:nvPr/>
        </p:nvSpPr>
        <p:spPr>
          <a:xfrm>
            <a:off x="1991465" y="1986607"/>
            <a:ext cx="369332" cy="246221"/>
          </a:xfrm>
          <a:prstGeom prst="rect">
            <a:avLst/>
          </a:prstGeom>
          <a:noFill/>
        </p:spPr>
        <p:txBody>
          <a:bodyPr vert="vert270" wrap="none" rtlCol="0">
            <a:spAutoFit/>
          </a:bodyPr>
          <a:lstStyle/>
          <a:p>
            <a:r>
              <a:rPr lang="zh-CN" altLang="en-US" sz="1200" dirty="0">
                <a:latin typeface="+mn-ea"/>
              </a:rPr>
              <a:t>九</a:t>
            </a:r>
          </a:p>
        </p:txBody>
      </p:sp>
      <p:cxnSp>
        <p:nvCxnSpPr>
          <p:cNvPr id="306" name="直接连接符 305">
            <a:extLst>
              <a:ext uri="{FF2B5EF4-FFF2-40B4-BE49-F238E27FC236}">
                <a16:creationId xmlns:a16="http://schemas.microsoft.com/office/drawing/2014/main" id="{A9CD4584-3DAC-4ED2-8DB9-E58769C6A3BA}"/>
              </a:ext>
            </a:extLst>
          </p:cNvPr>
          <p:cNvCxnSpPr/>
          <p:nvPr/>
        </p:nvCxnSpPr>
        <p:spPr>
          <a:xfrm flipH="1">
            <a:off x="2167460" y="2605013"/>
            <a:ext cx="1693" cy="226800"/>
          </a:xfrm>
          <a:prstGeom prst="line">
            <a:avLst/>
          </a:prstGeom>
          <a:ln w="25400"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749479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F1A4F9-9F24-413D-9275-8C1531F8383E}"/>
              </a:ext>
            </a:extLst>
          </p:cNvPr>
          <p:cNvSpPr>
            <a:spLocks noGrp="1"/>
          </p:cNvSpPr>
          <p:nvPr>
            <p:ph type="title"/>
          </p:nvPr>
        </p:nvSpPr>
        <p:spPr/>
        <p:txBody>
          <a:bodyPr/>
          <a:lstStyle/>
          <a:p>
            <a:r>
              <a:rPr lang="zh-CN" altLang="en-US" dirty="0"/>
              <a:t>声韵母建模</a:t>
            </a:r>
            <a:r>
              <a:rPr lang="en-US" altLang="zh-CN" dirty="0"/>
              <a:t>—</a:t>
            </a:r>
            <a:r>
              <a:rPr lang="zh-CN" altLang="en-US" dirty="0"/>
              <a:t>改造划分</a:t>
            </a:r>
          </a:p>
        </p:txBody>
      </p:sp>
      <p:sp>
        <p:nvSpPr>
          <p:cNvPr id="6" name="文本框 810">
            <a:extLst>
              <a:ext uri="{FF2B5EF4-FFF2-40B4-BE49-F238E27FC236}">
                <a16:creationId xmlns:a16="http://schemas.microsoft.com/office/drawing/2014/main" id="{5FB911FC-87D1-4541-BC5C-06FE222330C5}"/>
              </a:ext>
            </a:extLst>
          </p:cNvPr>
          <p:cNvSpPr txBox="1">
            <a:spLocks noChangeArrowheads="1"/>
          </p:cNvSpPr>
          <p:nvPr/>
        </p:nvSpPr>
        <p:spPr bwMode="auto">
          <a:xfrm>
            <a:off x="970516" y="1686699"/>
            <a:ext cx="10144052" cy="348072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just">
              <a:spcAft>
                <a:spcPts val="0"/>
              </a:spcAft>
            </a:pPr>
            <a:r>
              <a:rPr lang="zh-CN" sz="2400" b="1" kern="100" dirty="0">
                <a:effectLst/>
                <a:latin typeface="+mn-ea"/>
                <a:cs typeface="Times New Roman" panose="02020603050405020304" pitchFamily="18" charset="0"/>
              </a:rPr>
              <a:t>声母集</a:t>
            </a:r>
            <a:r>
              <a:rPr lang="en-US" sz="2400" b="1" kern="100" dirty="0">
                <a:effectLst/>
                <a:latin typeface="+mn-ea"/>
                <a:cs typeface="Times New Roman" panose="02020603050405020304" pitchFamily="18" charset="0"/>
              </a:rPr>
              <a:t>(21+6)</a:t>
            </a:r>
            <a:r>
              <a:rPr lang="zh-CN" sz="2400" b="1" kern="100" dirty="0">
                <a:effectLst/>
                <a:latin typeface="+mn-ea"/>
                <a:cs typeface="Times New Roman" panose="02020603050405020304" pitchFamily="18" charset="0"/>
              </a:rPr>
              <a:t>：</a:t>
            </a:r>
            <a:endParaRPr lang="en-US" altLang="zh-CN" sz="2400" b="1" kern="100" dirty="0">
              <a:effectLst/>
              <a:latin typeface="+mn-ea"/>
              <a:cs typeface="Times New Roman" panose="02020603050405020304" pitchFamily="18" charset="0"/>
            </a:endParaRPr>
          </a:p>
          <a:p>
            <a:pPr lvl="1" algn="just"/>
            <a:r>
              <a:rPr lang="en-US" altLang="zh-CN" sz="2400" kern="100" dirty="0">
                <a:latin typeface="+mn-ea"/>
                <a:cs typeface="Times New Roman" panose="02020603050405020304" pitchFamily="18" charset="0"/>
              </a:rPr>
              <a:t>b p m f d t n l g k h j q x </a:t>
            </a:r>
            <a:r>
              <a:rPr lang="en-US" altLang="zh-CN" sz="2400" kern="100" dirty="0" err="1">
                <a:latin typeface="+mn-ea"/>
                <a:cs typeface="Times New Roman" panose="02020603050405020304" pitchFamily="18" charset="0"/>
              </a:rPr>
              <a:t>zh</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ch</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sh</a:t>
            </a:r>
            <a:r>
              <a:rPr lang="en-US" altLang="zh-CN" sz="2400" kern="100" dirty="0">
                <a:latin typeface="+mn-ea"/>
                <a:cs typeface="Times New Roman" panose="02020603050405020304" pitchFamily="18" charset="0"/>
              </a:rPr>
              <a:t> r z c s     </a:t>
            </a:r>
          </a:p>
          <a:p>
            <a:pPr lvl="1" algn="just"/>
            <a:r>
              <a:rPr lang="zh-CN" altLang="en-US" sz="2400" kern="100" dirty="0">
                <a:latin typeface="+mn-ea"/>
                <a:cs typeface="Times New Roman" panose="02020603050405020304" pitchFamily="18" charset="0"/>
              </a:rPr>
              <a:t>新增：</a:t>
            </a:r>
            <a:r>
              <a:rPr lang="en-US" altLang="zh-CN" sz="2400" kern="100" dirty="0">
                <a:solidFill>
                  <a:srgbClr val="FF0000"/>
                </a:solidFill>
                <a:latin typeface="+mn-ea"/>
                <a:cs typeface="Times New Roman" panose="02020603050405020304" pitchFamily="18" charset="0"/>
              </a:rPr>
              <a:t>_a _o _e _y _w _v</a:t>
            </a:r>
            <a:r>
              <a:rPr lang="en-US" altLang="zh-CN" sz="2400" kern="100" dirty="0">
                <a:latin typeface="+mn-ea"/>
                <a:cs typeface="Times New Roman" panose="02020603050405020304" pitchFamily="18" charset="0"/>
              </a:rPr>
              <a:t> (</a:t>
            </a:r>
            <a:r>
              <a:rPr lang="zh-CN" altLang="en-US" sz="2400" kern="100" dirty="0">
                <a:latin typeface="+mn-ea"/>
                <a:cs typeface="Times New Roman" panose="02020603050405020304" pitchFamily="18" charset="0"/>
              </a:rPr>
              <a:t>用于没有声母的音节</a:t>
            </a:r>
            <a:r>
              <a:rPr lang="en-US" altLang="zh-CN" sz="2400" kern="100" dirty="0">
                <a:latin typeface="+mn-ea"/>
                <a:cs typeface="Times New Roman" panose="02020603050405020304" pitchFamily="18" charset="0"/>
              </a:rPr>
              <a:t>a o e </a:t>
            </a:r>
            <a:r>
              <a:rPr lang="en-US" altLang="zh-CN" sz="2400" kern="100" dirty="0" err="1">
                <a:latin typeface="+mn-ea"/>
                <a:cs typeface="Times New Roman" panose="02020603050405020304" pitchFamily="18" charset="0"/>
              </a:rPr>
              <a:t>yi</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wu</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yu</a:t>
            </a:r>
            <a:r>
              <a:rPr lang="en-US" altLang="zh-CN" sz="2400" kern="100" dirty="0">
                <a:latin typeface="+mn-ea"/>
                <a:cs typeface="Times New Roman" panose="02020603050405020304" pitchFamily="18" charset="0"/>
              </a:rPr>
              <a:t>)</a:t>
            </a:r>
          </a:p>
          <a:p>
            <a:pPr algn="just">
              <a:spcAft>
                <a:spcPts val="0"/>
              </a:spcAft>
            </a:pPr>
            <a:endParaRPr lang="en-US" altLang="zh-CN" sz="2400" kern="100" dirty="0">
              <a:effectLst/>
              <a:latin typeface="+mn-ea"/>
              <a:cs typeface="Times New Roman" panose="02020603050405020304" pitchFamily="18" charset="0"/>
            </a:endParaRPr>
          </a:p>
          <a:p>
            <a:pPr algn="just">
              <a:spcAft>
                <a:spcPts val="0"/>
              </a:spcAft>
            </a:pPr>
            <a:r>
              <a:rPr lang="zh-CN" sz="2400" b="1" kern="100" dirty="0">
                <a:effectLst/>
                <a:latin typeface="+mn-ea"/>
                <a:cs typeface="Times New Roman" panose="02020603050405020304" pitchFamily="18" charset="0"/>
              </a:rPr>
              <a:t>韵母集</a:t>
            </a:r>
            <a:r>
              <a:rPr lang="en-US" sz="2400" b="1" kern="100" dirty="0">
                <a:effectLst/>
                <a:latin typeface="+mn-ea"/>
                <a:cs typeface="Times New Roman" panose="02020603050405020304" pitchFamily="18" charset="0"/>
              </a:rPr>
              <a:t>(36+2)</a:t>
            </a:r>
            <a:r>
              <a:rPr lang="zh-CN" sz="2400" b="1" kern="100" dirty="0">
                <a:effectLst/>
                <a:latin typeface="+mn-ea"/>
                <a:cs typeface="Times New Roman" panose="02020603050405020304" pitchFamily="18" charset="0"/>
              </a:rPr>
              <a:t>：</a:t>
            </a:r>
            <a:endParaRPr lang="en-US" altLang="zh-CN" sz="2400" b="1" kern="100" dirty="0">
              <a:effectLst/>
              <a:latin typeface="+mn-ea"/>
              <a:cs typeface="Times New Roman" panose="02020603050405020304" pitchFamily="18" charset="0"/>
            </a:endParaRPr>
          </a:p>
          <a:p>
            <a:pPr lvl="1" algn="just"/>
            <a:r>
              <a:rPr lang="zh-CN" altLang="en-US" sz="2400" kern="100" dirty="0">
                <a:latin typeface="+mn-ea"/>
                <a:cs typeface="Times New Roman" panose="02020603050405020304" pitchFamily="18" charset="0"/>
              </a:rPr>
              <a:t>单韵母</a:t>
            </a:r>
            <a:r>
              <a:rPr lang="en-US" altLang="zh-CN" sz="2400" kern="100" dirty="0">
                <a:latin typeface="+mn-ea"/>
                <a:cs typeface="Times New Roman" panose="02020603050405020304" pitchFamily="18" charset="0"/>
              </a:rPr>
              <a:t>9</a:t>
            </a:r>
            <a:r>
              <a:rPr lang="zh-CN" altLang="en-US" sz="2400" kern="100" dirty="0">
                <a:latin typeface="+mn-ea"/>
                <a:cs typeface="Times New Roman" panose="02020603050405020304" pitchFamily="18" charset="0"/>
              </a:rPr>
              <a:t>：</a:t>
            </a:r>
            <a:r>
              <a:rPr lang="en-US" altLang="zh-CN" sz="2400" kern="100" dirty="0">
                <a:latin typeface="+mn-ea"/>
                <a:cs typeface="Times New Roman" panose="02020603050405020304" pitchFamily="18" charset="0"/>
              </a:rPr>
              <a:t>a o e </a:t>
            </a:r>
            <a:r>
              <a:rPr lang="en-US" altLang="zh-CN" sz="2400" kern="100" dirty="0" err="1">
                <a:latin typeface="+mn-ea"/>
                <a:cs typeface="Times New Roman" panose="02020603050405020304" pitchFamily="18" charset="0"/>
              </a:rPr>
              <a:t>i</a:t>
            </a:r>
            <a:r>
              <a:rPr lang="en-US" altLang="zh-CN" sz="2400" kern="100" dirty="0">
                <a:latin typeface="+mn-ea"/>
                <a:cs typeface="Times New Roman" panose="02020603050405020304" pitchFamily="18" charset="0"/>
              </a:rPr>
              <a:t>(</a:t>
            </a:r>
            <a:r>
              <a:rPr lang="en-US" altLang="zh-CN" sz="2400" kern="100" dirty="0" err="1">
                <a:latin typeface="+mn-ea"/>
                <a:cs typeface="Times New Roman" panose="02020603050405020304" pitchFamily="18" charset="0"/>
              </a:rPr>
              <a:t>ti</a:t>
            </a:r>
            <a:r>
              <a:rPr lang="en-US" altLang="zh-CN" sz="2400" kern="100" dirty="0">
                <a:latin typeface="+mn-ea"/>
                <a:cs typeface="Times New Roman" panose="02020603050405020304" pitchFamily="18" charset="0"/>
              </a:rPr>
              <a:t>/pi/bi)</a:t>
            </a:r>
            <a:r>
              <a:rPr lang="en-US" altLang="zh-CN" sz="2400" kern="100" dirty="0">
                <a:solidFill>
                  <a:srgbClr val="FF0000"/>
                </a:solidFill>
                <a:latin typeface="+mn-ea"/>
                <a:cs typeface="Times New Roman" panose="02020603050405020304" pitchFamily="18" charset="0"/>
              </a:rPr>
              <a:t> i1(</a:t>
            </a:r>
            <a:r>
              <a:rPr lang="en-US" altLang="zh-CN" sz="2400" kern="100" dirty="0" err="1">
                <a:solidFill>
                  <a:srgbClr val="FF0000"/>
                </a:solidFill>
                <a:latin typeface="+mn-ea"/>
                <a:cs typeface="Times New Roman" panose="02020603050405020304" pitchFamily="18" charset="0"/>
              </a:rPr>
              <a:t>zi</a:t>
            </a:r>
            <a:r>
              <a:rPr lang="en-US" altLang="zh-CN" sz="2400" kern="100" dirty="0">
                <a:solidFill>
                  <a:srgbClr val="FF0000"/>
                </a:solidFill>
                <a:latin typeface="+mn-ea"/>
                <a:cs typeface="Times New Roman" panose="02020603050405020304" pitchFamily="18" charset="0"/>
              </a:rPr>
              <a:t>/ci/</a:t>
            </a:r>
            <a:r>
              <a:rPr lang="en-US" altLang="zh-CN" sz="2400" kern="100" dirty="0" err="1">
                <a:solidFill>
                  <a:srgbClr val="FF0000"/>
                </a:solidFill>
                <a:latin typeface="+mn-ea"/>
                <a:cs typeface="Times New Roman" panose="02020603050405020304" pitchFamily="18" charset="0"/>
              </a:rPr>
              <a:t>si</a:t>
            </a:r>
            <a:r>
              <a:rPr lang="en-US" altLang="zh-CN" sz="2400" kern="100" dirty="0">
                <a:solidFill>
                  <a:srgbClr val="FF0000"/>
                </a:solidFill>
                <a:latin typeface="+mn-ea"/>
                <a:cs typeface="Times New Roman" panose="02020603050405020304" pitchFamily="18" charset="0"/>
              </a:rPr>
              <a:t>) i2(</a:t>
            </a:r>
            <a:r>
              <a:rPr lang="en-US" altLang="zh-CN" sz="2400" kern="100" dirty="0" err="1">
                <a:solidFill>
                  <a:srgbClr val="FF0000"/>
                </a:solidFill>
                <a:latin typeface="+mn-ea"/>
                <a:cs typeface="Times New Roman" panose="02020603050405020304" pitchFamily="18" charset="0"/>
              </a:rPr>
              <a:t>zhi</a:t>
            </a:r>
            <a:r>
              <a:rPr lang="en-US" altLang="zh-CN" sz="2400" kern="100" dirty="0">
                <a:solidFill>
                  <a:srgbClr val="FF0000"/>
                </a:solidFill>
                <a:latin typeface="+mn-ea"/>
                <a:cs typeface="Times New Roman" panose="02020603050405020304" pitchFamily="18" charset="0"/>
              </a:rPr>
              <a:t>/chi/</a:t>
            </a:r>
            <a:r>
              <a:rPr lang="en-US" altLang="zh-CN" sz="2400" kern="100" dirty="0" err="1">
                <a:solidFill>
                  <a:srgbClr val="FF0000"/>
                </a:solidFill>
                <a:latin typeface="+mn-ea"/>
                <a:cs typeface="Times New Roman" panose="02020603050405020304" pitchFamily="18" charset="0"/>
              </a:rPr>
              <a:t>shi</a:t>
            </a:r>
            <a:r>
              <a:rPr lang="en-US" altLang="zh-CN" sz="2400" kern="100" dirty="0">
                <a:solidFill>
                  <a:srgbClr val="FF0000"/>
                </a:solidFill>
                <a:latin typeface="+mn-ea"/>
                <a:cs typeface="Times New Roman" panose="02020603050405020304" pitchFamily="18" charset="0"/>
              </a:rPr>
              <a:t>)</a:t>
            </a:r>
            <a:r>
              <a:rPr lang="en-US" altLang="zh-CN" sz="2400" kern="100" dirty="0">
                <a:latin typeface="+mn-ea"/>
                <a:cs typeface="Times New Roman" panose="02020603050405020304" pitchFamily="18" charset="0"/>
              </a:rPr>
              <a:t> u v(ü) </a:t>
            </a:r>
          </a:p>
          <a:p>
            <a:pPr lvl="1"/>
            <a:r>
              <a:rPr lang="zh-CN" altLang="zh-CN" sz="2400" kern="100" dirty="0">
                <a:latin typeface="+mn-ea"/>
                <a:cs typeface="Times New Roman" panose="02020603050405020304" pitchFamily="18" charset="0"/>
              </a:rPr>
              <a:t>复韵母</a:t>
            </a:r>
            <a:r>
              <a:rPr lang="en-US" altLang="zh-CN" sz="2400" kern="100" dirty="0">
                <a:latin typeface="+mn-ea"/>
                <a:cs typeface="Times New Roman" panose="02020603050405020304" pitchFamily="18" charset="0"/>
              </a:rPr>
              <a:t>14</a:t>
            </a:r>
            <a:r>
              <a:rPr lang="zh-CN" altLang="zh-CN" sz="2400" kern="100" dirty="0">
                <a:latin typeface="+mn-ea"/>
                <a:cs typeface="Times New Roman" panose="02020603050405020304" pitchFamily="18" charset="0"/>
              </a:rPr>
              <a:t>：</a:t>
            </a:r>
            <a:r>
              <a:rPr lang="en-US" altLang="zh-CN" sz="2400" kern="100" dirty="0">
                <a:latin typeface="+mn-ea"/>
                <a:cs typeface="Times New Roman" panose="02020603050405020304" pitchFamily="18" charset="0"/>
              </a:rPr>
              <a:t>ai </a:t>
            </a:r>
            <a:r>
              <a:rPr lang="en-US" altLang="zh-CN" sz="2400" kern="100" dirty="0" err="1">
                <a:latin typeface="+mn-ea"/>
                <a:cs typeface="Times New Roman" panose="02020603050405020304" pitchFamily="18" charset="0"/>
              </a:rPr>
              <a:t>ao</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ei</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er</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ia</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ie</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iao</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iou</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ou</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ua</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uai</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uei</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uo</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ve</a:t>
            </a:r>
            <a:r>
              <a:rPr lang="en-US" altLang="zh-CN" sz="2400" kern="100" dirty="0">
                <a:latin typeface="+mn-ea"/>
                <a:cs typeface="Times New Roman" panose="02020603050405020304" pitchFamily="18" charset="0"/>
              </a:rPr>
              <a:t>(</a:t>
            </a:r>
            <a:r>
              <a:rPr lang="en-US" altLang="zh-CN" sz="2400" kern="100" dirty="0" err="1">
                <a:latin typeface="+mn-ea"/>
                <a:cs typeface="Times New Roman" panose="02020603050405020304" pitchFamily="18" charset="0"/>
              </a:rPr>
              <a:t>üe</a:t>
            </a:r>
            <a:r>
              <a:rPr lang="en-US" altLang="zh-CN" sz="2400" kern="100" dirty="0">
                <a:latin typeface="+mn-ea"/>
                <a:cs typeface="Times New Roman" panose="02020603050405020304" pitchFamily="18" charset="0"/>
              </a:rPr>
              <a:t>) </a:t>
            </a:r>
            <a:endParaRPr lang="zh-CN" altLang="zh-CN" sz="2400" kern="100" dirty="0">
              <a:latin typeface="+mn-ea"/>
              <a:cs typeface="Times New Roman" panose="02020603050405020304" pitchFamily="18" charset="0"/>
            </a:endParaRPr>
          </a:p>
          <a:p>
            <a:pPr lvl="1"/>
            <a:r>
              <a:rPr lang="zh-CN" altLang="zh-CN" sz="2400" kern="100" dirty="0">
                <a:latin typeface="+mn-ea"/>
                <a:cs typeface="Times New Roman" panose="02020603050405020304" pitchFamily="18" charset="0"/>
              </a:rPr>
              <a:t>鼻韵母</a:t>
            </a:r>
            <a:r>
              <a:rPr lang="en-US" altLang="zh-CN" sz="2400" kern="100" dirty="0">
                <a:latin typeface="+mn-ea"/>
                <a:cs typeface="Times New Roman" panose="02020603050405020304" pitchFamily="18" charset="0"/>
              </a:rPr>
              <a:t>16</a:t>
            </a:r>
            <a:r>
              <a:rPr lang="zh-CN" altLang="zh-CN" sz="2400" kern="100" dirty="0">
                <a:latin typeface="+mn-ea"/>
                <a:cs typeface="Times New Roman" panose="02020603050405020304" pitchFamily="18" charset="0"/>
              </a:rPr>
              <a:t>：</a:t>
            </a:r>
            <a:r>
              <a:rPr lang="en-US" altLang="zh-CN" sz="2400" kern="100" dirty="0">
                <a:latin typeface="+mn-ea"/>
                <a:cs typeface="Times New Roman" panose="02020603050405020304" pitchFamily="18" charset="0"/>
              </a:rPr>
              <a:t>an </a:t>
            </a:r>
            <a:r>
              <a:rPr lang="en-US" altLang="zh-CN" sz="2400" kern="100" dirty="0" err="1">
                <a:latin typeface="+mn-ea"/>
                <a:cs typeface="Times New Roman" panose="02020603050405020304" pitchFamily="18" charset="0"/>
              </a:rPr>
              <a:t>ian</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uan</a:t>
            </a:r>
            <a:r>
              <a:rPr lang="en-US" altLang="zh-CN" sz="2400" kern="100" dirty="0">
                <a:latin typeface="+mn-ea"/>
                <a:cs typeface="Times New Roman" panose="02020603050405020304" pitchFamily="18" charset="0"/>
              </a:rPr>
              <a:t> van(</a:t>
            </a:r>
            <a:r>
              <a:rPr lang="en-US" altLang="zh-CN" sz="2400" kern="100" dirty="0" err="1">
                <a:latin typeface="+mn-ea"/>
                <a:cs typeface="Times New Roman" panose="02020603050405020304" pitchFamily="18" charset="0"/>
              </a:rPr>
              <a:t>üan</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en</a:t>
            </a:r>
            <a:r>
              <a:rPr lang="en-US" altLang="zh-CN" sz="2400" kern="100" dirty="0">
                <a:latin typeface="+mn-ea"/>
                <a:cs typeface="Times New Roman" panose="02020603050405020304" pitchFamily="18" charset="0"/>
              </a:rPr>
              <a:t> in </a:t>
            </a:r>
            <a:r>
              <a:rPr lang="en-US" altLang="zh-CN" sz="2400" kern="100" dirty="0" err="1">
                <a:latin typeface="+mn-ea"/>
                <a:cs typeface="Times New Roman" panose="02020603050405020304" pitchFamily="18" charset="0"/>
              </a:rPr>
              <a:t>uen</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vn</a:t>
            </a:r>
            <a:r>
              <a:rPr lang="en-US" altLang="zh-CN" sz="2400" kern="100" dirty="0">
                <a:latin typeface="+mn-ea"/>
                <a:cs typeface="Times New Roman" panose="02020603050405020304" pitchFamily="18" charset="0"/>
              </a:rPr>
              <a:t>(</a:t>
            </a:r>
            <a:r>
              <a:rPr lang="en-US" altLang="zh-CN" sz="2400" kern="100" dirty="0" err="1">
                <a:latin typeface="+mn-ea"/>
                <a:cs typeface="Times New Roman" panose="02020603050405020304" pitchFamily="18" charset="0"/>
              </a:rPr>
              <a:t>ün</a:t>
            </a:r>
            <a:r>
              <a:rPr lang="en-US" altLang="zh-CN" sz="2400" kern="100" dirty="0">
                <a:latin typeface="+mn-ea"/>
                <a:cs typeface="Times New Roman" panose="02020603050405020304" pitchFamily="18" charset="0"/>
              </a:rPr>
              <a:t>) ang </a:t>
            </a:r>
            <a:r>
              <a:rPr lang="en-US" altLang="zh-CN" sz="2400" kern="100" dirty="0" err="1">
                <a:latin typeface="+mn-ea"/>
                <a:cs typeface="Times New Roman" panose="02020603050405020304" pitchFamily="18" charset="0"/>
              </a:rPr>
              <a:t>iang</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uang</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eng</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ing</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ueng</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ong</a:t>
            </a:r>
            <a:r>
              <a:rPr lang="en-US" altLang="zh-CN" sz="2400" kern="100" dirty="0">
                <a:latin typeface="+mn-ea"/>
                <a:cs typeface="Times New Roman" panose="02020603050405020304" pitchFamily="18" charset="0"/>
              </a:rPr>
              <a:t> </a:t>
            </a:r>
            <a:r>
              <a:rPr lang="en-US" altLang="zh-CN" sz="2400" kern="100" dirty="0" err="1">
                <a:latin typeface="+mn-ea"/>
                <a:cs typeface="Times New Roman" panose="02020603050405020304" pitchFamily="18" charset="0"/>
              </a:rPr>
              <a:t>iong</a:t>
            </a:r>
            <a:endParaRPr lang="zh-CN" altLang="zh-CN" sz="2400" kern="100" dirty="0">
              <a:latin typeface="+mn-ea"/>
              <a:cs typeface="Times New Roman" panose="02020603050405020304" pitchFamily="18" charset="0"/>
            </a:endParaRPr>
          </a:p>
        </p:txBody>
      </p:sp>
    </p:spTree>
    <p:extLst>
      <p:ext uri="{BB962C8B-B14F-4D97-AF65-F5344CB8AC3E}">
        <p14:creationId xmlns:p14="http://schemas.microsoft.com/office/powerpoint/2010/main" val="14346437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zh-CN" dirty="0">
                <a:effectLst/>
              </a:rPr>
              <a:t>普通话词汇</a:t>
            </a:r>
            <a:r>
              <a:rPr lang="zh-CN" altLang="en-US" dirty="0"/>
              <a:t>识别网络（随机语法）</a:t>
            </a:r>
          </a:p>
        </p:txBody>
      </p:sp>
      <p:grpSp>
        <p:nvGrpSpPr>
          <p:cNvPr id="44" name="组合 43"/>
          <p:cNvGrpSpPr/>
          <p:nvPr/>
        </p:nvGrpSpPr>
        <p:grpSpPr>
          <a:xfrm>
            <a:off x="1556219" y="1863840"/>
            <a:ext cx="5904656" cy="3289818"/>
            <a:chOff x="1187624" y="1700808"/>
            <a:chExt cx="5904656" cy="3289818"/>
          </a:xfrm>
        </p:grpSpPr>
        <p:sp>
          <p:nvSpPr>
            <p:cNvPr id="5" name="矩形 4"/>
            <p:cNvSpPr/>
            <p:nvPr/>
          </p:nvSpPr>
          <p:spPr>
            <a:xfrm>
              <a:off x="1187624" y="314096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SENT-START</a:t>
              </a:r>
              <a:endParaRPr lang="zh-CN" altLang="en-US" sz="1400" dirty="0">
                <a:latin typeface="微软雅黑" panose="020B0503020204020204" pitchFamily="34" charset="-122"/>
                <a:ea typeface="微软雅黑" panose="020B0503020204020204" pitchFamily="34" charset="-122"/>
              </a:endParaRPr>
            </a:p>
          </p:txBody>
        </p:sp>
        <p:sp>
          <p:nvSpPr>
            <p:cNvPr id="6" name="矩形 5"/>
            <p:cNvSpPr/>
            <p:nvPr/>
          </p:nvSpPr>
          <p:spPr>
            <a:xfrm>
              <a:off x="3434172" y="170080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中国</a:t>
              </a:r>
            </a:p>
          </p:txBody>
        </p:sp>
        <p:sp>
          <p:nvSpPr>
            <p:cNvPr id="7" name="矩形 6"/>
            <p:cNvSpPr/>
            <p:nvPr/>
          </p:nvSpPr>
          <p:spPr>
            <a:xfrm>
              <a:off x="3455876" y="448657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长江</a:t>
              </a:r>
            </a:p>
          </p:txBody>
        </p:sp>
        <p:sp>
          <p:nvSpPr>
            <p:cNvPr id="9" name="矩形 8"/>
            <p:cNvSpPr/>
            <p:nvPr/>
          </p:nvSpPr>
          <p:spPr>
            <a:xfrm>
              <a:off x="5796136" y="3134699"/>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SENT-END</a:t>
              </a:r>
              <a:endParaRPr lang="zh-CN" altLang="en-US" sz="1400" dirty="0">
                <a:latin typeface="微软雅黑" panose="020B0503020204020204" pitchFamily="34" charset="-122"/>
                <a:ea typeface="微软雅黑" panose="020B0503020204020204" pitchFamily="34" charset="-122"/>
              </a:endParaRPr>
            </a:p>
          </p:txBody>
        </p:sp>
        <p:sp>
          <p:nvSpPr>
            <p:cNvPr id="17" name="矩形 16"/>
            <p:cNvSpPr/>
            <p:nvPr/>
          </p:nvSpPr>
          <p:spPr>
            <a:xfrm>
              <a:off x="3450083" y="2888940"/>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北京</a:t>
              </a:r>
            </a:p>
          </p:txBody>
        </p:sp>
        <p:cxnSp>
          <p:nvCxnSpPr>
            <p:cNvPr id="22" name="直接连接符 21"/>
            <p:cNvCxnSpPr/>
            <p:nvPr/>
          </p:nvCxnSpPr>
          <p:spPr>
            <a:xfrm>
              <a:off x="4082244" y="3638755"/>
              <a:ext cx="0" cy="510325"/>
            </a:xfrm>
            <a:prstGeom prst="line">
              <a:avLst/>
            </a:prstGeom>
            <a:ln w="38100" cmpd="sng">
              <a:prstDash val="sysDot"/>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17" idx="1"/>
            </p:cNvCxnSpPr>
            <p:nvPr/>
          </p:nvCxnSpPr>
          <p:spPr>
            <a:xfrm>
              <a:off x="2958970" y="3140968"/>
              <a:ext cx="49111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7" idx="3"/>
            </p:cNvCxnSpPr>
            <p:nvPr/>
          </p:nvCxnSpPr>
          <p:spPr>
            <a:xfrm>
              <a:off x="4746227" y="3140968"/>
              <a:ext cx="5278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9" idx="2"/>
              <a:endCxn id="5" idx="2"/>
            </p:cNvCxnSpPr>
            <p:nvPr/>
          </p:nvCxnSpPr>
          <p:spPr>
            <a:xfrm rot="5400000">
              <a:off x="4136818" y="1337633"/>
              <a:ext cx="6269" cy="4608512"/>
            </a:xfrm>
            <a:prstGeom prst="bentConnector3">
              <a:avLst>
                <a:gd name="adj1" fmla="val 3444511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5" idx="3"/>
              <a:endCxn id="6" idx="1"/>
            </p:cNvCxnSpPr>
            <p:nvPr/>
          </p:nvCxnSpPr>
          <p:spPr>
            <a:xfrm flipV="1">
              <a:off x="2483768" y="1952836"/>
              <a:ext cx="950404" cy="144016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5" idx="3"/>
              <a:endCxn id="7" idx="1"/>
            </p:cNvCxnSpPr>
            <p:nvPr/>
          </p:nvCxnSpPr>
          <p:spPr>
            <a:xfrm>
              <a:off x="2483768" y="3392996"/>
              <a:ext cx="972108" cy="1345602"/>
            </a:xfrm>
            <a:prstGeom prst="bentConnector3">
              <a:avLst>
                <a:gd name="adj1" fmla="val 4890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6" idx="3"/>
              <a:endCxn id="9" idx="1"/>
            </p:cNvCxnSpPr>
            <p:nvPr/>
          </p:nvCxnSpPr>
          <p:spPr>
            <a:xfrm>
              <a:off x="4730316" y="1952836"/>
              <a:ext cx="1065820" cy="143389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7" idx="3"/>
              <a:endCxn id="9" idx="1"/>
            </p:cNvCxnSpPr>
            <p:nvPr/>
          </p:nvCxnSpPr>
          <p:spPr>
            <a:xfrm flipV="1">
              <a:off x="4752020" y="3386727"/>
              <a:ext cx="1044116" cy="1351871"/>
            </a:xfrm>
            <a:prstGeom prst="bentConnector3">
              <a:avLst>
                <a:gd name="adj1" fmla="val 48982"/>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714C63E5-E0C4-4412-962D-2D8631B7B54E}"/>
              </a:ext>
            </a:extLst>
          </p:cNvPr>
          <p:cNvSpPr txBox="1"/>
          <p:nvPr/>
        </p:nvSpPr>
        <p:spPr>
          <a:xfrm>
            <a:off x="8009860" y="2115868"/>
            <a:ext cx="3395331" cy="2641248"/>
          </a:xfrm>
          <a:prstGeom prst="rect">
            <a:avLst/>
          </a:prstGeom>
          <a:noFill/>
        </p:spPr>
        <p:txBody>
          <a:bodyPr wrap="square" rtlCol="0">
            <a:spAutoFit/>
          </a:bodyPr>
          <a:lstStyle/>
          <a:p>
            <a:r>
              <a:rPr lang="zh-CN" altLang="zh-CN" sz="2000" dirty="0"/>
              <a:t>包含所有的普通话词汇，有可能达十几万个词，则解码过程将无比庞杂，识别速度会非常慢，识别结果也会不理想，因为各种组合太多，甚至可能出现语法不通顺或奇怪组合的句子，如“北京在中国长江”。</a:t>
            </a:r>
            <a:endParaRPr lang="zh-CN" altLang="en-US" sz="2000" dirty="0"/>
          </a:p>
        </p:txBody>
      </p:sp>
    </p:spTree>
    <p:custDataLst>
      <p:tags r:id="rId1"/>
    </p:custDataLst>
    <p:extLst>
      <p:ext uri="{BB962C8B-B14F-4D97-AF65-F5344CB8AC3E}">
        <p14:creationId xmlns:p14="http://schemas.microsoft.com/office/powerpoint/2010/main" val="327437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9CBAA1-708B-B55F-296F-5242A9828EDB}"/>
              </a:ext>
            </a:extLst>
          </p:cNvPr>
          <p:cNvSpPr>
            <a:spLocks noGrp="1"/>
          </p:cNvSpPr>
          <p:nvPr>
            <p:ph type="title"/>
          </p:nvPr>
        </p:nvSpPr>
        <p:spPr/>
        <p:txBody>
          <a:bodyPr/>
          <a:lstStyle/>
          <a:p>
            <a:r>
              <a:rPr lang="en-US" altLang="zh-CN" dirty="0"/>
              <a:t>6.6 </a:t>
            </a:r>
            <a:r>
              <a:rPr lang="zh-CN" altLang="en-US" dirty="0"/>
              <a:t>音素的上下文建模</a:t>
            </a:r>
          </a:p>
        </p:txBody>
      </p:sp>
      <p:sp>
        <p:nvSpPr>
          <p:cNvPr id="3" name="内容占位符 2">
            <a:extLst>
              <a:ext uri="{FF2B5EF4-FFF2-40B4-BE49-F238E27FC236}">
                <a16:creationId xmlns:a16="http://schemas.microsoft.com/office/drawing/2014/main" id="{849F7A96-BFC5-6BEC-46EF-BD0B34F2A2B2}"/>
              </a:ext>
            </a:extLst>
          </p:cNvPr>
          <p:cNvSpPr>
            <a:spLocks noGrp="1"/>
          </p:cNvSpPr>
          <p:nvPr>
            <p:ph idx="1"/>
          </p:nvPr>
        </p:nvSpPr>
        <p:spPr/>
        <p:txBody>
          <a:bodyPr/>
          <a:lstStyle/>
          <a:p>
            <a:pPr marL="0" indent="0">
              <a:buNone/>
            </a:pPr>
            <a:r>
              <a:rPr lang="en-US" altLang="zh-CN" b="1" dirty="0"/>
              <a:t>6.6.1 </a:t>
            </a:r>
            <a:r>
              <a:rPr lang="zh-CN" altLang="zh-CN" b="1" dirty="0"/>
              <a:t>协同发音</a:t>
            </a:r>
          </a:p>
          <a:p>
            <a:pPr marL="0" indent="0">
              <a:buNone/>
            </a:pPr>
            <a:r>
              <a:rPr lang="en-US" altLang="zh-CN" b="1" dirty="0"/>
              <a:t>6.6.2 </a:t>
            </a:r>
            <a:r>
              <a:rPr lang="zh-CN" altLang="zh-CN" b="1" dirty="0"/>
              <a:t>上下文建模</a:t>
            </a:r>
            <a:endParaRPr lang="en-US" altLang="zh-CN" b="1" dirty="0"/>
          </a:p>
          <a:p>
            <a:pPr marL="0" indent="0">
              <a:buNone/>
            </a:pPr>
            <a:r>
              <a:rPr lang="en-US" altLang="zh-CN" b="1" dirty="0"/>
              <a:t>6.6.3 </a:t>
            </a:r>
            <a:r>
              <a:rPr lang="zh-CN" altLang="zh-CN" b="1" dirty="0"/>
              <a:t>决策树</a:t>
            </a:r>
          </a:p>
          <a:p>
            <a:pPr marL="0" indent="0">
              <a:buNone/>
            </a:pPr>
            <a:r>
              <a:rPr lang="en-US" altLang="zh-CN" b="1" dirty="0"/>
              <a:t>6.6.4 </a:t>
            </a:r>
            <a:r>
              <a:rPr lang="zh-CN" altLang="zh-CN" b="1" dirty="0"/>
              <a:t>问题集</a:t>
            </a:r>
          </a:p>
          <a:p>
            <a:pPr marL="0" indent="0">
              <a:buNone/>
            </a:pPr>
            <a:r>
              <a:rPr lang="en-US" altLang="zh-CN" b="1" dirty="0"/>
              <a:t>6.6.5 </a:t>
            </a:r>
            <a:r>
              <a:rPr lang="zh-CN" altLang="zh-CN" b="1" dirty="0"/>
              <a:t>三音子模型的训练</a:t>
            </a:r>
          </a:p>
          <a:p>
            <a:endParaRPr lang="zh-CN" altLang="en-US" dirty="0"/>
          </a:p>
        </p:txBody>
      </p:sp>
    </p:spTree>
    <p:extLst>
      <p:ext uri="{BB962C8B-B14F-4D97-AF65-F5344CB8AC3E}">
        <p14:creationId xmlns:p14="http://schemas.microsoft.com/office/powerpoint/2010/main" val="33051654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3CB84-E95B-452B-ABB1-35128BAB8CEA}"/>
              </a:ext>
            </a:extLst>
          </p:cNvPr>
          <p:cNvSpPr>
            <a:spLocks noGrp="1"/>
          </p:cNvSpPr>
          <p:nvPr>
            <p:ph type="title"/>
          </p:nvPr>
        </p:nvSpPr>
        <p:spPr/>
        <p:txBody>
          <a:bodyPr/>
          <a:lstStyle/>
          <a:p>
            <a:r>
              <a:rPr lang="en-US" altLang="zh-CN" dirty="0"/>
              <a:t>6.6.1 </a:t>
            </a:r>
            <a:r>
              <a:rPr lang="zh-CN" altLang="zh-CN" dirty="0"/>
              <a:t>协同发音</a:t>
            </a:r>
          </a:p>
        </p:txBody>
      </p:sp>
      <p:sp>
        <p:nvSpPr>
          <p:cNvPr id="3" name="内容占位符 2">
            <a:extLst>
              <a:ext uri="{FF2B5EF4-FFF2-40B4-BE49-F238E27FC236}">
                <a16:creationId xmlns:a16="http://schemas.microsoft.com/office/drawing/2014/main" id="{3F25126B-B68C-4318-88BD-97633ED9EA82}"/>
              </a:ext>
            </a:extLst>
          </p:cNvPr>
          <p:cNvSpPr>
            <a:spLocks noGrp="1"/>
          </p:cNvSpPr>
          <p:nvPr>
            <p:ph idx="1"/>
          </p:nvPr>
        </p:nvSpPr>
        <p:spPr/>
        <p:txBody>
          <a:bodyPr/>
          <a:lstStyle/>
          <a:p>
            <a:pPr marL="0" indent="0">
              <a:buNone/>
            </a:pPr>
            <a:r>
              <a:rPr lang="zh-CN" altLang="zh-CN" dirty="0"/>
              <a:t>汉字是我们在日常交流中最易分辨的最小单元，中文以声韵母作为音素，可以表示为：音节（汉字）</a:t>
            </a:r>
            <a:r>
              <a:rPr lang="en-US" altLang="zh-CN" dirty="0"/>
              <a:t>=</a:t>
            </a:r>
            <a:r>
              <a:rPr lang="zh-CN" altLang="zh-CN" dirty="0"/>
              <a:t>声母</a:t>
            </a:r>
            <a:r>
              <a:rPr lang="en-US" altLang="zh-CN" dirty="0"/>
              <a:t>+</a:t>
            </a:r>
            <a:r>
              <a:rPr lang="zh-CN" altLang="zh-CN" dirty="0"/>
              <a:t>带声调的韵母，例如</a:t>
            </a:r>
            <a:r>
              <a:rPr lang="en-US" altLang="zh-CN" dirty="0"/>
              <a:t>:</a:t>
            </a:r>
            <a:endParaRPr lang="zh-CN" altLang="zh-CN" dirty="0"/>
          </a:p>
          <a:p>
            <a:pPr marL="0" indent="0">
              <a:buNone/>
            </a:pPr>
            <a:r>
              <a:rPr lang="zh-CN" altLang="zh-CN" dirty="0"/>
              <a:t>中文：</a:t>
            </a:r>
            <a:r>
              <a:rPr lang="zh-CN" altLang="zh-CN" dirty="0">
                <a:solidFill>
                  <a:srgbClr val="C00000"/>
                </a:solidFill>
              </a:rPr>
              <a:t>好</a:t>
            </a:r>
            <a:r>
              <a:rPr lang="en-US" altLang="zh-CN" dirty="0">
                <a:solidFill>
                  <a:srgbClr val="C00000"/>
                </a:solidFill>
              </a:rPr>
              <a:t>     </a:t>
            </a:r>
            <a:r>
              <a:rPr lang="zh-CN" altLang="zh-CN" dirty="0">
                <a:solidFill>
                  <a:srgbClr val="C00000"/>
                </a:solidFill>
              </a:rPr>
              <a:t>好</a:t>
            </a:r>
            <a:r>
              <a:rPr lang="en-US" altLang="zh-CN" dirty="0"/>
              <a:t>     </a:t>
            </a:r>
            <a:r>
              <a:rPr lang="zh-CN" altLang="zh-CN" dirty="0"/>
              <a:t>学</a:t>
            </a:r>
            <a:r>
              <a:rPr lang="en-US" altLang="zh-CN" dirty="0"/>
              <a:t>     </a:t>
            </a:r>
            <a:r>
              <a:rPr lang="zh-CN" altLang="zh-CN" dirty="0"/>
              <a:t>习</a:t>
            </a:r>
            <a:r>
              <a:rPr lang="en-US" altLang="zh-CN" dirty="0"/>
              <a:t>     </a:t>
            </a:r>
            <a:r>
              <a:rPr lang="zh-CN" altLang="zh-CN" dirty="0">
                <a:solidFill>
                  <a:srgbClr val="C00000"/>
                </a:solidFill>
              </a:rPr>
              <a:t>天</a:t>
            </a:r>
            <a:r>
              <a:rPr lang="en-US" altLang="zh-CN" dirty="0">
                <a:solidFill>
                  <a:srgbClr val="C00000"/>
                </a:solidFill>
              </a:rPr>
              <a:t>      </a:t>
            </a:r>
            <a:r>
              <a:rPr lang="zh-CN" altLang="zh-CN" dirty="0">
                <a:solidFill>
                  <a:srgbClr val="C00000"/>
                </a:solidFill>
              </a:rPr>
              <a:t>天</a:t>
            </a:r>
            <a:r>
              <a:rPr lang="en-US" altLang="zh-CN" dirty="0"/>
              <a:t>     </a:t>
            </a:r>
            <a:r>
              <a:rPr lang="zh-CN" altLang="zh-CN" dirty="0"/>
              <a:t>向</a:t>
            </a:r>
            <a:r>
              <a:rPr lang="en-US" altLang="zh-CN" dirty="0"/>
              <a:t>      </a:t>
            </a:r>
            <a:r>
              <a:rPr lang="zh-CN" altLang="zh-CN" dirty="0"/>
              <a:t>上</a:t>
            </a:r>
          </a:p>
          <a:p>
            <a:pPr marL="0" indent="0">
              <a:buNone/>
            </a:pPr>
            <a:r>
              <a:rPr lang="zh-CN" altLang="zh-CN" dirty="0"/>
              <a:t>音节：</a:t>
            </a:r>
            <a:r>
              <a:rPr lang="en-US" altLang="zh-CN" dirty="0"/>
              <a:t>hao3   </a:t>
            </a:r>
            <a:r>
              <a:rPr lang="en-US" altLang="zh-CN" dirty="0" err="1"/>
              <a:t>hao3</a:t>
            </a:r>
            <a:r>
              <a:rPr lang="en-US" altLang="zh-CN" dirty="0"/>
              <a:t>   xue2   xi2    tian1    </a:t>
            </a:r>
            <a:r>
              <a:rPr lang="en-US" altLang="zh-CN" dirty="0" err="1"/>
              <a:t>tian1</a:t>
            </a:r>
            <a:r>
              <a:rPr lang="en-US" altLang="zh-CN" dirty="0"/>
              <a:t>   xiang4  shang4</a:t>
            </a:r>
            <a:endParaRPr lang="zh-CN" altLang="zh-CN" dirty="0"/>
          </a:p>
          <a:p>
            <a:pPr marL="0" indent="0">
              <a:buNone/>
            </a:pPr>
            <a:r>
              <a:rPr lang="zh-CN" altLang="zh-CN" dirty="0"/>
              <a:t>音素：</a:t>
            </a:r>
            <a:r>
              <a:rPr lang="en-US" altLang="zh-CN" dirty="0">
                <a:solidFill>
                  <a:srgbClr val="C00000"/>
                </a:solidFill>
              </a:rPr>
              <a:t>h ao3  h ao3</a:t>
            </a:r>
            <a:r>
              <a:rPr lang="en-US" altLang="zh-CN" dirty="0"/>
              <a:t>   x ue2   x i2   </a:t>
            </a:r>
            <a:r>
              <a:rPr lang="en-US" altLang="zh-CN" dirty="0">
                <a:solidFill>
                  <a:srgbClr val="C00000"/>
                </a:solidFill>
              </a:rPr>
              <a:t>t ian1   t ian1</a:t>
            </a:r>
            <a:r>
              <a:rPr lang="en-US" altLang="zh-CN" dirty="0"/>
              <a:t>   x iang4  </a:t>
            </a:r>
            <a:r>
              <a:rPr lang="en-US" altLang="zh-CN" dirty="0" err="1"/>
              <a:t>sh</a:t>
            </a:r>
            <a:r>
              <a:rPr lang="en-US" altLang="zh-CN" dirty="0"/>
              <a:t> ang4</a:t>
            </a:r>
            <a:endParaRPr lang="zh-CN" altLang="zh-CN" dirty="0"/>
          </a:p>
          <a:p>
            <a:pPr marL="0" indent="0">
              <a:buNone/>
            </a:pPr>
            <a:r>
              <a:rPr lang="zh-CN" altLang="zh-CN" dirty="0"/>
              <a:t>其中，音节和音素中的数字代表声调</a:t>
            </a:r>
            <a:r>
              <a:rPr lang="zh-CN" altLang="en-US" dirty="0"/>
              <a:t>。</a:t>
            </a:r>
          </a:p>
        </p:txBody>
      </p:sp>
    </p:spTree>
    <p:extLst>
      <p:ext uri="{BB962C8B-B14F-4D97-AF65-F5344CB8AC3E}">
        <p14:creationId xmlns:p14="http://schemas.microsoft.com/office/powerpoint/2010/main" val="37778340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4C9A1B-7E1D-4930-AA8A-2B757E1CAAC0}"/>
              </a:ext>
            </a:extLst>
          </p:cNvPr>
          <p:cNvSpPr>
            <a:spLocks noGrp="1"/>
          </p:cNvSpPr>
          <p:nvPr>
            <p:ph type="title"/>
          </p:nvPr>
        </p:nvSpPr>
        <p:spPr/>
        <p:txBody>
          <a:bodyPr/>
          <a:lstStyle/>
          <a:p>
            <a:r>
              <a:rPr lang="en-US" altLang="zh-CN" dirty="0"/>
              <a:t>6.6.1 </a:t>
            </a:r>
            <a:r>
              <a:rPr lang="zh-CN" altLang="en-US" dirty="0"/>
              <a:t>协同发音</a:t>
            </a:r>
          </a:p>
        </p:txBody>
      </p:sp>
      <p:pic>
        <p:nvPicPr>
          <p:cNvPr id="4" name="Picture 2">
            <a:extLst>
              <a:ext uri="{FF2B5EF4-FFF2-40B4-BE49-F238E27FC236}">
                <a16:creationId xmlns:a16="http://schemas.microsoft.com/office/drawing/2014/main" id="{623E9509-B949-43BC-B668-B70D5A38DF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2172" y="1386989"/>
            <a:ext cx="5334000" cy="400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a:extLst>
              <a:ext uri="{FF2B5EF4-FFF2-40B4-BE49-F238E27FC236}">
                <a16:creationId xmlns:a16="http://schemas.microsoft.com/office/drawing/2014/main" id="{89F1E4D0-32B5-4FE9-AA42-96EB9220B8C3}"/>
              </a:ext>
            </a:extLst>
          </p:cNvPr>
          <p:cNvSpPr txBox="1"/>
          <p:nvPr/>
        </p:nvSpPr>
        <p:spPr>
          <a:xfrm>
            <a:off x="4140980" y="5292546"/>
            <a:ext cx="3768980" cy="1200329"/>
          </a:xfrm>
          <a:prstGeom prst="rect">
            <a:avLst/>
          </a:prstGeom>
          <a:noFill/>
        </p:spPr>
        <p:txBody>
          <a:bodyPr wrap="none" rtlCol="0">
            <a:spAutoFit/>
          </a:bodyPr>
          <a:lstStyle/>
          <a:p>
            <a:r>
              <a:rPr lang="zh-CN" altLang="en-US" sz="2400" b="0" dirty="0">
                <a:latin typeface="微软雅黑" panose="020B0503020204020204" pitchFamily="34" charset="-122"/>
                <a:ea typeface="微软雅黑" panose="020B0503020204020204" pitchFamily="34" charset="-122"/>
              </a:rPr>
              <a:t>打      开      灯       光</a:t>
            </a:r>
            <a:endParaRPr lang="en-US" altLang="zh-CN" sz="2400" b="0" dirty="0">
              <a:latin typeface="微软雅黑" panose="020B0503020204020204" pitchFamily="34" charset="-122"/>
              <a:ea typeface="微软雅黑" panose="020B0503020204020204" pitchFamily="34" charset="-122"/>
            </a:endParaRPr>
          </a:p>
          <a:p>
            <a:r>
              <a:rPr lang="en-US" altLang="zh-CN" sz="2400" b="0" dirty="0">
                <a:latin typeface="微软雅黑" panose="020B0503020204020204" pitchFamily="34" charset="-122"/>
                <a:ea typeface="微软雅黑" panose="020B0503020204020204" pitchFamily="34" charset="-122"/>
              </a:rPr>
              <a:t>da     kai     </a:t>
            </a:r>
            <a:r>
              <a:rPr lang="en-US" altLang="zh-CN" sz="2400" b="0" dirty="0" err="1">
                <a:latin typeface="微软雅黑" panose="020B0503020204020204" pitchFamily="34" charset="-122"/>
                <a:ea typeface="微软雅黑" panose="020B0503020204020204" pitchFamily="34" charset="-122"/>
              </a:rPr>
              <a:t>deng</a:t>
            </a:r>
            <a:r>
              <a:rPr lang="en-US" altLang="zh-CN" sz="2400" b="0" dirty="0">
                <a:latin typeface="微软雅黑" panose="020B0503020204020204" pitchFamily="34" charset="-122"/>
                <a:ea typeface="微软雅黑" panose="020B0503020204020204" pitchFamily="34" charset="-122"/>
              </a:rPr>
              <a:t>  </a:t>
            </a:r>
            <a:r>
              <a:rPr lang="en-US" altLang="zh-CN" sz="2400" b="0" dirty="0" err="1">
                <a:latin typeface="微软雅黑" panose="020B0503020204020204" pitchFamily="34" charset="-122"/>
                <a:ea typeface="微软雅黑" panose="020B0503020204020204" pitchFamily="34" charset="-122"/>
              </a:rPr>
              <a:t>guang</a:t>
            </a:r>
            <a:endParaRPr lang="en-US" altLang="zh-CN" sz="2400" b="0" dirty="0">
              <a:latin typeface="微软雅黑" panose="020B0503020204020204" pitchFamily="34" charset="-122"/>
              <a:ea typeface="微软雅黑" panose="020B0503020204020204" pitchFamily="34" charset="-122"/>
            </a:endParaRPr>
          </a:p>
          <a:p>
            <a:endParaRPr lang="zh-CN" altLang="en-US" sz="2400"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704995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A0F4AD-881C-4A97-826F-74DF1D3847A3}"/>
              </a:ext>
            </a:extLst>
          </p:cNvPr>
          <p:cNvSpPr>
            <a:spLocks noGrp="1"/>
          </p:cNvSpPr>
          <p:nvPr>
            <p:ph type="title"/>
          </p:nvPr>
        </p:nvSpPr>
        <p:spPr/>
        <p:txBody>
          <a:bodyPr/>
          <a:lstStyle/>
          <a:p>
            <a:r>
              <a:rPr lang="en-US" altLang="zh-CN" dirty="0"/>
              <a:t>6.6.2 </a:t>
            </a:r>
            <a:r>
              <a:rPr lang="zh-CN" altLang="en-US" dirty="0"/>
              <a:t>上下文建模</a:t>
            </a:r>
          </a:p>
        </p:txBody>
      </p:sp>
      <p:sp>
        <p:nvSpPr>
          <p:cNvPr id="3" name="内容占位符 2">
            <a:extLst>
              <a:ext uri="{FF2B5EF4-FFF2-40B4-BE49-F238E27FC236}">
                <a16:creationId xmlns:a16="http://schemas.microsoft.com/office/drawing/2014/main" id="{BC69A088-09C2-4619-A5D3-BE03668328E9}"/>
              </a:ext>
            </a:extLst>
          </p:cNvPr>
          <p:cNvSpPr>
            <a:spLocks noGrp="1"/>
          </p:cNvSpPr>
          <p:nvPr>
            <p:ph idx="1"/>
          </p:nvPr>
        </p:nvSpPr>
        <p:spPr/>
        <p:txBody>
          <a:bodyPr/>
          <a:lstStyle/>
          <a:p>
            <a:r>
              <a:rPr lang="zh-CN" altLang="zh-CN" dirty="0"/>
              <a:t>每个字都是一个音节，音节内部有发音衔接，音节之间也是有衔接的，体现在语谱图过渡阶段存在交叉，如“打”和“开”之间，“灯”和“光”之间。</a:t>
            </a:r>
          </a:p>
          <a:p>
            <a:r>
              <a:rPr lang="zh-CN" altLang="zh-CN" dirty="0"/>
              <a:t>本质上，音素属于单音子（</a:t>
            </a:r>
            <a:r>
              <a:rPr lang="en-US" altLang="zh-CN" dirty="0" err="1"/>
              <a:t>monophone</a:t>
            </a:r>
            <a:r>
              <a:rPr lang="zh-CN" altLang="zh-CN" dirty="0"/>
              <a:t>），没有考虑上下文的协同发音，不适合连续语音流的</a:t>
            </a:r>
            <a:r>
              <a:rPr lang="en-US" altLang="zh-CN" dirty="0"/>
              <a:t>HMM</a:t>
            </a:r>
            <a:r>
              <a:rPr lang="zh-CN" altLang="zh-CN" dirty="0"/>
              <a:t>建模。</a:t>
            </a:r>
            <a:endParaRPr lang="en-US" altLang="zh-CN" dirty="0"/>
          </a:p>
          <a:p>
            <a:r>
              <a:rPr lang="zh-CN" altLang="en-US" dirty="0"/>
              <a:t>单音子（</a:t>
            </a:r>
            <a:r>
              <a:rPr lang="en-US" altLang="zh-CN" dirty="0" err="1"/>
              <a:t>monophone</a:t>
            </a:r>
            <a:r>
              <a:rPr lang="zh-CN" altLang="en-US" dirty="0"/>
              <a:t>）没有考虑上下文的协同发音；</a:t>
            </a:r>
            <a:endParaRPr lang="en-US" altLang="zh-CN" dirty="0"/>
          </a:p>
          <a:p>
            <a:r>
              <a:rPr lang="zh-CN" altLang="zh-CN" dirty="0"/>
              <a:t>为了更好地匹配协同发音现象，需要对音素进行上下文建模。</a:t>
            </a:r>
            <a:endParaRPr lang="zh-CN" altLang="en-US" dirty="0"/>
          </a:p>
        </p:txBody>
      </p:sp>
    </p:spTree>
    <p:extLst>
      <p:ext uri="{BB962C8B-B14F-4D97-AF65-F5344CB8AC3E}">
        <p14:creationId xmlns:p14="http://schemas.microsoft.com/office/powerpoint/2010/main" val="32476072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FE51A5-B21E-4250-8DAF-1F30C92581C2}"/>
              </a:ext>
            </a:extLst>
          </p:cNvPr>
          <p:cNvSpPr>
            <a:spLocks noGrp="1"/>
          </p:cNvSpPr>
          <p:nvPr>
            <p:ph type="title"/>
          </p:nvPr>
        </p:nvSpPr>
        <p:spPr/>
        <p:txBody>
          <a:bodyPr/>
          <a:lstStyle/>
          <a:p>
            <a:r>
              <a:rPr lang="zh-CN" altLang="en-US" dirty="0"/>
              <a:t>双音子（</a:t>
            </a:r>
            <a:r>
              <a:rPr lang="en-US" altLang="zh-CN" dirty="0" err="1"/>
              <a:t>diphone</a:t>
            </a:r>
            <a:r>
              <a:rPr lang="zh-CN" altLang="en-US" dirty="0"/>
              <a:t>）</a:t>
            </a:r>
          </a:p>
        </p:txBody>
      </p:sp>
      <p:sp>
        <p:nvSpPr>
          <p:cNvPr id="3" name="内容占位符 2">
            <a:extLst>
              <a:ext uri="{FF2B5EF4-FFF2-40B4-BE49-F238E27FC236}">
                <a16:creationId xmlns:a16="http://schemas.microsoft.com/office/drawing/2014/main" id="{6BE24031-E81F-427D-A20E-D3BFF12C92A1}"/>
              </a:ext>
            </a:extLst>
          </p:cNvPr>
          <p:cNvSpPr>
            <a:spLocks noGrp="1"/>
          </p:cNvSpPr>
          <p:nvPr>
            <p:ph idx="1"/>
          </p:nvPr>
        </p:nvSpPr>
        <p:spPr/>
        <p:txBody>
          <a:bodyPr/>
          <a:lstStyle/>
          <a:p>
            <a:r>
              <a:rPr lang="zh-CN" altLang="zh-CN" dirty="0"/>
              <a:t>只考虑音节内部声母和韵母之间的关联，如“灯”的拼音</a:t>
            </a:r>
            <a:r>
              <a:rPr lang="en-US" altLang="zh-CN" dirty="0" err="1"/>
              <a:t>deng</a:t>
            </a:r>
            <a:r>
              <a:rPr lang="zh-CN" altLang="zh-CN" dirty="0"/>
              <a:t>，本来是分为</a:t>
            </a:r>
            <a:r>
              <a:rPr lang="en-US" altLang="zh-CN" dirty="0"/>
              <a:t>d</a:t>
            </a:r>
            <a:r>
              <a:rPr lang="zh-CN" altLang="zh-CN" dirty="0"/>
              <a:t>和</a:t>
            </a:r>
            <a:r>
              <a:rPr lang="en-US" altLang="zh-CN" dirty="0" err="1"/>
              <a:t>eng</a:t>
            </a:r>
            <a:r>
              <a:rPr lang="zh-CN" altLang="zh-CN" dirty="0"/>
              <a:t>两部分，可拆分成两种形式：</a:t>
            </a:r>
          </a:p>
          <a:p>
            <a:pPr marL="457200" lvl="1" indent="0">
              <a:buNone/>
            </a:pPr>
            <a:r>
              <a:rPr lang="en-US" altLang="zh-CN" dirty="0" err="1"/>
              <a:t>deng</a:t>
            </a:r>
            <a:r>
              <a:rPr lang="en-US" altLang="zh-CN" dirty="0"/>
              <a:t> </a:t>
            </a:r>
            <a:r>
              <a:rPr lang="en-US" altLang="zh-CN" dirty="0" err="1"/>
              <a:t>d+eng</a:t>
            </a:r>
            <a:endParaRPr lang="zh-CN" altLang="zh-CN" dirty="0"/>
          </a:p>
          <a:p>
            <a:pPr marL="457200" lvl="1" indent="0">
              <a:buNone/>
            </a:pPr>
            <a:r>
              <a:rPr lang="en-US" altLang="zh-CN" dirty="0" err="1"/>
              <a:t>deng</a:t>
            </a:r>
            <a:r>
              <a:rPr lang="en-US" altLang="zh-CN" dirty="0"/>
              <a:t> d-</a:t>
            </a:r>
            <a:r>
              <a:rPr lang="en-US" altLang="zh-CN" dirty="0" err="1"/>
              <a:t>eng</a:t>
            </a:r>
            <a:endParaRPr lang="zh-CN" altLang="zh-CN" dirty="0"/>
          </a:p>
          <a:p>
            <a:r>
              <a:rPr lang="en-US" altLang="zh-CN" dirty="0" err="1"/>
              <a:t>d+eng</a:t>
            </a:r>
            <a:r>
              <a:rPr lang="zh-CN" altLang="zh-CN" dirty="0"/>
              <a:t>表示发音偏向于</a:t>
            </a:r>
            <a:r>
              <a:rPr lang="en-US" altLang="zh-CN" dirty="0"/>
              <a:t>d</a:t>
            </a:r>
            <a:r>
              <a:rPr lang="zh-CN" altLang="zh-CN" dirty="0"/>
              <a:t>，但后面衔接</a:t>
            </a:r>
            <a:r>
              <a:rPr lang="en-US" altLang="zh-CN" dirty="0" err="1"/>
              <a:t>eng</a:t>
            </a:r>
            <a:r>
              <a:rPr lang="zh-CN" altLang="zh-CN" dirty="0"/>
              <a:t>，</a:t>
            </a:r>
            <a:r>
              <a:rPr lang="en-US" altLang="zh-CN" dirty="0"/>
              <a:t>d-</a:t>
            </a:r>
            <a:r>
              <a:rPr lang="en-US" altLang="zh-CN" dirty="0" err="1"/>
              <a:t>eng</a:t>
            </a:r>
            <a:r>
              <a:rPr lang="zh-CN" altLang="zh-CN" dirty="0"/>
              <a:t>表示发音偏向于</a:t>
            </a:r>
            <a:r>
              <a:rPr lang="en-US" altLang="zh-CN" dirty="0" err="1"/>
              <a:t>eng</a:t>
            </a:r>
            <a:r>
              <a:rPr lang="zh-CN" altLang="zh-CN" dirty="0"/>
              <a:t>，但前面是</a:t>
            </a:r>
            <a:r>
              <a:rPr lang="en-US" altLang="zh-CN" dirty="0"/>
              <a:t>d</a:t>
            </a:r>
            <a:r>
              <a:rPr lang="zh-CN" altLang="zh-CN" dirty="0"/>
              <a:t>。这样把</a:t>
            </a:r>
            <a:r>
              <a:rPr lang="en-US" altLang="zh-CN" dirty="0"/>
              <a:t>d</a:t>
            </a:r>
            <a:r>
              <a:rPr lang="zh-CN" altLang="zh-CN" dirty="0"/>
              <a:t>和</a:t>
            </a:r>
            <a:r>
              <a:rPr lang="en-US" altLang="zh-CN" dirty="0" err="1"/>
              <a:t>eng</a:t>
            </a:r>
            <a:r>
              <a:rPr lang="zh-CN" altLang="zh-CN" dirty="0"/>
              <a:t>发音密切关联起来，跟直接分开对比，多考虑了两者之间的发音连读。</a:t>
            </a:r>
            <a:endParaRPr lang="zh-CN" altLang="en-US" dirty="0"/>
          </a:p>
        </p:txBody>
      </p:sp>
    </p:spTree>
    <p:extLst>
      <p:ext uri="{BB962C8B-B14F-4D97-AF65-F5344CB8AC3E}">
        <p14:creationId xmlns:p14="http://schemas.microsoft.com/office/powerpoint/2010/main" val="4206736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046F64-359C-4445-8564-DDDC7F74271B}"/>
              </a:ext>
            </a:extLst>
          </p:cNvPr>
          <p:cNvSpPr>
            <a:spLocks noGrp="1"/>
          </p:cNvSpPr>
          <p:nvPr>
            <p:ph type="title"/>
          </p:nvPr>
        </p:nvSpPr>
        <p:spPr/>
        <p:txBody>
          <a:bodyPr/>
          <a:lstStyle/>
          <a:p>
            <a:r>
              <a:rPr lang="zh-CN" altLang="en-US" dirty="0"/>
              <a:t>双音子组合数目</a:t>
            </a:r>
          </a:p>
        </p:txBody>
      </p:sp>
      <p:sp>
        <p:nvSpPr>
          <p:cNvPr id="3" name="内容占位符 2">
            <a:extLst>
              <a:ext uri="{FF2B5EF4-FFF2-40B4-BE49-F238E27FC236}">
                <a16:creationId xmlns:a16="http://schemas.microsoft.com/office/drawing/2014/main" id="{F51921DC-1DD8-4B49-8548-44D2D28DB2C7}"/>
              </a:ext>
            </a:extLst>
          </p:cNvPr>
          <p:cNvSpPr>
            <a:spLocks noGrp="1"/>
          </p:cNvSpPr>
          <p:nvPr>
            <p:ph idx="1"/>
          </p:nvPr>
        </p:nvSpPr>
        <p:spPr/>
        <p:txBody>
          <a:bodyPr/>
          <a:lstStyle/>
          <a:p>
            <a:r>
              <a:rPr lang="zh-CN" altLang="zh-CN" dirty="0"/>
              <a:t>普通话</a:t>
            </a:r>
            <a:r>
              <a:rPr lang="en-US" altLang="zh-CN" dirty="0"/>
              <a:t>(</a:t>
            </a:r>
            <a:r>
              <a:rPr lang="zh-CN" altLang="zh-CN" dirty="0"/>
              <a:t>不带声调</a:t>
            </a:r>
            <a:r>
              <a:rPr lang="en-US" altLang="zh-CN" dirty="0"/>
              <a:t>)</a:t>
            </a:r>
            <a:r>
              <a:rPr lang="zh-CN" altLang="en-US" dirty="0"/>
              <a:t>：</a:t>
            </a:r>
            <a:r>
              <a:rPr lang="en-US" altLang="zh-CN" dirty="0"/>
              <a:t>27(</a:t>
            </a:r>
            <a:r>
              <a:rPr lang="zh-CN" altLang="zh-CN" dirty="0"/>
              <a:t>声母</a:t>
            </a:r>
            <a:r>
              <a:rPr lang="en-US" altLang="zh-CN" dirty="0"/>
              <a:t>)*38(</a:t>
            </a:r>
            <a:r>
              <a:rPr lang="zh-CN" altLang="zh-CN" dirty="0"/>
              <a:t>韵母</a:t>
            </a:r>
            <a:r>
              <a:rPr lang="en-US" altLang="zh-CN" dirty="0"/>
              <a:t>)*2=2052</a:t>
            </a:r>
            <a:r>
              <a:rPr lang="zh-CN" altLang="zh-CN" dirty="0"/>
              <a:t>个</a:t>
            </a:r>
            <a:endParaRPr lang="en-US" altLang="zh-CN" dirty="0"/>
          </a:p>
          <a:p>
            <a:r>
              <a:rPr lang="zh-CN" altLang="zh-CN" dirty="0"/>
              <a:t>英语</a:t>
            </a:r>
            <a:r>
              <a:rPr lang="zh-CN" altLang="en-US" dirty="0"/>
              <a:t>：</a:t>
            </a:r>
            <a:r>
              <a:rPr lang="en-US" altLang="zh-CN" dirty="0"/>
              <a:t>28(</a:t>
            </a:r>
            <a:r>
              <a:rPr lang="zh-CN" altLang="zh-CN" dirty="0"/>
              <a:t>辅音</a:t>
            </a:r>
            <a:r>
              <a:rPr lang="en-US" altLang="zh-CN" dirty="0"/>
              <a:t>)*20(</a:t>
            </a:r>
            <a:r>
              <a:rPr lang="zh-CN" altLang="zh-CN" dirty="0"/>
              <a:t>元音</a:t>
            </a:r>
            <a:r>
              <a:rPr lang="en-US" altLang="zh-CN" dirty="0"/>
              <a:t>)*2=1120</a:t>
            </a:r>
            <a:r>
              <a:rPr lang="zh-CN" altLang="zh-CN" dirty="0"/>
              <a:t>个</a:t>
            </a:r>
            <a:endParaRPr lang="zh-CN" altLang="en-US" dirty="0"/>
          </a:p>
        </p:txBody>
      </p:sp>
    </p:spTree>
    <p:extLst>
      <p:ext uri="{BB962C8B-B14F-4D97-AF65-F5344CB8AC3E}">
        <p14:creationId xmlns:p14="http://schemas.microsoft.com/office/powerpoint/2010/main" val="17378220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94D9DB-AF8E-4BEC-8C60-5ABCF4677407}"/>
              </a:ext>
            </a:extLst>
          </p:cNvPr>
          <p:cNvSpPr>
            <a:spLocks noGrp="1"/>
          </p:cNvSpPr>
          <p:nvPr>
            <p:ph type="title"/>
          </p:nvPr>
        </p:nvSpPr>
        <p:spPr/>
        <p:txBody>
          <a:bodyPr/>
          <a:lstStyle/>
          <a:p>
            <a:r>
              <a:rPr lang="zh-CN" altLang="en-US" dirty="0"/>
              <a:t>三音子（</a:t>
            </a:r>
            <a:r>
              <a:rPr lang="en-US" altLang="zh-CN" dirty="0"/>
              <a:t>triphone</a:t>
            </a:r>
            <a:r>
              <a:rPr lang="zh-CN" altLang="en-US" dirty="0"/>
              <a:t>）</a:t>
            </a:r>
          </a:p>
        </p:txBody>
      </p:sp>
      <p:sp>
        <p:nvSpPr>
          <p:cNvPr id="3" name="内容占位符 2">
            <a:extLst>
              <a:ext uri="{FF2B5EF4-FFF2-40B4-BE49-F238E27FC236}">
                <a16:creationId xmlns:a16="http://schemas.microsoft.com/office/drawing/2014/main" id="{F78C57E7-C2F9-4F8F-9550-A3E65124E820}"/>
              </a:ext>
            </a:extLst>
          </p:cNvPr>
          <p:cNvSpPr>
            <a:spLocks noGrp="1"/>
          </p:cNvSpPr>
          <p:nvPr>
            <p:ph idx="1"/>
          </p:nvPr>
        </p:nvSpPr>
        <p:spPr/>
        <p:txBody>
          <a:bodyPr>
            <a:normAutofit/>
          </a:bodyPr>
          <a:lstStyle/>
          <a:p>
            <a:pPr marL="0" indent="0">
              <a:buNone/>
            </a:pPr>
            <a:r>
              <a:rPr lang="zh-CN" altLang="zh-CN" dirty="0"/>
              <a:t>如“打开灯光”的拼音：</a:t>
            </a:r>
          </a:p>
          <a:p>
            <a:pPr marL="0" indent="0">
              <a:buNone/>
            </a:pPr>
            <a:r>
              <a:rPr lang="en-US" altLang="zh-CN" dirty="0"/>
              <a:t>d a k ai d </a:t>
            </a:r>
            <a:r>
              <a:rPr lang="en-US" altLang="zh-CN" dirty="0" err="1"/>
              <a:t>eng</a:t>
            </a:r>
            <a:r>
              <a:rPr lang="en-US" altLang="zh-CN" dirty="0"/>
              <a:t> g </a:t>
            </a:r>
            <a:r>
              <a:rPr lang="en-US" altLang="zh-CN" dirty="0" err="1"/>
              <a:t>uang</a:t>
            </a:r>
            <a:endParaRPr lang="zh-CN" altLang="zh-CN" dirty="0"/>
          </a:p>
          <a:p>
            <a:pPr marL="0" indent="0">
              <a:buNone/>
            </a:pPr>
            <a:r>
              <a:rPr lang="zh-CN" altLang="zh-CN" dirty="0"/>
              <a:t>加上前后静音</a:t>
            </a:r>
          </a:p>
          <a:p>
            <a:pPr marL="0" indent="0">
              <a:buNone/>
            </a:pPr>
            <a:r>
              <a:rPr lang="en-US" altLang="zh-CN" dirty="0" err="1"/>
              <a:t>sil</a:t>
            </a:r>
            <a:r>
              <a:rPr lang="en-US" altLang="zh-CN" dirty="0"/>
              <a:t> d a k ai d </a:t>
            </a:r>
            <a:r>
              <a:rPr lang="en-US" altLang="zh-CN" dirty="0" err="1"/>
              <a:t>eng</a:t>
            </a:r>
            <a:r>
              <a:rPr lang="en-US" altLang="zh-CN" dirty="0"/>
              <a:t> g </a:t>
            </a:r>
            <a:r>
              <a:rPr lang="en-US" altLang="zh-CN" dirty="0" err="1"/>
              <a:t>uang</a:t>
            </a:r>
            <a:r>
              <a:rPr lang="en-US" altLang="zh-CN" dirty="0"/>
              <a:t> </a:t>
            </a:r>
            <a:r>
              <a:rPr lang="en-US" altLang="zh-CN" dirty="0" err="1"/>
              <a:t>sil</a:t>
            </a:r>
            <a:endParaRPr lang="zh-CN" altLang="zh-CN" dirty="0"/>
          </a:p>
          <a:p>
            <a:pPr marL="0" indent="0">
              <a:buNone/>
            </a:pPr>
            <a:r>
              <a:rPr lang="zh-CN" altLang="zh-CN" dirty="0"/>
              <a:t>可转化为三音子如下：</a:t>
            </a:r>
          </a:p>
          <a:p>
            <a:pPr marL="0" indent="0">
              <a:buNone/>
            </a:pPr>
            <a:r>
              <a:rPr lang="en-US" altLang="zh-CN" dirty="0" err="1"/>
              <a:t>sil</a:t>
            </a:r>
            <a:r>
              <a:rPr lang="en-US" altLang="zh-CN" dirty="0"/>
              <a:t> </a:t>
            </a:r>
            <a:r>
              <a:rPr lang="en-US" altLang="zh-CN" dirty="0" err="1"/>
              <a:t>sil-d+a</a:t>
            </a:r>
            <a:r>
              <a:rPr lang="en-US" altLang="zh-CN" dirty="0"/>
              <a:t> </a:t>
            </a:r>
            <a:r>
              <a:rPr lang="en-US" altLang="zh-CN" dirty="0" err="1"/>
              <a:t>d-a+k</a:t>
            </a:r>
            <a:r>
              <a:rPr lang="en-US" altLang="zh-CN" dirty="0"/>
              <a:t> </a:t>
            </a:r>
            <a:r>
              <a:rPr lang="en-US" altLang="zh-CN" dirty="0" err="1"/>
              <a:t>a-k+ai</a:t>
            </a:r>
            <a:r>
              <a:rPr lang="en-US" altLang="zh-CN" dirty="0"/>
              <a:t> </a:t>
            </a:r>
            <a:r>
              <a:rPr lang="en-US" altLang="zh-CN" dirty="0" err="1"/>
              <a:t>k-ai+d</a:t>
            </a:r>
            <a:r>
              <a:rPr lang="en-US" altLang="zh-CN" dirty="0"/>
              <a:t> </a:t>
            </a:r>
            <a:r>
              <a:rPr lang="en-US" altLang="zh-CN" dirty="0" err="1"/>
              <a:t>ai-d+eng</a:t>
            </a:r>
            <a:r>
              <a:rPr lang="en-US" altLang="zh-CN" dirty="0"/>
              <a:t> </a:t>
            </a:r>
            <a:r>
              <a:rPr lang="en-US" altLang="zh-CN" dirty="0" err="1"/>
              <a:t>d-eng+g</a:t>
            </a:r>
            <a:r>
              <a:rPr lang="en-US" altLang="zh-CN" dirty="0"/>
              <a:t> </a:t>
            </a:r>
            <a:r>
              <a:rPr lang="en-US" altLang="zh-CN" dirty="0" err="1"/>
              <a:t>eng-g+uang</a:t>
            </a:r>
            <a:r>
              <a:rPr lang="en-US" altLang="zh-CN" dirty="0"/>
              <a:t> </a:t>
            </a:r>
            <a:r>
              <a:rPr lang="en-US" altLang="zh-CN" dirty="0" err="1"/>
              <a:t>g-guang+sil</a:t>
            </a:r>
            <a:r>
              <a:rPr lang="en-US" altLang="zh-CN" dirty="0"/>
              <a:t> </a:t>
            </a:r>
            <a:r>
              <a:rPr lang="en-US" altLang="zh-CN" dirty="0" err="1"/>
              <a:t>sil</a:t>
            </a:r>
            <a:endParaRPr lang="zh-CN" altLang="zh-CN" dirty="0"/>
          </a:p>
          <a:p>
            <a:pPr marL="0" indent="0">
              <a:buNone/>
            </a:pPr>
            <a:r>
              <a:rPr lang="zh-CN" altLang="zh-CN" dirty="0"/>
              <a:t>其中</a:t>
            </a:r>
            <a:r>
              <a:rPr lang="en-US" altLang="zh-CN" dirty="0" err="1"/>
              <a:t>sil-d+a</a:t>
            </a:r>
            <a:r>
              <a:rPr lang="en-US" altLang="zh-CN" dirty="0"/>
              <a:t> </a:t>
            </a:r>
            <a:r>
              <a:rPr lang="zh-CN" altLang="zh-CN" dirty="0"/>
              <a:t>表示</a:t>
            </a:r>
            <a:r>
              <a:rPr lang="en-US" altLang="zh-CN" dirty="0"/>
              <a:t>d</a:t>
            </a:r>
            <a:r>
              <a:rPr lang="zh-CN" altLang="zh-CN" dirty="0"/>
              <a:t>的左边（‘</a:t>
            </a:r>
            <a:r>
              <a:rPr lang="en-US" altLang="zh-CN" dirty="0"/>
              <a:t>-</a:t>
            </a:r>
            <a:r>
              <a:rPr lang="zh-CN" altLang="zh-CN" dirty="0"/>
              <a:t>’表示）是音素</a:t>
            </a:r>
            <a:r>
              <a:rPr lang="en-US" altLang="zh-CN" dirty="0" err="1"/>
              <a:t>sil</a:t>
            </a:r>
            <a:r>
              <a:rPr lang="zh-CN" altLang="zh-CN" dirty="0"/>
              <a:t>，右边（‘</a:t>
            </a:r>
            <a:r>
              <a:rPr lang="en-US" altLang="zh-CN" dirty="0"/>
              <a:t>+</a:t>
            </a:r>
            <a:r>
              <a:rPr lang="zh-CN" altLang="zh-CN" dirty="0"/>
              <a:t>’表示）是音素</a:t>
            </a:r>
            <a:r>
              <a:rPr lang="en-US" altLang="zh-CN" dirty="0"/>
              <a:t>a</a:t>
            </a:r>
            <a:r>
              <a:rPr lang="zh-CN" altLang="zh-CN" dirty="0"/>
              <a:t>，</a:t>
            </a:r>
            <a:r>
              <a:rPr lang="en-US" altLang="zh-CN" dirty="0" err="1"/>
              <a:t>d-a+k</a:t>
            </a:r>
            <a:r>
              <a:rPr lang="zh-CN" altLang="zh-CN" dirty="0"/>
              <a:t>是由</a:t>
            </a:r>
            <a:r>
              <a:rPr lang="en-US" altLang="zh-CN" dirty="0"/>
              <a:t>da</a:t>
            </a:r>
            <a:r>
              <a:rPr lang="zh-CN" altLang="zh-CN" dirty="0"/>
              <a:t>和</a:t>
            </a:r>
            <a:r>
              <a:rPr lang="en-US" altLang="zh-CN" dirty="0"/>
              <a:t>kai</a:t>
            </a:r>
            <a:r>
              <a:rPr lang="zh-CN" altLang="zh-CN" dirty="0"/>
              <a:t>的声母组合而成，形成</a:t>
            </a:r>
            <a:r>
              <a:rPr lang="zh-CN" altLang="zh-CN" dirty="0">
                <a:solidFill>
                  <a:srgbClr val="C00000"/>
                </a:solidFill>
              </a:rPr>
              <a:t>跨词三音子</a:t>
            </a:r>
            <a:r>
              <a:rPr lang="zh-CN" altLang="zh-CN" dirty="0"/>
              <a:t>。</a:t>
            </a:r>
            <a:endParaRPr lang="zh-CN" altLang="en-US" dirty="0"/>
          </a:p>
        </p:txBody>
      </p:sp>
    </p:spTree>
    <p:extLst>
      <p:ext uri="{BB962C8B-B14F-4D97-AF65-F5344CB8AC3E}">
        <p14:creationId xmlns:p14="http://schemas.microsoft.com/office/powerpoint/2010/main" val="32571347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7E11D3-7178-4A77-B643-10C0A29FE371}"/>
              </a:ext>
            </a:extLst>
          </p:cNvPr>
          <p:cNvSpPr>
            <a:spLocks noGrp="1"/>
          </p:cNvSpPr>
          <p:nvPr>
            <p:ph type="title"/>
          </p:nvPr>
        </p:nvSpPr>
        <p:spPr/>
        <p:txBody>
          <a:bodyPr/>
          <a:lstStyle/>
          <a:p>
            <a:r>
              <a:rPr lang="zh-CN" altLang="en-US" dirty="0"/>
              <a:t>三音子（</a:t>
            </a:r>
            <a:r>
              <a:rPr lang="en-US" altLang="zh-CN" dirty="0"/>
              <a:t>triphone</a:t>
            </a:r>
            <a:r>
              <a:rPr lang="zh-CN" altLang="en-US" dirty="0"/>
              <a:t>）</a:t>
            </a:r>
          </a:p>
        </p:txBody>
      </p:sp>
      <p:grpSp>
        <p:nvGrpSpPr>
          <p:cNvPr id="14" name="组合 13">
            <a:extLst>
              <a:ext uri="{FF2B5EF4-FFF2-40B4-BE49-F238E27FC236}">
                <a16:creationId xmlns:a16="http://schemas.microsoft.com/office/drawing/2014/main" id="{0751ED00-329A-4C44-A081-CD09DA9323D2}"/>
              </a:ext>
            </a:extLst>
          </p:cNvPr>
          <p:cNvGrpSpPr/>
          <p:nvPr/>
        </p:nvGrpSpPr>
        <p:grpSpPr>
          <a:xfrm>
            <a:off x="19492" y="3136596"/>
            <a:ext cx="12099849" cy="414682"/>
            <a:chOff x="19492" y="3136596"/>
            <a:chExt cx="12099849" cy="414682"/>
          </a:xfrm>
        </p:grpSpPr>
        <p:sp>
          <p:nvSpPr>
            <p:cNvPr id="4" name="矩形 3">
              <a:extLst>
                <a:ext uri="{FF2B5EF4-FFF2-40B4-BE49-F238E27FC236}">
                  <a16:creationId xmlns:a16="http://schemas.microsoft.com/office/drawing/2014/main" id="{8F03FA71-2E94-4FBA-B555-570D6131682E}"/>
                </a:ext>
              </a:extLst>
            </p:cNvPr>
            <p:cNvSpPr/>
            <p:nvPr/>
          </p:nvSpPr>
          <p:spPr>
            <a:xfrm>
              <a:off x="19492" y="3140148"/>
              <a:ext cx="1031361" cy="411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err="1"/>
                <a:t>sil</a:t>
              </a:r>
              <a:endParaRPr lang="zh-CN" altLang="en-US" sz="1200" dirty="0"/>
            </a:p>
          </p:txBody>
        </p:sp>
        <p:sp>
          <p:nvSpPr>
            <p:cNvPr id="5" name="矩形 4">
              <a:extLst>
                <a:ext uri="{FF2B5EF4-FFF2-40B4-BE49-F238E27FC236}">
                  <a16:creationId xmlns:a16="http://schemas.microsoft.com/office/drawing/2014/main" id="{AC83DE90-5B93-49A7-BF7A-3C907B35B3C9}"/>
                </a:ext>
              </a:extLst>
            </p:cNvPr>
            <p:cNvSpPr/>
            <p:nvPr/>
          </p:nvSpPr>
          <p:spPr>
            <a:xfrm>
              <a:off x="1249324" y="3140144"/>
              <a:ext cx="1031361" cy="411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err="1"/>
                <a:t>sil-d+a</a:t>
              </a:r>
              <a:endParaRPr lang="zh-CN" altLang="en-US" sz="1200" dirty="0"/>
            </a:p>
          </p:txBody>
        </p:sp>
        <p:sp>
          <p:nvSpPr>
            <p:cNvPr id="6" name="矩形 5">
              <a:extLst>
                <a:ext uri="{FF2B5EF4-FFF2-40B4-BE49-F238E27FC236}">
                  <a16:creationId xmlns:a16="http://schemas.microsoft.com/office/drawing/2014/main" id="{05F73BAD-2AD6-43C0-939A-D0CF8F9DCA41}"/>
                </a:ext>
              </a:extLst>
            </p:cNvPr>
            <p:cNvSpPr/>
            <p:nvPr/>
          </p:nvSpPr>
          <p:spPr>
            <a:xfrm>
              <a:off x="2479156" y="3140144"/>
              <a:ext cx="1031361" cy="411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err="1"/>
                <a:t>d-a+k</a:t>
              </a:r>
              <a:endParaRPr lang="zh-CN" altLang="en-US" sz="1200" dirty="0"/>
            </a:p>
          </p:txBody>
        </p:sp>
        <p:sp>
          <p:nvSpPr>
            <p:cNvPr id="7" name="矩形 6">
              <a:extLst>
                <a:ext uri="{FF2B5EF4-FFF2-40B4-BE49-F238E27FC236}">
                  <a16:creationId xmlns:a16="http://schemas.microsoft.com/office/drawing/2014/main" id="{51EB2C19-8BF7-4F0C-A639-B2807FBE1627}"/>
                </a:ext>
              </a:extLst>
            </p:cNvPr>
            <p:cNvSpPr/>
            <p:nvPr/>
          </p:nvSpPr>
          <p:spPr>
            <a:xfrm>
              <a:off x="3708988" y="3140144"/>
              <a:ext cx="1031361" cy="411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err="1"/>
                <a:t>a-k+ai</a:t>
              </a:r>
              <a:endParaRPr lang="zh-CN" altLang="en-US" sz="1200" dirty="0"/>
            </a:p>
          </p:txBody>
        </p:sp>
        <p:sp>
          <p:nvSpPr>
            <p:cNvPr id="8" name="矩形 7">
              <a:extLst>
                <a:ext uri="{FF2B5EF4-FFF2-40B4-BE49-F238E27FC236}">
                  <a16:creationId xmlns:a16="http://schemas.microsoft.com/office/drawing/2014/main" id="{BFE40806-4AD9-4188-B52D-F630827E0C0D}"/>
                </a:ext>
              </a:extLst>
            </p:cNvPr>
            <p:cNvSpPr/>
            <p:nvPr/>
          </p:nvSpPr>
          <p:spPr>
            <a:xfrm>
              <a:off x="4938820" y="3140144"/>
              <a:ext cx="1031361" cy="411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err="1"/>
                <a:t>k-ai+d</a:t>
              </a:r>
              <a:endParaRPr lang="zh-CN" altLang="en-US" sz="1200" dirty="0"/>
            </a:p>
          </p:txBody>
        </p:sp>
        <p:sp>
          <p:nvSpPr>
            <p:cNvPr id="9" name="矩形 8">
              <a:extLst>
                <a:ext uri="{FF2B5EF4-FFF2-40B4-BE49-F238E27FC236}">
                  <a16:creationId xmlns:a16="http://schemas.microsoft.com/office/drawing/2014/main" id="{63058575-E425-4E63-8D29-56DB5A0E201C}"/>
                </a:ext>
              </a:extLst>
            </p:cNvPr>
            <p:cNvSpPr/>
            <p:nvPr/>
          </p:nvSpPr>
          <p:spPr>
            <a:xfrm>
              <a:off x="6168652" y="3140144"/>
              <a:ext cx="1031361" cy="411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err="1"/>
                <a:t>ai-d+eng</a:t>
              </a:r>
              <a:endParaRPr lang="zh-CN" altLang="en-US" sz="1200" dirty="0"/>
            </a:p>
          </p:txBody>
        </p:sp>
        <p:sp>
          <p:nvSpPr>
            <p:cNvPr id="10" name="矩形 9">
              <a:extLst>
                <a:ext uri="{FF2B5EF4-FFF2-40B4-BE49-F238E27FC236}">
                  <a16:creationId xmlns:a16="http://schemas.microsoft.com/office/drawing/2014/main" id="{048F3EA1-BD64-472B-8FD3-4F37A947A477}"/>
                </a:ext>
              </a:extLst>
            </p:cNvPr>
            <p:cNvSpPr/>
            <p:nvPr/>
          </p:nvSpPr>
          <p:spPr>
            <a:xfrm>
              <a:off x="7398484" y="3136596"/>
              <a:ext cx="1031361" cy="411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err="1"/>
                <a:t>d-eng+g</a:t>
              </a:r>
              <a:endParaRPr lang="zh-CN" altLang="en-US" sz="1200" dirty="0"/>
            </a:p>
          </p:txBody>
        </p:sp>
        <p:sp>
          <p:nvSpPr>
            <p:cNvPr id="11" name="矩形 10">
              <a:extLst>
                <a:ext uri="{FF2B5EF4-FFF2-40B4-BE49-F238E27FC236}">
                  <a16:creationId xmlns:a16="http://schemas.microsoft.com/office/drawing/2014/main" id="{68450B7B-0121-4436-97B6-FF7B2BFC7CC7}"/>
                </a:ext>
              </a:extLst>
            </p:cNvPr>
            <p:cNvSpPr/>
            <p:nvPr/>
          </p:nvSpPr>
          <p:spPr>
            <a:xfrm>
              <a:off x="8628316" y="3136596"/>
              <a:ext cx="1031361" cy="411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err="1"/>
                <a:t>eng-g+uang</a:t>
              </a:r>
              <a:endParaRPr lang="zh-CN" altLang="en-US" sz="1200" dirty="0"/>
            </a:p>
          </p:txBody>
        </p:sp>
        <p:sp>
          <p:nvSpPr>
            <p:cNvPr id="12" name="矩形 11">
              <a:extLst>
                <a:ext uri="{FF2B5EF4-FFF2-40B4-BE49-F238E27FC236}">
                  <a16:creationId xmlns:a16="http://schemas.microsoft.com/office/drawing/2014/main" id="{E3ECC77F-9DDD-48BF-ACA6-6A5C9F1867C6}"/>
                </a:ext>
              </a:extLst>
            </p:cNvPr>
            <p:cNvSpPr/>
            <p:nvPr/>
          </p:nvSpPr>
          <p:spPr>
            <a:xfrm>
              <a:off x="9858148" y="3136596"/>
              <a:ext cx="1031361" cy="411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err="1"/>
                <a:t>g-uang+sil</a:t>
              </a:r>
              <a:endParaRPr lang="zh-CN" altLang="en-US" sz="1200" dirty="0"/>
            </a:p>
          </p:txBody>
        </p:sp>
        <p:sp>
          <p:nvSpPr>
            <p:cNvPr id="13" name="矩形 12">
              <a:extLst>
                <a:ext uri="{FF2B5EF4-FFF2-40B4-BE49-F238E27FC236}">
                  <a16:creationId xmlns:a16="http://schemas.microsoft.com/office/drawing/2014/main" id="{62327DB3-64BF-43C3-8C3D-58158AEDAE41}"/>
                </a:ext>
              </a:extLst>
            </p:cNvPr>
            <p:cNvSpPr/>
            <p:nvPr/>
          </p:nvSpPr>
          <p:spPr>
            <a:xfrm>
              <a:off x="11087980" y="3136596"/>
              <a:ext cx="1031361" cy="411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err="1"/>
                <a:t>sil</a:t>
              </a:r>
              <a:endParaRPr lang="zh-CN" altLang="en-US" sz="1200" dirty="0"/>
            </a:p>
          </p:txBody>
        </p:sp>
      </p:grpSp>
      <p:sp>
        <p:nvSpPr>
          <p:cNvPr id="3" name="文本框 2">
            <a:extLst>
              <a:ext uri="{FF2B5EF4-FFF2-40B4-BE49-F238E27FC236}">
                <a16:creationId xmlns:a16="http://schemas.microsoft.com/office/drawing/2014/main" id="{FC9AD67B-2890-4540-B09F-4EB0CDBE431C}"/>
              </a:ext>
            </a:extLst>
          </p:cNvPr>
          <p:cNvSpPr txBox="1"/>
          <p:nvPr/>
        </p:nvSpPr>
        <p:spPr>
          <a:xfrm>
            <a:off x="418213" y="2658140"/>
            <a:ext cx="11701127" cy="369332"/>
          </a:xfrm>
          <a:prstGeom prst="rect">
            <a:avLst/>
          </a:prstGeom>
          <a:noFill/>
        </p:spPr>
        <p:txBody>
          <a:bodyPr wrap="square" rtlCol="0">
            <a:spAutoFit/>
          </a:bodyPr>
          <a:lstStyle/>
          <a:p>
            <a:r>
              <a:rPr lang="en-US" altLang="zh-CN" dirty="0" err="1"/>
              <a:t>sil</a:t>
            </a:r>
            <a:r>
              <a:rPr lang="en-US" altLang="zh-CN" dirty="0"/>
              <a:t>                 d                  a                 k                  ai                d                 </a:t>
            </a:r>
            <a:r>
              <a:rPr lang="en-US" altLang="zh-CN" dirty="0" err="1"/>
              <a:t>eng</a:t>
            </a:r>
            <a:r>
              <a:rPr lang="en-US" altLang="zh-CN" dirty="0"/>
              <a:t>               g                </a:t>
            </a:r>
            <a:r>
              <a:rPr lang="en-US" altLang="zh-CN" dirty="0" err="1"/>
              <a:t>uang</a:t>
            </a:r>
            <a:r>
              <a:rPr lang="en-US" altLang="zh-CN" dirty="0"/>
              <a:t>              </a:t>
            </a:r>
            <a:r>
              <a:rPr lang="en-US" altLang="zh-CN" dirty="0" err="1"/>
              <a:t>sil</a:t>
            </a:r>
            <a:endParaRPr lang="zh-CN" altLang="en-US" dirty="0"/>
          </a:p>
        </p:txBody>
      </p:sp>
    </p:spTree>
    <p:extLst>
      <p:ext uri="{BB962C8B-B14F-4D97-AF65-F5344CB8AC3E}">
        <p14:creationId xmlns:p14="http://schemas.microsoft.com/office/powerpoint/2010/main" val="28083337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3CB84-E95B-452B-ABB1-35128BAB8CEA}"/>
              </a:ext>
            </a:extLst>
          </p:cNvPr>
          <p:cNvSpPr>
            <a:spLocks noGrp="1"/>
          </p:cNvSpPr>
          <p:nvPr>
            <p:ph type="title"/>
          </p:nvPr>
        </p:nvSpPr>
        <p:spPr/>
        <p:txBody>
          <a:bodyPr/>
          <a:lstStyle/>
          <a:p>
            <a:r>
              <a:rPr lang="zh-CN" altLang="en-US" dirty="0"/>
              <a:t>三音子（</a:t>
            </a:r>
            <a:r>
              <a:rPr lang="en-US" altLang="zh-CN" dirty="0"/>
              <a:t>triphone</a:t>
            </a:r>
            <a:r>
              <a:rPr lang="zh-CN" altLang="en-US" dirty="0"/>
              <a:t>）</a:t>
            </a:r>
          </a:p>
        </p:txBody>
      </p:sp>
      <p:sp>
        <p:nvSpPr>
          <p:cNvPr id="3" name="内容占位符 2">
            <a:extLst>
              <a:ext uri="{FF2B5EF4-FFF2-40B4-BE49-F238E27FC236}">
                <a16:creationId xmlns:a16="http://schemas.microsoft.com/office/drawing/2014/main" id="{3F25126B-B68C-4318-88BD-97633ED9EA82}"/>
              </a:ext>
            </a:extLst>
          </p:cNvPr>
          <p:cNvSpPr>
            <a:spLocks noGrp="1"/>
          </p:cNvSpPr>
          <p:nvPr>
            <p:ph idx="1"/>
          </p:nvPr>
        </p:nvSpPr>
        <p:spPr>
          <a:xfrm>
            <a:off x="838200" y="1825625"/>
            <a:ext cx="11353800" cy="4351338"/>
          </a:xfrm>
        </p:spPr>
        <p:txBody>
          <a:bodyPr/>
          <a:lstStyle/>
          <a:p>
            <a:pPr marL="0" indent="0">
              <a:buNone/>
            </a:pPr>
            <a:r>
              <a:rPr lang="zh-CN" altLang="zh-CN" dirty="0"/>
              <a:t>中文：</a:t>
            </a:r>
            <a:r>
              <a:rPr lang="en-US" altLang="zh-CN" dirty="0"/>
              <a:t>        </a:t>
            </a:r>
            <a:r>
              <a:rPr lang="zh-CN" altLang="zh-CN" dirty="0"/>
              <a:t>好</a:t>
            </a:r>
            <a:r>
              <a:rPr lang="en-US" altLang="zh-CN" dirty="0"/>
              <a:t>       </a:t>
            </a:r>
            <a:r>
              <a:rPr lang="zh-CN" altLang="zh-CN" dirty="0"/>
              <a:t>好</a:t>
            </a:r>
            <a:r>
              <a:rPr lang="en-US" altLang="zh-CN" dirty="0"/>
              <a:t>       </a:t>
            </a:r>
            <a:r>
              <a:rPr lang="zh-CN" altLang="zh-CN" dirty="0"/>
              <a:t>学</a:t>
            </a:r>
            <a:r>
              <a:rPr lang="en-US" altLang="zh-CN" dirty="0"/>
              <a:t>      </a:t>
            </a:r>
            <a:r>
              <a:rPr lang="zh-CN" altLang="zh-CN" dirty="0"/>
              <a:t>习</a:t>
            </a:r>
            <a:r>
              <a:rPr lang="en-US" altLang="zh-CN" dirty="0"/>
              <a:t>     </a:t>
            </a:r>
            <a:r>
              <a:rPr lang="zh-CN" altLang="zh-CN" dirty="0"/>
              <a:t>天</a:t>
            </a:r>
            <a:r>
              <a:rPr lang="en-US" altLang="zh-CN" dirty="0"/>
              <a:t>        </a:t>
            </a:r>
            <a:r>
              <a:rPr lang="zh-CN" altLang="zh-CN" dirty="0"/>
              <a:t>天</a:t>
            </a:r>
            <a:r>
              <a:rPr lang="en-US" altLang="zh-CN" dirty="0"/>
              <a:t>         </a:t>
            </a:r>
            <a:r>
              <a:rPr lang="zh-CN" altLang="zh-CN" dirty="0"/>
              <a:t>向</a:t>
            </a:r>
            <a:r>
              <a:rPr lang="en-US" altLang="zh-CN" dirty="0"/>
              <a:t>         </a:t>
            </a:r>
            <a:r>
              <a:rPr lang="zh-CN" altLang="zh-CN" dirty="0"/>
              <a:t>上</a:t>
            </a:r>
          </a:p>
          <a:p>
            <a:pPr marL="0" indent="0">
              <a:buNone/>
            </a:pPr>
            <a:r>
              <a:rPr lang="zh-CN" altLang="zh-CN" dirty="0"/>
              <a:t>音节：</a:t>
            </a:r>
            <a:r>
              <a:rPr lang="en-US" altLang="zh-CN" dirty="0"/>
              <a:t>       hao3   </a:t>
            </a:r>
            <a:r>
              <a:rPr lang="en-US" altLang="zh-CN" dirty="0" err="1"/>
              <a:t>hao3</a:t>
            </a:r>
            <a:r>
              <a:rPr lang="en-US" altLang="zh-CN" dirty="0"/>
              <a:t>   xue2   xi2    tian1    </a:t>
            </a:r>
            <a:r>
              <a:rPr lang="en-US" altLang="zh-CN" dirty="0" err="1"/>
              <a:t>tian1</a:t>
            </a:r>
            <a:r>
              <a:rPr lang="en-US" altLang="zh-CN" dirty="0"/>
              <a:t>   xiang4  shang4</a:t>
            </a:r>
            <a:endParaRPr lang="zh-CN" altLang="zh-CN" dirty="0"/>
          </a:p>
          <a:p>
            <a:pPr marL="0" indent="0">
              <a:buNone/>
            </a:pPr>
            <a:r>
              <a:rPr lang="zh-CN" altLang="en-US" dirty="0"/>
              <a:t>单音子</a:t>
            </a:r>
            <a:r>
              <a:rPr lang="zh-CN" altLang="zh-CN" dirty="0"/>
              <a:t>：</a:t>
            </a:r>
            <a:r>
              <a:rPr lang="en-US" altLang="zh-CN" dirty="0" err="1"/>
              <a:t>sil</a:t>
            </a:r>
            <a:r>
              <a:rPr lang="en-US" altLang="zh-CN" dirty="0"/>
              <a:t> h ao3 h ao3  x ue2  x i2   t ian1   t ian1   x iang4 </a:t>
            </a:r>
            <a:r>
              <a:rPr lang="en-US" altLang="zh-CN" dirty="0" err="1"/>
              <a:t>sh</a:t>
            </a:r>
            <a:r>
              <a:rPr lang="en-US" altLang="zh-CN" dirty="0"/>
              <a:t> ang4 </a:t>
            </a:r>
            <a:r>
              <a:rPr lang="en-US" altLang="zh-CN" dirty="0" err="1"/>
              <a:t>sil</a:t>
            </a:r>
            <a:endParaRPr lang="en-US" altLang="zh-CN" dirty="0"/>
          </a:p>
          <a:p>
            <a:pPr marL="0" indent="0">
              <a:buNone/>
            </a:pPr>
            <a:r>
              <a:rPr lang="zh-CN" altLang="en-US" dirty="0"/>
              <a:t>三音子：</a:t>
            </a:r>
            <a:r>
              <a:rPr lang="en-US" altLang="zh-CN" dirty="0" err="1"/>
              <a:t>sil</a:t>
            </a:r>
            <a:r>
              <a:rPr lang="en-US" altLang="zh-CN" dirty="0"/>
              <a:t> sil-h+ao3 h-ao3+h ao3-h+ao3 h-ao3+x …… sh-ang4+sil </a:t>
            </a:r>
            <a:r>
              <a:rPr lang="en-US" altLang="zh-CN" dirty="0" err="1"/>
              <a:t>sil</a:t>
            </a:r>
            <a:endParaRPr lang="zh-CN" altLang="zh-CN" dirty="0"/>
          </a:p>
        </p:txBody>
      </p:sp>
    </p:spTree>
    <p:extLst>
      <p:ext uri="{BB962C8B-B14F-4D97-AF65-F5344CB8AC3E}">
        <p14:creationId xmlns:p14="http://schemas.microsoft.com/office/powerpoint/2010/main" val="3892840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9F1F19-B34C-47A5-8C2D-FFDE4CC152BC}"/>
              </a:ext>
            </a:extLst>
          </p:cNvPr>
          <p:cNvSpPr>
            <a:spLocks noGrp="1"/>
          </p:cNvSpPr>
          <p:nvPr>
            <p:ph type="title"/>
          </p:nvPr>
        </p:nvSpPr>
        <p:spPr/>
        <p:txBody>
          <a:bodyPr/>
          <a:lstStyle/>
          <a:p>
            <a:r>
              <a:rPr lang="zh-CN" altLang="en-US" dirty="0"/>
              <a:t>声韵母建模（带声调）</a:t>
            </a:r>
          </a:p>
        </p:txBody>
      </p:sp>
      <p:sp>
        <p:nvSpPr>
          <p:cNvPr id="4" name="文本框 810">
            <a:extLst>
              <a:ext uri="{FF2B5EF4-FFF2-40B4-BE49-F238E27FC236}">
                <a16:creationId xmlns:a16="http://schemas.microsoft.com/office/drawing/2014/main" id="{B197EFAB-AA56-4DF1-9AAB-AD1AD8766295}"/>
              </a:ext>
            </a:extLst>
          </p:cNvPr>
          <p:cNvSpPr txBox="1">
            <a:spLocks noChangeArrowheads="1"/>
          </p:cNvSpPr>
          <p:nvPr/>
        </p:nvSpPr>
        <p:spPr bwMode="auto">
          <a:xfrm>
            <a:off x="970516" y="1686698"/>
            <a:ext cx="10144052" cy="430297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109537" algn="just"/>
            <a:r>
              <a:rPr lang="zh-CN" altLang="zh-CN" sz="2000" b="1" kern="100" dirty="0">
                <a:latin typeface="+mn-ea"/>
                <a:cs typeface="Times New Roman" panose="02020603050405020304" pitchFamily="18" charset="0"/>
              </a:rPr>
              <a:t>声母集</a:t>
            </a:r>
            <a:r>
              <a:rPr lang="en-US" altLang="zh-CN" sz="2000" b="1" kern="100" dirty="0">
                <a:latin typeface="+mn-ea"/>
                <a:cs typeface="Times New Roman" panose="02020603050405020304" pitchFamily="18" charset="0"/>
              </a:rPr>
              <a:t>(27)</a:t>
            </a:r>
            <a:r>
              <a:rPr lang="zh-CN" altLang="zh-CN" sz="2000" b="1" kern="100" dirty="0">
                <a:latin typeface="+mn-ea"/>
                <a:cs typeface="Times New Roman" panose="02020603050405020304" pitchFamily="18" charset="0"/>
              </a:rPr>
              <a:t>：</a:t>
            </a:r>
            <a:endParaRPr lang="en-US" altLang="zh-CN" sz="2000" b="1" kern="100" dirty="0">
              <a:latin typeface="+mn-ea"/>
              <a:cs typeface="Times New Roman" panose="02020603050405020304" pitchFamily="18" charset="0"/>
            </a:endParaRPr>
          </a:p>
          <a:p>
            <a:pPr marL="109537" algn="just"/>
            <a:r>
              <a:rPr lang="en-US" altLang="zh-CN" sz="2000" kern="100" dirty="0">
                <a:latin typeface="+mn-ea"/>
                <a:cs typeface="Times New Roman" panose="02020603050405020304" pitchFamily="18" charset="0"/>
              </a:rPr>
              <a:t>b p m f d t n l g k h j q x </a:t>
            </a:r>
            <a:r>
              <a:rPr lang="en-US" altLang="zh-CN" sz="2000" kern="100" dirty="0" err="1">
                <a:latin typeface="+mn-ea"/>
                <a:cs typeface="Times New Roman" panose="02020603050405020304" pitchFamily="18" charset="0"/>
              </a:rPr>
              <a:t>zh</a:t>
            </a:r>
            <a:r>
              <a:rPr lang="en-US" altLang="zh-CN" sz="2000" kern="100" dirty="0">
                <a:latin typeface="+mn-ea"/>
                <a:cs typeface="Times New Roman" panose="02020603050405020304" pitchFamily="18" charset="0"/>
              </a:rPr>
              <a:t> </a:t>
            </a:r>
            <a:r>
              <a:rPr lang="en-US" altLang="zh-CN" sz="2000" kern="100" dirty="0" err="1">
                <a:latin typeface="+mn-ea"/>
                <a:cs typeface="Times New Roman" panose="02020603050405020304" pitchFamily="18" charset="0"/>
              </a:rPr>
              <a:t>ch</a:t>
            </a:r>
            <a:r>
              <a:rPr lang="en-US" altLang="zh-CN" sz="2000" kern="100" dirty="0">
                <a:latin typeface="+mn-ea"/>
                <a:cs typeface="Times New Roman" panose="02020603050405020304" pitchFamily="18" charset="0"/>
              </a:rPr>
              <a:t> </a:t>
            </a:r>
            <a:r>
              <a:rPr lang="en-US" altLang="zh-CN" sz="2000" kern="100" dirty="0" err="1">
                <a:latin typeface="+mn-ea"/>
                <a:cs typeface="Times New Roman" panose="02020603050405020304" pitchFamily="18" charset="0"/>
              </a:rPr>
              <a:t>sh</a:t>
            </a:r>
            <a:r>
              <a:rPr lang="en-US" altLang="zh-CN" sz="2000" kern="100" dirty="0">
                <a:latin typeface="+mn-ea"/>
                <a:cs typeface="Times New Roman" panose="02020603050405020304" pitchFamily="18" charset="0"/>
              </a:rPr>
              <a:t> r z c s _a _o _e _y _w _v</a:t>
            </a:r>
          </a:p>
          <a:p>
            <a:pPr marL="109537" indent="0" algn="just">
              <a:buNone/>
            </a:pPr>
            <a:endParaRPr lang="en-US" altLang="zh-CN" sz="2000" b="1" dirty="0">
              <a:latin typeface="+mn-ea"/>
            </a:endParaRPr>
          </a:p>
          <a:p>
            <a:pPr marL="109537" algn="just"/>
            <a:r>
              <a:rPr lang="zh-CN" altLang="en-US" sz="2000" b="1" kern="100" dirty="0">
                <a:latin typeface="+mn-ea"/>
                <a:cs typeface="Times New Roman" panose="02020603050405020304" pitchFamily="18" charset="0"/>
              </a:rPr>
              <a:t>带声调</a:t>
            </a:r>
            <a:r>
              <a:rPr lang="zh-CN" altLang="zh-CN" sz="2000" b="1" kern="100" dirty="0">
                <a:latin typeface="+mn-ea"/>
                <a:cs typeface="Times New Roman" panose="02020603050405020304" pitchFamily="18" charset="0"/>
              </a:rPr>
              <a:t>韵母集</a:t>
            </a:r>
            <a:r>
              <a:rPr lang="en-US" altLang="zh-CN" sz="2000" b="1" kern="100" dirty="0">
                <a:latin typeface="+mn-ea"/>
                <a:cs typeface="Times New Roman" panose="02020603050405020304" pitchFamily="18" charset="0"/>
              </a:rPr>
              <a:t>(200)</a:t>
            </a:r>
            <a:r>
              <a:rPr lang="zh-CN" altLang="zh-CN" sz="2000" b="1" kern="100" dirty="0">
                <a:latin typeface="+mn-ea"/>
                <a:cs typeface="Times New Roman" panose="02020603050405020304" pitchFamily="18" charset="0"/>
              </a:rPr>
              <a:t>：</a:t>
            </a:r>
            <a:endParaRPr lang="en-US" altLang="zh-CN" sz="2000" b="1" kern="100" dirty="0">
              <a:latin typeface="+mn-ea"/>
              <a:cs typeface="Times New Roman" panose="02020603050405020304" pitchFamily="18" charset="0"/>
            </a:endParaRPr>
          </a:p>
          <a:p>
            <a:pPr marL="109537" indent="0" algn="just">
              <a:buNone/>
            </a:pPr>
            <a:r>
              <a:rPr lang="en-US" altLang="zh-CN" sz="2000" dirty="0">
                <a:latin typeface="+mn-ea"/>
                <a:cs typeface="Arial" panose="020B0604020202020204" pitchFamily="34" charset="0"/>
              </a:rPr>
              <a:t>a1 a2 a3 a4 a5 ai1 ai2 ai3 ai4 ai5 an1 an2 an3 an4 an5 ang1 ang2 ang3 ang4 ang5 ao1 ao2 ao3 ao4 ao5 e1 e2 e3 e4 e5 ei1 ei2 ei3 ei4 ei5 en1 en2 en3 en4 en5 eng1 eng2 eng3 eng4 eng5 er1 er2 er3 er4 er5 i1 i2 i3 i4 i5 ia1 ia2 ia3 ia4 ia5 ian1 ian2 ian3 ian4 ian5 iang1 iang2 iang3 iang4 iang5 iao1 iao2 iao3 iao4 iao5 ie1 ie2 ie3 ie4 ie5 in1 in2 in3 in4 in5 ing1 ing2 ing3 ing4 ing5 </a:t>
            </a:r>
            <a:r>
              <a:rPr lang="en-US" altLang="zh-CN" sz="2000" dirty="0">
                <a:solidFill>
                  <a:srgbClr val="FF0000"/>
                </a:solidFill>
                <a:latin typeface="+mn-ea"/>
                <a:cs typeface="Arial" panose="020B0604020202020204" pitchFamily="34" charset="0"/>
              </a:rPr>
              <a:t>io1 io2 io3 io4 io5</a:t>
            </a:r>
            <a:r>
              <a:rPr lang="en-US" altLang="zh-CN" sz="2000" dirty="0">
                <a:latin typeface="+mn-ea"/>
                <a:cs typeface="Arial" panose="020B0604020202020204" pitchFamily="34" charset="0"/>
              </a:rPr>
              <a:t> iong1 iong2 iong3 iong4 iong5 iou1 iou2 iou3 iou4 iou5 </a:t>
            </a:r>
            <a:r>
              <a:rPr lang="en-US" altLang="zh-CN" sz="2000" dirty="0">
                <a:solidFill>
                  <a:srgbClr val="FF0000"/>
                </a:solidFill>
                <a:latin typeface="+mn-ea"/>
                <a:cs typeface="Arial" panose="020B0604020202020204" pitchFamily="34" charset="0"/>
              </a:rPr>
              <a:t>ix1 ix2 ix3 ix4 ix5 iy1 iy2 iy3 iy4 iy5 iz1 iz2 iz3 iz4</a:t>
            </a:r>
            <a:r>
              <a:rPr lang="en-US" altLang="zh-CN" sz="2000" dirty="0">
                <a:latin typeface="+mn-ea"/>
                <a:cs typeface="Arial" panose="020B0604020202020204" pitchFamily="34" charset="0"/>
              </a:rPr>
              <a:t> </a:t>
            </a:r>
            <a:r>
              <a:rPr lang="en-US" altLang="zh-CN" sz="2000" dirty="0">
                <a:solidFill>
                  <a:srgbClr val="FF0000"/>
                </a:solidFill>
                <a:latin typeface="+mn-ea"/>
                <a:cs typeface="Arial" panose="020B0604020202020204" pitchFamily="34" charset="0"/>
              </a:rPr>
              <a:t>iz5</a:t>
            </a:r>
            <a:r>
              <a:rPr lang="en-US" altLang="zh-CN" sz="2000" dirty="0">
                <a:latin typeface="+mn-ea"/>
                <a:cs typeface="Arial" panose="020B0604020202020204" pitchFamily="34" charset="0"/>
              </a:rPr>
              <a:t> o1 o2 o3 o4 o5 ong1 ong2 ong3 ong4 ong5 ou1 ou2 ou3 ou4 ou5 u1 u2 u3 u4 u5 ua1 ua2 ua3 ua4 ua5 uai1 uai2 uai3 uai4 uai5 uan1 uan2 uan3 uan4 uan5 uang1 uang2 uang3 uang4 uang5 uei1 uei2 uei3 uei4 uei5 uen1 uen2 uen3 uen4 uen5 ueng1 ueng2 ueng3 ueng4 ueng5 uo1 uo2 uo3 uo4 uo5 v1 v2 v3 v4 v5 van1 van2 van3 van4 van5 ve1 ve2 ve3 ve4 ve5 vn1 vn2 vn3 vn4 vn5</a:t>
            </a:r>
          </a:p>
          <a:p>
            <a:pPr algn="just">
              <a:spcAft>
                <a:spcPts val="0"/>
              </a:spcAft>
            </a:pPr>
            <a:endParaRPr lang="zh-CN" sz="2000" kern="100" dirty="0">
              <a:effectLst/>
              <a:latin typeface="+mn-ea"/>
              <a:cs typeface="Times New Roman" panose="02020603050405020304" pitchFamily="18" charset="0"/>
            </a:endParaRPr>
          </a:p>
        </p:txBody>
      </p:sp>
      <p:sp>
        <p:nvSpPr>
          <p:cNvPr id="5" name="文本框 4">
            <a:extLst>
              <a:ext uri="{FF2B5EF4-FFF2-40B4-BE49-F238E27FC236}">
                <a16:creationId xmlns:a16="http://schemas.microsoft.com/office/drawing/2014/main" id="{05D90099-631A-445F-A7BD-ECC428652C0C}"/>
              </a:ext>
            </a:extLst>
          </p:cNvPr>
          <p:cNvSpPr txBox="1"/>
          <p:nvPr/>
        </p:nvSpPr>
        <p:spPr>
          <a:xfrm>
            <a:off x="1452525" y="6097395"/>
            <a:ext cx="1332416" cy="276999"/>
          </a:xfrm>
          <a:prstGeom prst="rect">
            <a:avLst/>
          </a:prstGeom>
          <a:noFill/>
        </p:spPr>
        <p:txBody>
          <a:bodyPr wrap="none" rtlCol="0">
            <a:spAutoFit/>
          </a:bodyPr>
          <a:lstStyle/>
          <a:p>
            <a:r>
              <a:rPr lang="zh-CN" altLang="zh-CN" sz="1200" dirty="0"/>
              <a:t>哎哟</a:t>
            </a:r>
            <a:r>
              <a:rPr lang="en-US" altLang="zh-CN" sz="1200" dirty="0"/>
              <a:t> _a ai1 _y </a:t>
            </a:r>
            <a:r>
              <a:rPr lang="en-US" altLang="zh-CN" sz="1200" dirty="0">
                <a:solidFill>
                  <a:srgbClr val="FF0000"/>
                </a:solidFill>
              </a:rPr>
              <a:t>io1</a:t>
            </a:r>
            <a:endParaRPr lang="zh-CN" altLang="en-US" sz="1200" dirty="0">
              <a:solidFill>
                <a:srgbClr val="FF0000"/>
              </a:solidFill>
            </a:endParaRPr>
          </a:p>
        </p:txBody>
      </p:sp>
      <p:sp>
        <p:nvSpPr>
          <p:cNvPr id="6" name="文本框 5">
            <a:extLst>
              <a:ext uri="{FF2B5EF4-FFF2-40B4-BE49-F238E27FC236}">
                <a16:creationId xmlns:a16="http://schemas.microsoft.com/office/drawing/2014/main" id="{2E2DBF97-BD5C-40C9-81E1-065347CF0282}"/>
              </a:ext>
            </a:extLst>
          </p:cNvPr>
          <p:cNvSpPr txBox="1"/>
          <p:nvPr/>
        </p:nvSpPr>
        <p:spPr>
          <a:xfrm>
            <a:off x="4582306" y="5989674"/>
            <a:ext cx="2345514" cy="830997"/>
          </a:xfrm>
          <a:prstGeom prst="rect">
            <a:avLst/>
          </a:prstGeom>
          <a:noFill/>
        </p:spPr>
        <p:txBody>
          <a:bodyPr wrap="none" rtlCol="0">
            <a:spAutoFit/>
          </a:bodyPr>
          <a:lstStyle/>
          <a:p>
            <a:r>
              <a:rPr lang="zh-CN" altLang="zh-CN" sz="1200" dirty="0"/>
              <a:t>一</a:t>
            </a:r>
            <a:r>
              <a:rPr lang="en-US" altLang="zh-CN" sz="1200" dirty="0"/>
              <a:t> _y i1</a:t>
            </a:r>
            <a:endParaRPr lang="zh-CN" altLang="zh-CN" sz="1200" dirty="0"/>
          </a:p>
          <a:p>
            <a:r>
              <a:rPr lang="zh-CN" altLang="zh-CN" sz="1200" dirty="0"/>
              <a:t>一丘之貉</a:t>
            </a:r>
            <a:r>
              <a:rPr lang="en-US" altLang="zh-CN" sz="1200" dirty="0"/>
              <a:t> _y i1 q iou1 </a:t>
            </a:r>
            <a:r>
              <a:rPr lang="en-US" altLang="zh-CN" sz="1200" dirty="0" err="1"/>
              <a:t>zh</a:t>
            </a:r>
            <a:r>
              <a:rPr lang="en-US" altLang="zh-CN" sz="1200" dirty="0"/>
              <a:t> </a:t>
            </a:r>
            <a:r>
              <a:rPr lang="en-US" altLang="zh-CN" sz="1200" dirty="0">
                <a:solidFill>
                  <a:srgbClr val="FF0000"/>
                </a:solidFill>
              </a:rPr>
              <a:t>ix1</a:t>
            </a:r>
            <a:r>
              <a:rPr lang="en-US" altLang="zh-CN" sz="1200" dirty="0"/>
              <a:t> h e2</a:t>
            </a:r>
            <a:endParaRPr lang="zh-CN" altLang="zh-CN" sz="1200" dirty="0"/>
          </a:p>
          <a:p>
            <a:r>
              <a:rPr lang="zh-CN" altLang="zh-CN" sz="1200" dirty="0"/>
              <a:t>一丝一毫</a:t>
            </a:r>
            <a:r>
              <a:rPr lang="en-US" altLang="zh-CN" sz="1200" dirty="0"/>
              <a:t> _y i1 s </a:t>
            </a:r>
            <a:r>
              <a:rPr lang="en-US" altLang="zh-CN" sz="1200" dirty="0">
                <a:solidFill>
                  <a:srgbClr val="FF0000"/>
                </a:solidFill>
              </a:rPr>
              <a:t>iy1</a:t>
            </a:r>
            <a:r>
              <a:rPr lang="en-US" altLang="zh-CN" sz="1200" dirty="0"/>
              <a:t> _y i1 h ao2</a:t>
            </a:r>
            <a:endParaRPr lang="zh-CN" altLang="zh-CN" sz="1200" dirty="0"/>
          </a:p>
          <a:p>
            <a:r>
              <a:rPr lang="zh-CN" altLang="zh-CN" sz="1200" dirty="0"/>
              <a:t>一日</a:t>
            </a:r>
            <a:r>
              <a:rPr lang="en-US" altLang="zh-CN" sz="1200" dirty="0"/>
              <a:t> _y i1 r </a:t>
            </a:r>
            <a:r>
              <a:rPr lang="en-US" altLang="zh-CN" sz="1200" dirty="0">
                <a:solidFill>
                  <a:srgbClr val="FF0000"/>
                </a:solidFill>
              </a:rPr>
              <a:t>iz4</a:t>
            </a:r>
            <a:endParaRPr lang="zh-CN" altLang="zh-CN" sz="1200" dirty="0">
              <a:solidFill>
                <a:srgbClr val="FF0000"/>
              </a:solidFill>
            </a:endParaRPr>
          </a:p>
        </p:txBody>
      </p:sp>
    </p:spTree>
    <p:custDataLst>
      <p:tags r:id="rId1"/>
    </p:custDataLst>
    <p:extLst>
      <p:ext uri="{BB962C8B-B14F-4D97-AF65-F5344CB8AC3E}">
        <p14:creationId xmlns:p14="http://schemas.microsoft.com/office/powerpoint/2010/main" val="2435596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B118C-D3D7-44E0-B6FB-CD5BF1B2C4C7}"/>
              </a:ext>
            </a:extLst>
          </p:cNvPr>
          <p:cNvSpPr>
            <a:spLocks noGrp="1"/>
          </p:cNvSpPr>
          <p:nvPr>
            <p:ph type="title"/>
          </p:nvPr>
        </p:nvSpPr>
        <p:spPr/>
        <p:txBody>
          <a:bodyPr/>
          <a:lstStyle/>
          <a:p>
            <a:r>
              <a:rPr lang="zh-CN" altLang="en-US" dirty="0"/>
              <a:t>三音子组合数目</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E384555-2E7F-4F8C-A1CA-00BE1A2A782B}"/>
                  </a:ext>
                </a:extLst>
              </p:cNvPr>
              <p:cNvSpPr>
                <a:spLocks noGrp="1"/>
              </p:cNvSpPr>
              <p:nvPr>
                <p:ph idx="1"/>
              </p:nvPr>
            </p:nvSpPr>
            <p:spPr/>
            <p:txBody>
              <a:bodyPr>
                <a:normAutofit lnSpcReduction="10000"/>
              </a:bodyPr>
              <a:lstStyle/>
              <a:p>
                <a:r>
                  <a:rPr lang="zh-CN" altLang="zh-CN" dirty="0"/>
                  <a:t>三音子可实现对音素上下文更精细的建模，但数量巨大！例如</a:t>
                </a:r>
              </a:p>
              <a:p>
                <a:pPr lvl="1"/>
                <a:r>
                  <a:rPr lang="zh-CN" altLang="zh-CN" dirty="0"/>
                  <a:t>普通话：</a:t>
                </a:r>
                <a:r>
                  <a:rPr lang="en-US" altLang="zh-CN" dirty="0"/>
                  <a:t>27(</a:t>
                </a:r>
                <a:r>
                  <a:rPr lang="zh-CN" altLang="zh-CN" dirty="0"/>
                  <a:t>声母</a:t>
                </a:r>
                <a:r>
                  <a:rPr lang="en-US" altLang="zh-CN" dirty="0"/>
                  <a:t>)*38(</a:t>
                </a:r>
                <a:r>
                  <a:rPr lang="zh-CN" altLang="zh-CN" dirty="0"/>
                  <a:t>韵母</a:t>
                </a:r>
                <a:r>
                  <a:rPr lang="en-US" altLang="zh-CN" dirty="0"/>
                  <a:t>)*29(</a:t>
                </a:r>
                <a:r>
                  <a:rPr lang="zh-CN" altLang="zh-CN" dirty="0"/>
                  <a:t>声母</a:t>
                </a:r>
                <a:r>
                  <a:rPr lang="en-US" altLang="zh-CN" dirty="0"/>
                  <a:t>+</a:t>
                </a:r>
                <a:r>
                  <a:rPr lang="en-US" altLang="zh-CN" dirty="0" err="1"/>
                  <a:t>sil</a:t>
                </a:r>
                <a:r>
                  <a:rPr lang="en-US" altLang="zh-CN" dirty="0"/>
                  <a:t>/</a:t>
                </a:r>
                <a:r>
                  <a:rPr lang="en-US" altLang="zh-CN" dirty="0" err="1"/>
                  <a:t>sp</a:t>
                </a:r>
                <a:r>
                  <a:rPr lang="en-US" altLang="zh-CN" dirty="0"/>
                  <a:t>)=29754</a:t>
                </a:r>
                <a:endParaRPr lang="zh-CN" altLang="zh-CN" dirty="0"/>
              </a:p>
              <a:p>
                <a:pPr lvl="1"/>
                <a:r>
                  <a:rPr lang="zh-CN" altLang="zh-CN" dirty="0"/>
                  <a:t>英语：</a:t>
                </a:r>
                <a:r>
                  <a:rPr lang="en-US" altLang="zh-CN" dirty="0"/>
                  <a:t>28(</a:t>
                </a:r>
                <a:r>
                  <a:rPr lang="zh-CN" altLang="zh-CN" dirty="0"/>
                  <a:t>辅音</a:t>
                </a:r>
                <a:r>
                  <a:rPr lang="en-US" altLang="zh-CN" dirty="0"/>
                  <a:t>)*20(</a:t>
                </a:r>
                <a:r>
                  <a:rPr lang="zh-CN" altLang="zh-CN" dirty="0"/>
                  <a:t>元音</a:t>
                </a:r>
                <a:r>
                  <a:rPr lang="en-US" altLang="zh-CN" dirty="0"/>
                  <a:t>)*30(</a:t>
                </a:r>
                <a:r>
                  <a:rPr lang="zh-CN" altLang="en-US" dirty="0"/>
                  <a:t>辅</a:t>
                </a:r>
                <a:r>
                  <a:rPr lang="zh-CN" altLang="zh-CN" dirty="0"/>
                  <a:t>音</a:t>
                </a:r>
                <a:r>
                  <a:rPr lang="en-US" altLang="zh-CN" dirty="0"/>
                  <a:t>+</a:t>
                </a:r>
                <a:r>
                  <a:rPr lang="en-US" altLang="zh-CN" dirty="0" err="1"/>
                  <a:t>sil</a:t>
                </a:r>
                <a:r>
                  <a:rPr lang="en-US" altLang="zh-CN" dirty="0"/>
                  <a:t>/</a:t>
                </a:r>
                <a:r>
                  <a:rPr lang="en-US" altLang="zh-CN" dirty="0" err="1"/>
                  <a:t>sp</a:t>
                </a:r>
                <a:r>
                  <a:rPr lang="en-US" altLang="zh-CN" dirty="0"/>
                  <a:t>)=16800</a:t>
                </a:r>
                <a:endParaRPr lang="zh-CN" altLang="zh-CN" dirty="0"/>
              </a:p>
              <a:p>
                <a:pPr marL="0" indent="0">
                  <a:buNone/>
                </a:pPr>
                <a:r>
                  <a:rPr lang="en-US" altLang="zh-CN" dirty="0"/>
                  <a:t>  </a:t>
                </a:r>
                <a:r>
                  <a:rPr lang="zh-CN" altLang="zh-CN" dirty="0"/>
                  <a:t>其中</a:t>
                </a:r>
                <a:r>
                  <a:rPr lang="en-US" altLang="zh-CN" dirty="0" err="1"/>
                  <a:t>sil</a:t>
                </a:r>
                <a:r>
                  <a:rPr lang="zh-CN" altLang="zh-CN" dirty="0"/>
                  <a:t>和</a:t>
                </a:r>
                <a:r>
                  <a:rPr lang="en-US" altLang="zh-CN" dirty="0" err="1"/>
                  <a:t>sp</a:t>
                </a:r>
                <a:r>
                  <a:rPr lang="zh-CN" altLang="zh-CN" dirty="0"/>
                  <a:t>分别表示静音和停顿。</a:t>
                </a:r>
                <a:endParaRPr lang="en-US" altLang="zh-CN" dirty="0"/>
              </a:p>
              <a:p>
                <a:pPr marL="0" indent="0">
                  <a:buNone/>
                </a:pPr>
                <a:endParaRPr lang="zh-CN" altLang="zh-CN" dirty="0"/>
              </a:p>
              <a:p>
                <a:r>
                  <a:rPr lang="zh-CN" altLang="zh-CN" dirty="0"/>
                  <a:t>不考虑音素的先后顺序，则</a:t>
                </a:r>
                <a14:m>
                  <m:oMath xmlns:m="http://schemas.openxmlformats.org/officeDocument/2006/math">
                    <m:r>
                      <a:rPr lang="en-US" altLang="zh-CN" i="1">
                        <a:latin typeface="Cambria Math" panose="02040503050406030204" pitchFamily="18" charset="0"/>
                      </a:rPr>
                      <m:t>𝑁</m:t>
                    </m:r>
                  </m:oMath>
                </a14:m>
                <a:r>
                  <a:rPr lang="zh-CN" altLang="zh-CN" dirty="0"/>
                  <a:t>个音素</a:t>
                </a:r>
                <a:r>
                  <a:rPr lang="zh-CN" altLang="en-US" dirty="0"/>
                  <a:t>至少</a:t>
                </a:r>
                <a:r>
                  <a:rPr lang="zh-CN" altLang="zh-CN" dirty="0"/>
                  <a:t>有</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𝑁</m:t>
                        </m:r>
                      </m:e>
                      <m:sup>
                        <m:r>
                          <a:rPr lang="en-US" altLang="zh-CN" i="1">
                            <a:latin typeface="Cambria Math" panose="02040503050406030204" pitchFamily="18" charset="0"/>
                          </a:rPr>
                          <m:t>3</m:t>
                        </m:r>
                      </m:sup>
                    </m:sSup>
                  </m:oMath>
                </a14:m>
                <a:r>
                  <a:rPr lang="zh-CN" altLang="zh-CN" dirty="0"/>
                  <a:t>种组合</a:t>
                </a:r>
                <a:r>
                  <a:rPr lang="zh-CN" altLang="en-US" dirty="0"/>
                  <a:t>；</a:t>
                </a:r>
                <a:endParaRPr lang="en-US" altLang="zh-CN" dirty="0"/>
              </a:p>
              <a:p>
                <a:r>
                  <a:rPr lang="zh-CN" altLang="zh-CN" dirty="0"/>
                  <a:t>如果加上声调，则数目更多！</a:t>
                </a:r>
                <a:endParaRPr lang="en-US" altLang="zh-CN" dirty="0"/>
              </a:p>
              <a:p>
                <a:r>
                  <a:rPr lang="zh-CN" altLang="zh-CN" dirty="0"/>
                  <a:t>而训练数据往往有限，无法对这么多模型的</a:t>
                </a:r>
                <a:r>
                  <a:rPr lang="en-US" altLang="zh-CN" dirty="0"/>
                  <a:t>HMM</a:t>
                </a:r>
                <a:r>
                  <a:rPr lang="zh-CN" altLang="zh-CN" dirty="0"/>
                  <a:t>状态参数进行充分训练。</a:t>
                </a:r>
                <a:endParaRPr lang="en-US" altLang="zh-CN" dirty="0"/>
              </a:p>
              <a:p>
                <a:r>
                  <a:rPr lang="zh-CN" altLang="en-US" dirty="0"/>
                  <a:t>解决办法：状态绑定。</a:t>
                </a:r>
              </a:p>
            </p:txBody>
          </p:sp>
        </mc:Choice>
        <mc:Fallback xmlns="">
          <p:sp>
            <p:nvSpPr>
              <p:cNvPr id="3" name="内容占位符 2">
                <a:extLst>
                  <a:ext uri="{FF2B5EF4-FFF2-40B4-BE49-F238E27FC236}">
                    <a16:creationId xmlns:a16="http://schemas.microsoft.com/office/drawing/2014/main" id="{FE384555-2E7F-4F8C-A1CA-00BE1A2A782B}"/>
                  </a:ext>
                </a:extLst>
              </p:cNvPr>
              <p:cNvSpPr>
                <a:spLocks noGrp="1" noRot="1" noChangeAspect="1" noMove="1" noResize="1" noEditPoints="1" noAdjustHandles="1" noChangeArrowheads="1" noChangeShapeType="1" noTextEdit="1"/>
              </p:cNvSpPr>
              <p:nvPr>
                <p:ph idx="1"/>
              </p:nvPr>
            </p:nvSpPr>
            <p:spPr>
              <a:blipFill>
                <a:blip r:embed="rId2"/>
                <a:stretch>
                  <a:fillRect l="-1043" t="-3361" b="-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35780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A624B4-468C-472B-8E0F-E04C014C67A4}"/>
              </a:ext>
            </a:extLst>
          </p:cNvPr>
          <p:cNvSpPr>
            <a:spLocks noGrp="1"/>
          </p:cNvSpPr>
          <p:nvPr>
            <p:ph type="title"/>
          </p:nvPr>
        </p:nvSpPr>
        <p:spPr/>
        <p:txBody>
          <a:bodyPr/>
          <a:lstStyle/>
          <a:p>
            <a:r>
              <a:rPr lang="zh-CN" altLang="en-US" dirty="0"/>
              <a:t>状态绑定</a:t>
            </a:r>
          </a:p>
        </p:txBody>
      </p:sp>
      <p:sp>
        <p:nvSpPr>
          <p:cNvPr id="8" name="Oval 8">
            <a:extLst>
              <a:ext uri="{FF2B5EF4-FFF2-40B4-BE49-F238E27FC236}">
                <a16:creationId xmlns:a16="http://schemas.microsoft.com/office/drawing/2014/main" id="{804A38D1-AA6B-4D88-BDA7-D1AEA435777F}"/>
              </a:ext>
            </a:extLst>
          </p:cNvPr>
          <p:cNvSpPr>
            <a:spLocks noChangeAspect="1" noChangeArrowheads="1"/>
          </p:cNvSpPr>
          <p:nvPr/>
        </p:nvSpPr>
        <p:spPr bwMode="auto">
          <a:xfrm>
            <a:off x="951858" y="2952771"/>
            <a:ext cx="468000" cy="468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 name="Oval 9">
            <a:extLst>
              <a:ext uri="{FF2B5EF4-FFF2-40B4-BE49-F238E27FC236}">
                <a16:creationId xmlns:a16="http://schemas.microsoft.com/office/drawing/2014/main" id="{B130F7BF-9704-48B0-88E3-B42FD96512B8}"/>
              </a:ext>
            </a:extLst>
          </p:cNvPr>
          <p:cNvSpPr>
            <a:spLocks noChangeAspect="1" noChangeArrowheads="1"/>
          </p:cNvSpPr>
          <p:nvPr/>
        </p:nvSpPr>
        <p:spPr bwMode="auto">
          <a:xfrm>
            <a:off x="1009598" y="2449619"/>
            <a:ext cx="336796" cy="507115"/>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10" name="Oval 8">
            <a:extLst>
              <a:ext uri="{FF2B5EF4-FFF2-40B4-BE49-F238E27FC236}">
                <a16:creationId xmlns:a16="http://schemas.microsoft.com/office/drawing/2014/main" id="{6776B3E3-06AE-4559-882F-19809E854B08}"/>
              </a:ext>
            </a:extLst>
          </p:cNvPr>
          <p:cNvSpPr>
            <a:spLocks noChangeAspect="1" noChangeArrowheads="1"/>
          </p:cNvSpPr>
          <p:nvPr/>
        </p:nvSpPr>
        <p:spPr bwMode="auto">
          <a:xfrm>
            <a:off x="1817764" y="2964793"/>
            <a:ext cx="468000" cy="468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 name="Line 11">
            <a:extLst>
              <a:ext uri="{FF2B5EF4-FFF2-40B4-BE49-F238E27FC236}">
                <a16:creationId xmlns:a16="http://schemas.microsoft.com/office/drawing/2014/main" id="{2FC29CD7-34DB-469B-BECA-2FA05479805B}"/>
              </a:ext>
            </a:extLst>
          </p:cNvPr>
          <p:cNvSpPr>
            <a:spLocks noChangeShapeType="1"/>
          </p:cNvSpPr>
          <p:nvPr/>
        </p:nvSpPr>
        <p:spPr bwMode="auto">
          <a:xfrm flipV="1">
            <a:off x="1340274" y="2610775"/>
            <a:ext cx="0" cy="115655"/>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12" name="Oval 8">
            <a:extLst>
              <a:ext uri="{FF2B5EF4-FFF2-40B4-BE49-F238E27FC236}">
                <a16:creationId xmlns:a16="http://schemas.microsoft.com/office/drawing/2014/main" id="{057D572A-D1C7-4AF0-9037-3292BB0B3775}"/>
              </a:ext>
            </a:extLst>
          </p:cNvPr>
          <p:cNvSpPr>
            <a:spLocks noChangeAspect="1" noChangeArrowheads="1"/>
          </p:cNvSpPr>
          <p:nvPr/>
        </p:nvSpPr>
        <p:spPr bwMode="auto">
          <a:xfrm>
            <a:off x="2639054" y="2978171"/>
            <a:ext cx="468000" cy="468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 name="Oval 8">
            <a:extLst>
              <a:ext uri="{FF2B5EF4-FFF2-40B4-BE49-F238E27FC236}">
                <a16:creationId xmlns:a16="http://schemas.microsoft.com/office/drawing/2014/main" id="{5D1EFCEC-DE9C-4CDC-8220-1C7DC262250B}"/>
              </a:ext>
            </a:extLst>
          </p:cNvPr>
          <p:cNvSpPr>
            <a:spLocks noChangeAspect="1" noChangeArrowheads="1"/>
          </p:cNvSpPr>
          <p:nvPr/>
        </p:nvSpPr>
        <p:spPr bwMode="auto">
          <a:xfrm>
            <a:off x="3451804" y="2977257"/>
            <a:ext cx="468000" cy="46800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14" name="Oval 8">
            <a:extLst>
              <a:ext uri="{FF2B5EF4-FFF2-40B4-BE49-F238E27FC236}">
                <a16:creationId xmlns:a16="http://schemas.microsoft.com/office/drawing/2014/main" id="{05FFEE92-A560-49DF-8F51-C235DF10991F}"/>
              </a:ext>
            </a:extLst>
          </p:cNvPr>
          <p:cNvSpPr>
            <a:spLocks noChangeAspect="1" noChangeArrowheads="1"/>
          </p:cNvSpPr>
          <p:nvPr/>
        </p:nvSpPr>
        <p:spPr bwMode="auto">
          <a:xfrm>
            <a:off x="91847" y="2969748"/>
            <a:ext cx="468000" cy="46800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15" name="TextBox 53">
            <a:extLst>
              <a:ext uri="{FF2B5EF4-FFF2-40B4-BE49-F238E27FC236}">
                <a16:creationId xmlns:a16="http://schemas.microsoft.com/office/drawing/2014/main" id="{91D0DDD3-6ECD-4B5A-82D6-0C38DEF8B2A9}"/>
              </a:ext>
            </a:extLst>
          </p:cNvPr>
          <p:cNvSpPr txBox="1"/>
          <p:nvPr/>
        </p:nvSpPr>
        <p:spPr>
          <a:xfrm>
            <a:off x="975278" y="2956704"/>
            <a:ext cx="468000" cy="468000"/>
          </a:xfrm>
          <a:prstGeom prst="rect">
            <a:avLst/>
          </a:prstGeom>
          <a:noFill/>
        </p:spPr>
        <p:txBody>
          <a:bodyPr wrap="none" rtlCol="0">
            <a:noAutofit/>
          </a:bodyPr>
          <a:lstStyle/>
          <a:p>
            <a:pPr algn="ctr"/>
            <a:r>
              <a:rPr lang="en-US" altLang="zh-CN" dirty="0"/>
              <a:t>s</a:t>
            </a:r>
            <a:r>
              <a:rPr lang="en-US" altLang="zh-CN" baseline="-25000" dirty="0"/>
              <a:t>2</a:t>
            </a:r>
            <a:endParaRPr lang="zh-CN" altLang="en-US" baseline="-25000" dirty="0"/>
          </a:p>
        </p:txBody>
      </p:sp>
      <p:sp>
        <p:nvSpPr>
          <p:cNvPr id="16" name="TextBox 54">
            <a:extLst>
              <a:ext uri="{FF2B5EF4-FFF2-40B4-BE49-F238E27FC236}">
                <a16:creationId xmlns:a16="http://schemas.microsoft.com/office/drawing/2014/main" id="{571B6EF5-9155-4FFC-86D5-4594AC2A8A93}"/>
              </a:ext>
            </a:extLst>
          </p:cNvPr>
          <p:cNvSpPr txBox="1"/>
          <p:nvPr/>
        </p:nvSpPr>
        <p:spPr>
          <a:xfrm>
            <a:off x="1823150" y="2963137"/>
            <a:ext cx="468000" cy="468000"/>
          </a:xfrm>
          <a:prstGeom prst="rect">
            <a:avLst/>
          </a:prstGeom>
          <a:noFill/>
        </p:spPr>
        <p:txBody>
          <a:bodyPr wrap="none" rtlCol="0">
            <a:noAutofit/>
          </a:bodyPr>
          <a:lstStyle/>
          <a:p>
            <a:pPr algn="ctr"/>
            <a:r>
              <a:rPr lang="en-US" altLang="zh-CN" dirty="0"/>
              <a:t>s</a:t>
            </a:r>
            <a:r>
              <a:rPr lang="en-US" altLang="zh-CN" baseline="-25000" dirty="0"/>
              <a:t>3</a:t>
            </a:r>
            <a:endParaRPr lang="zh-CN" altLang="en-US" baseline="-25000" dirty="0"/>
          </a:p>
        </p:txBody>
      </p:sp>
      <p:sp>
        <p:nvSpPr>
          <p:cNvPr id="17" name="TextBox 55">
            <a:extLst>
              <a:ext uri="{FF2B5EF4-FFF2-40B4-BE49-F238E27FC236}">
                <a16:creationId xmlns:a16="http://schemas.microsoft.com/office/drawing/2014/main" id="{F13D5469-A4A6-4783-9645-37A2A0C60C58}"/>
              </a:ext>
            </a:extLst>
          </p:cNvPr>
          <p:cNvSpPr txBox="1"/>
          <p:nvPr/>
        </p:nvSpPr>
        <p:spPr>
          <a:xfrm>
            <a:off x="2656687" y="2988133"/>
            <a:ext cx="468000" cy="468000"/>
          </a:xfrm>
          <a:prstGeom prst="rect">
            <a:avLst/>
          </a:prstGeom>
          <a:noFill/>
        </p:spPr>
        <p:txBody>
          <a:bodyPr wrap="none" rtlCol="0">
            <a:noAutofit/>
          </a:bodyPr>
          <a:lstStyle/>
          <a:p>
            <a:pPr algn="ctr"/>
            <a:r>
              <a:rPr lang="en-US" altLang="zh-CN" dirty="0"/>
              <a:t>s</a:t>
            </a:r>
            <a:r>
              <a:rPr lang="en-US" altLang="zh-CN" baseline="-25000" dirty="0"/>
              <a:t>4</a:t>
            </a:r>
            <a:endParaRPr lang="zh-CN" altLang="en-US" baseline="-25000" dirty="0"/>
          </a:p>
        </p:txBody>
      </p:sp>
      <p:sp>
        <p:nvSpPr>
          <p:cNvPr id="18" name="TextBox 57">
            <a:extLst>
              <a:ext uri="{FF2B5EF4-FFF2-40B4-BE49-F238E27FC236}">
                <a16:creationId xmlns:a16="http://schemas.microsoft.com/office/drawing/2014/main" id="{3FD0A548-EA35-435C-A2FA-9EE555CBDA3E}"/>
              </a:ext>
            </a:extLst>
          </p:cNvPr>
          <p:cNvSpPr txBox="1"/>
          <p:nvPr/>
        </p:nvSpPr>
        <p:spPr>
          <a:xfrm>
            <a:off x="3457273" y="2984614"/>
            <a:ext cx="468000" cy="468000"/>
          </a:xfrm>
          <a:prstGeom prst="rect">
            <a:avLst/>
          </a:prstGeom>
          <a:noFill/>
        </p:spPr>
        <p:txBody>
          <a:bodyPr wrap="none" rtlCol="0">
            <a:noAutofit/>
          </a:bodyPr>
          <a:lstStyle/>
          <a:p>
            <a:pPr algn="ctr"/>
            <a:r>
              <a:rPr lang="en-US" altLang="zh-CN" dirty="0"/>
              <a:t>s</a:t>
            </a:r>
            <a:r>
              <a:rPr lang="en-US" altLang="zh-CN" baseline="-25000" dirty="0"/>
              <a:t>5</a:t>
            </a:r>
            <a:endParaRPr lang="zh-CN" altLang="en-US" baseline="-25000" dirty="0"/>
          </a:p>
        </p:txBody>
      </p:sp>
      <p:sp>
        <p:nvSpPr>
          <p:cNvPr id="19" name="Oval 9">
            <a:extLst>
              <a:ext uri="{FF2B5EF4-FFF2-40B4-BE49-F238E27FC236}">
                <a16:creationId xmlns:a16="http://schemas.microsoft.com/office/drawing/2014/main" id="{D8E03570-9B36-4006-8994-EAEB9885E4F6}"/>
              </a:ext>
            </a:extLst>
          </p:cNvPr>
          <p:cNvSpPr>
            <a:spLocks noChangeAspect="1" noChangeArrowheads="1"/>
          </p:cNvSpPr>
          <p:nvPr/>
        </p:nvSpPr>
        <p:spPr bwMode="auto">
          <a:xfrm>
            <a:off x="1888998" y="2450159"/>
            <a:ext cx="336796" cy="507115"/>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20" name="Line 11">
            <a:extLst>
              <a:ext uri="{FF2B5EF4-FFF2-40B4-BE49-F238E27FC236}">
                <a16:creationId xmlns:a16="http://schemas.microsoft.com/office/drawing/2014/main" id="{021ACFBB-626C-4C37-88FC-F6FAA2407204}"/>
              </a:ext>
            </a:extLst>
          </p:cNvPr>
          <p:cNvSpPr>
            <a:spLocks noChangeShapeType="1"/>
          </p:cNvSpPr>
          <p:nvPr/>
        </p:nvSpPr>
        <p:spPr bwMode="auto">
          <a:xfrm flipV="1">
            <a:off x="2227500" y="2622737"/>
            <a:ext cx="0" cy="115655"/>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21" name="Oval 9">
            <a:extLst>
              <a:ext uri="{FF2B5EF4-FFF2-40B4-BE49-F238E27FC236}">
                <a16:creationId xmlns:a16="http://schemas.microsoft.com/office/drawing/2014/main" id="{A92274B6-62C8-46F8-87A0-046A4F220370}"/>
              </a:ext>
            </a:extLst>
          </p:cNvPr>
          <p:cNvSpPr>
            <a:spLocks noChangeAspect="1" noChangeArrowheads="1"/>
          </p:cNvSpPr>
          <p:nvPr/>
        </p:nvSpPr>
        <p:spPr bwMode="auto">
          <a:xfrm>
            <a:off x="2704330" y="2463795"/>
            <a:ext cx="336796" cy="507115"/>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22" name="Line 11">
            <a:extLst>
              <a:ext uri="{FF2B5EF4-FFF2-40B4-BE49-F238E27FC236}">
                <a16:creationId xmlns:a16="http://schemas.microsoft.com/office/drawing/2014/main" id="{0DD17CB8-4A7F-49E1-B98C-AEB549CB5FCB}"/>
              </a:ext>
            </a:extLst>
          </p:cNvPr>
          <p:cNvSpPr>
            <a:spLocks noChangeShapeType="1"/>
          </p:cNvSpPr>
          <p:nvPr/>
        </p:nvSpPr>
        <p:spPr bwMode="auto">
          <a:xfrm flipV="1">
            <a:off x="3041356" y="2639127"/>
            <a:ext cx="0" cy="115655"/>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47" name="直接箭头连接符 46">
            <a:extLst>
              <a:ext uri="{FF2B5EF4-FFF2-40B4-BE49-F238E27FC236}">
                <a16:creationId xmlns:a16="http://schemas.microsoft.com/office/drawing/2014/main" id="{B33AB24F-269D-486C-A631-710341C31B5D}"/>
              </a:ext>
            </a:extLst>
          </p:cNvPr>
          <p:cNvCxnSpPr>
            <a:cxnSpLocks/>
          </p:cNvCxnSpPr>
          <p:nvPr/>
        </p:nvCxnSpPr>
        <p:spPr>
          <a:xfrm>
            <a:off x="1419486" y="3196342"/>
            <a:ext cx="395495" cy="7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C12B3291-57F3-4B70-A582-175D5437B65F}"/>
              </a:ext>
            </a:extLst>
          </p:cNvPr>
          <p:cNvCxnSpPr>
            <a:cxnSpLocks/>
          </p:cNvCxnSpPr>
          <p:nvPr/>
        </p:nvCxnSpPr>
        <p:spPr>
          <a:xfrm>
            <a:off x="2291126" y="3208718"/>
            <a:ext cx="344857" cy="3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A219F326-CF68-4FFF-8F6D-72C04824B40D}"/>
              </a:ext>
            </a:extLst>
          </p:cNvPr>
          <p:cNvCxnSpPr>
            <a:cxnSpLocks/>
            <a:stCxn id="12" idx="6"/>
            <a:endCxn id="18" idx="1"/>
          </p:cNvCxnSpPr>
          <p:nvPr/>
        </p:nvCxnSpPr>
        <p:spPr>
          <a:xfrm>
            <a:off x="3107054" y="3212171"/>
            <a:ext cx="350219" cy="6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53">
            <a:extLst>
              <a:ext uri="{FF2B5EF4-FFF2-40B4-BE49-F238E27FC236}">
                <a16:creationId xmlns:a16="http://schemas.microsoft.com/office/drawing/2014/main" id="{06958D2A-ABAF-43C9-A7F0-54565739461E}"/>
              </a:ext>
            </a:extLst>
          </p:cNvPr>
          <p:cNvSpPr txBox="1"/>
          <p:nvPr/>
        </p:nvSpPr>
        <p:spPr>
          <a:xfrm>
            <a:off x="121783" y="2988133"/>
            <a:ext cx="468000" cy="468000"/>
          </a:xfrm>
          <a:prstGeom prst="rect">
            <a:avLst/>
          </a:prstGeom>
          <a:noFill/>
        </p:spPr>
        <p:txBody>
          <a:bodyPr wrap="none" rtlCol="0">
            <a:noAutofit/>
          </a:bodyPr>
          <a:lstStyle/>
          <a:p>
            <a:pPr algn="ctr"/>
            <a:r>
              <a:rPr lang="en-US" altLang="zh-CN" dirty="0"/>
              <a:t>s</a:t>
            </a:r>
            <a:r>
              <a:rPr lang="en-US" altLang="zh-CN" baseline="-25000" dirty="0"/>
              <a:t>1</a:t>
            </a:r>
            <a:endParaRPr lang="zh-CN" altLang="en-US" baseline="-25000" dirty="0"/>
          </a:p>
        </p:txBody>
      </p:sp>
      <p:cxnSp>
        <p:nvCxnSpPr>
          <p:cNvPr id="51" name="直接箭头连接符 50">
            <a:extLst>
              <a:ext uri="{FF2B5EF4-FFF2-40B4-BE49-F238E27FC236}">
                <a16:creationId xmlns:a16="http://schemas.microsoft.com/office/drawing/2014/main" id="{C537887B-0096-4F06-8A58-400AA724D72D}"/>
              </a:ext>
            </a:extLst>
          </p:cNvPr>
          <p:cNvCxnSpPr>
            <a:cxnSpLocks/>
          </p:cNvCxnSpPr>
          <p:nvPr/>
        </p:nvCxnSpPr>
        <p:spPr>
          <a:xfrm>
            <a:off x="551552" y="3196342"/>
            <a:ext cx="395495" cy="7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0" name="组合 59">
            <a:extLst>
              <a:ext uri="{FF2B5EF4-FFF2-40B4-BE49-F238E27FC236}">
                <a16:creationId xmlns:a16="http://schemas.microsoft.com/office/drawing/2014/main" id="{E348746C-4ACD-422A-A2FE-5E8CEF8AEAA4}"/>
              </a:ext>
            </a:extLst>
          </p:cNvPr>
          <p:cNvGrpSpPr/>
          <p:nvPr/>
        </p:nvGrpSpPr>
        <p:grpSpPr>
          <a:xfrm>
            <a:off x="5836130" y="4456686"/>
            <a:ext cx="564720" cy="418449"/>
            <a:chOff x="7765778" y="4595812"/>
            <a:chExt cx="564720" cy="418449"/>
          </a:xfrm>
        </p:grpSpPr>
        <p:sp>
          <p:nvSpPr>
            <p:cNvPr id="73" name="Rectangle 50">
              <a:extLst>
                <a:ext uri="{FF2B5EF4-FFF2-40B4-BE49-F238E27FC236}">
                  <a16:creationId xmlns:a16="http://schemas.microsoft.com/office/drawing/2014/main" id="{7E4FB2A2-6132-4487-91CA-A4EE75C5F890}"/>
                </a:ext>
              </a:extLst>
            </p:cNvPr>
            <p:cNvSpPr>
              <a:spLocks noChangeArrowheads="1"/>
            </p:cNvSpPr>
            <p:nvPr/>
          </p:nvSpPr>
          <p:spPr bwMode="auto">
            <a:xfrm>
              <a:off x="7765778" y="4595812"/>
              <a:ext cx="552638" cy="418449"/>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74" name="Freeform 51">
              <a:extLst>
                <a:ext uri="{FF2B5EF4-FFF2-40B4-BE49-F238E27FC236}">
                  <a16:creationId xmlns:a16="http://schemas.microsoft.com/office/drawing/2014/main" id="{F180CB37-3C85-434D-B363-9359D2F3956E}"/>
                </a:ext>
              </a:extLst>
            </p:cNvPr>
            <p:cNvSpPr>
              <a:spLocks/>
            </p:cNvSpPr>
            <p:nvPr/>
          </p:nvSpPr>
          <p:spPr bwMode="auto">
            <a:xfrm>
              <a:off x="7765779" y="4653414"/>
              <a:ext cx="330522" cy="359948"/>
            </a:xfrm>
            <a:custGeom>
              <a:avLst/>
              <a:gdLst>
                <a:gd name="T0" fmla="*/ 0 w 188"/>
                <a:gd name="T1" fmla="*/ 183 h 183"/>
                <a:gd name="T2" fmla="*/ 44 w 188"/>
                <a:gd name="T3" fmla="*/ 107 h 183"/>
                <a:gd name="T4" fmla="*/ 72 w 188"/>
                <a:gd name="T5" fmla="*/ 23 h 183"/>
                <a:gd name="T6" fmla="*/ 100 w 188"/>
                <a:gd name="T7" fmla="*/ 11 h 183"/>
                <a:gd name="T8" fmla="*/ 128 w 188"/>
                <a:gd name="T9" fmla="*/ 91 h 183"/>
                <a:gd name="T10" fmla="*/ 188 w 188"/>
                <a:gd name="T11" fmla="*/ 179 h 183"/>
                <a:gd name="T12" fmla="*/ 0 60000 65536"/>
                <a:gd name="T13" fmla="*/ 0 60000 65536"/>
                <a:gd name="T14" fmla="*/ 0 60000 65536"/>
                <a:gd name="T15" fmla="*/ 0 60000 65536"/>
                <a:gd name="T16" fmla="*/ 0 60000 65536"/>
                <a:gd name="T17" fmla="*/ 0 60000 65536"/>
                <a:gd name="T18" fmla="*/ 0 w 188"/>
                <a:gd name="T19" fmla="*/ 0 h 183"/>
                <a:gd name="T20" fmla="*/ 188 w 188"/>
                <a:gd name="T21" fmla="*/ 183 h 183"/>
              </a:gdLst>
              <a:ahLst/>
              <a:cxnLst>
                <a:cxn ang="T12">
                  <a:pos x="T0" y="T1"/>
                </a:cxn>
                <a:cxn ang="T13">
                  <a:pos x="T2" y="T3"/>
                </a:cxn>
                <a:cxn ang="T14">
                  <a:pos x="T4" y="T5"/>
                </a:cxn>
                <a:cxn ang="T15">
                  <a:pos x="T6" y="T7"/>
                </a:cxn>
                <a:cxn ang="T16">
                  <a:pos x="T8" y="T9"/>
                </a:cxn>
                <a:cxn ang="T17">
                  <a:pos x="T10" y="T11"/>
                </a:cxn>
              </a:cxnLst>
              <a:rect l="T18" t="T19" r="T20" b="T21"/>
              <a:pathLst>
                <a:path w="188" h="183">
                  <a:moveTo>
                    <a:pt x="0" y="183"/>
                  </a:moveTo>
                  <a:cubicBezTo>
                    <a:pt x="16" y="158"/>
                    <a:pt x="32" y="134"/>
                    <a:pt x="44" y="107"/>
                  </a:cubicBezTo>
                  <a:cubicBezTo>
                    <a:pt x="56" y="80"/>
                    <a:pt x="63" y="39"/>
                    <a:pt x="72" y="23"/>
                  </a:cubicBezTo>
                  <a:cubicBezTo>
                    <a:pt x="81" y="7"/>
                    <a:pt x="91" y="0"/>
                    <a:pt x="100" y="11"/>
                  </a:cubicBezTo>
                  <a:cubicBezTo>
                    <a:pt x="109" y="22"/>
                    <a:pt x="113" y="63"/>
                    <a:pt x="128" y="91"/>
                  </a:cubicBezTo>
                  <a:cubicBezTo>
                    <a:pt x="143" y="119"/>
                    <a:pt x="165" y="149"/>
                    <a:pt x="188" y="17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幼圆" panose="02010509060101010101" pitchFamily="49" charset="-122"/>
                <a:ea typeface="幼圆" panose="02010509060101010101" pitchFamily="49" charset="-122"/>
              </a:endParaRPr>
            </a:p>
          </p:txBody>
        </p:sp>
        <p:sp>
          <p:nvSpPr>
            <p:cNvPr id="75" name="Freeform 51">
              <a:extLst>
                <a:ext uri="{FF2B5EF4-FFF2-40B4-BE49-F238E27FC236}">
                  <a16:creationId xmlns:a16="http://schemas.microsoft.com/office/drawing/2014/main" id="{25E02020-3CF9-4F78-9DB2-5888C2FE766B}"/>
                </a:ext>
              </a:extLst>
            </p:cNvPr>
            <p:cNvSpPr>
              <a:spLocks/>
            </p:cNvSpPr>
            <p:nvPr/>
          </p:nvSpPr>
          <p:spPr bwMode="auto">
            <a:xfrm>
              <a:off x="7999977" y="4764482"/>
              <a:ext cx="330521" cy="248539"/>
            </a:xfrm>
            <a:custGeom>
              <a:avLst/>
              <a:gdLst>
                <a:gd name="T0" fmla="*/ 0 w 188"/>
                <a:gd name="T1" fmla="*/ 183 h 183"/>
                <a:gd name="T2" fmla="*/ 44 w 188"/>
                <a:gd name="T3" fmla="*/ 107 h 183"/>
                <a:gd name="T4" fmla="*/ 72 w 188"/>
                <a:gd name="T5" fmla="*/ 23 h 183"/>
                <a:gd name="T6" fmla="*/ 100 w 188"/>
                <a:gd name="T7" fmla="*/ 11 h 183"/>
                <a:gd name="T8" fmla="*/ 128 w 188"/>
                <a:gd name="T9" fmla="*/ 91 h 183"/>
                <a:gd name="T10" fmla="*/ 188 w 188"/>
                <a:gd name="T11" fmla="*/ 179 h 183"/>
                <a:gd name="T12" fmla="*/ 0 60000 65536"/>
                <a:gd name="T13" fmla="*/ 0 60000 65536"/>
                <a:gd name="T14" fmla="*/ 0 60000 65536"/>
                <a:gd name="T15" fmla="*/ 0 60000 65536"/>
                <a:gd name="T16" fmla="*/ 0 60000 65536"/>
                <a:gd name="T17" fmla="*/ 0 60000 65536"/>
                <a:gd name="T18" fmla="*/ 0 w 188"/>
                <a:gd name="T19" fmla="*/ 0 h 183"/>
                <a:gd name="T20" fmla="*/ 188 w 188"/>
                <a:gd name="T21" fmla="*/ 183 h 183"/>
              </a:gdLst>
              <a:ahLst/>
              <a:cxnLst>
                <a:cxn ang="T12">
                  <a:pos x="T0" y="T1"/>
                </a:cxn>
                <a:cxn ang="T13">
                  <a:pos x="T2" y="T3"/>
                </a:cxn>
                <a:cxn ang="T14">
                  <a:pos x="T4" y="T5"/>
                </a:cxn>
                <a:cxn ang="T15">
                  <a:pos x="T6" y="T7"/>
                </a:cxn>
                <a:cxn ang="T16">
                  <a:pos x="T8" y="T9"/>
                </a:cxn>
                <a:cxn ang="T17">
                  <a:pos x="T10" y="T11"/>
                </a:cxn>
              </a:cxnLst>
              <a:rect l="T18" t="T19" r="T20" b="T21"/>
              <a:pathLst>
                <a:path w="188" h="183">
                  <a:moveTo>
                    <a:pt x="0" y="183"/>
                  </a:moveTo>
                  <a:cubicBezTo>
                    <a:pt x="16" y="158"/>
                    <a:pt x="32" y="134"/>
                    <a:pt x="44" y="107"/>
                  </a:cubicBezTo>
                  <a:cubicBezTo>
                    <a:pt x="56" y="80"/>
                    <a:pt x="63" y="39"/>
                    <a:pt x="72" y="23"/>
                  </a:cubicBezTo>
                  <a:cubicBezTo>
                    <a:pt x="81" y="7"/>
                    <a:pt x="91" y="0"/>
                    <a:pt x="100" y="11"/>
                  </a:cubicBezTo>
                  <a:cubicBezTo>
                    <a:pt x="109" y="22"/>
                    <a:pt x="113" y="63"/>
                    <a:pt x="128" y="91"/>
                  </a:cubicBezTo>
                  <a:cubicBezTo>
                    <a:pt x="143" y="119"/>
                    <a:pt x="165" y="149"/>
                    <a:pt x="188" y="17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幼圆" panose="02010509060101010101" pitchFamily="49" charset="-122"/>
                <a:ea typeface="幼圆" panose="02010509060101010101" pitchFamily="49" charset="-122"/>
              </a:endParaRPr>
            </a:p>
          </p:txBody>
        </p:sp>
      </p:grpSp>
      <p:cxnSp>
        <p:nvCxnSpPr>
          <p:cNvPr id="62" name="直接连接符 61">
            <a:extLst>
              <a:ext uri="{FF2B5EF4-FFF2-40B4-BE49-F238E27FC236}">
                <a16:creationId xmlns:a16="http://schemas.microsoft.com/office/drawing/2014/main" id="{DF938CC2-C7EC-45C0-8596-90475AFED5FC}"/>
              </a:ext>
            </a:extLst>
          </p:cNvPr>
          <p:cNvCxnSpPr>
            <a:stCxn id="16" idx="2"/>
            <a:endCxn id="73" idx="0"/>
          </p:cNvCxnSpPr>
          <p:nvPr/>
        </p:nvCxnSpPr>
        <p:spPr>
          <a:xfrm>
            <a:off x="2057150" y="3431137"/>
            <a:ext cx="4055299" cy="1025549"/>
          </a:xfrm>
          <a:prstGeom prst="line">
            <a:avLst/>
          </a:prstGeom>
        </p:spPr>
        <p:style>
          <a:lnRef idx="1">
            <a:schemeClr val="accent1"/>
          </a:lnRef>
          <a:fillRef idx="0">
            <a:schemeClr val="accent1"/>
          </a:fillRef>
          <a:effectRef idx="0">
            <a:schemeClr val="accent1"/>
          </a:effectRef>
          <a:fontRef idx="minor">
            <a:schemeClr val="tx1"/>
          </a:fontRef>
        </p:style>
      </p:cxnSp>
      <p:sp>
        <p:nvSpPr>
          <p:cNvPr id="85" name="Oval 8">
            <a:extLst>
              <a:ext uri="{FF2B5EF4-FFF2-40B4-BE49-F238E27FC236}">
                <a16:creationId xmlns:a16="http://schemas.microsoft.com/office/drawing/2014/main" id="{A5BAD54E-8FDE-41A5-B37C-BBA541A6D264}"/>
              </a:ext>
            </a:extLst>
          </p:cNvPr>
          <p:cNvSpPr>
            <a:spLocks noChangeAspect="1" noChangeArrowheads="1"/>
          </p:cNvSpPr>
          <p:nvPr/>
        </p:nvSpPr>
        <p:spPr bwMode="auto">
          <a:xfrm>
            <a:off x="5003443" y="2968755"/>
            <a:ext cx="468000" cy="468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6" name="Oval 9">
            <a:extLst>
              <a:ext uri="{FF2B5EF4-FFF2-40B4-BE49-F238E27FC236}">
                <a16:creationId xmlns:a16="http://schemas.microsoft.com/office/drawing/2014/main" id="{F4C63971-F208-422B-9F67-E30D3CBD3C8D}"/>
              </a:ext>
            </a:extLst>
          </p:cNvPr>
          <p:cNvSpPr>
            <a:spLocks noChangeAspect="1" noChangeArrowheads="1"/>
          </p:cNvSpPr>
          <p:nvPr/>
        </p:nvSpPr>
        <p:spPr bwMode="auto">
          <a:xfrm>
            <a:off x="5061183" y="2465603"/>
            <a:ext cx="336796" cy="507115"/>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87" name="Oval 8">
            <a:extLst>
              <a:ext uri="{FF2B5EF4-FFF2-40B4-BE49-F238E27FC236}">
                <a16:creationId xmlns:a16="http://schemas.microsoft.com/office/drawing/2014/main" id="{31D7D487-1316-4E55-9CF8-C395560772DC}"/>
              </a:ext>
            </a:extLst>
          </p:cNvPr>
          <p:cNvSpPr>
            <a:spLocks noChangeAspect="1" noChangeArrowheads="1"/>
          </p:cNvSpPr>
          <p:nvPr/>
        </p:nvSpPr>
        <p:spPr bwMode="auto">
          <a:xfrm>
            <a:off x="5869349" y="2980777"/>
            <a:ext cx="468000" cy="468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8" name="Line 11">
            <a:extLst>
              <a:ext uri="{FF2B5EF4-FFF2-40B4-BE49-F238E27FC236}">
                <a16:creationId xmlns:a16="http://schemas.microsoft.com/office/drawing/2014/main" id="{21E1F745-CC62-445B-BCE8-CBF3C288B4F5}"/>
              </a:ext>
            </a:extLst>
          </p:cNvPr>
          <p:cNvSpPr>
            <a:spLocks noChangeShapeType="1"/>
          </p:cNvSpPr>
          <p:nvPr/>
        </p:nvSpPr>
        <p:spPr bwMode="auto">
          <a:xfrm flipV="1">
            <a:off x="5391859" y="2626759"/>
            <a:ext cx="0" cy="115655"/>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89" name="Oval 8">
            <a:extLst>
              <a:ext uri="{FF2B5EF4-FFF2-40B4-BE49-F238E27FC236}">
                <a16:creationId xmlns:a16="http://schemas.microsoft.com/office/drawing/2014/main" id="{CA9211F4-719C-484F-A50C-AA281EE32475}"/>
              </a:ext>
            </a:extLst>
          </p:cNvPr>
          <p:cNvSpPr>
            <a:spLocks noChangeAspect="1" noChangeArrowheads="1"/>
          </p:cNvSpPr>
          <p:nvPr/>
        </p:nvSpPr>
        <p:spPr bwMode="auto">
          <a:xfrm>
            <a:off x="6690639" y="2994155"/>
            <a:ext cx="468000" cy="468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0" name="Oval 8">
            <a:extLst>
              <a:ext uri="{FF2B5EF4-FFF2-40B4-BE49-F238E27FC236}">
                <a16:creationId xmlns:a16="http://schemas.microsoft.com/office/drawing/2014/main" id="{58D29109-280F-4338-86D4-0A8CCACC9F59}"/>
              </a:ext>
            </a:extLst>
          </p:cNvPr>
          <p:cNvSpPr>
            <a:spLocks noChangeAspect="1" noChangeArrowheads="1"/>
          </p:cNvSpPr>
          <p:nvPr/>
        </p:nvSpPr>
        <p:spPr bwMode="auto">
          <a:xfrm>
            <a:off x="7503389" y="2993241"/>
            <a:ext cx="468000" cy="46800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91" name="Oval 8">
            <a:extLst>
              <a:ext uri="{FF2B5EF4-FFF2-40B4-BE49-F238E27FC236}">
                <a16:creationId xmlns:a16="http://schemas.microsoft.com/office/drawing/2014/main" id="{82709B84-E4B8-415F-8CC6-3F3E93F8AD76}"/>
              </a:ext>
            </a:extLst>
          </p:cNvPr>
          <p:cNvSpPr>
            <a:spLocks noChangeAspect="1" noChangeArrowheads="1"/>
          </p:cNvSpPr>
          <p:nvPr/>
        </p:nvSpPr>
        <p:spPr bwMode="auto">
          <a:xfrm>
            <a:off x="4143432" y="2985732"/>
            <a:ext cx="468000" cy="46800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92" name="TextBox 53">
            <a:extLst>
              <a:ext uri="{FF2B5EF4-FFF2-40B4-BE49-F238E27FC236}">
                <a16:creationId xmlns:a16="http://schemas.microsoft.com/office/drawing/2014/main" id="{ED9723D9-88A1-4A2D-8C22-760B3C8A1F75}"/>
              </a:ext>
            </a:extLst>
          </p:cNvPr>
          <p:cNvSpPr txBox="1"/>
          <p:nvPr/>
        </p:nvSpPr>
        <p:spPr>
          <a:xfrm>
            <a:off x="5026863" y="2972688"/>
            <a:ext cx="468000" cy="468000"/>
          </a:xfrm>
          <a:prstGeom prst="rect">
            <a:avLst/>
          </a:prstGeom>
          <a:noFill/>
        </p:spPr>
        <p:txBody>
          <a:bodyPr wrap="none" rtlCol="0">
            <a:noAutofit/>
          </a:bodyPr>
          <a:lstStyle/>
          <a:p>
            <a:pPr algn="ctr"/>
            <a:r>
              <a:rPr lang="en-US" altLang="zh-CN" dirty="0"/>
              <a:t>s</a:t>
            </a:r>
            <a:r>
              <a:rPr lang="en-US" altLang="zh-CN" baseline="-25000" dirty="0"/>
              <a:t>2</a:t>
            </a:r>
            <a:endParaRPr lang="zh-CN" altLang="en-US" baseline="-25000" dirty="0"/>
          </a:p>
        </p:txBody>
      </p:sp>
      <p:sp>
        <p:nvSpPr>
          <p:cNvPr id="93" name="TextBox 54">
            <a:extLst>
              <a:ext uri="{FF2B5EF4-FFF2-40B4-BE49-F238E27FC236}">
                <a16:creationId xmlns:a16="http://schemas.microsoft.com/office/drawing/2014/main" id="{E504B48D-296D-4E44-9F72-A3E7EECBBEBE}"/>
              </a:ext>
            </a:extLst>
          </p:cNvPr>
          <p:cNvSpPr txBox="1"/>
          <p:nvPr/>
        </p:nvSpPr>
        <p:spPr>
          <a:xfrm>
            <a:off x="5874735" y="2979121"/>
            <a:ext cx="468000" cy="468000"/>
          </a:xfrm>
          <a:prstGeom prst="rect">
            <a:avLst/>
          </a:prstGeom>
          <a:noFill/>
        </p:spPr>
        <p:txBody>
          <a:bodyPr wrap="none" rtlCol="0">
            <a:noAutofit/>
          </a:bodyPr>
          <a:lstStyle/>
          <a:p>
            <a:pPr algn="ctr"/>
            <a:r>
              <a:rPr lang="en-US" altLang="zh-CN" dirty="0"/>
              <a:t>s</a:t>
            </a:r>
            <a:r>
              <a:rPr lang="en-US" altLang="zh-CN" baseline="-25000" dirty="0"/>
              <a:t>3</a:t>
            </a:r>
            <a:endParaRPr lang="zh-CN" altLang="en-US" baseline="-25000" dirty="0"/>
          </a:p>
        </p:txBody>
      </p:sp>
      <p:sp>
        <p:nvSpPr>
          <p:cNvPr id="94" name="TextBox 55">
            <a:extLst>
              <a:ext uri="{FF2B5EF4-FFF2-40B4-BE49-F238E27FC236}">
                <a16:creationId xmlns:a16="http://schemas.microsoft.com/office/drawing/2014/main" id="{492D53BF-B60C-4ABD-A9BA-F07B7C8EDD8C}"/>
              </a:ext>
            </a:extLst>
          </p:cNvPr>
          <p:cNvSpPr txBox="1"/>
          <p:nvPr/>
        </p:nvSpPr>
        <p:spPr>
          <a:xfrm>
            <a:off x="6708272" y="3004117"/>
            <a:ext cx="468000" cy="468000"/>
          </a:xfrm>
          <a:prstGeom prst="rect">
            <a:avLst/>
          </a:prstGeom>
          <a:noFill/>
        </p:spPr>
        <p:txBody>
          <a:bodyPr wrap="none" rtlCol="0">
            <a:noAutofit/>
          </a:bodyPr>
          <a:lstStyle/>
          <a:p>
            <a:pPr algn="ctr"/>
            <a:r>
              <a:rPr lang="en-US" altLang="zh-CN" dirty="0"/>
              <a:t>s</a:t>
            </a:r>
            <a:r>
              <a:rPr lang="en-US" altLang="zh-CN" baseline="-25000" dirty="0"/>
              <a:t>4</a:t>
            </a:r>
            <a:endParaRPr lang="zh-CN" altLang="en-US" baseline="-25000" dirty="0"/>
          </a:p>
        </p:txBody>
      </p:sp>
      <p:sp>
        <p:nvSpPr>
          <p:cNvPr id="95" name="TextBox 57">
            <a:extLst>
              <a:ext uri="{FF2B5EF4-FFF2-40B4-BE49-F238E27FC236}">
                <a16:creationId xmlns:a16="http://schemas.microsoft.com/office/drawing/2014/main" id="{454BABB0-7167-4046-BB77-E8C5666A74C7}"/>
              </a:ext>
            </a:extLst>
          </p:cNvPr>
          <p:cNvSpPr txBox="1"/>
          <p:nvPr/>
        </p:nvSpPr>
        <p:spPr>
          <a:xfrm>
            <a:off x="7508858" y="3000598"/>
            <a:ext cx="468000" cy="468000"/>
          </a:xfrm>
          <a:prstGeom prst="rect">
            <a:avLst/>
          </a:prstGeom>
          <a:noFill/>
        </p:spPr>
        <p:txBody>
          <a:bodyPr wrap="none" rtlCol="0">
            <a:noAutofit/>
          </a:bodyPr>
          <a:lstStyle/>
          <a:p>
            <a:pPr algn="ctr"/>
            <a:r>
              <a:rPr lang="en-US" altLang="zh-CN" dirty="0"/>
              <a:t>s</a:t>
            </a:r>
            <a:r>
              <a:rPr lang="en-US" altLang="zh-CN" baseline="-25000" dirty="0"/>
              <a:t>5</a:t>
            </a:r>
            <a:endParaRPr lang="zh-CN" altLang="en-US" baseline="-25000" dirty="0"/>
          </a:p>
        </p:txBody>
      </p:sp>
      <p:sp>
        <p:nvSpPr>
          <p:cNvPr id="96" name="Oval 9">
            <a:extLst>
              <a:ext uri="{FF2B5EF4-FFF2-40B4-BE49-F238E27FC236}">
                <a16:creationId xmlns:a16="http://schemas.microsoft.com/office/drawing/2014/main" id="{8773826F-B368-487D-BA5E-962818AC485F}"/>
              </a:ext>
            </a:extLst>
          </p:cNvPr>
          <p:cNvSpPr>
            <a:spLocks noChangeAspect="1" noChangeArrowheads="1"/>
          </p:cNvSpPr>
          <p:nvPr/>
        </p:nvSpPr>
        <p:spPr bwMode="auto">
          <a:xfrm>
            <a:off x="5940583" y="2487407"/>
            <a:ext cx="336796" cy="507115"/>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97" name="Line 11">
            <a:extLst>
              <a:ext uri="{FF2B5EF4-FFF2-40B4-BE49-F238E27FC236}">
                <a16:creationId xmlns:a16="http://schemas.microsoft.com/office/drawing/2014/main" id="{4E890C3C-8B08-48BC-8217-7857B45AC0EB}"/>
              </a:ext>
            </a:extLst>
          </p:cNvPr>
          <p:cNvSpPr>
            <a:spLocks noChangeShapeType="1"/>
          </p:cNvSpPr>
          <p:nvPr/>
        </p:nvSpPr>
        <p:spPr bwMode="auto">
          <a:xfrm flipV="1">
            <a:off x="6279085" y="2659985"/>
            <a:ext cx="0" cy="115655"/>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98" name="Oval 9">
            <a:extLst>
              <a:ext uri="{FF2B5EF4-FFF2-40B4-BE49-F238E27FC236}">
                <a16:creationId xmlns:a16="http://schemas.microsoft.com/office/drawing/2014/main" id="{B195C480-8385-4004-9D9A-0C3A3FF72F7B}"/>
              </a:ext>
            </a:extLst>
          </p:cNvPr>
          <p:cNvSpPr>
            <a:spLocks noChangeAspect="1" noChangeArrowheads="1"/>
          </p:cNvSpPr>
          <p:nvPr/>
        </p:nvSpPr>
        <p:spPr bwMode="auto">
          <a:xfrm>
            <a:off x="6755915" y="2479779"/>
            <a:ext cx="336796" cy="507115"/>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99" name="Line 11">
            <a:extLst>
              <a:ext uri="{FF2B5EF4-FFF2-40B4-BE49-F238E27FC236}">
                <a16:creationId xmlns:a16="http://schemas.microsoft.com/office/drawing/2014/main" id="{65D97795-CFC5-4A6A-B690-479AE71B5B89}"/>
              </a:ext>
            </a:extLst>
          </p:cNvPr>
          <p:cNvSpPr>
            <a:spLocks noChangeShapeType="1"/>
          </p:cNvSpPr>
          <p:nvPr/>
        </p:nvSpPr>
        <p:spPr bwMode="auto">
          <a:xfrm flipV="1">
            <a:off x="7092941" y="2655111"/>
            <a:ext cx="0" cy="115655"/>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100" name="直接箭头连接符 99">
            <a:extLst>
              <a:ext uri="{FF2B5EF4-FFF2-40B4-BE49-F238E27FC236}">
                <a16:creationId xmlns:a16="http://schemas.microsoft.com/office/drawing/2014/main" id="{45C939CC-A4F8-4788-9750-7C01A2F3E224}"/>
              </a:ext>
            </a:extLst>
          </p:cNvPr>
          <p:cNvCxnSpPr>
            <a:cxnSpLocks/>
          </p:cNvCxnSpPr>
          <p:nvPr/>
        </p:nvCxnSpPr>
        <p:spPr>
          <a:xfrm>
            <a:off x="5471071" y="3212326"/>
            <a:ext cx="395495" cy="7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3339ED43-E09C-44B3-B197-8C8E573B106F}"/>
              </a:ext>
            </a:extLst>
          </p:cNvPr>
          <p:cNvCxnSpPr>
            <a:cxnSpLocks/>
          </p:cNvCxnSpPr>
          <p:nvPr/>
        </p:nvCxnSpPr>
        <p:spPr>
          <a:xfrm>
            <a:off x="6342711" y="3224702"/>
            <a:ext cx="344857" cy="3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CC116709-8567-472F-BD7E-BBE03BB26247}"/>
              </a:ext>
            </a:extLst>
          </p:cNvPr>
          <p:cNvCxnSpPr>
            <a:cxnSpLocks/>
            <a:stCxn id="89" idx="6"/>
            <a:endCxn id="95" idx="1"/>
          </p:cNvCxnSpPr>
          <p:nvPr/>
        </p:nvCxnSpPr>
        <p:spPr>
          <a:xfrm>
            <a:off x="7158639" y="3228155"/>
            <a:ext cx="350219" cy="6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TextBox 53">
            <a:extLst>
              <a:ext uri="{FF2B5EF4-FFF2-40B4-BE49-F238E27FC236}">
                <a16:creationId xmlns:a16="http://schemas.microsoft.com/office/drawing/2014/main" id="{69D1AF9D-3426-4D0B-8392-68F9B1E4390F}"/>
              </a:ext>
            </a:extLst>
          </p:cNvPr>
          <p:cNvSpPr txBox="1"/>
          <p:nvPr/>
        </p:nvSpPr>
        <p:spPr>
          <a:xfrm>
            <a:off x="4173368" y="3004117"/>
            <a:ext cx="468000" cy="468000"/>
          </a:xfrm>
          <a:prstGeom prst="rect">
            <a:avLst/>
          </a:prstGeom>
          <a:noFill/>
        </p:spPr>
        <p:txBody>
          <a:bodyPr wrap="none" rtlCol="0">
            <a:noAutofit/>
          </a:bodyPr>
          <a:lstStyle/>
          <a:p>
            <a:pPr algn="ctr"/>
            <a:r>
              <a:rPr lang="en-US" altLang="zh-CN" dirty="0"/>
              <a:t>s</a:t>
            </a:r>
            <a:r>
              <a:rPr lang="en-US" altLang="zh-CN" baseline="-25000" dirty="0"/>
              <a:t>1</a:t>
            </a:r>
            <a:endParaRPr lang="zh-CN" altLang="en-US" baseline="-25000" dirty="0"/>
          </a:p>
        </p:txBody>
      </p:sp>
      <p:cxnSp>
        <p:nvCxnSpPr>
          <p:cNvPr id="104" name="直接箭头连接符 103">
            <a:extLst>
              <a:ext uri="{FF2B5EF4-FFF2-40B4-BE49-F238E27FC236}">
                <a16:creationId xmlns:a16="http://schemas.microsoft.com/office/drawing/2014/main" id="{8EFF2D2C-7F75-482A-AEE9-D91B0E8DDC06}"/>
              </a:ext>
            </a:extLst>
          </p:cNvPr>
          <p:cNvCxnSpPr>
            <a:cxnSpLocks/>
          </p:cNvCxnSpPr>
          <p:nvPr/>
        </p:nvCxnSpPr>
        <p:spPr>
          <a:xfrm>
            <a:off x="4603137" y="3212326"/>
            <a:ext cx="395495" cy="7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Oval 8">
            <a:extLst>
              <a:ext uri="{FF2B5EF4-FFF2-40B4-BE49-F238E27FC236}">
                <a16:creationId xmlns:a16="http://schemas.microsoft.com/office/drawing/2014/main" id="{04B7EF28-64A9-4E95-8407-B311C3401CB0}"/>
              </a:ext>
            </a:extLst>
          </p:cNvPr>
          <p:cNvSpPr>
            <a:spLocks noChangeAspect="1" noChangeArrowheads="1"/>
          </p:cNvSpPr>
          <p:nvPr/>
        </p:nvSpPr>
        <p:spPr bwMode="auto">
          <a:xfrm>
            <a:off x="9067313" y="2966947"/>
            <a:ext cx="468000" cy="468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2" name="Oval 9">
            <a:extLst>
              <a:ext uri="{FF2B5EF4-FFF2-40B4-BE49-F238E27FC236}">
                <a16:creationId xmlns:a16="http://schemas.microsoft.com/office/drawing/2014/main" id="{49B8E876-6496-43E5-8D3D-9760108B908B}"/>
              </a:ext>
            </a:extLst>
          </p:cNvPr>
          <p:cNvSpPr>
            <a:spLocks noChangeAspect="1" noChangeArrowheads="1"/>
          </p:cNvSpPr>
          <p:nvPr/>
        </p:nvSpPr>
        <p:spPr bwMode="auto">
          <a:xfrm>
            <a:off x="9125053" y="2463795"/>
            <a:ext cx="336796" cy="507115"/>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113" name="Oval 8">
            <a:extLst>
              <a:ext uri="{FF2B5EF4-FFF2-40B4-BE49-F238E27FC236}">
                <a16:creationId xmlns:a16="http://schemas.microsoft.com/office/drawing/2014/main" id="{2CA679EA-AE84-42E1-920D-C50991B22506}"/>
              </a:ext>
            </a:extLst>
          </p:cNvPr>
          <p:cNvSpPr>
            <a:spLocks noChangeAspect="1" noChangeArrowheads="1"/>
          </p:cNvSpPr>
          <p:nvPr/>
        </p:nvSpPr>
        <p:spPr bwMode="auto">
          <a:xfrm>
            <a:off x="9933219" y="2978969"/>
            <a:ext cx="468000" cy="468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4" name="Line 11">
            <a:extLst>
              <a:ext uri="{FF2B5EF4-FFF2-40B4-BE49-F238E27FC236}">
                <a16:creationId xmlns:a16="http://schemas.microsoft.com/office/drawing/2014/main" id="{225C8DB1-29F4-4C57-98D7-B46A5929242E}"/>
              </a:ext>
            </a:extLst>
          </p:cNvPr>
          <p:cNvSpPr>
            <a:spLocks noChangeShapeType="1"/>
          </p:cNvSpPr>
          <p:nvPr/>
        </p:nvSpPr>
        <p:spPr bwMode="auto">
          <a:xfrm flipV="1">
            <a:off x="9455729" y="2624951"/>
            <a:ext cx="0" cy="115655"/>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115" name="Oval 8">
            <a:extLst>
              <a:ext uri="{FF2B5EF4-FFF2-40B4-BE49-F238E27FC236}">
                <a16:creationId xmlns:a16="http://schemas.microsoft.com/office/drawing/2014/main" id="{6F226731-3952-4CC7-AA65-24F535756BBE}"/>
              </a:ext>
            </a:extLst>
          </p:cNvPr>
          <p:cNvSpPr>
            <a:spLocks noChangeAspect="1" noChangeArrowheads="1"/>
          </p:cNvSpPr>
          <p:nvPr/>
        </p:nvSpPr>
        <p:spPr bwMode="auto">
          <a:xfrm>
            <a:off x="10754509" y="2992347"/>
            <a:ext cx="468000" cy="468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6" name="Oval 8">
            <a:extLst>
              <a:ext uri="{FF2B5EF4-FFF2-40B4-BE49-F238E27FC236}">
                <a16:creationId xmlns:a16="http://schemas.microsoft.com/office/drawing/2014/main" id="{FD76C60A-7D97-4024-B7F6-AEB1440E9D6C}"/>
              </a:ext>
            </a:extLst>
          </p:cNvPr>
          <p:cNvSpPr>
            <a:spLocks noChangeAspect="1" noChangeArrowheads="1"/>
          </p:cNvSpPr>
          <p:nvPr/>
        </p:nvSpPr>
        <p:spPr bwMode="auto">
          <a:xfrm>
            <a:off x="11567259" y="2991433"/>
            <a:ext cx="468000" cy="46800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117" name="Oval 8">
            <a:extLst>
              <a:ext uri="{FF2B5EF4-FFF2-40B4-BE49-F238E27FC236}">
                <a16:creationId xmlns:a16="http://schemas.microsoft.com/office/drawing/2014/main" id="{5C09E99E-AC2B-456A-B622-C0BB95FB6A40}"/>
              </a:ext>
            </a:extLst>
          </p:cNvPr>
          <p:cNvSpPr>
            <a:spLocks noChangeAspect="1" noChangeArrowheads="1"/>
          </p:cNvSpPr>
          <p:nvPr/>
        </p:nvSpPr>
        <p:spPr bwMode="auto">
          <a:xfrm>
            <a:off x="8207302" y="2983924"/>
            <a:ext cx="468000" cy="46800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118" name="TextBox 53">
            <a:extLst>
              <a:ext uri="{FF2B5EF4-FFF2-40B4-BE49-F238E27FC236}">
                <a16:creationId xmlns:a16="http://schemas.microsoft.com/office/drawing/2014/main" id="{BF29EC38-B9F5-4BFD-B0A3-FCD8DCAAD546}"/>
              </a:ext>
            </a:extLst>
          </p:cNvPr>
          <p:cNvSpPr txBox="1"/>
          <p:nvPr/>
        </p:nvSpPr>
        <p:spPr>
          <a:xfrm>
            <a:off x="9090733" y="2970880"/>
            <a:ext cx="468000" cy="468000"/>
          </a:xfrm>
          <a:prstGeom prst="rect">
            <a:avLst/>
          </a:prstGeom>
          <a:noFill/>
        </p:spPr>
        <p:txBody>
          <a:bodyPr wrap="none" rtlCol="0">
            <a:noAutofit/>
          </a:bodyPr>
          <a:lstStyle/>
          <a:p>
            <a:pPr algn="ctr"/>
            <a:r>
              <a:rPr lang="en-US" altLang="zh-CN" dirty="0"/>
              <a:t>s</a:t>
            </a:r>
            <a:r>
              <a:rPr lang="en-US" altLang="zh-CN" baseline="-25000" dirty="0"/>
              <a:t>2</a:t>
            </a:r>
            <a:endParaRPr lang="zh-CN" altLang="en-US" baseline="-25000" dirty="0"/>
          </a:p>
        </p:txBody>
      </p:sp>
      <p:sp>
        <p:nvSpPr>
          <p:cNvPr id="119" name="TextBox 54">
            <a:extLst>
              <a:ext uri="{FF2B5EF4-FFF2-40B4-BE49-F238E27FC236}">
                <a16:creationId xmlns:a16="http://schemas.microsoft.com/office/drawing/2014/main" id="{89D12046-B534-4DFB-97A7-613036BA25DE}"/>
              </a:ext>
            </a:extLst>
          </p:cNvPr>
          <p:cNvSpPr txBox="1"/>
          <p:nvPr/>
        </p:nvSpPr>
        <p:spPr>
          <a:xfrm>
            <a:off x="9938605" y="2977313"/>
            <a:ext cx="468000" cy="468000"/>
          </a:xfrm>
          <a:prstGeom prst="rect">
            <a:avLst/>
          </a:prstGeom>
          <a:noFill/>
        </p:spPr>
        <p:txBody>
          <a:bodyPr wrap="none" rtlCol="0">
            <a:noAutofit/>
          </a:bodyPr>
          <a:lstStyle/>
          <a:p>
            <a:pPr algn="ctr"/>
            <a:r>
              <a:rPr lang="en-US" altLang="zh-CN" dirty="0"/>
              <a:t>s</a:t>
            </a:r>
            <a:r>
              <a:rPr lang="en-US" altLang="zh-CN" baseline="-25000" dirty="0"/>
              <a:t>3</a:t>
            </a:r>
            <a:endParaRPr lang="zh-CN" altLang="en-US" baseline="-25000" dirty="0"/>
          </a:p>
        </p:txBody>
      </p:sp>
      <p:sp>
        <p:nvSpPr>
          <p:cNvPr id="120" name="TextBox 55">
            <a:extLst>
              <a:ext uri="{FF2B5EF4-FFF2-40B4-BE49-F238E27FC236}">
                <a16:creationId xmlns:a16="http://schemas.microsoft.com/office/drawing/2014/main" id="{969B3015-71A1-481B-9880-131664B41883}"/>
              </a:ext>
            </a:extLst>
          </p:cNvPr>
          <p:cNvSpPr txBox="1"/>
          <p:nvPr/>
        </p:nvSpPr>
        <p:spPr>
          <a:xfrm>
            <a:off x="10772142" y="3002309"/>
            <a:ext cx="468000" cy="468000"/>
          </a:xfrm>
          <a:prstGeom prst="rect">
            <a:avLst/>
          </a:prstGeom>
          <a:noFill/>
        </p:spPr>
        <p:txBody>
          <a:bodyPr wrap="none" rtlCol="0">
            <a:noAutofit/>
          </a:bodyPr>
          <a:lstStyle/>
          <a:p>
            <a:pPr algn="ctr"/>
            <a:r>
              <a:rPr lang="en-US" altLang="zh-CN" dirty="0"/>
              <a:t>s</a:t>
            </a:r>
            <a:r>
              <a:rPr lang="en-US" altLang="zh-CN" baseline="-25000" dirty="0"/>
              <a:t>4</a:t>
            </a:r>
            <a:endParaRPr lang="zh-CN" altLang="en-US" baseline="-25000" dirty="0"/>
          </a:p>
        </p:txBody>
      </p:sp>
      <p:sp>
        <p:nvSpPr>
          <p:cNvPr id="121" name="TextBox 57">
            <a:extLst>
              <a:ext uri="{FF2B5EF4-FFF2-40B4-BE49-F238E27FC236}">
                <a16:creationId xmlns:a16="http://schemas.microsoft.com/office/drawing/2014/main" id="{312884C6-635B-49AC-B4C0-9CBE58A6F49D}"/>
              </a:ext>
            </a:extLst>
          </p:cNvPr>
          <p:cNvSpPr txBox="1"/>
          <p:nvPr/>
        </p:nvSpPr>
        <p:spPr>
          <a:xfrm>
            <a:off x="11572728" y="2998790"/>
            <a:ext cx="468000" cy="468000"/>
          </a:xfrm>
          <a:prstGeom prst="rect">
            <a:avLst/>
          </a:prstGeom>
          <a:noFill/>
        </p:spPr>
        <p:txBody>
          <a:bodyPr wrap="none" rtlCol="0">
            <a:noAutofit/>
          </a:bodyPr>
          <a:lstStyle/>
          <a:p>
            <a:pPr algn="ctr"/>
            <a:r>
              <a:rPr lang="en-US" altLang="zh-CN" dirty="0"/>
              <a:t>s</a:t>
            </a:r>
            <a:r>
              <a:rPr lang="en-US" altLang="zh-CN" baseline="-25000" dirty="0"/>
              <a:t>5</a:t>
            </a:r>
            <a:endParaRPr lang="zh-CN" altLang="en-US" baseline="-25000" dirty="0"/>
          </a:p>
        </p:txBody>
      </p:sp>
      <p:sp>
        <p:nvSpPr>
          <p:cNvPr id="122" name="Oval 9">
            <a:extLst>
              <a:ext uri="{FF2B5EF4-FFF2-40B4-BE49-F238E27FC236}">
                <a16:creationId xmlns:a16="http://schemas.microsoft.com/office/drawing/2014/main" id="{D529D562-7B73-4CF4-AECC-9303AB7365A2}"/>
              </a:ext>
            </a:extLst>
          </p:cNvPr>
          <p:cNvSpPr>
            <a:spLocks noChangeAspect="1" noChangeArrowheads="1"/>
          </p:cNvSpPr>
          <p:nvPr/>
        </p:nvSpPr>
        <p:spPr bwMode="auto">
          <a:xfrm>
            <a:off x="10004453" y="2464335"/>
            <a:ext cx="336796" cy="507115"/>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123" name="Line 11">
            <a:extLst>
              <a:ext uri="{FF2B5EF4-FFF2-40B4-BE49-F238E27FC236}">
                <a16:creationId xmlns:a16="http://schemas.microsoft.com/office/drawing/2014/main" id="{65CBD2B2-C543-4F0A-A484-7917FFF1B9AB}"/>
              </a:ext>
            </a:extLst>
          </p:cNvPr>
          <p:cNvSpPr>
            <a:spLocks noChangeShapeType="1"/>
          </p:cNvSpPr>
          <p:nvPr/>
        </p:nvSpPr>
        <p:spPr bwMode="auto">
          <a:xfrm flipV="1">
            <a:off x="10342955" y="2636913"/>
            <a:ext cx="0" cy="115655"/>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124" name="Oval 9">
            <a:extLst>
              <a:ext uri="{FF2B5EF4-FFF2-40B4-BE49-F238E27FC236}">
                <a16:creationId xmlns:a16="http://schemas.microsoft.com/office/drawing/2014/main" id="{19267DE4-2963-48C7-BC86-FDDB20D46A7A}"/>
              </a:ext>
            </a:extLst>
          </p:cNvPr>
          <p:cNvSpPr>
            <a:spLocks noChangeAspect="1" noChangeArrowheads="1"/>
          </p:cNvSpPr>
          <p:nvPr/>
        </p:nvSpPr>
        <p:spPr bwMode="auto">
          <a:xfrm>
            <a:off x="10819785" y="2477971"/>
            <a:ext cx="336796" cy="507115"/>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125" name="Line 11">
            <a:extLst>
              <a:ext uri="{FF2B5EF4-FFF2-40B4-BE49-F238E27FC236}">
                <a16:creationId xmlns:a16="http://schemas.microsoft.com/office/drawing/2014/main" id="{040D09E0-0997-4CA3-A925-B298E4E99644}"/>
              </a:ext>
            </a:extLst>
          </p:cNvPr>
          <p:cNvSpPr>
            <a:spLocks noChangeShapeType="1"/>
          </p:cNvSpPr>
          <p:nvPr/>
        </p:nvSpPr>
        <p:spPr bwMode="auto">
          <a:xfrm flipV="1">
            <a:off x="11156811" y="2653303"/>
            <a:ext cx="0" cy="115655"/>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126" name="直接箭头连接符 125">
            <a:extLst>
              <a:ext uri="{FF2B5EF4-FFF2-40B4-BE49-F238E27FC236}">
                <a16:creationId xmlns:a16="http://schemas.microsoft.com/office/drawing/2014/main" id="{5D7B73BE-39F3-4E26-85C1-259D3FB1B8DA}"/>
              </a:ext>
            </a:extLst>
          </p:cNvPr>
          <p:cNvCxnSpPr>
            <a:cxnSpLocks/>
          </p:cNvCxnSpPr>
          <p:nvPr/>
        </p:nvCxnSpPr>
        <p:spPr>
          <a:xfrm>
            <a:off x="9534941" y="3210518"/>
            <a:ext cx="395495" cy="7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7B394DCF-6FB9-4544-8A13-DBD7EE605F7A}"/>
              </a:ext>
            </a:extLst>
          </p:cNvPr>
          <p:cNvCxnSpPr>
            <a:cxnSpLocks/>
          </p:cNvCxnSpPr>
          <p:nvPr/>
        </p:nvCxnSpPr>
        <p:spPr>
          <a:xfrm>
            <a:off x="10406581" y="3222894"/>
            <a:ext cx="344857" cy="3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AC160FC3-0C97-4597-845E-9049EAB9B8AB}"/>
              </a:ext>
            </a:extLst>
          </p:cNvPr>
          <p:cNvCxnSpPr>
            <a:cxnSpLocks/>
            <a:stCxn id="115" idx="6"/>
            <a:endCxn id="121" idx="1"/>
          </p:cNvCxnSpPr>
          <p:nvPr/>
        </p:nvCxnSpPr>
        <p:spPr>
          <a:xfrm>
            <a:off x="11222509" y="3226347"/>
            <a:ext cx="350219" cy="6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TextBox 53">
            <a:extLst>
              <a:ext uri="{FF2B5EF4-FFF2-40B4-BE49-F238E27FC236}">
                <a16:creationId xmlns:a16="http://schemas.microsoft.com/office/drawing/2014/main" id="{F62132C2-2940-4EF8-83C7-9E30B3259148}"/>
              </a:ext>
            </a:extLst>
          </p:cNvPr>
          <p:cNvSpPr txBox="1"/>
          <p:nvPr/>
        </p:nvSpPr>
        <p:spPr>
          <a:xfrm>
            <a:off x="8237238" y="3002309"/>
            <a:ext cx="468000" cy="468000"/>
          </a:xfrm>
          <a:prstGeom prst="rect">
            <a:avLst/>
          </a:prstGeom>
          <a:noFill/>
        </p:spPr>
        <p:txBody>
          <a:bodyPr wrap="none" rtlCol="0">
            <a:noAutofit/>
          </a:bodyPr>
          <a:lstStyle/>
          <a:p>
            <a:pPr algn="ctr"/>
            <a:r>
              <a:rPr lang="en-US" altLang="zh-CN" dirty="0"/>
              <a:t>s</a:t>
            </a:r>
            <a:r>
              <a:rPr lang="en-US" altLang="zh-CN" baseline="-25000" dirty="0"/>
              <a:t>1</a:t>
            </a:r>
            <a:endParaRPr lang="zh-CN" altLang="en-US" baseline="-25000" dirty="0"/>
          </a:p>
        </p:txBody>
      </p:sp>
      <p:cxnSp>
        <p:nvCxnSpPr>
          <p:cNvPr id="130" name="直接箭头连接符 129">
            <a:extLst>
              <a:ext uri="{FF2B5EF4-FFF2-40B4-BE49-F238E27FC236}">
                <a16:creationId xmlns:a16="http://schemas.microsoft.com/office/drawing/2014/main" id="{5AD49161-AED8-4D2A-8453-E54B443E93C5}"/>
              </a:ext>
            </a:extLst>
          </p:cNvPr>
          <p:cNvCxnSpPr>
            <a:cxnSpLocks/>
          </p:cNvCxnSpPr>
          <p:nvPr/>
        </p:nvCxnSpPr>
        <p:spPr>
          <a:xfrm>
            <a:off x="8667007" y="3210518"/>
            <a:ext cx="395495" cy="7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61B79283-E106-4EA6-8098-C49B0ACCB67D}"/>
              </a:ext>
            </a:extLst>
          </p:cNvPr>
          <p:cNvCxnSpPr>
            <a:stCxn id="93" idx="2"/>
            <a:endCxn id="73" idx="0"/>
          </p:cNvCxnSpPr>
          <p:nvPr/>
        </p:nvCxnSpPr>
        <p:spPr>
          <a:xfrm>
            <a:off x="6108735" y="3447121"/>
            <a:ext cx="3714" cy="1009565"/>
          </a:xfrm>
          <a:prstGeom prst="line">
            <a:avLst/>
          </a:prstGeom>
        </p:spPr>
        <p:style>
          <a:lnRef idx="1">
            <a:schemeClr val="accent1"/>
          </a:lnRef>
          <a:fillRef idx="0">
            <a:schemeClr val="accent1"/>
          </a:fillRef>
          <a:effectRef idx="0">
            <a:schemeClr val="accent1"/>
          </a:effectRef>
          <a:fontRef idx="minor">
            <a:schemeClr val="tx1"/>
          </a:fontRef>
        </p:style>
      </p:cxnSp>
      <p:sp>
        <p:nvSpPr>
          <p:cNvPr id="151" name="文本框 150">
            <a:extLst>
              <a:ext uri="{FF2B5EF4-FFF2-40B4-BE49-F238E27FC236}">
                <a16:creationId xmlns:a16="http://schemas.microsoft.com/office/drawing/2014/main" id="{382B8A5B-744D-4CCF-9230-F3684D00443F}"/>
              </a:ext>
            </a:extLst>
          </p:cNvPr>
          <p:cNvSpPr txBox="1"/>
          <p:nvPr/>
        </p:nvSpPr>
        <p:spPr>
          <a:xfrm>
            <a:off x="1644287" y="2025644"/>
            <a:ext cx="837089" cy="369332"/>
          </a:xfrm>
          <a:prstGeom prst="rect">
            <a:avLst/>
          </a:prstGeom>
          <a:noFill/>
        </p:spPr>
        <p:txBody>
          <a:bodyPr wrap="none" rtlCol="0">
            <a:spAutoFit/>
          </a:bodyPr>
          <a:lstStyle/>
          <a:p>
            <a:r>
              <a:rPr lang="en-US" altLang="zh-CN" dirty="0" err="1"/>
              <a:t>d-a+k</a:t>
            </a:r>
            <a:endParaRPr lang="zh-CN" altLang="en-US" dirty="0"/>
          </a:p>
        </p:txBody>
      </p:sp>
      <p:sp>
        <p:nvSpPr>
          <p:cNvPr id="152" name="文本框 151">
            <a:extLst>
              <a:ext uri="{FF2B5EF4-FFF2-40B4-BE49-F238E27FC236}">
                <a16:creationId xmlns:a16="http://schemas.microsoft.com/office/drawing/2014/main" id="{17A2CD08-1354-4F2A-B4E5-063BE578977D}"/>
              </a:ext>
            </a:extLst>
          </p:cNvPr>
          <p:cNvSpPr txBox="1"/>
          <p:nvPr/>
        </p:nvSpPr>
        <p:spPr>
          <a:xfrm>
            <a:off x="5711167" y="2031983"/>
            <a:ext cx="776175" cy="369332"/>
          </a:xfrm>
          <a:prstGeom prst="rect">
            <a:avLst/>
          </a:prstGeom>
          <a:noFill/>
        </p:spPr>
        <p:txBody>
          <a:bodyPr wrap="none" rtlCol="0">
            <a:spAutoFit/>
          </a:bodyPr>
          <a:lstStyle/>
          <a:p>
            <a:r>
              <a:rPr lang="en-US" altLang="zh-CN" dirty="0" err="1"/>
              <a:t>b-a+t</a:t>
            </a:r>
            <a:endParaRPr lang="zh-CN" altLang="en-US" dirty="0"/>
          </a:p>
        </p:txBody>
      </p:sp>
      <p:sp>
        <p:nvSpPr>
          <p:cNvPr id="153" name="文本框 152">
            <a:extLst>
              <a:ext uri="{FF2B5EF4-FFF2-40B4-BE49-F238E27FC236}">
                <a16:creationId xmlns:a16="http://schemas.microsoft.com/office/drawing/2014/main" id="{0C297B30-D369-4E58-A77C-4F40CE9E5C61}"/>
              </a:ext>
            </a:extLst>
          </p:cNvPr>
          <p:cNvSpPr txBox="1"/>
          <p:nvPr/>
        </p:nvSpPr>
        <p:spPr>
          <a:xfrm>
            <a:off x="9780919" y="2034905"/>
            <a:ext cx="747320" cy="369332"/>
          </a:xfrm>
          <a:prstGeom prst="rect">
            <a:avLst/>
          </a:prstGeom>
          <a:noFill/>
        </p:spPr>
        <p:txBody>
          <a:bodyPr wrap="none" rtlCol="0">
            <a:spAutoFit/>
          </a:bodyPr>
          <a:lstStyle/>
          <a:p>
            <a:r>
              <a:rPr lang="en-US" altLang="zh-CN" dirty="0" err="1"/>
              <a:t>c-a+t</a:t>
            </a:r>
            <a:endParaRPr lang="zh-CN" altLang="en-US" dirty="0"/>
          </a:p>
        </p:txBody>
      </p:sp>
      <p:cxnSp>
        <p:nvCxnSpPr>
          <p:cNvPr id="159" name="直接连接符 158">
            <a:extLst>
              <a:ext uri="{FF2B5EF4-FFF2-40B4-BE49-F238E27FC236}">
                <a16:creationId xmlns:a16="http://schemas.microsoft.com/office/drawing/2014/main" id="{F326BC0C-43D2-4AE7-9CEC-C5D2C3603584}"/>
              </a:ext>
            </a:extLst>
          </p:cNvPr>
          <p:cNvCxnSpPr>
            <a:cxnSpLocks/>
            <a:stCxn id="119" idx="2"/>
            <a:endCxn id="73" idx="0"/>
          </p:cNvCxnSpPr>
          <p:nvPr/>
        </p:nvCxnSpPr>
        <p:spPr>
          <a:xfrm flipH="1">
            <a:off x="6112449" y="3445313"/>
            <a:ext cx="4060156" cy="101137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31613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2AA8C-6DDE-471C-861A-94958ADD65FF}"/>
              </a:ext>
            </a:extLst>
          </p:cNvPr>
          <p:cNvSpPr>
            <a:spLocks noGrp="1"/>
          </p:cNvSpPr>
          <p:nvPr>
            <p:ph type="title"/>
          </p:nvPr>
        </p:nvSpPr>
        <p:spPr/>
        <p:txBody>
          <a:bodyPr/>
          <a:lstStyle/>
          <a:p>
            <a:r>
              <a:rPr lang="en-US" altLang="zh-CN" dirty="0"/>
              <a:t>6.6.3 </a:t>
            </a:r>
            <a:r>
              <a:rPr lang="zh-CN" altLang="en-US" dirty="0"/>
              <a:t>决策树</a:t>
            </a:r>
          </a:p>
        </p:txBody>
      </p:sp>
      <p:grpSp>
        <p:nvGrpSpPr>
          <p:cNvPr id="67" name="组合 66">
            <a:extLst>
              <a:ext uri="{FF2B5EF4-FFF2-40B4-BE49-F238E27FC236}">
                <a16:creationId xmlns:a16="http://schemas.microsoft.com/office/drawing/2014/main" id="{634872BA-7757-436D-8518-A01D55928135}"/>
              </a:ext>
            </a:extLst>
          </p:cNvPr>
          <p:cNvGrpSpPr/>
          <p:nvPr/>
        </p:nvGrpSpPr>
        <p:grpSpPr>
          <a:xfrm>
            <a:off x="2826075" y="1523507"/>
            <a:ext cx="5528350" cy="4786913"/>
            <a:chOff x="2826075" y="1523507"/>
            <a:chExt cx="5528350" cy="4786913"/>
          </a:xfrm>
        </p:grpSpPr>
        <p:sp>
          <p:nvSpPr>
            <p:cNvPr id="26" name="流程图: 接点 25">
              <a:extLst>
                <a:ext uri="{FF2B5EF4-FFF2-40B4-BE49-F238E27FC236}">
                  <a16:creationId xmlns:a16="http://schemas.microsoft.com/office/drawing/2014/main" id="{80A9E1FA-03E8-4E94-BFDF-6E99397B3C6C}"/>
                </a:ext>
              </a:extLst>
            </p:cNvPr>
            <p:cNvSpPr>
              <a:spLocks noChangeAspect="1"/>
            </p:cNvSpPr>
            <p:nvPr/>
          </p:nvSpPr>
          <p:spPr>
            <a:xfrm>
              <a:off x="5360691" y="1914239"/>
              <a:ext cx="540000" cy="5400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7" name="流程图: 接点 26">
              <a:extLst>
                <a:ext uri="{FF2B5EF4-FFF2-40B4-BE49-F238E27FC236}">
                  <a16:creationId xmlns:a16="http://schemas.microsoft.com/office/drawing/2014/main" id="{874D5619-76A7-482E-A4A9-3364FB81BB49}"/>
                </a:ext>
              </a:extLst>
            </p:cNvPr>
            <p:cNvSpPr>
              <a:spLocks noChangeAspect="1"/>
            </p:cNvSpPr>
            <p:nvPr/>
          </p:nvSpPr>
          <p:spPr>
            <a:xfrm>
              <a:off x="4112723" y="2989917"/>
              <a:ext cx="540000" cy="5400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8" name="流程图: 接点 27">
              <a:extLst>
                <a:ext uri="{FF2B5EF4-FFF2-40B4-BE49-F238E27FC236}">
                  <a16:creationId xmlns:a16="http://schemas.microsoft.com/office/drawing/2014/main" id="{91C23430-F8D8-44D6-8452-8B899C9D9BE4}"/>
                </a:ext>
              </a:extLst>
            </p:cNvPr>
            <p:cNvSpPr>
              <a:spLocks noChangeAspect="1"/>
            </p:cNvSpPr>
            <p:nvPr/>
          </p:nvSpPr>
          <p:spPr>
            <a:xfrm>
              <a:off x="3411255" y="4347382"/>
              <a:ext cx="540000" cy="5400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0" name="流程图: 接点 29">
              <a:extLst>
                <a:ext uri="{FF2B5EF4-FFF2-40B4-BE49-F238E27FC236}">
                  <a16:creationId xmlns:a16="http://schemas.microsoft.com/office/drawing/2014/main" id="{B2351E78-E915-4DAE-BAEF-B9D6C4D12653}"/>
                </a:ext>
              </a:extLst>
            </p:cNvPr>
            <p:cNvSpPr>
              <a:spLocks noChangeAspect="1"/>
            </p:cNvSpPr>
            <p:nvPr/>
          </p:nvSpPr>
          <p:spPr>
            <a:xfrm>
              <a:off x="6706429" y="3068998"/>
              <a:ext cx="540000" cy="5400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1" name="流程图: 接点 30">
              <a:extLst>
                <a:ext uri="{FF2B5EF4-FFF2-40B4-BE49-F238E27FC236}">
                  <a16:creationId xmlns:a16="http://schemas.microsoft.com/office/drawing/2014/main" id="{D0898C5F-98B3-4562-A377-960BCC54F584}"/>
                </a:ext>
              </a:extLst>
            </p:cNvPr>
            <p:cNvSpPr>
              <a:spLocks noChangeAspect="1"/>
            </p:cNvSpPr>
            <p:nvPr/>
          </p:nvSpPr>
          <p:spPr>
            <a:xfrm>
              <a:off x="6012703" y="4347382"/>
              <a:ext cx="540000" cy="540000"/>
            </a:xfrm>
            <a:prstGeom prst="flowChartConnec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cxnSp>
          <p:nvCxnSpPr>
            <p:cNvPr id="32" name="直接连接符 31">
              <a:extLst>
                <a:ext uri="{FF2B5EF4-FFF2-40B4-BE49-F238E27FC236}">
                  <a16:creationId xmlns:a16="http://schemas.microsoft.com/office/drawing/2014/main" id="{9573DDDD-E311-46F4-8B3C-B43B054B2CD8}"/>
                </a:ext>
              </a:extLst>
            </p:cNvPr>
            <p:cNvCxnSpPr>
              <a:cxnSpLocks/>
              <a:stCxn id="26" idx="3"/>
              <a:endCxn id="27" idx="7"/>
            </p:cNvCxnSpPr>
            <p:nvPr/>
          </p:nvCxnSpPr>
          <p:spPr>
            <a:xfrm flipH="1">
              <a:off x="4573642" y="2375158"/>
              <a:ext cx="866130" cy="693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F4E6C0FA-9245-4911-9615-E5A60B160449}"/>
                </a:ext>
              </a:extLst>
            </p:cNvPr>
            <p:cNvCxnSpPr>
              <a:cxnSpLocks/>
              <a:stCxn id="27" idx="3"/>
              <a:endCxn id="28" idx="0"/>
            </p:cNvCxnSpPr>
            <p:nvPr/>
          </p:nvCxnSpPr>
          <p:spPr>
            <a:xfrm flipH="1">
              <a:off x="3681255" y="3450836"/>
              <a:ext cx="510549" cy="896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5C8A7503-BC0F-40FA-9685-57C76F99EC2F}"/>
                </a:ext>
              </a:extLst>
            </p:cNvPr>
            <p:cNvCxnSpPr>
              <a:cxnSpLocks/>
              <a:stCxn id="26" idx="5"/>
              <a:endCxn id="30" idx="1"/>
            </p:cNvCxnSpPr>
            <p:nvPr/>
          </p:nvCxnSpPr>
          <p:spPr>
            <a:xfrm>
              <a:off x="5821610" y="2375158"/>
              <a:ext cx="963900" cy="772921"/>
            </a:xfrm>
            <a:prstGeom prst="line">
              <a:avLst/>
            </a:prstGeom>
          </p:spPr>
          <p:style>
            <a:lnRef idx="1">
              <a:schemeClr val="accent1"/>
            </a:lnRef>
            <a:fillRef idx="0">
              <a:schemeClr val="accent1"/>
            </a:fillRef>
            <a:effectRef idx="0">
              <a:schemeClr val="accent1"/>
            </a:effectRef>
            <a:fontRef idx="minor">
              <a:schemeClr val="tx1"/>
            </a:fontRef>
          </p:style>
        </p:cxnSp>
        <p:sp>
          <p:nvSpPr>
            <p:cNvPr id="35" name="流程图: 接点 34">
              <a:extLst>
                <a:ext uri="{FF2B5EF4-FFF2-40B4-BE49-F238E27FC236}">
                  <a16:creationId xmlns:a16="http://schemas.microsoft.com/office/drawing/2014/main" id="{882F297F-34CC-4974-8DE5-494E029CD955}"/>
                </a:ext>
              </a:extLst>
            </p:cNvPr>
            <p:cNvSpPr>
              <a:spLocks noChangeAspect="1"/>
            </p:cNvSpPr>
            <p:nvPr/>
          </p:nvSpPr>
          <p:spPr>
            <a:xfrm>
              <a:off x="4638404" y="4347382"/>
              <a:ext cx="540000" cy="5400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cxnSp>
          <p:nvCxnSpPr>
            <p:cNvPr id="36" name="直接连接符 35">
              <a:extLst>
                <a:ext uri="{FF2B5EF4-FFF2-40B4-BE49-F238E27FC236}">
                  <a16:creationId xmlns:a16="http://schemas.microsoft.com/office/drawing/2014/main" id="{58F6D5FF-6F09-4109-B95B-77186BF878A1}"/>
                </a:ext>
              </a:extLst>
            </p:cNvPr>
            <p:cNvCxnSpPr>
              <a:cxnSpLocks/>
              <a:stCxn id="27" idx="5"/>
              <a:endCxn id="35" idx="0"/>
            </p:cNvCxnSpPr>
            <p:nvPr/>
          </p:nvCxnSpPr>
          <p:spPr>
            <a:xfrm>
              <a:off x="4573642" y="3450836"/>
              <a:ext cx="334762" cy="896546"/>
            </a:xfrm>
            <a:prstGeom prst="line">
              <a:avLst/>
            </a:prstGeom>
          </p:spPr>
          <p:style>
            <a:lnRef idx="1">
              <a:schemeClr val="accent1"/>
            </a:lnRef>
            <a:fillRef idx="0">
              <a:schemeClr val="accent1"/>
            </a:fillRef>
            <a:effectRef idx="0">
              <a:schemeClr val="accent1"/>
            </a:effectRef>
            <a:fontRef idx="minor">
              <a:schemeClr val="tx1"/>
            </a:fontRef>
          </p:style>
        </p:cxnSp>
        <p:sp>
          <p:nvSpPr>
            <p:cNvPr id="37" name="流程图: 接点 36">
              <a:extLst>
                <a:ext uri="{FF2B5EF4-FFF2-40B4-BE49-F238E27FC236}">
                  <a16:creationId xmlns:a16="http://schemas.microsoft.com/office/drawing/2014/main" id="{8A9CCB36-8468-45F1-A97B-02F7E4CC1D6D}"/>
                </a:ext>
              </a:extLst>
            </p:cNvPr>
            <p:cNvSpPr>
              <a:spLocks noChangeAspect="1"/>
            </p:cNvSpPr>
            <p:nvPr/>
          </p:nvSpPr>
          <p:spPr>
            <a:xfrm>
              <a:off x="7429501" y="4347382"/>
              <a:ext cx="540000" cy="540000"/>
            </a:xfrm>
            <a:prstGeom prst="flowChartConnec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cxnSp>
          <p:nvCxnSpPr>
            <p:cNvPr id="38" name="直接连接符 37">
              <a:extLst>
                <a:ext uri="{FF2B5EF4-FFF2-40B4-BE49-F238E27FC236}">
                  <a16:creationId xmlns:a16="http://schemas.microsoft.com/office/drawing/2014/main" id="{28EF191E-84BB-46D4-A27F-5FEB52E2A978}"/>
                </a:ext>
              </a:extLst>
            </p:cNvPr>
            <p:cNvCxnSpPr>
              <a:stCxn id="30" idx="3"/>
              <a:endCxn id="31" idx="0"/>
            </p:cNvCxnSpPr>
            <p:nvPr/>
          </p:nvCxnSpPr>
          <p:spPr>
            <a:xfrm flipH="1">
              <a:off x="6282703" y="3529917"/>
              <a:ext cx="502807" cy="817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30202EA9-9B37-4AAE-9B27-8F9D34D35C34}"/>
                </a:ext>
              </a:extLst>
            </p:cNvPr>
            <p:cNvCxnSpPr>
              <a:cxnSpLocks/>
              <a:stCxn id="37" idx="0"/>
              <a:endCxn id="30" idx="5"/>
            </p:cNvCxnSpPr>
            <p:nvPr/>
          </p:nvCxnSpPr>
          <p:spPr>
            <a:xfrm flipH="1" flipV="1">
              <a:off x="7167348" y="3529917"/>
              <a:ext cx="532153" cy="817465"/>
            </a:xfrm>
            <a:prstGeom prst="line">
              <a:avLst/>
            </a:prstGeom>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8491D453-4DFC-4FF9-9AE6-DAD8A9259B2A}"/>
                </a:ext>
              </a:extLst>
            </p:cNvPr>
            <p:cNvSpPr txBox="1"/>
            <p:nvPr/>
          </p:nvSpPr>
          <p:spPr>
            <a:xfrm>
              <a:off x="5919567" y="1950372"/>
              <a:ext cx="1107996" cy="369332"/>
            </a:xfrm>
            <a:prstGeom prst="rect">
              <a:avLst/>
            </a:prstGeom>
            <a:noFill/>
          </p:spPr>
          <p:txBody>
            <a:bodyPr wrap="none" rtlCol="0">
              <a:spAutoFit/>
            </a:bodyPr>
            <a:lstStyle/>
            <a:p>
              <a:r>
                <a:rPr lang="zh-CN" altLang="en-US" dirty="0"/>
                <a:t>是否声母</a:t>
              </a:r>
            </a:p>
          </p:txBody>
        </p:sp>
        <p:sp>
          <p:nvSpPr>
            <p:cNvPr id="41" name="文本框 40">
              <a:extLst>
                <a:ext uri="{FF2B5EF4-FFF2-40B4-BE49-F238E27FC236}">
                  <a16:creationId xmlns:a16="http://schemas.microsoft.com/office/drawing/2014/main" id="{2E23C07F-C646-4822-A26A-0581A1F47FCA}"/>
                </a:ext>
              </a:extLst>
            </p:cNvPr>
            <p:cNvSpPr txBox="1"/>
            <p:nvPr/>
          </p:nvSpPr>
          <p:spPr>
            <a:xfrm>
              <a:off x="4605728" y="2400703"/>
              <a:ext cx="449162" cy="307777"/>
            </a:xfrm>
            <a:prstGeom prst="rect">
              <a:avLst/>
            </a:prstGeom>
            <a:noFill/>
          </p:spPr>
          <p:txBody>
            <a:bodyPr wrap="none" rtlCol="0">
              <a:spAutoFit/>
            </a:bodyPr>
            <a:lstStyle/>
            <a:p>
              <a:r>
                <a:rPr lang="en-US" altLang="zh-CN" sz="1400" dirty="0"/>
                <a:t>Yes</a:t>
              </a:r>
              <a:endParaRPr lang="zh-CN" altLang="en-US" sz="1400" dirty="0"/>
            </a:p>
          </p:txBody>
        </p:sp>
        <p:sp>
          <p:nvSpPr>
            <p:cNvPr id="42" name="文本框 41">
              <a:extLst>
                <a:ext uri="{FF2B5EF4-FFF2-40B4-BE49-F238E27FC236}">
                  <a16:creationId xmlns:a16="http://schemas.microsoft.com/office/drawing/2014/main" id="{E3475508-C0A3-45D3-865E-58768E4312B8}"/>
                </a:ext>
              </a:extLst>
            </p:cNvPr>
            <p:cNvSpPr txBox="1"/>
            <p:nvPr/>
          </p:nvSpPr>
          <p:spPr>
            <a:xfrm>
              <a:off x="6197154" y="2449570"/>
              <a:ext cx="418704" cy="307777"/>
            </a:xfrm>
            <a:prstGeom prst="rect">
              <a:avLst/>
            </a:prstGeom>
            <a:noFill/>
          </p:spPr>
          <p:txBody>
            <a:bodyPr wrap="none" rtlCol="0">
              <a:spAutoFit/>
            </a:bodyPr>
            <a:lstStyle/>
            <a:p>
              <a:r>
                <a:rPr lang="en-US" altLang="zh-CN" sz="1400" dirty="0"/>
                <a:t>No</a:t>
              </a:r>
              <a:endParaRPr lang="zh-CN" altLang="en-US" sz="1400" dirty="0"/>
            </a:p>
          </p:txBody>
        </p:sp>
        <p:sp>
          <p:nvSpPr>
            <p:cNvPr id="43" name="文本框 42">
              <a:extLst>
                <a:ext uri="{FF2B5EF4-FFF2-40B4-BE49-F238E27FC236}">
                  <a16:creationId xmlns:a16="http://schemas.microsoft.com/office/drawing/2014/main" id="{F0B9A8B1-4BA4-4527-BCF5-AF9D059D8FDE}"/>
                </a:ext>
              </a:extLst>
            </p:cNvPr>
            <p:cNvSpPr txBox="1"/>
            <p:nvPr/>
          </p:nvSpPr>
          <p:spPr>
            <a:xfrm>
              <a:off x="3481786" y="3554302"/>
              <a:ext cx="449162" cy="307777"/>
            </a:xfrm>
            <a:prstGeom prst="rect">
              <a:avLst/>
            </a:prstGeom>
            <a:noFill/>
          </p:spPr>
          <p:txBody>
            <a:bodyPr wrap="none" rtlCol="0">
              <a:spAutoFit/>
            </a:bodyPr>
            <a:lstStyle/>
            <a:p>
              <a:r>
                <a:rPr lang="en-US" altLang="zh-CN" sz="1400" dirty="0"/>
                <a:t>Yes</a:t>
              </a:r>
              <a:endParaRPr lang="zh-CN" altLang="en-US" sz="1400" dirty="0"/>
            </a:p>
          </p:txBody>
        </p:sp>
        <p:sp>
          <p:nvSpPr>
            <p:cNvPr id="44" name="文本框 43">
              <a:extLst>
                <a:ext uri="{FF2B5EF4-FFF2-40B4-BE49-F238E27FC236}">
                  <a16:creationId xmlns:a16="http://schemas.microsoft.com/office/drawing/2014/main" id="{723805FC-D350-4CA8-9A62-E503B87C77E6}"/>
                </a:ext>
              </a:extLst>
            </p:cNvPr>
            <p:cNvSpPr txBox="1"/>
            <p:nvPr/>
          </p:nvSpPr>
          <p:spPr>
            <a:xfrm>
              <a:off x="6093418" y="3616585"/>
              <a:ext cx="449162" cy="307777"/>
            </a:xfrm>
            <a:prstGeom prst="rect">
              <a:avLst/>
            </a:prstGeom>
            <a:noFill/>
          </p:spPr>
          <p:txBody>
            <a:bodyPr wrap="none" rtlCol="0">
              <a:spAutoFit/>
            </a:bodyPr>
            <a:lstStyle/>
            <a:p>
              <a:r>
                <a:rPr lang="en-US" altLang="zh-CN" sz="1400" dirty="0"/>
                <a:t>Yes</a:t>
              </a:r>
              <a:endParaRPr lang="zh-CN" altLang="en-US" sz="1400" dirty="0"/>
            </a:p>
          </p:txBody>
        </p:sp>
        <p:sp>
          <p:nvSpPr>
            <p:cNvPr id="45" name="文本框 44">
              <a:extLst>
                <a:ext uri="{FF2B5EF4-FFF2-40B4-BE49-F238E27FC236}">
                  <a16:creationId xmlns:a16="http://schemas.microsoft.com/office/drawing/2014/main" id="{76B1EF67-5DC4-42F7-96E1-AF376D0AEF39}"/>
                </a:ext>
              </a:extLst>
            </p:cNvPr>
            <p:cNvSpPr txBox="1"/>
            <p:nvPr/>
          </p:nvSpPr>
          <p:spPr>
            <a:xfrm>
              <a:off x="4714481" y="3587500"/>
              <a:ext cx="418704" cy="307777"/>
            </a:xfrm>
            <a:prstGeom prst="rect">
              <a:avLst/>
            </a:prstGeom>
            <a:noFill/>
          </p:spPr>
          <p:txBody>
            <a:bodyPr wrap="none" rtlCol="0">
              <a:spAutoFit/>
            </a:bodyPr>
            <a:lstStyle/>
            <a:p>
              <a:r>
                <a:rPr lang="en-US" altLang="zh-CN" sz="1400" dirty="0"/>
                <a:t>No</a:t>
              </a:r>
              <a:endParaRPr lang="zh-CN" altLang="en-US" sz="1400" dirty="0"/>
            </a:p>
          </p:txBody>
        </p:sp>
        <p:sp>
          <p:nvSpPr>
            <p:cNvPr id="46" name="文本框 45">
              <a:extLst>
                <a:ext uri="{FF2B5EF4-FFF2-40B4-BE49-F238E27FC236}">
                  <a16:creationId xmlns:a16="http://schemas.microsoft.com/office/drawing/2014/main" id="{E3C954E8-DFF9-4E44-BCB8-820867003BA4}"/>
                </a:ext>
              </a:extLst>
            </p:cNvPr>
            <p:cNvSpPr txBox="1"/>
            <p:nvPr/>
          </p:nvSpPr>
          <p:spPr>
            <a:xfrm>
              <a:off x="7364884" y="3616585"/>
              <a:ext cx="418704" cy="307777"/>
            </a:xfrm>
            <a:prstGeom prst="rect">
              <a:avLst/>
            </a:prstGeom>
            <a:noFill/>
          </p:spPr>
          <p:txBody>
            <a:bodyPr wrap="none" rtlCol="0">
              <a:spAutoFit/>
            </a:bodyPr>
            <a:lstStyle/>
            <a:p>
              <a:r>
                <a:rPr lang="en-US" altLang="zh-CN" sz="1400" dirty="0"/>
                <a:t>No</a:t>
              </a:r>
              <a:endParaRPr lang="zh-CN" altLang="en-US" sz="1400" dirty="0"/>
            </a:p>
          </p:txBody>
        </p:sp>
        <p:sp>
          <p:nvSpPr>
            <p:cNvPr id="47" name="文本框 46">
              <a:extLst>
                <a:ext uri="{FF2B5EF4-FFF2-40B4-BE49-F238E27FC236}">
                  <a16:creationId xmlns:a16="http://schemas.microsoft.com/office/drawing/2014/main" id="{75BE7632-EFD6-46C2-A773-4ADB690B9CF7}"/>
                </a:ext>
              </a:extLst>
            </p:cNvPr>
            <p:cNvSpPr txBox="1"/>
            <p:nvPr/>
          </p:nvSpPr>
          <p:spPr>
            <a:xfrm>
              <a:off x="3090068" y="3004135"/>
              <a:ext cx="1107996" cy="369332"/>
            </a:xfrm>
            <a:prstGeom prst="rect">
              <a:avLst/>
            </a:prstGeom>
            <a:noFill/>
          </p:spPr>
          <p:txBody>
            <a:bodyPr wrap="none" rtlCol="0">
              <a:spAutoFit/>
            </a:bodyPr>
            <a:lstStyle/>
            <a:p>
              <a:r>
                <a:rPr lang="zh-CN" altLang="en-US" dirty="0"/>
                <a:t>是否鼻音</a:t>
              </a:r>
            </a:p>
          </p:txBody>
        </p:sp>
        <p:sp>
          <p:nvSpPr>
            <p:cNvPr id="49" name="文本框 48">
              <a:extLst>
                <a:ext uri="{FF2B5EF4-FFF2-40B4-BE49-F238E27FC236}">
                  <a16:creationId xmlns:a16="http://schemas.microsoft.com/office/drawing/2014/main" id="{A0BC23F8-478F-4494-A5E9-B8DEE7BEF4CD}"/>
                </a:ext>
              </a:extLst>
            </p:cNvPr>
            <p:cNvSpPr txBox="1"/>
            <p:nvPr/>
          </p:nvSpPr>
          <p:spPr>
            <a:xfrm>
              <a:off x="7246429" y="3080139"/>
              <a:ext cx="1107996" cy="369332"/>
            </a:xfrm>
            <a:prstGeom prst="rect">
              <a:avLst/>
            </a:prstGeom>
            <a:noFill/>
          </p:spPr>
          <p:txBody>
            <a:bodyPr wrap="none" rtlCol="0">
              <a:spAutoFit/>
            </a:bodyPr>
            <a:lstStyle/>
            <a:p>
              <a:r>
                <a:rPr lang="zh-CN" altLang="en-US" dirty="0"/>
                <a:t>是否韵母</a:t>
              </a:r>
            </a:p>
          </p:txBody>
        </p:sp>
        <p:sp>
          <p:nvSpPr>
            <p:cNvPr id="51" name="文本框 50">
              <a:extLst>
                <a:ext uri="{FF2B5EF4-FFF2-40B4-BE49-F238E27FC236}">
                  <a16:creationId xmlns:a16="http://schemas.microsoft.com/office/drawing/2014/main" id="{0971D819-3AAA-4671-9484-4181F4241440}"/>
                </a:ext>
              </a:extLst>
            </p:cNvPr>
            <p:cNvSpPr txBox="1"/>
            <p:nvPr/>
          </p:nvSpPr>
          <p:spPr>
            <a:xfrm>
              <a:off x="4768611" y="1523507"/>
              <a:ext cx="2016899" cy="369332"/>
            </a:xfrm>
            <a:prstGeom prst="rect">
              <a:avLst/>
            </a:prstGeom>
            <a:noFill/>
          </p:spPr>
          <p:txBody>
            <a:bodyPr wrap="square" rtlCol="0">
              <a:spAutoFit/>
            </a:bodyPr>
            <a:lstStyle/>
            <a:p>
              <a:r>
                <a:rPr lang="en-US" altLang="zh-CN" dirty="0"/>
                <a:t>g, d, t, b, p, k, m, n</a:t>
              </a:r>
              <a:endParaRPr lang="zh-CN" altLang="en-US" dirty="0"/>
            </a:p>
          </p:txBody>
        </p:sp>
        <p:sp>
          <p:nvSpPr>
            <p:cNvPr id="53" name="流程图: 接点 52">
              <a:extLst>
                <a:ext uri="{FF2B5EF4-FFF2-40B4-BE49-F238E27FC236}">
                  <a16:creationId xmlns:a16="http://schemas.microsoft.com/office/drawing/2014/main" id="{88D3F580-FCCD-485E-916E-D5A29682824C}"/>
                </a:ext>
              </a:extLst>
            </p:cNvPr>
            <p:cNvSpPr>
              <a:spLocks noChangeAspect="1"/>
            </p:cNvSpPr>
            <p:nvPr/>
          </p:nvSpPr>
          <p:spPr>
            <a:xfrm>
              <a:off x="3946937" y="5746538"/>
              <a:ext cx="540000" cy="540000"/>
            </a:xfrm>
            <a:prstGeom prst="flowChartConnec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cxnSp>
          <p:nvCxnSpPr>
            <p:cNvPr id="54" name="直接连接符 53">
              <a:extLst>
                <a:ext uri="{FF2B5EF4-FFF2-40B4-BE49-F238E27FC236}">
                  <a16:creationId xmlns:a16="http://schemas.microsoft.com/office/drawing/2014/main" id="{EF152F03-4751-4A00-9AF5-BD6B718E675E}"/>
                </a:ext>
              </a:extLst>
            </p:cNvPr>
            <p:cNvCxnSpPr>
              <a:cxnSpLocks/>
              <a:stCxn id="35" idx="3"/>
              <a:endCxn id="53" idx="0"/>
            </p:cNvCxnSpPr>
            <p:nvPr/>
          </p:nvCxnSpPr>
          <p:spPr>
            <a:xfrm flipH="1">
              <a:off x="4216937" y="4808301"/>
              <a:ext cx="500548" cy="938237"/>
            </a:xfrm>
            <a:prstGeom prst="line">
              <a:avLst/>
            </a:prstGeom>
          </p:spPr>
          <p:style>
            <a:lnRef idx="1">
              <a:schemeClr val="accent1"/>
            </a:lnRef>
            <a:fillRef idx="0">
              <a:schemeClr val="accent1"/>
            </a:fillRef>
            <a:effectRef idx="0">
              <a:schemeClr val="accent1"/>
            </a:effectRef>
            <a:fontRef idx="minor">
              <a:schemeClr val="tx1"/>
            </a:fontRef>
          </p:style>
        </p:cxnSp>
        <p:sp>
          <p:nvSpPr>
            <p:cNvPr id="55" name="流程图: 接点 54">
              <a:extLst>
                <a:ext uri="{FF2B5EF4-FFF2-40B4-BE49-F238E27FC236}">
                  <a16:creationId xmlns:a16="http://schemas.microsoft.com/office/drawing/2014/main" id="{4C9AD626-8DD7-4C7C-99B7-6E4D019C088B}"/>
                </a:ext>
              </a:extLst>
            </p:cNvPr>
            <p:cNvSpPr>
              <a:spLocks noChangeAspect="1"/>
            </p:cNvSpPr>
            <p:nvPr/>
          </p:nvSpPr>
          <p:spPr>
            <a:xfrm>
              <a:off x="5236582" y="5746538"/>
              <a:ext cx="540000" cy="540000"/>
            </a:xfrm>
            <a:prstGeom prst="flowChartConnec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cxnSp>
          <p:nvCxnSpPr>
            <p:cNvPr id="56" name="直接连接符 55">
              <a:extLst>
                <a:ext uri="{FF2B5EF4-FFF2-40B4-BE49-F238E27FC236}">
                  <a16:creationId xmlns:a16="http://schemas.microsoft.com/office/drawing/2014/main" id="{9B04197D-9C2C-4DCE-BD5D-08C7007D8E5E}"/>
                </a:ext>
              </a:extLst>
            </p:cNvPr>
            <p:cNvCxnSpPr>
              <a:cxnSpLocks/>
              <a:stCxn id="35" idx="5"/>
              <a:endCxn id="55" idx="0"/>
            </p:cNvCxnSpPr>
            <p:nvPr/>
          </p:nvCxnSpPr>
          <p:spPr>
            <a:xfrm>
              <a:off x="5099323" y="4808301"/>
              <a:ext cx="407259" cy="938237"/>
            </a:xfrm>
            <a:prstGeom prst="line">
              <a:avLst/>
            </a:prstGeom>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7B5F6BAB-54E4-4005-AF00-B175336DC166}"/>
                </a:ext>
              </a:extLst>
            </p:cNvPr>
            <p:cNvSpPr txBox="1"/>
            <p:nvPr/>
          </p:nvSpPr>
          <p:spPr>
            <a:xfrm>
              <a:off x="5297230" y="5076494"/>
              <a:ext cx="418704" cy="307777"/>
            </a:xfrm>
            <a:prstGeom prst="rect">
              <a:avLst/>
            </a:prstGeom>
            <a:noFill/>
          </p:spPr>
          <p:txBody>
            <a:bodyPr wrap="none" rtlCol="0">
              <a:spAutoFit/>
            </a:bodyPr>
            <a:lstStyle/>
            <a:p>
              <a:r>
                <a:rPr lang="en-US" altLang="zh-CN" sz="1400" dirty="0"/>
                <a:t>No</a:t>
              </a:r>
              <a:endParaRPr lang="zh-CN" altLang="en-US" sz="1400" dirty="0"/>
            </a:p>
          </p:txBody>
        </p:sp>
        <p:sp>
          <p:nvSpPr>
            <p:cNvPr id="60" name="文本框 59">
              <a:extLst>
                <a:ext uri="{FF2B5EF4-FFF2-40B4-BE49-F238E27FC236}">
                  <a16:creationId xmlns:a16="http://schemas.microsoft.com/office/drawing/2014/main" id="{EB5321D2-755A-4CCD-A215-14189B869A3D}"/>
                </a:ext>
              </a:extLst>
            </p:cNvPr>
            <p:cNvSpPr txBox="1"/>
            <p:nvPr/>
          </p:nvSpPr>
          <p:spPr>
            <a:xfrm>
              <a:off x="2826075" y="4432716"/>
              <a:ext cx="556563" cy="369332"/>
            </a:xfrm>
            <a:prstGeom prst="rect">
              <a:avLst/>
            </a:prstGeom>
            <a:noFill/>
          </p:spPr>
          <p:txBody>
            <a:bodyPr wrap="none" rtlCol="0">
              <a:spAutoFit/>
            </a:bodyPr>
            <a:lstStyle/>
            <a:p>
              <a:r>
                <a:rPr lang="en-US" altLang="zh-CN" dirty="0" err="1"/>
                <a:t>m,n</a:t>
              </a:r>
              <a:endParaRPr lang="zh-CN" altLang="en-US" dirty="0"/>
            </a:p>
          </p:txBody>
        </p:sp>
        <p:sp>
          <p:nvSpPr>
            <p:cNvPr id="61" name="文本框 60">
              <a:extLst>
                <a:ext uri="{FF2B5EF4-FFF2-40B4-BE49-F238E27FC236}">
                  <a16:creationId xmlns:a16="http://schemas.microsoft.com/office/drawing/2014/main" id="{2DB16638-85C6-4D8F-AC7E-BFC43D0B0D90}"/>
                </a:ext>
              </a:extLst>
            </p:cNvPr>
            <p:cNvSpPr txBox="1"/>
            <p:nvPr/>
          </p:nvSpPr>
          <p:spPr>
            <a:xfrm>
              <a:off x="3946887" y="5052649"/>
              <a:ext cx="449162" cy="307777"/>
            </a:xfrm>
            <a:prstGeom prst="rect">
              <a:avLst/>
            </a:prstGeom>
            <a:noFill/>
          </p:spPr>
          <p:txBody>
            <a:bodyPr wrap="none" rtlCol="0">
              <a:spAutoFit/>
            </a:bodyPr>
            <a:lstStyle/>
            <a:p>
              <a:r>
                <a:rPr lang="en-US" altLang="zh-CN" sz="1400" dirty="0"/>
                <a:t>Yes</a:t>
              </a:r>
              <a:endParaRPr lang="zh-CN" altLang="en-US" sz="1400" dirty="0"/>
            </a:p>
          </p:txBody>
        </p:sp>
        <p:sp>
          <p:nvSpPr>
            <p:cNvPr id="64" name="文本框 63">
              <a:extLst>
                <a:ext uri="{FF2B5EF4-FFF2-40B4-BE49-F238E27FC236}">
                  <a16:creationId xmlns:a16="http://schemas.microsoft.com/office/drawing/2014/main" id="{A1BB4212-A976-468F-A11F-D7809DA53B7B}"/>
                </a:ext>
              </a:extLst>
            </p:cNvPr>
            <p:cNvSpPr txBox="1"/>
            <p:nvPr/>
          </p:nvSpPr>
          <p:spPr>
            <a:xfrm>
              <a:off x="4860527" y="4030237"/>
              <a:ext cx="1138453" cy="369332"/>
            </a:xfrm>
            <a:prstGeom prst="rect">
              <a:avLst/>
            </a:prstGeom>
            <a:noFill/>
          </p:spPr>
          <p:txBody>
            <a:bodyPr wrap="none" rtlCol="0">
              <a:spAutoFit/>
            </a:bodyPr>
            <a:lstStyle/>
            <a:p>
              <a:r>
                <a:rPr lang="zh-CN" altLang="en-US" dirty="0"/>
                <a:t>是否塞音</a:t>
              </a:r>
            </a:p>
          </p:txBody>
        </p:sp>
        <p:sp>
          <p:nvSpPr>
            <p:cNvPr id="65" name="文本框 64">
              <a:extLst>
                <a:ext uri="{FF2B5EF4-FFF2-40B4-BE49-F238E27FC236}">
                  <a16:creationId xmlns:a16="http://schemas.microsoft.com/office/drawing/2014/main" id="{A46CDF3C-F9A4-44E1-B61C-A1128E24FDB8}"/>
                </a:ext>
              </a:extLst>
            </p:cNvPr>
            <p:cNvSpPr txBox="1"/>
            <p:nvPr/>
          </p:nvSpPr>
          <p:spPr>
            <a:xfrm>
              <a:off x="3176404" y="5664089"/>
              <a:ext cx="825867" cy="646331"/>
            </a:xfrm>
            <a:prstGeom prst="rect">
              <a:avLst/>
            </a:prstGeom>
            <a:noFill/>
          </p:spPr>
          <p:txBody>
            <a:bodyPr wrap="none" rtlCol="0">
              <a:spAutoFit/>
            </a:bodyPr>
            <a:lstStyle/>
            <a:p>
              <a:r>
                <a:rPr lang="en-US" altLang="zh-CN" dirty="0"/>
                <a:t>g, d, t,</a:t>
              </a:r>
            </a:p>
            <a:p>
              <a:r>
                <a:rPr lang="en-US" altLang="zh-CN" dirty="0"/>
                <a:t>b, p, k</a:t>
              </a:r>
              <a:endParaRPr lang="zh-CN" altLang="en-US" dirty="0"/>
            </a:p>
          </p:txBody>
        </p:sp>
      </p:grpSp>
    </p:spTree>
    <p:extLst>
      <p:ext uri="{BB962C8B-B14F-4D97-AF65-F5344CB8AC3E}">
        <p14:creationId xmlns:p14="http://schemas.microsoft.com/office/powerpoint/2010/main" val="22473220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6042C8-B5F2-4ED1-A59B-98F730A57731}"/>
              </a:ext>
            </a:extLst>
          </p:cNvPr>
          <p:cNvSpPr>
            <a:spLocks noGrp="1"/>
          </p:cNvSpPr>
          <p:nvPr>
            <p:ph type="title"/>
          </p:nvPr>
        </p:nvSpPr>
        <p:spPr/>
        <p:txBody>
          <a:bodyPr/>
          <a:lstStyle/>
          <a:p>
            <a:r>
              <a:rPr lang="en-US" altLang="zh-CN" dirty="0"/>
              <a:t>6.6.4 </a:t>
            </a:r>
            <a:r>
              <a:rPr lang="zh-CN" altLang="en-US" dirty="0"/>
              <a:t>问题集</a:t>
            </a:r>
          </a:p>
        </p:txBody>
      </p:sp>
      <p:sp>
        <p:nvSpPr>
          <p:cNvPr id="3" name="内容占位符 2">
            <a:extLst>
              <a:ext uri="{FF2B5EF4-FFF2-40B4-BE49-F238E27FC236}">
                <a16:creationId xmlns:a16="http://schemas.microsoft.com/office/drawing/2014/main" id="{2925E0AC-65A3-4BA0-AC84-6AC0E57A8422}"/>
              </a:ext>
            </a:extLst>
          </p:cNvPr>
          <p:cNvSpPr>
            <a:spLocks noGrp="1"/>
          </p:cNvSpPr>
          <p:nvPr>
            <p:ph idx="1"/>
          </p:nvPr>
        </p:nvSpPr>
        <p:spPr/>
        <p:txBody>
          <a:bodyPr/>
          <a:lstStyle/>
          <a:p>
            <a:r>
              <a:rPr lang="zh-CN" altLang="en-US" dirty="0"/>
              <a:t>人工设计</a:t>
            </a:r>
            <a:endParaRPr lang="en-US" altLang="zh-CN" dirty="0"/>
          </a:p>
          <a:p>
            <a:r>
              <a:rPr lang="zh-CN" altLang="en-US" dirty="0"/>
              <a:t>自动生成</a:t>
            </a:r>
          </a:p>
        </p:txBody>
      </p:sp>
    </p:spTree>
    <p:extLst>
      <p:ext uri="{BB962C8B-B14F-4D97-AF65-F5344CB8AC3E}">
        <p14:creationId xmlns:p14="http://schemas.microsoft.com/office/powerpoint/2010/main" val="20714257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626024-3EC1-4A1D-8281-506C75AD29CF}"/>
              </a:ext>
            </a:extLst>
          </p:cNvPr>
          <p:cNvSpPr>
            <a:spLocks noGrp="1"/>
          </p:cNvSpPr>
          <p:nvPr>
            <p:ph type="title"/>
          </p:nvPr>
        </p:nvSpPr>
        <p:spPr/>
        <p:txBody>
          <a:bodyPr/>
          <a:lstStyle/>
          <a:p>
            <a:r>
              <a:rPr lang="zh-CN" altLang="en-US" dirty="0"/>
              <a:t>问题集</a:t>
            </a:r>
            <a:r>
              <a:rPr lang="en-US" altLang="zh-CN" dirty="0"/>
              <a:t>—</a:t>
            </a:r>
            <a:r>
              <a:rPr lang="zh-CN" altLang="en-US" dirty="0"/>
              <a:t>人工设计</a:t>
            </a:r>
          </a:p>
        </p:txBody>
      </p:sp>
      <p:graphicFrame>
        <p:nvGraphicFramePr>
          <p:cNvPr id="4" name="表格 3">
            <a:extLst>
              <a:ext uri="{FF2B5EF4-FFF2-40B4-BE49-F238E27FC236}">
                <a16:creationId xmlns:a16="http://schemas.microsoft.com/office/drawing/2014/main" id="{8733F2ED-B3FF-4241-B0F5-66B21B718AA2}"/>
              </a:ext>
            </a:extLst>
          </p:cNvPr>
          <p:cNvGraphicFramePr>
            <a:graphicFrameLocks noGrp="1"/>
          </p:cNvGraphicFramePr>
          <p:nvPr/>
        </p:nvGraphicFramePr>
        <p:xfrm>
          <a:off x="2601157" y="1690687"/>
          <a:ext cx="6853561" cy="4802190"/>
        </p:xfrm>
        <a:graphic>
          <a:graphicData uri="http://schemas.openxmlformats.org/drawingml/2006/table">
            <a:tbl>
              <a:tblPr firstRow="1" firstCol="1" bandRow="1">
                <a:tableStyleId>{5C22544A-7EE6-4342-B048-85BDC9FD1C3A}</a:tableStyleId>
              </a:tblPr>
              <a:tblGrid>
                <a:gridCol w="3392083">
                  <a:extLst>
                    <a:ext uri="{9D8B030D-6E8A-4147-A177-3AD203B41FA5}">
                      <a16:colId xmlns:a16="http://schemas.microsoft.com/office/drawing/2014/main" val="2597724188"/>
                    </a:ext>
                  </a:extLst>
                </a:gridCol>
                <a:gridCol w="3461478">
                  <a:extLst>
                    <a:ext uri="{9D8B030D-6E8A-4147-A177-3AD203B41FA5}">
                      <a16:colId xmlns:a16="http://schemas.microsoft.com/office/drawing/2014/main" val="1185501695"/>
                    </a:ext>
                  </a:extLst>
                </a:gridCol>
              </a:tblGrid>
              <a:tr h="300137">
                <a:tc>
                  <a:txBody>
                    <a:bodyPr/>
                    <a:lstStyle/>
                    <a:p>
                      <a:pPr algn="ctr">
                        <a:spcAft>
                          <a:spcPts val="0"/>
                        </a:spcAft>
                      </a:pPr>
                      <a:r>
                        <a:rPr lang="zh-CN" sz="1600" kern="100">
                          <a:effectLst/>
                        </a:rPr>
                        <a:t>分类</a:t>
                      </a:r>
                      <a:endParaRPr lang="zh-CN" sz="1600" kern="10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a:effectLst/>
                        </a:rPr>
                        <a:t>音素列表</a:t>
                      </a:r>
                      <a:endParaRPr lang="zh-CN" sz="1600" kern="10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95886640"/>
                  </a:ext>
                </a:extLst>
              </a:tr>
              <a:tr h="600273">
                <a:tc>
                  <a:txBody>
                    <a:bodyPr/>
                    <a:lstStyle/>
                    <a:p>
                      <a:pPr algn="ctr">
                        <a:spcAft>
                          <a:spcPts val="0"/>
                        </a:spcAft>
                      </a:pPr>
                      <a:r>
                        <a:rPr lang="zh-CN" sz="1600" kern="100">
                          <a:effectLst/>
                        </a:rPr>
                        <a:t>声母（</a:t>
                      </a:r>
                      <a:r>
                        <a:rPr lang="en-US" sz="1600" kern="100">
                          <a:effectLst/>
                        </a:rPr>
                        <a:t>Consonant</a:t>
                      </a:r>
                      <a:r>
                        <a:rPr lang="zh-CN" sz="1600" kern="100">
                          <a:effectLst/>
                        </a:rPr>
                        <a:t>）</a:t>
                      </a:r>
                      <a:endParaRPr lang="zh-CN" sz="1600" kern="10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nchor="ctr"/>
                </a:tc>
                <a:tc>
                  <a:txBody>
                    <a:bodyPr/>
                    <a:lstStyle/>
                    <a:p>
                      <a:pPr algn="ctr">
                        <a:spcAft>
                          <a:spcPts val="0"/>
                        </a:spcAft>
                        <a:tabLst>
                          <a:tab pos="476250" algn="l"/>
                        </a:tabLst>
                      </a:pPr>
                      <a:r>
                        <a:rPr lang="en-US" sz="1600" kern="100">
                          <a:effectLst/>
                        </a:rPr>
                        <a:t>b, p, m, f, d, t, n, l, g, k, h, j, q, x, zh, ch, sh, r, z, c, s, y, w</a:t>
                      </a:r>
                      <a:endParaRPr lang="zh-CN" sz="1600" kern="10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9600772"/>
                  </a:ext>
                </a:extLst>
              </a:tr>
              <a:tr h="300137">
                <a:tc>
                  <a:txBody>
                    <a:bodyPr/>
                    <a:lstStyle/>
                    <a:p>
                      <a:pPr algn="ctr">
                        <a:spcAft>
                          <a:spcPts val="0"/>
                        </a:spcAft>
                      </a:pPr>
                      <a:r>
                        <a:rPr lang="zh-CN" sz="1600" kern="100">
                          <a:effectLst/>
                        </a:rPr>
                        <a:t>塞音（</a:t>
                      </a:r>
                      <a:r>
                        <a:rPr lang="en-US" sz="1600" kern="100">
                          <a:effectLst/>
                        </a:rPr>
                        <a:t>Stop</a:t>
                      </a:r>
                      <a:r>
                        <a:rPr lang="zh-CN" sz="1600" kern="100">
                          <a:effectLst/>
                        </a:rPr>
                        <a:t>）</a:t>
                      </a:r>
                      <a:endParaRPr lang="zh-CN" sz="1600" kern="10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a:effectLst/>
                        </a:rPr>
                        <a:t>g, d, t, b, p, k</a:t>
                      </a:r>
                      <a:endParaRPr lang="zh-CN" sz="1600" kern="10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73796496"/>
                  </a:ext>
                </a:extLst>
              </a:tr>
              <a:tr h="300137">
                <a:tc>
                  <a:txBody>
                    <a:bodyPr/>
                    <a:lstStyle/>
                    <a:p>
                      <a:pPr algn="ctr">
                        <a:spcAft>
                          <a:spcPts val="0"/>
                        </a:spcAft>
                      </a:pPr>
                      <a:r>
                        <a:rPr lang="zh-CN" sz="1600" kern="100">
                          <a:effectLst/>
                        </a:rPr>
                        <a:t>送气塞音（</a:t>
                      </a:r>
                      <a:r>
                        <a:rPr lang="en-US" sz="1600" kern="100">
                          <a:effectLst/>
                        </a:rPr>
                        <a:t>Aspirated_Stop</a:t>
                      </a:r>
                      <a:r>
                        <a:rPr lang="zh-CN" sz="1600" kern="100">
                          <a:effectLst/>
                        </a:rPr>
                        <a:t>）</a:t>
                      </a:r>
                      <a:endParaRPr lang="zh-CN" sz="1600" kern="10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a:effectLst/>
                        </a:rPr>
                        <a:t>p, t, k</a:t>
                      </a:r>
                      <a:endParaRPr lang="zh-CN" sz="1600" kern="10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61464588"/>
                  </a:ext>
                </a:extLst>
              </a:tr>
              <a:tr h="300137">
                <a:tc>
                  <a:txBody>
                    <a:bodyPr/>
                    <a:lstStyle/>
                    <a:p>
                      <a:pPr algn="ctr">
                        <a:spcAft>
                          <a:spcPts val="0"/>
                        </a:spcAft>
                        <a:tabLst>
                          <a:tab pos="390525" algn="l"/>
                        </a:tabLst>
                      </a:pPr>
                      <a:r>
                        <a:rPr lang="zh-CN" sz="1600" kern="100">
                          <a:effectLst/>
                        </a:rPr>
                        <a:t>不送气音（</a:t>
                      </a:r>
                      <a:r>
                        <a:rPr lang="en-US" sz="1600" kern="100">
                          <a:effectLst/>
                        </a:rPr>
                        <a:t>Non_Aspirated_Stop</a:t>
                      </a:r>
                      <a:r>
                        <a:rPr lang="zh-CN" sz="1600" kern="100">
                          <a:effectLst/>
                        </a:rPr>
                        <a:t>）</a:t>
                      </a:r>
                      <a:endParaRPr lang="zh-CN" sz="1600" kern="10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a:effectLst/>
                        </a:rPr>
                        <a:t>g, b, d</a:t>
                      </a:r>
                      <a:endParaRPr lang="zh-CN" sz="1600" kern="10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06925609"/>
                  </a:ext>
                </a:extLst>
              </a:tr>
              <a:tr h="300137">
                <a:tc>
                  <a:txBody>
                    <a:bodyPr/>
                    <a:lstStyle/>
                    <a:p>
                      <a:pPr algn="ctr">
                        <a:spcAft>
                          <a:spcPts val="0"/>
                        </a:spcAft>
                      </a:pPr>
                      <a:r>
                        <a:rPr lang="zh-CN" sz="1600" kern="100">
                          <a:effectLst/>
                        </a:rPr>
                        <a:t>擦音（</a:t>
                      </a:r>
                      <a:r>
                        <a:rPr lang="en-US" sz="1600" kern="100">
                          <a:effectLst/>
                        </a:rPr>
                        <a:t>Fricative</a:t>
                      </a:r>
                      <a:r>
                        <a:rPr lang="zh-CN" sz="1600" kern="100">
                          <a:effectLst/>
                        </a:rPr>
                        <a:t>）</a:t>
                      </a:r>
                      <a:endParaRPr lang="zh-CN" sz="1600" kern="10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nchor="ctr"/>
                </a:tc>
                <a:tc>
                  <a:txBody>
                    <a:bodyPr/>
                    <a:lstStyle/>
                    <a:p>
                      <a:pPr algn="ctr">
                        <a:spcAft>
                          <a:spcPts val="0"/>
                        </a:spcAft>
                        <a:tabLst>
                          <a:tab pos="476250" algn="l"/>
                        </a:tabLst>
                      </a:pPr>
                      <a:r>
                        <a:rPr lang="en-US" sz="1600" kern="100">
                          <a:effectLst/>
                        </a:rPr>
                        <a:t>x, f, s, h, sh, r</a:t>
                      </a:r>
                      <a:endParaRPr lang="zh-CN" sz="1600" kern="10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42260725"/>
                  </a:ext>
                </a:extLst>
              </a:tr>
              <a:tr h="300137">
                <a:tc>
                  <a:txBody>
                    <a:bodyPr/>
                    <a:lstStyle/>
                    <a:p>
                      <a:pPr algn="ctr">
                        <a:spcAft>
                          <a:spcPts val="0"/>
                        </a:spcAft>
                      </a:pPr>
                      <a:r>
                        <a:rPr lang="zh-CN" sz="1600" kern="100">
                          <a:effectLst/>
                        </a:rPr>
                        <a:t>清擦音（</a:t>
                      </a:r>
                      <a:r>
                        <a:rPr lang="en-US" sz="1600" kern="100">
                          <a:effectLst/>
                        </a:rPr>
                        <a:t>Breach_Fricative</a:t>
                      </a:r>
                      <a:r>
                        <a:rPr lang="zh-CN" sz="1600" kern="100">
                          <a:effectLst/>
                        </a:rPr>
                        <a:t>）</a:t>
                      </a:r>
                      <a:endParaRPr lang="zh-CN" sz="1600" kern="10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nchor="ctr"/>
                </a:tc>
                <a:tc>
                  <a:txBody>
                    <a:bodyPr/>
                    <a:lstStyle/>
                    <a:p>
                      <a:pPr algn="ctr">
                        <a:spcAft>
                          <a:spcPts val="0"/>
                        </a:spcAft>
                        <a:tabLst>
                          <a:tab pos="476250" algn="l"/>
                        </a:tabLst>
                      </a:pPr>
                      <a:r>
                        <a:rPr lang="en-US" sz="1600" kern="100">
                          <a:effectLst/>
                        </a:rPr>
                        <a:t>x, f, s, h, sh</a:t>
                      </a:r>
                      <a:endParaRPr lang="zh-CN" sz="1600" kern="10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90399742"/>
                  </a:ext>
                </a:extLst>
              </a:tr>
              <a:tr h="300137">
                <a:tc>
                  <a:txBody>
                    <a:bodyPr/>
                    <a:lstStyle/>
                    <a:p>
                      <a:pPr algn="ctr">
                        <a:spcAft>
                          <a:spcPts val="0"/>
                        </a:spcAft>
                      </a:pPr>
                      <a:r>
                        <a:rPr lang="zh-CN" sz="1600" kern="100">
                          <a:effectLst/>
                        </a:rPr>
                        <a:t>浊擦音（</a:t>
                      </a:r>
                      <a:r>
                        <a:rPr lang="en-US" sz="1600" kern="100">
                          <a:effectLst/>
                        </a:rPr>
                        <a:t>Voiced_Fricative</a:t>
                      </a:r>
                      <a:r>
                        <a:rPr lang="zh-CN" sz="1600" kern="100">
                          <a:effectLst/>
                        </a:rPr>
                        <a:t>）</a:t>
                      </a:r>
                      <a:endParaRPr lang="zh-CN" sz="1600" kern="10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nchor="ctr"/>
                </a:tc>
                <a:tc>
                  <a:txBody>
                    <a:bodyPr/>
                    <a:lstStyle/>
                    <a:p>
                      <a:pPr algn="ctr">
                        <a:spcAft>
                          <a:spcPts val="0"/>
                        </a:spcAft>
                        <a:tabLst>
                          <a:tab pos="476250" algn="l"/>
                        </a:tabLst>
                      </a:pPr>
                      <a:r>
                        <a:rPr lang="en-US" sz="1600" kern="100">
                          <a:effectLst/>
                        </a:rPr>
                        <a:t>r</a:t>
                      </a:r>
                      <a:endParaRPr lang="zh-CN" sz="1600" kern="10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1717513"/>
                  </a:ext>
                </a:extLst>
              </a:tr>
              <a:tr h="300137">
                <a:tc>
                  <a:txBody>
                    <a:bodyPr/>
                    <a:lstStyle/>
                    <a:p>
                      <a:pPr algn="ctr">
                        <a:spcAft>
                          <a:spcPts val="0"/>
                        </a:spcAft>
                      </a:pPr>
                      <a:r>
                        <a:rPr lang="zh-CN" sz="1600" kern="100">
                          <a:effectLst/>
                        </a:rPr>
                        <a:t>塞擦音（</a:t>
                      </a:r>
                      <a:r>
                        <a:rPr lang="en-US" sz="1600" kern="100">
                          <a:effectLst/>
                        </a:rPr>
                        <a:t>Affricate</a:t>
                      </a:r>
                      <a:r>
                        <a:rPr lang="zh-CN" sz="1600" kern="100">
                          <a:effectLst/>
                        </a:rPr>
                        <a:t>）</a:t>
                      </a:r>
                      <a:endParaRPr lang="zh-CN" sz="1600" kern="10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nchor="ctr"/>
                </a:tc>
                <a:tc>
                  <a:txBody>
                    <a:bodyPr/>
                    <a:lstStyle/>
                    <a:p>
                      <a:pPr algn="ctr">
                        <a:spcAft>
                          <a:spcPts val="0"/>
                        </a:spcAft>
                        <a:tabLst>
                          <a:tab pos="476250" algn="l"/>
                        </a:tabLst>
                      </a:pPr>
                      <a:r>
                        <a:rPr lang="en-US" sz="1600" kern="100">
                          <a:effectLst/>
                        </a:rPr>
                        <a:t>j, z, zh, q, c, ch</a:t>
                      </a:r>
                      <a:endParaRPr lang="zh-CN" sz="1600" kern="10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07691764"/>
                  </a:ext>
                </a:extLst>
              </a:tr>
              <a:tr h="600273">
                <a:tc>
                  <a:txBody>
                    <a:bodyPr/>
                    <a:lstStyle/>
                    <a:p>
                      <a:pPr algn="ctr">
                        <a:spcAft>
                          <a:spcPts val="0"/>
                        </a:spcAft>
                      </a:pPr>
                      <a:r>
                        <a:rPr lang="zh-CN" sz="1600" kern="100">
                          <a:effectLst/>
                        </a:rPr>
                        <a:t>不送气塞擦音（</a:t>
                      </a:r>
                      <a:r>
                        <a:rPr lang="en-US" sz="1600" kern="100">
                          <a:effectLst/>
                        </a:rPr>
                        <a:t>Non_Aspirated_Affricate</a:t>
                      </a:r>
                      <a:r>
                        <a:rPr lang="zh-CN" sz="1600" kern="100">
                          <a:effectLst/>
                        </a:rPr>
                        <a:t>）</a:t>
                      </a:r>
                      <a:endParaRPr lang="zh-CN" sz="1600" kern="10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nchor="ctr"/>
                </a:tc>
                <a:tc>
                  <a:txBody>
                    <a:bodyPr/>
                    <a:lstStyle/>
                    <a:p>
                      <a:pPr algn="ctr">
                        <a:spcAft>
                          <a:spcPts val="0"/>
                        </a:spcAft>
                        <a:tabLst>
                          <a:tab pos="476250" algn="l"/>
                        </a:tabLst>
                      </a:pPr>
                      <a:r>
                        <a:rPr lang="en-US" sz="1600" kern="100">
                          <a:effectLst/>
                        </a:rPr>
                        <a:t>z, zh, j</a:t>
                      </a:r>
                      <a:endParaRPr lang="zh-CN" sz="1600" kern="10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76323931"/>
                  </a:ext>
                </a:extLst>
              </a:tr>
              <a:tr h="300137">
                <a:tc>
                  <a:txBody>
                    <a:bodyPr/>
                    <a:lstStyle/>
                    <a:p>
                      <a:pPr algn="ctr">
                        <a:spcAft>
                          <a:spcPts val="0"/>
                        </a:spcAft>
                      </a:pPr>
                      <a:r>
                        <a:rPr lang="zh-CN" sz="1600" kern="100" dirty="0">
                          <a:effectLst/>
                        </a:rPr>
                        <a:t>送气塞擦音（</a:t>
                      </a:r>
                      <a:r>
                        <a:rPr lang="en-US" sz="1600" kern="100" dirty="0" err="1">
                          <a:effectLst/>
                        </a:rPr>
                        <a:t>Aspirated_Affricate</a:t>
                      </a:r>
                      <a:r>
                        <a:rPr lang="zh-CN" sz="1600" kern="100" dirty="0">
                          <a:effectLst/>
                        </a:rPr>
                        <a:t>）</a:t>
                      </a:r>
                      <a:endParaRPr lang="zh-CN" sz="1600" kern="100" dirty="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nchor="ctr"/>
                </a:tc>
                <a:tc>
                  <a:txBody>
                    <a:bodyPr/>
                    <a:lstStyle/>
                    <a:p>
                      <a:pPr algn="ctr">
                        <a:spcAft>
                          <a:spcPts val="0"/>
                        </a:spcAft>
                        <a:tabLst>
                          <a:tab pos="476250" algn="l"/>
                        </a:tabLst>
                      </a:pPr>
                      <a:r>
                        <a:rPr lang="en-US" sz="1600" kern="100">
                          <a:effectLst/>
                        </a:rPr>
                        <a:t>c, ch, q</a:t>
                      </a:r>
                      <a:endParaRPr lang="zh-CN" sz="1600" kern="10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12156275"/>
                  </a:ext>
                </a:extLst>
              </a:tr>
              <a:tr h="300137">
                <a:tc>
                  <a:txBody>
                    <a:bodyPr/>
                    <a:lstStyle/>
                    <a:p>
                      <a:pPr algn="ctr">
                        <a:spcAft>
                          <a:spcPts val="0"/>
                        </a:spcAft>
                      </a:pPr>
                      <a:r>
                        <a:rPr lang="zh-CN" sz="1600" kern="100">
                          <a:effectLst/>
                        </a:rPr>
                        <a:t>唇音（</a:t>
                      </a:r>
                      <a:r>
                        <a:rPr lang="en-US" sz="1600" kern="100">
                          <a:effectLst/>
                        </a:rPr>
                        <a:t>Labial</a:t>
                      </a:r>
                      <a:r>
                        <a:rPr lang="zh-CN" sz="1600" kern="100">
                          <a:effectLst/>
                        </a:rPr>
                        <a:t>）</a:t>
                      </a:r>
                      <a:endParaRPr lang="zh-CN" sz="1600" kern="10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nchor="ctr"/>
                </a:tc>
                <a:tc>
                  <a:txBody>
                    <a:bodyPr/>
                    <a:lstStyle/>
                    <a:p>
                      <a:pPr algn="ctr">
                        <a:spcAft>
                          <a:spcPts val="0"/>
                        </a:spcAft>
                        <a:tabLst>
                          <a:tab pos="476250" algn="l"/>
                        </a:tabLst>
                      </a:pPr>
                      <a:r>
                        <a:rPr lang="en-US" sz="1600" kern="100">
                          <a:effectLst/>
                        </a:rPr>
                        <a:t>b, p, m, f</a:t>
                      </a:r>
                      <a:endParaRPr lang="zh-CN" sz="1600" kern="10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93506552"/>
                  </a:ext>
                </a:extLst>
              </a:tr>
              <a:tr h="300137">
                <a:tc>
                  <a:txBody>
                    <a:bodyPr/>
                    <a:lstStyle/>
                    <a:p>
                      <a:pPr algn="ctr">
                        <a:spcAft>
                          <a:spcPts val="0"/>
                        </a:spcAft>
                      </a:pPr>
                      <a:r>
                        <a:rPr lang="zh-CN" sz="1600" kern="100">
                          <a:effectLst/>
                        </a:rPr>
                        <a:t>边音（</a:t>
                      </a:r>
                      <a:r>
                        <a:rPr lang="en-US" sz="1600" kern="100">
                          <a:effectLst/>
                        </a:rPr>
                        <a:t>Lateral</a:t>
                      </a:r>
                      <a:r>
                        <a:rPr lang="zh-CN" sz="1600" kern="100">
                          <a:effectLst/>
                        </a:rPr>
                        <a:t>）</a:t>
                      </a:r>
                      <a:endParaRPr lang="zh-CN" sz="1600" kern="10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nchor="ctr"/>
                </a:tc>
                <a:tc>
                  <a:txBody>
                    <a:bodyPr/>
                    <a:lstStyle/>
                    <a:p>
                      <a:pPr algn="ctr">
                        <a:spcAft>
                          <a:spcPts val="0"/>
                        </a:spcAft>
                        <a:tabLst>
                          <a:tab pos="476250" algn="l"/>
                        </a:tabLst>
                      </a:pPr>
                      <a:r>
                        <a:rPr lang="en-US" sz="1600" kern="100">
                          <a:effectLst/>
                        </a:rPr>
                        <a:t>l</a:t>
                      </a:r>
                      <a:endParaRPr lang="zh-CN" sz="1600" kern="10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46984830"/>
                  </a:ext>
                </a:extLst>
              </a:tr>
              <a:tr h="300137">
                <a:tc>
                  <a:txBody>
                    <a:bodyPr/>
                    <a:lstStyle/>
                    <a:p>
                      <a:pPr algn="ctr">
                        <a:spcAft>
                          <a:spcPts val="0"/>
                        </a:spcAft>
                      </a:pPr>
                      <a:r>
                        <a:rPr lang="zh-CN" sz="1600" kern="100">
                          <a:effectLst/>
                        </a:rPr>
                        <a:t>鼻音（</a:t>
                      </a:r>
                      <a:r>
                        <a:rPr lang="en-US" sz="1600" kern="100">
                          <a:effectLst/>
                        </a:rPr>
                        <a:t>Nasal</a:t>
                      </a:r>
                      <a:r>
                        <a:rPr lang="zh-CN" sz="1600" kern="100">
                          <a:effectLst/>
                        </a:rPr>
                        <a:t>）</a:t>
                      </a:r>
                      <a:endParaRPr lang="zh-CN" sz="1600" kern="10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nchor="ctr"/>
                </a:tc>
                <a:tc>
                  <a:txBody>
                    <a:bodyPr/>
                    <a:lstStyle/>
                    <a:p>
                      <a:pPr algn="ctr">
                        <a:spcAft>
                          <a:spcPts val="0"/>
                        </a:spcAft>
                        <a:tabLst>
                          <a:tab pos="476250" algn="l"/>
                        </a:tabLst>
                      </a:pPr>
                      <a:r>
                        <a:rPr lang="en-US" sz="1600" kern="100" dirty="0">
                          <a:effectLst/>
                        </a:rPr>
                        <a:t>m, n</a:t>
                      </a:r>
                      <a:endParaRPr lang="zh-CN" sz="1600" kern="100" dirty="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95422547"/>
                  </a:ext>
                </a:extLst>
              </a:tr>
            </a:tbl>
          </a:graphicData>
        </a:graphic>
      </p:graphicFrame>
    </p:spTree>
    <p:extLst>
      <p:ext uri="{BB962C8B-B14F-4D97-AF65-F5344CB8AC3E}">
        <p14:creationId xmlns:p14="http://schemas.microsoft.com/office/powerpoint/2010/main" val="17439874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0636A-E84B-459D-87D5-430BF882240B}"/>
              </a:ext>
            </a:extLst>
          </p:cNvPr>
          <p:cNvSpPr>
            <a:spLocks noGrp="1"/>
          </p:cNvSpPr>
          <p:nvPr>
            <p:ph type="title"/>
          </p:nvPr>
        </p:nvSpPr>
        <p:spPr/>
        <p:txBody>
          <a:bodyPr/>
          <a:lstStyle/>
          <a:p>
            <a:r>
              <a:rPr lang="zh-CN" altLang="en-US" dirty="0"/>
              <a:t>问题集</a:t>
            </a:r>
            <a:r>
              <a:rPr lang="en-US" altLang="zh-CN" dirty="0"/>
              <a:t>—</a:t>
            </a:r>
            <a:r>
              <a:rPr lang="zh-CN" altLang="en-US" dirty="0"/>
              <a:t>人工设计</a:t>
            </a:r>
          </a:p>
        </p:txBody>
      </p:sp>
      <p:graphicFrame>
        <p:nvGraphicFramePr>
          <p:cNvPr id="4" name="表格 3">
            <a:extLst>
              <a:ext uri="{FF2B5EF4-FFF2-40B4-BE49-F238E27FC236}">
                <a16:creationId xmlns:a16="http://schemas.microsoft.com/office/drawing/2014/main" id="{63397D19-1437-480C-9B71-D12244845396}"/>
              </a:ext>
            </a:extLst>
          </p:cNvPr>
          <p:cNvGraphicFramePr>
            <a:graphicFrameLocks noGrp="1"/>
          </p:cNvGraphicFramePr>
          <p:nvPr/>
        </p:nvGraphicFramePr>
        <p:xfrm>
          <a:off x="2459115" y="1793289"/>
          <a:ext cx="6977848" cy="4358937"/>
        </p:xfrm>
        <a:graphic>
          <a:graphicData uri="http://schemas.openxmlformats.org/drawingml/2006/table">
            <a:tbl>
              <a:tblPr firstRow="1" firstCol="1" bandRow="1">
                <a:tableStyleId>{5C22544A-7EE6-4342-B048-85BDC9FD1C3A}</a:tableStyleId>
              </a:tblPr>
              <a:tblGrid>
                <a:gridCol w="3501540">
                  <a:extLst>
                    <a:ext uri="{9D8B030D-6E8A-4147-A177-3AD203B41FA5}">
                      <a16:colId xmlns:a16="http://schemas.microsoft.com/office/drawing/2014/main" val="1168185210"/>
                    </a:ext>
                  </a:extLst>
                </a:gridCol>
                <a:gridCol w="3476308">
                  <a:extLst>
                    <a:ext uri="{9D8B030D-6E8A-4147-A177-3AD203B41FA5}">
                      <a16:colId xmlns:a16="http://schemas.microsoft.com/office/drawing/2014/main" val="2531165909"/>
                    </a:ext>
                  </a:extLst>
                </a:gridCol>
              </a:tblGrid>
              <a:tr h="396267">
                <a:tc>
                  <a:txBody>
                    <a:bodyPr/>
                    <a:lstStyle/>
                    <a:p>
                      <a:pPr algn="l">
                        <a:spcAft>
                          <a:spcPts val="0"/>
                        </a:spcAft>
                      </a:pPr>
                      <a:r>
                        <a:rPr lang="zh-CN" sz="1600" kern="100" dirty="0">
                          <a:effectLst/>
                        </a:rPr>
                        <a:t>表达式</a:t>
                      </a:r>
                      <a:endParaRPr lang="zh-CN" sz="1600" kern="100" dirty="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tc>
                <a:tc>
                  <a:txBody>
                    <a:bodyPr/>
                    <a:lstStyle/>
                    <a:p>
                      <a:pPr algn="l">
                        <a:spcAft>
                          <a:spcPts val="0"/>
                        </a:spcAft>
                      </a:pPr>
                      <a:r>
                        <a:rPr lang="zh-CN" sz="1600" kern="100">
                          <a:effectLst/>
                        </a:rPr>
                        <a:t>含义</a:t>
                      </a:r>
                      <a:endParaRPr lang="zh-CN" sz="1600" kern="10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59991172"/>
                  </a:ext>
                </a:extLst>
              </a:tr>
              <a:tr h="396267">
                <a:tc>
                  <a:txBody>
                    <a:bodyPr/>
                    <a:lstStyle/>
                    <a:p>
                      <a:pPr algn="l">
                        <a:spcAft>
                          <a:spcPts val="0"/>
                        </a:spcAft>
                      </a:pPr>
                      <a:r>
                        <a:rPr lang="en-US" sz="1600" kern="100">
                          <a:effectLst/>
                        </a:rPr>
                        <a:t>QS "L-Consonant"</a:t>
                      </a:r>
                      <a:endParaRPr lang="zh-CN" sz="1600" kern="10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tc>
                <a:tc>
                  <a:txBody>
                    <a:bodyPr/>
                    <a:lstStyle/>
                    <a:p>
                      <a:pPr algn="l">
                        <a:spcAft>
                          <a:spcPts val="0"/>
                        </a:spcAft>
                      </a:pPr>
                      <a:r>
                        <a:rPr lang="zh-CN" sz="1600" kern="100">
                          <a:effectLst/>
                        </a:rPr>
                        <a:t>左边音素是否为声母</a:t>
                      </a:r>
                      <a:endParaRPr lang="zh-CN" sz="1600" kern="10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55385524"/>
                  </a:ext>
                </a:extLst>
              </a:tr>
              <a:tr h="396267">
                <a:tc>
                  <a:txBody>
                    <a:bodyPr/>
                    <a:lstStyle/>
                    <a:p>
                      <a:pPr algn="l">
                        <a:spcAft>
                          <a:spcPts val="0"/>
                        </a:spcAft>
                      </a:pPr>
                      <a:r>
                        <a:rPr lang="en-US" sz="1600" kern="100">
                          <a:effectLst/>
                        </a:rPr>
                        <a:t>QS "L-Stop"</a:t>
                      </a:r>
                      <a:endParaRPr lang="zh-CN" sz="1600" kern="10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tc>
                <a:tc>
                  <a:txBody>
                    <a:bodyPr/>
                    <a:lstStyle/>
                    <a:p>
                      <a:pPr algn="l">
                        <a:spcAft>
                          <a:spcPts val="0"/>
                        </a:spcAft>
                      </a:pPr>
                      <a:r>
                        <a:rPr lang="zh-CN" sz="1600" kern="100" dirty="0">
                          <a:effectLst/>
                        </a:rPr>
                        <a:t>左边音素是否为塞</a:t>
                      </a:r>
                      <a:r>
                        <a:rPr lang="zh-CN" altLang="en-US" sz="1600" kern="100" dirty="0">
                          <a:effectLst/>
                        </a:rPr>
                        <a:t>音</a:t>
                      </a:r>
                      <a:endParaRPr lang="zh-CN" sz="1600" kern="100" dirty="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11831185"/>
                  </a:ext>
                </a:extLst>
              </a:tr>
              <a:tr h="396267">
                <a:tc>
                  <a:txBody>
                    <a:bodyPr/>
                    <a:lstStyle/>
                    <a:p>
                      <a:pPr algn="l">
                        <a:spcAft>
                          <a:spcPts val="0"/>
                        </a:spcAft>
                      </a:pPr>
                      <a:r>
                        <a:rPr lang="en-US" sz="1600" kern="100">
                          <a:effectLst/>
                        </a:rPr>
                        <a:t>QS "L-Aspirated_Stop"</a:t>
                      </a:r>
                      <a:endParaRPr lang="zh-CN" sz="1600" kern="10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tc>
                <a:tc>
                  <a:txBody>
                    <a:bodyPr/>
                    <a:lstStyle/>
                    <a:p>
                      <a:pPr algn="l">
                        <a:spcAft>
                          <a:spcPts val="0"/>
                        </a:spcAft>
                      </a:pPr>
                      <a:r>
                        <a:rPr lang="zh-CN" sz="1600" kern="100">
                          <a:effectLst/>
                        </a:rPr>
                        <a:t>左边音素是否为送气塞音</a:t>
                      </a:r>
                      <a:endParaRPr lang="zh-CN" sz="1600" kern="10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19001212"/>
                  </a:ext>
                </a:extLst>
              </a:tr>
              <a:tr h="396267">
                <a:tc>
                  <a:txBody>
                    <a:bodyPr/>
                    <a:lstStyle/>
                    <a:p>
                      <a:pPr algn="l">
                        <a:spcAft>
                          <a:spcPts val="0"/>
                        </a:spcAft>
                      </a:pPr>
                      <a:r>
                        <a:rPr lang="en-US" sz="1600" kern="100">
                          <a:effectLst/>
                        </a:rPr>
                        <a:t>QS "L-Lateral"</a:t>
                      </a:r>
                      <a:endParaRPr lang="zh-CN" sz="1600" kern="10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tc>
                <a:tc>
                  <a:txBody>
                    <a:bodyPr/>
                    <a:lstStyle/>
                    <a:p>
                      <a:pPr algn="l">
                        <a:spcAft>
                          <a:spcPts val="0"/>
                        </a:spcAft>
                      </a:pPr>
                      <a:r>
                        <a:rPr lang="zh-CN" sz="1600" kern="100">
                          <a:effectLst/>
                        </a:rPr>
                        <a:t>左边音素是否为边音</a:t>
                      </a:r>
                      <a:endParaRPr lang="zh-CN" sz="1600" kern="10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40047138"/>
                  </a:ext>
                </a:extLst>
              </a:tr>
              <a:tr h="396267">
                <a:tc>
                  <a:txBody>
                    <a:bodyPr/>
                    <a:lstStyle/>
                    <a:p>
                      <a:pPr algn="l">
                        <a:spcAft>
                          <a:spcPts val="0"/>
                        </a:spcAft>
                      </a:pPr>
                      <a:r>
                        <a:rPr lang="en-US" sz="1600" kern="100">
                          <a:effectLst/>
                        </a:rPr>
                        <a:t>QS "L-Nasal"</a:t>
                      </a:r>
                      <a:endParaRPr lang="zh-CN" sz="1600" kern="10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tc>
                <a:tc>
                  <a:txBody>
                    <a:bodyPr/>
                    <a:lstStyle/>
                    <a:p>
                      <a:pPr algn="l">
                        <a:spcAft>
                          <a:spcPts val="0"/>
                        </a:spcAft>
                      </a:pPr>
                      <a:r>
                        <a:rPr lang="zh-CN" sz="1600" kern="100">
                          <a:effectLst/>
                        </a:rPr>
                        <a:t>左边音素是否为鼻音</a:t>
                      </a:r>
                      <a:endParaRPr lang="zh-CN" sz="1600" kern="10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30252041"/>
                  </a:ext>
                </a:extLst>
              </a:tr>
              <a:tr h="396267">
                <a:tc>
                  <a:txBody>
                    <a:bodyPr/>
                    <a:lstStyle/>
                    <a:p>
                      <a:pPr algn="l">
                        <a:spcAft>
                          <a:spcPts val="0"/>
                        </a:spcAft>
                      </a:pPr>
                      <a:r>
                        <a:rPr lang="en-US" sz="1600" kern="100">
                          <a:effectLst/>
                        </a:rPr>
                        <a:t>QS "R-Consonant"</a:t>
                      </a:r>
                      <a:endParaRPr lang="zh-CN" sz="1600" kern="10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tc>
                <a:tc>
                  <a:txBody>
                    <a:bodyPr/>
                    <a:lstStyle/>
                    <a:p>
                      <a:pPr algn="l">
                        <a:spcAft>
                          <a:spcPts val="0"/>
                        </a:spcAft>
                      </a:pPr>
                      <a:r>
                        <a:rPr lang="zh-CN" sz="1600" kern="100">
                          <a:effectLst/>
                        </a:rPr>
                        <a:t>右边音素是否为声母</a:t>
                      </a:r>
                      <a:endParaRPr lang="zh-CN" sz="1600" kern="10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71792605"/>
                  </a:ext>
                </a:extLst>
              </a:tr>
              <a:tr h="396267">
                <a:tc>
                  <a:txBody>
                    <a:bodyPr/>
                    <a:lstStyle/>
                    <a:p>
                      <a:pPr algn="l">
                        <a:spcAft>
                          <a:spcPts val="0"/>
                        </a:spcAft>
                      </a:pPr>
                      <a:r>
                        <a:rPr lang="en-US" sz="1600" kern="100">
                          <a:effectLst/>
                        </a:rPr>
                        <a:t>QS "R-Stop"</a:t>
                      </a:r>
                      <a:endParaRPr lang="zh-CN" sz="1600" kern="10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tc>
                <a:tc>
                  <a:txBody>
                    <a:bodyPr/>
                    <a:lstStyle/>
                    <a:p>
                      <a:pPr algn="l">
                        <a:spcAft>
                          <a:spcPts val="0"/>
                        </a:spcAft>
                      </a:pPr>
                      <a:r>
                        <a:rPr lang="zh-CN" sz="1600" kern="100" dirty="0">
                          <a:effectLst/>
                        </a:rPr>
                        <a:t>右边音素是否为塞</a:t>
                      </a:r>
                      <a:r>
                        <a:rPr lang="zh-CN" altLang="en-US" sz="1600" kern="100" dirty="0">
                          <a:effectLst/>
                        </a:rPr>
                        <a:t>音</a:t>
                      </a:r>
                      <a:endParaRPr lang="zh-CN" sz="1600" kern="100" dirty="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03254234"/>
                  </a:ext>
                </a:extLst>
              </a:tr>
              <a:tr h="396267">
                <a:tc>
                  <a:txBody>
                    <a:bodyPr/>
                    <a:lstStyle/>
                    <a:p>
                      <a:pPr algn="l">
                        <a:spcAft>
                          <a:spcPts val="0"/>
                        </a:spcAft>
                      </a:pPr>
                      <a:r>
                        <a:rPr lang="en-US" sz="1600" kern="100">
                          <a:effectLst/>
                        </a:rPr>
                        <a:t>QS "R-Aspirated_Stop"</a:t>
                      </a:r>
                      <a:endParaRPr lang="zh-CN" sz="1600" kern="10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tc>
                <a:tc>
                  <a:txBody>
                    <a:bodyPr/>
                    <a:lstStyle/>
                    <a:p>
                      <a:pPr algn="l">
                        <a:spcAft>
                          <a:spcPts val="0"/>
                        </a:spcAft>
                      </a:pPr>
                      <a:r>
                        <a:rPr lang="zh-CN" sz="1600" kern="100">
                          <a:effectLst/>
                        </a:rPr>
                        <a:t>右边音素是否为送气塞音</a:t>
                      </a:r>
                      <a:endParaRPr lang="zh-CN" sz="1600" kern="10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29977186"/>
                  </a:ext>
                </a:extLst>
              </a:tr>
              <a:tr h="396267">
                <a:tc>
                  <a:txBody>
                    <a:bodyPr/>
                    <a:lstStyle/>
                    <a:p>
                      <a:pPr algn="l">
                        <a:spcAft>
                          <a:spcPts val="0"/>
                        </a:spcAft>
                      </a:pPr>
                      <a:r>
                        <a:rPr lang="en-US" sz="1600" kern="100">
                          <a:effectLst/>
                        </a:rPr>
                        <a:t>QS "R-Lateral"</a:t>
                      </a:r>
                      <a:endParaRPr lang="zh-CN" sz="1600" kern="10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tc>
                <a:tc>
                  <a:txBody>
                    <a:bodyPr/>
                    <a:lstStyle/>
                    <a:p>
                      <a:pPr algn="l">
                        <a:spcAft>
                          <a:spcPts val="0"/>
                        </a:spcAft>
                      </a:pPr>
                      <a:r>
                        <a:rPr lang="zh-CN" sz="1600" kern="100">
                          <a:effectLst/>
                        </a:rPr>
                        <a:t>右边音素是否为边音</a:t>
                      </a:r>
                      <a:endParaRPr lang="zh-CN" sz="1600" kern="10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49683755"/>
                  </a:ext>
                </a:extLst>
              </a:tr>
              <a:tr h="396267">
                <a:tc>
                  <a:txBody>
                    <a:bodyPr/>
                    <a:lstStyle/>
                    <a:p>
                      <a:pPr algn="l">
                        <a:spcAft>
                          <a:spcPts val="0"/>
                        </a:spcAft>
                      </a:pPr>
                      <a:r>
                        <a:rPr lang="en-US" sz="1600" kern="100">
                          <a:effectLst/>
                        </a:rPr>
                        <a:t>QS "R-Nasal"</a:t>
                      </a:r>
                      <a:endParaRPr lang="zh-CN" sz="1600" kern="10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tc>
                <a:tc>
                  <a:txBody>
                    <a:bodyPr/>
                    <a:lstStyle/>
                    <a:p>
                      <a:pPr algn="l">
                        <a:spcAft>
                          <a:spcPts val="0"/>
                        </a:spcAft>
                      </a:pPr>
                      <a:r>
                        <a:rPr lang="zh-CN" sz="1600" kern="100" dirty="0">
                          <a:effectLst/>
                        </a:rPr>
                        <a:t>右边音素是否为鼻音</a:t>
                      </a:r>
                      <a:endParaRPr lang="zh-CN" sz="1600" kern="100" dirty="0">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4240001"/>
                  </a:ext>
                </a:extLst>
              </a:tr>
            </a:tbl>
          </a:graphicData>
        </a:graphic>
      </p:graphicFrame>
    </p:spTree>
    <p:extLst>
      <p:ext uri="{BB962C8B-B14F-4D97-AF65-F5344CB8AC3E}">
        <p14:creationId xmlns:p14="http://schemas.microsoft.com/office/powerpoint/2010/main" val="12357662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4AA143-74D9-4F18-A1A6-7FB4B14A7F2E}"/>
              </a:ext>
            </a:extLst>
          </p:cNvPr>
          <p:cNvSpPr>
            <a:spLocks noGrp="1"/>
          </p:cNvSpPr>
          <p:nvPr>
            <p:ph type="title"/>
          </p:nvPr>
        </p:nvSpPr>
        <p:spPr/>
        <p:txBody>
          <a:bodyPr/>
          <a:lstStyle/>
          <a:p>
            <a:r>
              <a:rPr lang="zh-CN" altLang="en-US" dirty="0"/>
              <a:t>决策树</a:t>
            </a:r>
          </a:p>
        </p:txBody>
      </p:sp>
      <p:grpSp>
        <p:nvGrpSpPr>
          <p:cNvPr id="38" name="组合 37">
            <a:extLst>
              <a:ext uri="{FF2B5EF4-FFF2-40B4-BE49-F238E27FC236}">
                <a16:creationId xmlns:a16="http://schemas.microsoft.com/office/drawing/2014/main" id="{7E5547EA-2C76-45A5-8BE0-0D45285624D7}"/>
              </a:ext>
            </a:extLst>
          </p:cNvPr>
          <p:cNvGrpSpPr/>
          <p:nvPr/>
        </p:nvGrpSpPr>
        <p:grpSpPr>
          <a:xfrm>
            <a:off x="2850525" y="1058093"/>
            <a:ext cx="6787258" cy="4987188"/>
            <a:chOff x="2850525" y="1058093"/>
            <a:chExt cx="6787258" cy="4987188"/>
          </a:xfrm>
        </p:grpSpPr>
        <p:grpSp>
          <p:nvGrpSpPr>
            <p:cNvPr id="95" name="组合 94">
              <a:extLst>
                <a:ext uri="{FF2B5EF4-FFF2-40B4-BE49-F238E27FC236}">
                  <a16:creationId xmlns:a16="http://schemas.microsoft.com/office/drawing/2014/main" id="{24DFEDD7-75BA-4D4D-A683-A3BABEB19877}"/>
                </a:ext>
              </a:extLst>
            </p:cNvPr>
            <p:cNvGrpSpPr/>
            <p:nvPr/>
          </p:nvGrpSpPr>
          <p:grpSpPr>
            <a:xfrm>
              <a:off x="3014956" y="1058093"/>
              <a:ext cx="5750345" cy="4987188"/>
              <a:chOff x="3014956" y="1058093"/>
              <a:chExt cx="5750345" cy="4987188"/>
            </a:xfrm>
          </p:grpSpPr>
          <p:sp>
            <p:nvSpPr>
              <p:cNvPr id="4" name="Oval 8">
                <a:extLst>
                  <a:ext uri="{FF2B5EF4-FFF2-40B4-BE49-F238E27FC236}">
                    <a16:creationId xmlns:a16="http://schemas.microsoft.com/office/drawing/2014/main" id="{3583A220-C110-4C7C-8269-2945C3F7C4AC}"/>
                  </a:ext>
                </a:extLst>
              </p:cNvPr>
              <p:cNvSpPr>
                <a:spLocks noChangeAspect="1" noChangeArrowheads="1"/>
              </p:cNvSpPr>
              <p:nvPr/>
            </p:nvSpPr>
            <p:spPr bwMode="auto">
              <a:xfrm>
                <a:off x="4938332" y="1561245"/>
                <a:ext cx="468000" cy="468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 name="Oval 9">
                <a:extLst>
                  <a:ext uri="{FF2B5EF4-FFF2-40B4-BE49-F238E27FC236}">
                    <a16:creationId xmlns:a16="http://schemas.microsoft.com/office/drawing/2014/main" id="{7A3A511D-0A3A-4B2B-9122-C4B96B00F09A}"/>
                  </a:ext>
                </a:extLst>
              </p:cNvPr>
              <p:cNvSpPr>
                <a:spLocks noChangeAspect="1" noChangeArrowheads="1"/>
              </p:cNvSpPr>
              <p:nvPr/>
            </p:nvSpPr>
            <p:spPr bwMode="auto">
              <a:xfrm>
                <a:off x="4996072" y="1058093"/>
                <a:ext cx="336796" cy="507115"/>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6" name="Oval 8">
                <a:extLst>
                  <a:ext uri="{FF2B5EF4-FFF2-40B4-BE49-F238E27FC236}">
                    <a16:creationId xmlns:a16="http://schemas.microsoft.com/office/drawing/2014/main" id="{BCB1CA4B-3940-4EDC-838C-A253DBA705B7}"/>
                  </a:ext>
                </a:extLst>
              </p:cNvPr>
              <p:cNvSpPr>
                <a:spLocks noChangeAspect="1" noChangeArrowheads="1"/>
              </p:cNvSpPr>
              <p:nvPr/>
            </p:nvSpPr>
            <p:spPr bwMode="auto">
              <a:xfrm>
                <a:off x="5804238" y="1573267"/>
                <a:ext cx="468000" cy="468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 name="Line 11">
                <a:extLst>
                  <a:ext uri="{FF2B5EF4-FFF2-40B4-BE49-F238E27FC236}">
                    <a16:creationId xmlns:a16="http://schemas.microsoft.com/office/drawing/2014/main" id="{8180CDCD-9719-4187-9E32-FEFBDBB09076}"/>
                  </a:ext>
                </a:extLst>
              </p:cNvPr>
              <p:cNvSpPr>
                <a:spLocks noChangeShapeType="1"/>
              </p:cNvSpPr>
              <p:nvPr/>
            </p:nvSpPr>
            <p:spPr bwMode="auto">
              <a:xfrm flipV="1">
                <a:off x="5326748" y="1219249"/>
                <a:ext cx="0" cy="115655"/>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8" name="Oval 8">
                <a:extLst>
                  <a:ext uri="{FF2B5EF4-FFF2-40B4-BE49-F238E27FC236}">
                    <a16:creationId xmlns:a16="http://schemas.microsoft.com/office/drawing/2014/main" id="{2EB2E1E3-B8B0-4E1F-B119-F7B74471E963}"/>
                  </a:ext>
                </a:extLst>
              </p:cNvPr>
              <p:cNvSpPr>
                <a:spLocks noChangeAspect="1" noChangeArrowheads="1"/>
              </p:cNvSpPr>
              <p:nvPr/>
            </p:nvSpPr>
            <p:spPr bwMode="auto">
              <a:xfrm>
                <a:off x="6625528" y="1586645"/>
                <a:ext cx="468000" cy="468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 name="Oval 8">
                <a:extLst>
                  <a:ext uri="{FF2B5EF4-FFF2-40B4-BE49-F238E27FC236}">
                    <a16:creationId xmlns:a16="http://schemas.microsoft.com/office/drawing/2014/main" id="{CDAB95FC-BAD8-48FF-A821-44E1DA7941BD}"/>
                  </a:ext>
                </a:extLst>
              </p:cNvPr>
              <p:cNvSpPr>
                <a:spLocks noChangeAspect="1" noChangeArrowheads="1"/>
              </p:cNvSpPr>
              <p:nvPr/>
            </p:nvSpPr>
            <p:spPr bwMode="auto">
              <a:xfrm>
                <a:off x="7438278" y="1585731"/>
                <a:ext cx="468000" cy="46800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10" name="Oval 8">
                <a:extLst>
                  <a:ext uri="{FF2B5EF4-FFF2-40B4-BE49-F238E27FC236}">
                    <a16:creationId xmlns:a16="http://schemas.microsoft.com/office/drawing/2014/main" id="{DEA61D44-DAB7-4B5F-8A36-81A124F3C04D}"/>
                  </a:ext>
                </a:extLst>
              </p:cNvPr>
              <p:cNvSpPr>
                <a:spLocks noChangeAspect="1" noChangeArrowheads="1"/>
              </p:cNvSpPr>
              <p:nvPr/>
            </p:nvSpPr>
            <p:spPr bwMode="auto">
              <a:xfrm>
                <a:off x="4078321" y="1578222"/>
                <a:ext cx="468000" cy="46800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11" name="TextBox 53">
                <a:extLst>
                  <a:ext uri="{FF2B5EF4-FFF2-40B4-BE49-F238E27FC236}">
                    <a16:creationId xmlns:a16="http://schemas.microsoft.com/office/drawing/2014/main" id="{3A1BE12A-80BD-4D0A-A744-ECBE72589E5E}"/>
                  </a:ext>
                </a:extLst>
              </p:cNvPr>
              <p:cNvSpPr txBox="1"/>
              <p:nvPr/>
            </p:nvSpPr>
            <p:spPr>
              <a:xfrm>
                <a:off x="4961752" y="1565178"/>
                <a:ext cx="468000" cy="468000"/>
              </a:xfrm>
              <a:prstGeom prst="rect">
                <a:avLst/>
              </a:prstGeom>
              <a:noFill/>
            </p:spPr>
            <p:txBody>
              <a:bodyPr wrap="none" rtlCol="0">
                <a:noAutofit/>
              </a:bodyPr>
              <a:lstStyle/>
              <a:p>
                <a:pPr algn="ctr"/>
                <a:r>
                  <a:rPr lang="en-US" altLang="zh-CN" dirty="0"/>
                  <a:t>s</a:t>
                </a:r>
                <a:r>
                  <a:rPr lang="en-US" altLang="zh-CN" baseline="-25000" dirty="0"/>
                  <a:t>2</a:t>
                </a:r>
                <a:endParaRPr lang="zh-CN" altLang="en-US" baseline="-25000" dirty="0"/>
              </a:p>
            </p:txBody>
          </p:sp>
          <p:sp>
            <p:nvSpPr>
              <p:cNvPr id="12" name="TextBox 54">
                <a:extLst>
                  <a:ext uri="{FF2B5EF4-FFF2-40B4-BE49-F238E27FC236}">
                    <a16:creationId xmlns:a16="http://schemas.microsoft.com/office/drawing/2014/main" id="{A034ADD7-16B2-47CD-B940-16DD106BB023}"/>
                  </a:ext>
                </a:extLst>
              </p:cNvPr>
              <p:cNvSpPr txBox="1"/>
              <p:nvPr/>
            </p:nvSpPr>
            <p:spPr>
              <a:xfrm>
                <a:off x="5809624" y="1571611"/>
                <a:ext cx="468000" cy="468000"/>
              </a:xfrm>
              <a:prstGeom prst="rect">
                <a:avLst/>
              </a:prstGeom>
              <a:noFill/>
            </p:spPr>
            <p:txBody>
              <a:bodyPr wrap="none" rtlCol="0">
                <a:noAutofit/>
              </a:bodyPr>
              <a:lstStyle/>
              <a:p>
                <a:pPr algn="ctr"/>
                <a:r>
                  <a:rPr lang="en-US" altLang="zh-CN" dirty="0"/>
                  <a:t>s</a:t>
                </a:r>
                <a:r>
                  <a:rPr lang="en-US" altLang="zh-CN" baseline="-25000" dirty="0"/>
                  <a:t>3</a:t>
                </a:r>
                <a:endParaRPr lang="zh-CN" altLang="en-US" baseline="-25000" dirty="0"/>
              </a:p>
            </p:txBody>
          </p:sp>
          <p:sp>
            <p:nvSpPr>
              <p:cNvPr id="13" name="TextBox 55">
                <a:extLst>
                  <a:ext uri="{FF2B5EF4-FFF2-40B4-BE49-F238E27FC236}">
                    <a16:creationId xmlns:a16="http://schemas.microsoft.com/office/drawing/2014/main" id="{E3378B93-2A4D-4380-8D5D-3EAB212CF3B2}"/>
                  </a:ext>
                </a:extLst>
              </p:cNvPr>
              <p:cNvSpPr txBox="1"/>
              <p:nvPr/>
            </p:nvSpPr>
            <p:spPr>
              <a:xfrm>
                <a:off x="6643161" y="1596607"/>
                <a:ext cx="468000" cy="468000"/>
              </a:xfrm>
              <a:prstGeom prst="rect">
                <a:avLst/>
              </a:prstGeom>
              <a:noFill/>
            </p:spPr>
            <p:txBody>
              <a:bodyPr wrap="none" rtlCol="0">
                <a:noAutofit/>
              </a:bodyPr>
              <a:lstStyle/>
              <a:p>
                <a:pPr algn="ctr"/>
                <a:r>
                  <a:rPr lang="en-US" altLang="zh-CN" dirty="0"/>
                  <a:t>s</a:t>
                </a:r>
                <a:r>
                  <a:rPr lang="en-US" altLang="zh-CN" baseline="-25000" dirty="0"/>
                  <a:t>4</a:t>
                </a:r>
                <a:endParaRPr lang="zh-CN" altLang="en-US" baseline="-25000" dirty="0"/>
              </a:p>
            </p:txBody>
          </p:sp>
          <p:sp>
            <p:nvSpPr>
              <p:cNvPr id="14" name="TextBox 57">
                <a:extLst>
                  <a:ext uri="{FF2B5EF4-FFF2-40B4-BE49-F238E27FC236}">
                    <a16:creationId xmlns:a16="http://schemas.microsoft.com/office/drawing/2014/main" id="{A1C00395-FE6D-485C-BCE5-CA12B829E8CA}"/>
                  </a:ext>
                </a:extLst>
              </p:cNvPr>
              <p:cNvSpPr txBox="1"/>
              <p:nvPr/>
            </p:nvSpPr>
            <p:spPr>
              <a:xfrm>
                <a:off x="7443747" y="1593088"/>
                <a:ext cx="468000" cy="468000"/>
              </a:xfrm>
              <a:prstGeom prst="rect">
                <a:avLst/>
              </a:prstGeom>
              <a:noFill/>
            </p:spPr>
            <p:txBody>
              <a:bodyPr wrap="none" rtlCol="0">
                <a:noAutofit/>
              </a:bodyPr>
              <a:lstStyle/>
              <a:p>
                <a:pPr algn="ctr"/>
                <a:r>
                  <a:rPr lang="en-US" altLang="zh-CN" dirty="0"/>
                  <a:t>s</a:t>
                </a:r>
                <a:r>
                  <a:rPr lang="en-US" altLang="zh-CN" baseline="-25000" dirty="0"/>
                  <a:t>5</a:t>
                </a:r>
                <a:endParaRPr lang="zh-CN" altLang="en-US" baseline="-25000" dirty="0"/>
              </a:p>
            </p:txBody>
          </p:sp>
          <p:sp>
            <p:nvSpPr>
              <p:cNvPr id="15" name="Oval 9">
                <a:extLst>
                  <a:ext uri="{FF2B5EF4-FFF2-40B4-BE49-F238E27FC236}">
                    <a16:creationId xmlns:a16="http://schemas.microsoft.com/office/drawing/2014/main" id="{360F0EC2-4E86-4560-B2CB-95210E9AA467}"/>
                  </a:ext>
                </a:extLst>
              </p:cNvPr>
              <p:cNvSpPr>
                <a:spLocks noChangeAspect="1" noChangeArrowheads="1"/>
              </p:cNvSpPr>
              <p:nvPr/>
            </p:nvSpPr>
            <p:spPr bwMode="auto">
              <a:xfrm>
                <a:off x="5875472" y="1058633"/>
                <a:ext cx="336796" cy="507115"/>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16" name="Line 11">
                <a:extLst>
                  <a:ext uri="{FF2B5EF4-FFF2-40B4-BE49-F238E27FC236}">
                    <a16:creationId xmlns:a16="http://schemas.microsoft.com/office/drawing/2014/main" id="{E36C4CF7-B03E-4939-BCC9-3631ACEF60A3}"/>
                  </a:ext>
                </a:extLst>
              </p:cNvPr>
              <p:cNvSpPr>
                <a:spLocks noChangeShapeType="1"/>
              </p:cNvSpPr>
              <p:nvPr/>
            </p:nvSpPr>
            <p:spPr bwMode="auto">
              <a:xfrm flipV="1">
                <a:off x="6213974" y="1231211"/>
                <a:ext cx="0" cy="115655"/>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17" name="Oval 9">
                <a:extLst>
                  <a:ext uri="{FF2B5EF4-FFF2-40B4-BE49-F238E27FC236}">
                    <a16:creationId xmlns:a16="http://schemas.microsoft.com/office/drawing/2014/main" id="{0323DE17-67D8-4B49-8312-D6A6F22057F9}"/>
                  </a:ext>
                </a:extLst>
              </p:cNvPr>
              <p:cNvSpPr>
                <a:spLocks noChangeAspect="1" noChangeArrowheads="1"/>
              </p:cNvSpPr>
              <p:nvPr/>
            </p:nvSpPr>
            <p:spPr bwMode="auto">
              <a:xfrm>
                <a:off x="6690804" y="1072269"/>
                <a:ext cx="336796" cy="507115"/>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18" name="Line 11">
                <a:extLst>
                  <a:ext uri="{FF2B5EF4-FFF2-40B4-BE49-F238E27FC236}">
                    <a16:creationId xmlns:a16="http://schemas.microsoft.com/office/drawing/2014/main" id="{5CA37DCC-2ECB-450C-9219-14D12F2394D0}"/>
                  </a:ext>
                </a:extLst>
              </p:cNvPr>
              <p:cNvSpPr>
                <a:spLocks noChangeShapeType="1"/>
              </p:cNvSpPr>
              <p:nvPr/>
            </p:nvSpPr>
            <p:spPr bwMode="auto">
              <a:xfrm flipV="1">
                <a:off x="7027830" y="1247601"/>
                <a:ext cx="0" cy="115655"/>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19" name="直接箭头连接符 18">
                <a:extLst>
                  <a:ext uri="{FF2B5EF4-FFF2-40B4-BE49-F238E27FC236}">
                    <a16:creationId xmlns:a16="http://schemas.microsoft.com/office/drawing/2014/main" id="{A7E3585C-6C03-4AE6-A307-AC404E1A5C32}"/>
                  </a:ext>
                </a:extLst>
              </p:cNvPr>
              <p:cNvCxnSpPr>
                <a:cxnSpLocks/>
              </p:cNvCxnSpPr>
              <p:nvPr/>
            </p:nvCxnSpPr>
            <p:spPr>
              <a:xfrm>
                <a:off x="5405960" y="1804816"/>
                <a:ext cx="395495" cy="7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C74FEA97-D04C-4DC1-82D3-EB2D6439B9C3}"/>
                  </a:ext>
                </a:extLst>
              </p:cNvPr>
              <p:cNvCxnSpPr>
                <a:cxnSpLocks/>
              </p:cNvCxnSpPr>
              <p:nvPr/>
            </p:nvCxnSpPr>
            <p:spPr>
              <a:xfrm>
                <a:off x="6277600" y="1817192"/>
                <a:ext cx="344857" cy="3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76D59321-5FEE-4D2B-B5D7-8E008CA164BF}"/>
                  </a:ext>
                </a:extLst>
              </p:cNvPr>
              <p:cNvCxnSpPr>
                <a:cxnSpLocks/>
                <a:stCxn id="8" idx="6"/>
                <a:endCxn id="14" idx="1"/>
              </p:cNvCxnSpPr>
              <p:nvPr/>
            </p:nvCxnSpPr>
            <p:spPr>
              <a:xfrm>
                <a:off x="7093528" y="1820645"/>
                <a:ext cx="350219" cy="6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53">
                <a:extLst>
                  <a:ext uri="{FF2B5EF4-FFF2-40B4-BE49-F238E27FC236}">
                    <a16:creationId xmlns:a16="http://schemas.microsoft.com/office/drawing/2014/main" id="{09D7A1E9-F9D2-4AF9-95D8-B7AEEC4DBDFC}"/>
                  </a:ext>
                </a:extLst>
              </p:cNvPr>
              <p:cNvSpPr txBox="1"/>
              <p:nvPr/>
            </p:nvSpPr>
            <p:spPr>
              <a:xfrm>
                <a:off x="4108257" y="1596607"/>
                <a:ext cx="468000" cy="468000"/>
              </a:xfrm>
              <a:prstGeom prst="rect">
                <a:avLst/>
              </a:prstGeom>
              <a:noFill/>
            </p:spPr>
            <p:txBody>
              <a:bodyPr wrap="none" rtlCol="0">
                <a:noAutofit/>
              </a:bodyPr>
              <a:lstStyle/>
              <a:p>
                <a:pPr algn="ctr"/>
                <a:r>
                  <a:rPr lang="en-US" altLang="zh-CN" dirty="0"/>
                  <a:t>s</a:t>
                </a:r>
                <a:r>
                  <a:rPr lang="en-US" altLang="zh-CN" baseline="-25000" dirty="0"/>
                  <a:t>1</a:t>
                </a:r>
                <a:endParaRPr lang="zh-CN" altLang="en-US" baseline="-25000" dirty="0"/>
              </a:p>
            </p:txBody>
          </p:sp>
          <p:cxnSp>
            <p:nvCxnSpPr>
              <p:cNvPr id="23" name="直接箭头连接符 22">
                <a:extLst>
                  <a:ext uri="{FF2B5EF4-FFF2-40B4-BE49-F238E27FC236}">
                    <a16:creationId xmlns:a16="http://schemas.microsoft.com/office/drawing/2014/main" id="{5BA0AD96-6AFE-45FB-8EAD-BB1224122D0D}"/>
                  </a:ext>
                </a:extLst>
              </p:cNvPr>
              <p:cNvCxnSpPr>
                <a:cxnSpLocks/>
              </p:cNvCxnSpPr>
              <p:nvPr/>
            </p:nvCxnSpPr>
            <p:spPr>
              <a:xfrm>
                <a:off x="4538026" y="1804816"/>
                <a:ext cx="395495" cy="7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390571B2-CB4F-4E5F-A3C4-4943F6756241}"/>
                  </a:ext>
                </a:extLst>
              </p:cNvPr>
              <p:cNvSpPr txBox="1"/>
              <p:nvPr/>
            </p:nvSpPr>
            <p:spPr>
              <a:xfrm>
                <a:off x="4383652" y="2120726"/>
                <a:ext cx="3070071" cy="369332"/>
              </a:xfrm>
              <a:prstGeom prst="rect">
                <a:avLst/>
              </a:prstGeom>
              <a:noFill/>
            </p:spPr>
            <p:txBody>
              <a:bodyPr wrap="none" rtlCol="0">
                <a:spAutoFit/>
              </a:bodyPr>
              <a:lstStyle/>
              <a:p>
                <a:r>
                  <a:rPr lang="zh-CN" altLang="en-US" dirty="0"/>
                  <a:t>三音子中间音素</a:t>
                </a:r>
                <a:r>
                  <a:rPr lang="en-US" altLang="zh-CN" dirty="0"/>
                  <a:t>a</a:t>
                </a:r>
                <a:r>
                  <a:rPr lang="zh-CN" altLang="en-US" dirty="0"/>
                  <a:t>的中间状态</a:t>
                </a:r>
              </a:p>
            </p:txBody>
          </p:sp>
          <p:sp>
            <p:nvSpPr>
              <p:cNvPr id="25" name="流程图: 接点 24">
                <a:extLst>
                  <a:ext uri="{FF2B5EF4-FFF2-40B4-BE49-F238E27FC236}">
                    <a16:creationId xmlns:a16="http://schemas.microsoft.com/office/drawing/2014/main" id="{D81A5218-64A1-45ED-B632-180581262118}"/>
                  </a:ext>
                </a:extLst>
              </p:cNvPr>
              <p:cNvSpPr>
                <a:spLocks noChangeAspect="1"/>
              </p:cNvSpPr>
              <p:nvPr/>
            </p:nvSpPr>
            <p:spPr>
              <a:xfrm>
                <a:off x="5785994" y="2722314"/>
                <a:ext cx="540000" cy="5400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6" name="流程图: 接点 25">
                <a:extLst>
                  <a:ext uri="{FF2B5EF4-FFF2-40B4-BE49-F238E27FC236}">
                    <a16:creationId xmlns:a16="http://schemas.microsoft.com/office/drawing/2014/main" id="{8826CB1A-5A23-4B5C-8C1C-72187510B66B}"/>
                  </a:ext>
                </a:extLst>
              </p:cNvPr>
              <p:cNvSpPr>
                <a:spLocks noChangeAspect="1"/>
              </p:cNvSpPr>
              <p:nvPr/>
            </p:nvSpPr>
            <p:spPr>
              <a:xfrm>
                <a:off x="4538026" y="3797992"/>
                <a:ext cx="540000" cy="5400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7" name="流程图: 接点 26">
                <a:extLst>
                  <a:ext uri="{FF2B5EF4-FFF2-40B4-BE49-F238E27FC236}">
                    <a16:creationId xmlns:a16="http://schemas.microsoft.com/office/drawing/2014/main" id="{63F39B7F-4EDE-45D8-A08C-9529F352DD2A}"/>
                  </a:ext>
                </a:extLst>
              </p:cNvPr>
              <p:cNvSpPr>
                <a:spLocks noChangeAspect="1"/>
              </p:cNvSpPr>
              <p:nvPr/>
            </p:nvSpPr>
            <p:spPr>
              <a:xfrm>
                <a:off x="3836558" y="5155457"/>
                <a:ext cx="540000" cy="540000"/>
              </a:xfrm>
              <a:prstGeom prst="flowChartConnec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cxnSp>
            <p:nvCxnSpPr>
              <p:cNvPr id="29" name="直接连接符 28">
                <a:extLst>
                  <a:ext uri="{FF2B5EF4-FFF2-40B4-BE49-F238E27FC236}">
                    <a16:creationId xmlns:a16="http://schemas.microsoft.com/office/drawing/2014/main" id="{71199778-EAE2-4DBF-BBCA-7632DED9A9F8}"/>
                  </a:ext>
                </a:extLst>
              </p:cNvPr>
              <p:cNvCxnSpPr>
                <a:stCxn id="12" idx="2"/>
                <a:endCxn id="25" idx="0"/>
              </p:cNvCxnSpPr>
              <p:nvPr/>
            </p:nvCxnSpPr>
            <p:spPr>
              <a:xfrm>
                <a:off x="6043624" y="2039611"/>
                <a:ext cx="12370" cy="682703"/>
              </a:xfrm>
              <a:prstGeom prst="line">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0" name="流程图: 接点 29">
                <a:extLst>
                  <a:ext uri="{FF2B5EF4-FFF2-40B4-BE49-F238E27FC236}">
                    <a16:creationId xmlns:a16="http://schemas.microsoft.com/office/drawing/2014/main" id="{844123DD-2E6F-47A5-BBDD-A020943A0C8A}"/>
                  </a:ext>
                </a:extLst>
              </p:cNvPr>
              <p:cNvSpPr>
                <a:spLocks noChangeAspect="1"/>
              </p:cNvSpPr>
              <p:nvPr/>
            </p:nvSpPr>
            <p:spPr>
              <a:xfrm>
                <a:off x="7131732" y="3877073"/>
                <a:ext cx="540000" cy="5400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1" name="流程图: 接点 30">
                <a:extLst>
                  <a:ext uri="{FF2B5EF4-FFF2-40B4-BE49-F238E27FC236}">
                    <a16:creationId xmlns:a16="http://schemas.microsoft.com/office/drawing/2014/main" id="{53C2D0C4-10A6-4974-91E9-523A7D036456}"/>
                  </a:ext>
                </a:extLst>
              </p:cNvPr>
              <p:cNvSpPr>
                <a:spLocks noChangeAspect="1"/>
              </p:cNvSpPr>
              <p:nvPr/>
            </p:nvSpPr>
            <p:spPr>
              <a:xfrm>
                <a:off x="6438006" y="5155457"/>
                <a:ext cx="540000" cy="540000"/>
              </a:xfrm>
              <a:prstGeom prst="flowChartConnec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cxnSp>
            <p:nvCxnSpPr>
              <p:cNvPr id="33" name="直接连接符 32">
                <a:extLst>
                  <a:ext uri="{FF2B5EF4-FFF2-40B4-BE49-F238E27FC236}">
                    <a16:creationId xmlns:a16="http://schemas.microsoft.com/office/drawing/2014/main" id="{0B3BCA2E-6CBE-4FA6-96C6-26F186A5D7AE}"/>
                  </a:ext>
                </a:extLst>
              </p:cNvPr>
              <p:cNvCxnSpPr>
                <a:cxnSpLocks/>
                <a:stCxn id="25" idx="3"/>
                <a:endCxn id="26" idx="7"/>
              </p:cNvCxnSpPr>
              <p:nvPr/>
            </p:nvCxnSpPr>
            <p:spPr>
              <a:xfrm flipH="1">
                <a:off x="4998945" y="3183233"/>
                <a:ext cx="866130" cy="693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13291471-E4BB-4D84-BAA2-A8C7EC7DFD9A}"/>
                  </a:ext>
                </a:extLst>
              </p:cNvPr>
              <p:cNvCxnSpPr>
                <a:cxnSpLocks/>
                <a:stCxn id="26" idx="3"/>
                <a:endCxn id="27" idx="0"/>
              </p:cNvCxnSpPr>
              <p:nvPr/>
            </p:nvCxnSpPr>
            <p:spPr>
              <a:xfrm flipH="1">
                <a:off x="4106558" y="4258911"/>
                <a:ext cx="510549" cy="896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38B761F5-4F2D-4A35-BD1A-AC83725B1893}"/>
                  </a:ext>
                </a:extLst>
              </p:cNvPr>
              <p:cNvCxnSpPr>
                <a:cxnSpLocks/>
                <a:stCxn id="25" idx="5"/>
                <a:endCxn id="30" idx="1"/>
              </p:cNvCxnSpPr>
              <p:nvPr/>
            </p:nvCxnSpPr>
            <p:spPr>
              <a:xfrm>
                <a:off x="6246913" y="3183233"/>
                <a:ext cx="963900" cy="772921"/>
              </a:xfrm>
              <a:prstGeom prst="line">
                <a:avLst/>
              </a:prstGeom>
            </p:spPr>
            <p:style>
              <a:lnRef idx="1">
                <a:schemeClr val="accent1"/>
              </a:lnRef>
              <a:fillRef idx="0">
                <a:schemeClr val="accent1"/>
              </a:fillRef>
              <a:effectRef idx="0">
                <a:schemeClr val="accent1"/>
              </a:effectRef>
              <a:fontRef idx="minor">
                <a:schemeClr val="tx1"/>
              </a:fontRef>
            </p:style>
          </p:cxnSp>
          <p:sp>
            <p:nvSpPr>
              <p:cNvPr id="40" name="流程图: 接点 39">
                <a:extLst>
                  <a:ext uri="{FF2B5EF4-FFF2-40B4-BE49-F238E27FC236}">
                    <a16:creationId xmlns:a16="http://schemas.microsoft.com/office/drawing/2014/main" id="{01C81E5E-5332-4F74-8440-9FA2DF5C90AF}"/>
                  </a:ext>
                </a:extLst>
              </p:cNvPr>
              <p:cNvSpPr>
                <a:spLocks noChangeAspect="1"/>
              </p:cNvSpPr>
              <p:nvPr/>
            </p:nvSpPr>
            <p:spPr>
              <a:xfrm>
                <a:off x="5063707" y="5155457"/>
                <a:ext cx="540000" cy="540000"/>
              </a:xfrm>
              <a:prstGeom prst="flowChartConnec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cxnSp>
            <p:nvCxnSpPr>
              <p:cNvPr id="42" name="直接连接符 41">
                <a:extLst>
                  <a:ext uri="{FF2B5EF4-FFF2-40B4-BE49-F238E27FC236}">
                    <a16:creationId xmlns:a16="http://schemas.microsoft.com/office/drawing/2014/main" id="{C91DB386-EFCD-4A2B-9CE7-EFC9E6C60B44}"/>
                  </a:ext>
                </a:extLst>
              </p:cNvPr>
              <p:cNvCxnSpPr>
                <a:cxnSpLocks/>
                <a:stCxn id="26" idx="5"/>
                <a:endCxn id="40" idx="0"/>
              </p:cNvCxnSpPr>
              <p:nvPr/>
            </p:nvCxnSpPr>
            <p:spPr>
              <a:xfrm>
                <a:off x="4998945" y="4258911"/>
                <a:ext cx="334762" cy="896546"/>
              </a:xfrm>
              <a:prstGeom prst="line">
                <a:avLst/>
              </a:prstGeom>
            </p:spPr>
            <p:style>
              <a:lnRef idx="1">
                <a:schemeClr val="accent1"/>
              </a:lnRef>
              <a:fillRef idx="0">
                <a:schemeClr val="accent1"/>
              </a:fillRef>
              <a:effectRef idx="0">
                <a:schemeClr val="accent1"/>
              </a:effectRef>
              <a:fontRef idx="minor">
                <a:schemeClr val="tx1"/>
              </a:fontRef>
            </p:style>
          </p:cxnSp>
          <p:sp>
            <p:nvSpPr>
              <p:cNvPr id="46" name="流程图: 接点 45">
                <a:extLst>
                  <a:ext uri="{FF2B5EF4-FFF2-40B4-BE49-F238E27FC236}">
                    <a16:creationId xmlns:a16="http://schemas.microsoft.com/office/drawing/2014/main" id="{E1FC2513-9C91-412B-97A3-AAD5512087A6}"/>
                  </a:ext>
                </a:extLst>
              </p:cNvPr>
              <p:cNvSpPr>
                <a:spLocks noChangeAspect="1"/>
              </p:cNvSpPr>
              <p:nvPr/>
            </p:nvSpPr>
            <p:spPr>
              <a:xfrm>
                <a:off x="7854804" y="5155457"/>
                <a:ext cx="540000" cy="540000"/>
              </a:xfrm>
              <a:prstGeom prst="flowChartConnec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cxnSp>
            <p:nvCxnSpPr>
              <p:cNvPr id="48" name="直接连接符 47">
                <a:extLst>
                  <a:ext uri="{FF2B5EF4-FFF2-40B4-BE49-F238E27FC236}">
                    <a16:creationId xmlns:a16="http://schemas.microsoft.com/office/drawing/2014/main" id="{F368111A-D453-4464-ADFB-47F8ED53A932}"/>
                  </a:ext>
                </a:extLst>
              </p:cNvPr>
              <p:cNvCxnSpPr>
                <a:stCxn id="30" idx="3"/>
                <a:endCxn id="31" idx="0"/>
              </p:cNvCxnSpPr>
              <p:nvPr/>
            </p:nvCxnSpPr>
            <p:spPr>
              <a:xfrm flipH="1">
                <a:off x="6708006" y="4337992"/>
                <a:ext cx="502807" cy="817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435785CE-8602-4DE8-8439-E93935B22DCE}"/>
                  </a:ext>
                </a:extLst>
              </p:cNvPr>
              <p:cNvCxnSpPr>
                <a:cxnSpLocks/>
                <a:stCxn id="46" idx="0"/>
                <a:endCxn id="30" idx="5"/>
              </p:cNvCxnSpPr>
              <p:nvPr/>
            </p:nvCxnSpPr>
            <p:spPr>
              <a:xfrm flipH="1" flipV="1">
                <a:off x="7592651" y="4337992"/>
                <a:ext cx="532153" cy="817465"/>
              </a:xfrm>
              <a:prstGeom prst="line">
                <a:avLst/>
              </a:prstGeom>
            </p:spPr>
            <p:style>
              <a:lnRef idx="1">
                <a:schemeClr val="accent1"/>
              </a:lnRef>
              <a:fillRef idx="0">
                <a:schemeClr val="accent1"/>
              </a:fillRef>
              <a:effectRef idx="0">
                <a:schemeClr val="accent1"/>
              </a:effectRef>
              <a:fontRef idx="minor">
                <a:schemeClr val="tx1"/>
              </a:fontRef>
            </p:style>
          </p:cxnSp>
          <p:sp>
            <p:nvSpPr>
              <p:cNvPr id="77" name="文本框 76">
                <a:extLst>
                  <a:ext uri="{FF2B5EF4-FFF2-40B4-BE49-F238E27FC236}">
                    <a16:creationId xmlns:a16="http://schemas.microsoft.com/office/drawing/2014/main" id="{1C839F03-574F-4677-93FF-99BC9C6BA2C8}"/>
                  </a:ext>
                </a:extLst>
              </p:cNvPr>
              <p:cNvSpPr txBox="1"/>
              <p:nvPr/>
            </p:nvSpPr>
            <p:spPr>
              <a:xfrm>
                <a:off x="6344870" y="2758447"/>
                <a:ext cx="865943" cy="369332"/>
              </a:xfrm>
              <a:prstGeom prst="rect">
                <a:avLst/>
              </a:prstGeom>
              <a:noFill/>
            </p:spPr>
            <p:txBody>
              <a:bodyPr wrap="none" rtlCol="0">
                <a:spAutoFit/>
              </a:bodyPr>
              <a:lstStyle/>
              <a:p>
                <a:r>
                  <a:rPr lang="en-US" altLang="zh-CN" dirty="0"/>
                  <a:t>L-Stop</a:t>
                </a:r>
                <a:endParaRPr lang="zh-CN" altLang="en-US" dirty="0"/>
              </a:p>
            </p:txBody>
          </p:sp>
          <p:sp>
            <p:nvSpPr>
              <p:cNvPr id="78" name="文本框 77">
                <a:extLst>
                  <a:ext uri="{FF2B5EF4-FFF2-40B4-BE49-F238E27FC236}">
                    <a16:creationId xmlns:a16="http://schemas.microsoft.com/office/drawing/2014/main" id="{68D4B099-2016-426C-8384-42B765D69E0B}"/>
                  </a:ext>
                </a:extLst>
              </p:cNvPr>
              <p:cNvSpPr txBox="1"/>
              <p:nvPr/>
            </p:nvSpPr>
            <p:spPr>
              <a:xfrm>
                <a:off x="5031031" y="3208778"/>
                <a:ext cx="449162" cy="307777"/>
              </a:xfrm>
              <a:prstGeom prst="rect">
                <a:avLst/>
              </a:prstGeom>
              <a:noFill/>
            </p:spPr>
            <p:txBody>
              <a:bodyPr wrap="none" rtlCol="0">
                <a:spAutoFit/>
              </a:bodyPr>
              <a:lstStyle/>
              <a:p>
                <a:r>
                  <a:rPr lang="en-US" altLang="zh-CN" sz="1400" dirty="0"/>
                  <a:t>Yes</a:t>
                </a:r>
                <a:endParaRPr lang="zh-CN" altLang="en-US" sz="1400" dirty="0"/>
              </a:p>
            </p:txBody>
          </p:sp>
          <p:sp>
            <p:nvSpPr>
              <p:cNvPr id="79" name="文本框 78">
                <a:extLst>
                  <a:ext uri="{FF2B5EF4-FFF2-40B4-BE49-F238E27FC236}">
                    <a16:creationId xmlns:a16="http://schemas.microsoft.com/office/drawing/2014/main" id="{A10141DA-04A0-431C-9777-A6ECDA5CA7B3}"/>
                  </a:ext>
                </a:extLst>
              </p:cNvPr>
              <p:cNvSpPr txBox="1"/>
              <p:nvPr/>
            </p:nvSpPr>
            <p:spPr>
              <a:xfrm>
                <a:off x="6622457" y="3257645"/>
                <a:ext cx="418704" cy="307777"/>
              </a:xfrm>
              <a:prstGeom prst="rect">
                <a:avLst/>
              </a:prstGeom>
              <a:noFill/>
            </p:spPr>
            <p:txBody>
              <a:bodyPr wrap="none" rtlCol="0">
                <a:spAutoFit/>
              </a:bodyPr>
              <a:lstStyle/>
              <a:p>
                <a:r>
                  <a:rPr lang="en-US" altLang="zh-CN" sz="1400" dirty="0"/>
                  <a:t>No</a:t>
                </a:r>
                <a:endParaRPr lang="zh-CN" altLang="en-US" sz="1400" dirty="0"/>
              </a:p>
            </p:txBody>
          </p:sp>
          <p:sp>
            <p:nvSpPr>
              <p:cNvPr id="80" name="文本框 79">
                <a:extLst>
                  <a:ext uri="{FF2B5EF4-FFF2-40B4-BE49-F238E27FC236}">
                    <a16:creationId xmlns:a16="http://schemas.microsoft.com/office/drawing/2014/main" id="{A288A60A-6913-47B8-8875-ED90428A087E}"/>
                  </a:ext>
                </a:extLst>
              </p:cNvPr>
              <p:cNvSpPr txBox="1"/>
              <p:nvPr/>
            </p:nvSpPr>
            <p:spPr>
              <a:xfrm>
                <a:off x="3907089" y="4362377"/>
                <a:ext cx="449162" cy="307777"/>
              </a:xfrm>
              <a:prstGeom prst="rect">
                <a:avLst/>
              </a:prstGeom>
              <a:noFill/>
            </p:spPr>
            <p:txBody>
              <a:bodyPr wrap="none" rtlCol="0">
                <a:spAutoFit/>
              </a:bodyPr>
              <a:lstStyle/>
              <a:p>
                <a:r>
                  <a:rPr lang="en-US" altLang="zh-CN" sz="1400" dirty="0"/>
                  <a:t>Yes</a:t>
                </a:r>
                <a:endParaRPr lang="zh-CN" altLang="en-US" sz="1400" dirty="0"/>
              </a:p>
            </p:txBody>
          </p:sp>
          <p:sp>
            <p:nvSpPr>
              <p:cNvPr id="82" name="文本框 81">
                <a:extLst>
                  <a:ext uri="{FF2B5EF4-FFF2-40B4-BE49-F238E27FC236}">
                    <a16:creationId xmlns:a16="http://schemas.microsoft.com/office/drawing/2014/main" id="{2CD05282-C164-4BED-9917-5C3FE6F5C51E}"/>
                  </a:ext>
                </a:extLst>
              </p:cNvPr>
              <p:cNvSpPr txBox="1"/>
              <p:nvPr/>
            </p:nvSpPr>
            <p:spPr>
              <a:xfrm>
                <a:off x="6518721" y="4424660"/>
                <a:ext cx="449162" cy="307777"/>
              </a:xfrm>
              <a:prstGeom prst="rect">
                <a:avLst/>
              </a:prstGeom>
              <a:noFill/>
            </p:spPr>
            <p:txBody>
              <a:bodyPr wrap="none" rtlCol="0">
                <a:spAutoFit/>
              </a:bodyPr>
              <a:lstStyle/>
              <a:p>
                <a:r>
                  <a:rPr lang="en-US" altLang="zh-CN" sz="1400" dirty="0"/>
                  <a:t>Yes</a:t>
                </a:r>
                <a:endParaRPr lang="zh-CN" altLang="en-US" sz="1400" dirty="0"/>
              </a:p>
            </p:txBody>
          </p:sp>
          <p:sp>
            <p:nvSpPr>
              <p:cNvPr id="84" name="文本框 83">
                <a:extLst>
                  <a:ext uri="{FF2B5EF4-FFF2-40B4-BE49-F238E27FC236}">
                    <a16:creationId xmlns:a16="http://schemas.microsoft.com/office/drawing/2014/main" id="{C712AFD8-BB01-4DFA-AF13-F3253B9F40EA}"/>
                  </a:ext>
                </a:extLst>
              </p:cNvPr>
              <p:cNvSpPr txBox="1"/>
              <p:nvPr/>
            </p:nvSpPr>
            <p:spPr>
              <a:xfrm>
                <a:off x="5139784" y="4395575"/>
                <a:ext cx="418704" cy="307777"/>
              </a:xfrm>
              <a:prstGeom prst="rect">
                <a:avLst/>
              </a:prstGeom>
              <a:noFill/>
            </p:spPr>
            <p:txBody>
              <a:bodyPr wrap="none" rtlCol="0">
                <a:spAutoFit/>
              </a:bodyPr>
              <a:lstStyle/>
              <a:p>
                <a:r>
                  <a:rPr lang="en-US" altLang="zh-CN" sz="1400" dirty="0"/>
                  <a:t>No</a:t>
                </a:r>
                <a:endParaRPr lang="zh-CN" altLang="en-US" sz="1400" dirty="0"/>
              </a:p>
            </p:txBody>
          </p:sp>
          <p:sp>
            <p:nvSpPr>
              <p:cNvPr id="85" name="文本框 84">
                <a:extLst>
                  <a:ext uri="{FF2B5EF4-FFF2-40B4-BE49-F238E27FC236}">
                    <a16:creationId xmlns:a16="http://schemas.microsoft.com/office/drawing/2014/main" id="{970EA5F1-FF9A-41F9-9F57-E017809107F9}"/>
                  </a:ext>
                </a:extLst>
              </p:cNvPr>
              <p:cNvSpPr txBox="1"/>
              <p:nvPr/>
            </p:nvSpPr>
            <p:spPr>
              <a:xfrm>
                <a:off x="7790187" y="4424660"/>
                <a:ext cx="418704" cy="307777"/>
              </a:xfrm>
              <a:prstGeom prst="rect">
                <a:avLst/>
              </a:prstGeom>
              <a:noFill/>
            </p:spPr>
            <p:txBody>
              <a:bodyPr wrap="none" rtlCol="0">
                <a:spAutoFit/>
              </a:bodyPr>
              <a:lstStyle/>
              <a:p>
                <a:r>
                  <a:rPr lang="en-US" altLang="zh-CN" sz="1400" dirty="0"/>
                  <a:t>No</a:t>
                </a:r>
                <a:endParaRPr lang="zh-CN" altLang="en-US" sz="1400" dirty="0"/>
              </a:p>
            </p:txBody>
          </p:sp>
          <p:sp>
            <p:nvSpPr>
              <p:cNvPr id="88" name="文本框 87">
                <a:extLst>
                  <a:ext uri="{FF2B5EF4-FFF2-40B4-BE49-F238E27FC236}">
                    <a16:creationId xmlns:a16="http://schemas.microsoft.com/office/drawing/2014/main" id="{E2ACD5D9-5697-41A7-A515-05E11BF650D8}"/>
                  </a:ext>
                </a:extLst>
              </p:cNvPr>
              <p:cNvSpPr txBox="1"/>
              <p:nvPr/>
            </p:nvSpPr>
            <p:spPr>
              <a:xfrm>
                <a:off x="5050931" y="3850391"/>
                <a:ext cx="978153" cy="369332"/>
              </a:xfrm>
              <a:prstGeom prst="rect">
                <a:avLst/>
              </a:prstGeom>
              <a:noFill/>
            </p:spPr>
            <p:txBody>
              <a:bodyPr wrap="none" rtlCol="0">
                <a:spAutoFit/>
              </a:bodyPr>
              <a:lstStyle/>
              <a:p>
                <a:r>
                  <a:rPr lang="en-US" altLang="zh-CN" dirty="0"/>
                  <a:t>R-Nasal</a:t>
                </a:r>
                <a:endParaRPr lang="zh-CN" altLang="en-US" dirty="0"/>
              </a:p>
            </p:txBody>
          </p:sp>
          <p:sp>
            <p:nvSpPr>
              <p:cNvPr id="89" name="文本框 88">
                <a:extLst>
                  <a:ext uri="{FF2B5EF4-FFF2-40B4-BE49-F238E27FC236}">
                    <a16:creationId xmlns:a16="http://schemas.microsoft.com/office/drawing/2014/main" id="{90C3A941-281C-4D1D-A165-18D8FD0C0052}"/>
                  </a:ext>
                </a:extLst>
              </p:cNvPr>
              <p:cNvSpPr txBox="1"/>
              <p:nvPr/>
            </p:nvSpPr>
            <p:spPr>
              <a:xfrm>
                <a:off x="3014956" y="5675949"/>
                <a:ext cx="1726755" cy="369332"/>
              </a:xfrm>
              <a:prstGeom prst="rect">
                <a:avLst/>
              </a:prstGeom>
              <a:noFill/>
            </p:spPr>
            <p:txBody>
              <a:bodyPr wrap="none" rtlCol="0">
                <a:spAutoFit/>
              </a:bodyPr>
              <a:lstStyle/>
              <a:p>
                <a:r>
                  <a:rPr lang="en-US" altLang="zh-CN" dirty="0"/>
                  <a:t>{</a:t>
                </a:r>
                <a:r>
                  <a:rPr lang="en-US" altLang="zh-CN" dirty="0" err="1"/>
                  <a:t>d-a+m,b-a+n</a:t>
                </a:r>
                <a:r>
                  <a:rPr lang="en-US" altLang="zh-CN" dirty="0"/>
                  <a:t>}</a:t>
                </a:r>
                <a:endParaRPr lang="zh-CN" altLang="en-US" dirty="0"/>
              </a:p>
            </p:txBody>
          </p:sp>
          <p:sp>
            <p:nvSpPr>
              <p:cNvPr id="93" name="文本框 92">
                <a:extLst>
                  <a:ext uri="{FF2B5EF4-FFF2-40B4-BE49-F238E27FC236}">
                    <a16:creationId xmlns:a16="http://schemas.microsoft.com/office/drawing/2014/main" id="{7E9203CA-87C2-424B-B924-B5356C240F25}"/>
                  </a:ext>
                </a:extLst>
              </p:cNvPr>
              <p:cNvSpPr txBox="1"/>
              <p:nvPr/>
            </p:nvSpPr>
            <p:spPr>
              <a:xfrm>
                <a:off x="7671732" y="3888214"/>
                <a:ext cx="1093569" cy="369332"/>
              </a:xfrm>
              <a:prstGeom prst="rect">
                <a:avLst/>
              </a:prstGeom>
              <a:noFill/>
            </p:spPr>
            <p:txBody>
              <a:bodyPr wrap="none" rtlCol="0">
                <a:spAutoFit/>
              </a:bodyPr>
              <a:lstStyle/>
              <a:p>
                <a:r>
                  <a:rPr lang="en-US" altLang="zh-CN" dirty="0"/>
                  <a:t>R-Lateral</a:t>
                </a:r>
                <a:endParaRPr lang="zh-CN" altLang="en-US" dirty="0"/>
              </a:p>
            </p:txBody>
          </p:sp>
        </p:grpSp>
        <p:sp>
          <p:nvSpPr>
            <p:cNvPr id="28" name="文本框 27">
              <a:extLst>
                <a:ext uri="{FF2B5EF4-FFF2-40B4-BE49-F238E27FC236}">
                  <a16:creationId xmlns:a16="http://schemas.microsoft.com/office/drawing/2014/main" id="{832E1176-A7CE-4470-9481-76A679E4EC39}"/>
                </a:ext>
              </a:extLst>
            </p:cNvPr>
            <p:cNvSpPr txBox="1"/>
            <p:nvPr/>
          </p:nvSpPr>
          <p:spPr>
            <a:xfrm>
              <a:off x="3043869" y="2466784"/>
              <a:ext cx="2951449" cy="646331"/>
            </a:xfrm>
            <a:prstGeom prst="rect">
              <a:avLst/>
            </a:prstGeom>
            <a:noFill/>
          </p:spPr>
          <p:txBody>
            <a:bodyPr wrap="none" rtlCol="0">
              <a:spAutoFit/>
            </a:bodyPr>
            <a:lstStyle/>
            <a:p>
              <a:r>
                <a:rPr lang="en-US" altLang="zh-CN" dirty="0"/>
                <a:t>{</a:t>
              </a:r>
              <a:r>
                <a:rPr lang="en-US" altLang="zh-CN" dirty="0" err="1"/>
                <a:t>d-a+m,b-a+n,d-a+l,b-a+l</a:t>
              </a:r>
              <a:r>
                <a:rPr lang="en-US" altLang="zh-CN" dirty="0"/>
                <a:t>,</a:t>
              </a:r>
            </a:p>
            <a:p>
              <a:r>
                <a:rPr lang="en-US" altLang="zh-CN" dirty="0" err="1"/>
                <a:t>m-a+m,m-a+n,zh-a+l</a:t>
              </a:r>
              <a:r>
                <a:rPr lang="en-US" altLang="zh-CN" dirty="0"/>
                <a:t>}</a:t>
              </a:r>
              <a:endParaRPr lang="zh-CN" altLang="en-US" dirty="0"/>
            </a:p>
          </p:txBody>
        </p:sp>
        <p:sp>
          <p:nvSpPr>
            <p:cNvPr id="52" name="文本框 51">
              <a:extLst>
                <a:ext uri="{FF2B5EF4-FFF2-40B4-BE49-F238E27FC236}">
                  <a16:creationId xmlns:a16="http://schemas.microsoft.com/office/drawing/2014/main" id="{FEE32C53-9E9F-4B39-A879-40E9DEE84544}"/>
                </a:ext>
              </a:extLst>
            </p:cNvPr>
            <p:cNvSpPr txBox="1"/>
            <p:nvPr/>
          </p:nvSpPr>
          <p:spPr>
            <a:xfrm>
              <a:off x="2850525" y="3532956"/>
              <a:ext cx="1710725" cy="646331"/>
            </a:xfrm>
            <a:prstGeom prst="rect">
              <a:avLst/>
            </a:prstGeom>
            <a:noFill/>
          </p:spPr>
          <p:txBody>
            <a:bodyPr wrap="none" rtlCol="0">
              <a:spAutoFit/>
            </a:bodyPr>
            <a:lstStyle/>
            <a:p>
              <a:r>
                <a:rPr lang="en-US" altLang="zh-CN" dirty="0"/>
                <a:t>{</a:t>
              </a:r>
              <a:r>
                <a:rPr lang="en-US" altLang="zh-CN" dirty="0" err="1"/>
                <a:t>d-a+m,b-a+n</a:t>
              </a:r>
              <a:r>
                <a:rPr lang="en-US" altLang="zh-CN" dirty="0"/>
                <a:t>,</a:t>
              </a:r>
            </a:p>
            <a:p>
              <a:r>
                <a:rPr lang="en-US" altLang="zh-CN" dirty="0" err="1"/>
                <a:t>d-a+l,b-a+l</a:t>
              </a:r>
              <a:r>
                <a:rPr lang="en-US" altLang="zh-CN" dirty="0"/>
                <a:t>}</a:t>
              </a:r>
              <a:endParaRPr lang="zh-CN" altLang="en-US" dirty="0"/>
            </a:p>
          </p:txBody>
        </p:sp>
        <p:sp>
          <p:nvSpPr>
            <p:cNvPr id="53" name="文本框 52">
              <a:extLst>
                <a:ext uri="{FF2B5EF4-FFF2-40B4-BE49-F238E27FC236}">
                  <a16:creationId xmlns:a16="http://schemas.microsoft.com/office/drawing/2014/main" id="{140851E6-6838-4F37-9406-217B798BDC45}"/>
                </a:ext>
              </a:extLst>
            </p:cNvPr>
            <p:cNvSpPr txBox="1"/>
            <p:nvPr/>
          </p:nvSpPr>
          <p:spPr>
            <a:xfrm>
              <a:off x="4621245" y="5649988"/>
              <a:ext cx="1508746" cy="369332"/>
            </a:xfrm>
            <a:prstGeom prst="rect">
              <a:avLst/>
            </a:prstGeom>
            <a:noFill/>
          </p:spPr>
          <p:txBody>
            <a:bodyPr wrap="none" rtlCol="0">
              <a:spAutoFit/>
            </a:bodyPr>
            <a:lstStyle/>
            <a:p>
              <a:r>
                <a:rPr lang="en-US" altLang="zh-CN" dirty="0"/>
                <a:t>{</a:t>
              </a:r>
              <a:r>
                <a:rPr lang="en-US" altLang="zh-CN" dirty="0" err="1"/>
                <a:t>d-a+l,b-a+l</a:t>
              </a:r>
              <a:r>
                <a:rPr lang="en-US" altLang="zh-CN" dirty="0"/>
                <a:t>}</a:t>
              </a:r>
              <a:endParaRPr lang="zh-CN" altLang="en-US" dirty="0"/>
            </a:p>
          </p:txBody>
        </p:sp>
        <p:sp>
          <p:nvSpPr>
            <p:cNvPr id="32" name="矩形 31">
              <a:extLst>
                <a:ext uri="{FF2B5EF4-FFF2-40B4-BE49-F238E27FC236}">
                  <a16:creationId xmlns:a16="http://schemas.microsoft.com/office/drawing/2014/main" id="{41806B6B-A466-4E9E-A693-742965677147}"/>
                </a:ext>
              </a:extLst>
            </p:cNvPr>
            <p:cNvSpPr/>
            <p:nvPr/>
          </p:nvSpPr>
          <p:spPr>
            <a:xfrm>
              <a:off x="7069451" y="3442379"/>
              <a:ext cx="2568332" cy="369332"/>
            </a:xfrm>
            <a:prstGeom prst="rect">
              <a:avLst/>
            </a:prstGeom>
          </p:spPr>
          <p:txBody>
            <a:bodyPr wrap="none">
              <a:spAutoFit/>
            </a:bodyPr>
            <a:lstStyle/>
            <a:p>
              <a:r>
                <a:rPr lang="en-US" altLang="zh-CN" dirty="0"/>
                <a:t>{</a:t>
              </a:r>
              <a:r>
                <a:rPr lang="en-US" altLang="zh-CN" dirty="0" err="1"/>
                <a:t>m-a+m,m-a+n,zh-a+l</a:t>
              </a:r>
              <a:r>
                <a:rPr lang="en-US" altLang="zh-CN" dirty="0"/>
                <a:t>}</a:t>
              </a:r>
              <a:endParaRPr lang="zh-CN" altLang="en-US" dirty="0"/>
            </a:p>
          </p:txBody>
        </p:sp>
        <p:sp>
          <p:nvSpPr>
            <p:cNvPr id="34" name="矩形 33">
              <a:extLst>
                <a:ext uri="{FF2B5EF4-FFF2-40B4-BE49-F238E27FC236}">
                  <a16:creationId xmlns:a16="http://schemas.microsoft.com/office/drawing/2014/main" id="{83EFC98A-B8A3-4468-98C5-53A104D9E2D3}"/>
                </a:ext>
              </a:extLst>
            </p:cNvPr>
            <p:cNvSpPr/>
            <p:nvPr/>
          </p:nvSpPr>
          <p:spPr>
            <a:xfrm>
              <a:off x="7284599" y="5671246"/>
              <a:ext cx="1848583" cy="369332"/>
            </a:xfrm>
            <a:prstGeom prst="rect">
              <a:avLst/>
            </a:prstGeom>
          </p:spPr>
          <p:txBody>
            <a:bodyPr wrap="none">
              <a:spAutoFit/>
            </a:bodyPr>
            <a:lstStyle/>
            <a:p>
              <a:r>
                <a:rPr lang="en-US" altLang="zh-CN" dirty="0"/>
                <a:t>{</a:t>
              </a:r>
              <a:r>
                <a:rPr lang="en-US" altLang="zh-CN" dirty="0" err="1"/>
                <a:t>m-a+m,m-a+n</a:t>
              </a:r>
              <a:r>
                <a:rPr lang="en-US" altLang="zh-CN" dirty="0"/>
                <a:t>}</a:t>
              </a:r>
              <a:endParaRPr lang="zh-CN" altLang="en-US" dirty="0"/>
            </a:p>
          </p:txBody>
        </p:sp>
        <p:sp>
          <p:nvSpPr>
            <p:cNvPr id="36" name="矩形 35">
              <a:extLst>
                <a:ext uri="{FF2B5EF4-FFF2-40B4-BE49-F238E27FC236}">
                  <a16:creationId xmlns:a16="http://schemas.microsoft.com/office/drawing/2014/main" id="{5B0EEF41-8247-46C6-A4C4-5FF444CBDA1C}"/>
                </a:ext>
              </a:extLst>
            </p:cNvPr>
            <p:cNvSpPr/>
            <p:nvPr/>
          </p:nvSpPr>
          <p:spPr>
            <a:xfrm>
              <a:off x="6234347" y="5671246"/>
              <a:ext cx="987771" cy="369332"/>
            </a:xfrm>
            <a:prstGeom prst="rect">
              <a:avLst/>
            </a:prstGeom>
          </p:spPr>
          <p:txBody>
            <a:bodyPr wrap="none">
              <a:spAutoFit/>
            </a:bodyPr>
            <a:lstStyle/>
            <a:p>
              <a:r>
                <a:rPr lang="en-US" altLang="zh-CN" dirty="0"/>
                <a:t>{</a:t>
              </a:r>
              <a:r>
                <a:rPr lang="en-US" altLang="zh-CN" dirty="0" err="1"/>
                <a:t>zh-a+l</a:t>
              </a:r>
              <a:r>
                <a:rPr lang="en-US" altLang="zh-CN" dirty="0"/>
                <a:t>}</a:t>
              </a:r>
              <a:endParaRPr lang="zh-CN" altLang="en-US" dirty="0"/>
            </a:p>
          </p:txBody>
        </p:sp>
      </p:grpSp>
    </p:spTree>
    <p:extLst>
      <p:ext uri="{BB962C8B-B14F-4D97-AF65-F5344CB8AC3E}">
        <p14:creationId xmlns:p14="http://schemas.microsoft.com/office/powerpoint/2010/main" val="1310632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494AF9-C98A-46A8-BEF7-A336FB1F2A83}"/>
              </a:ext>
            </a:extLst>
          </p:cNvPr>
          <p:cNvSpPr>
            <a:spLocks noGrp="1"/>
          </p:cNvSpPr>
          <p:nvPr>
            <p:ph type="title"/>
          </p:nvPr>
        </p:nvSpPr>
        <p:spPr/>
        <p:txBody>
          <a:bodyPr/>
          <a:lstStyle/>
          <a:p>
            <a:r>
              <a:rPr lang="zh-CN" altLang="en-US" dirty="0"/>
              <a:t>问题集</a:t>
            </a:r>
            <a:r>
              <a:rPr lang="en-US" altLang="zh-CN" dirty="0"/>
              <a:t>—</a:t>
            </a:r>
            <a:r>
              <a:rPr lang="zh-CN" altLang="en-US" dirty="0"/>
              <a:t>自动生成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AC863D6-10F7-49FB-BFC1-0AF2EBAC689F}"/>
                  </a:ext>
                </a:extLst>
              </p:cNvPr>
              <p:cNvSpPr>
                <a:spLocks noGrp="1"/>
              </p:cNvSpPr>
              <p:nvPr>
                <p:ph idx="1"/>
              </p:nvPr>
            </p:nvSpPr>
            <p:spPr>
              <a:xfrm>
                <a:off x="845288" y="1388423"/>
                <a:ext cx="10515600" cy="3970385"/>
              </a:xfrm>
            </p:spPr>
            <p:txBody>
              <a:bodyPr>
                <a:normAutofit/>
              </a:bodyPr>
              <a:lstStyle/>
              <a:p>
                <a:r>
                  <a:rPr lang="zh-CN" altLang="zh-CN" dirty="0"/>
                  <a:t>设</a:t>
                </a:r>
                <a14:m>
                  <m:oMath xmlns:m="http://schemas.openxmlformats.org/officeDocument/2006/math">
                    <m:r>
                      <a:rPr lang="en-US" altLang="zh-CN" i="1">
                        <a:latin typeface="Cambria Math" panose="02040503050406030204" pitchFamily="18" charset="0"/>
                      </a:rPr>
                      <m:t>𝑆</m:t>
                    </m:r>
                    <m:r>
                      <a:rPr lang="en-US" altLang="zh-CN">
                        <a:latin typeface="Cambria Math" panose="02040503050406030204" pitchFamily="18" charset="0"/>
                      </a:rPr>
                      <m:t>=</m:t>
                    </m:r>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𝑁</m:t>
                            </m:r>
                          </m:sub>
                        </m:sSub>
                      </m:e>
                    </m:d>
                  </m:oMath>
                </a14:m>
                <a:r>
                  <a:rPr lang="zh-CN" altLang="zh-CN" dirty="0"/>
                  <a:t>为一个分类的状态集，</a:t>
                </a:r>
                <a14:m>
                  <m:oMath xmlns:m="http://schemas.openxmlformats.org/officeDocument/2006/math">
                    <m:r>
                      <a:rPr lang="en-US" altLang="zh-CN" i="1">
                        <a:latin typeface="Cambria Math" panose="02040503050406030204" pitchFamily="18" charset="0"/>
                      </a:rPr>
                      <m:t>𝑁</m:t>
                    </m:r>
                  </m:oMath>
                </a14:m>
                <a:r>
                  <a:rPr lang="zh-CN" altLang="zh-CN" dirty="0"/>
                  <a:t>为所有的状态数，状态集整体的均值和方差为</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𝑆</m:t>
                        </m:r>
                      </m:sub>
                    </m:sSub>
                  </m:oMath>
                </a14:m>
                <a:r>
                  <a:rPr lang="zh-CN" altLang="zh-CN" dirty="0"/>
                  <a:t>和</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𝛴</m:t>
                        </m:r>
                      </m:e>
                      <m:sub>
                        <m:r>
                          <a:rPr lang="en-US" altLang="zh-CN" i="1">
                            <a:latin typeface="Cambria Math" panose="02040503050406030204" pitchFamily="18" charset="0"/>
                          </a:rPr>
                          <m:t>𝑆</m:t>
                        </m:r>
                      </m:sub>
                    </m:sSub>
                  </m:oMath>
                </a14:m>
                <a:r>
                  <a:rPr lang="zh-CN" altLang="zh-CN" dirty="0"/>
                  <a:t>。</a:t>
                </a:r>
                <a:endParaRPr lang="en-US" altLang="zh-CN" dirty="0"/>
              </a:p>
              <a:p>
                <a:r>
                  <a:rPr lang="zh-CN" altLang="zh-CN" dirty="0"/>
                  <a:t>设</a:t>
                </a:r>
                <a14:m>
                  <m:oMath xmlns:m="http://schemas.openxmlformats.org/officeDocument/2006/math">
                    <m:r>
                      <a:rPr lang="en-US" altLang="zh-CN" i="1">
                        <a:latin typeface="Cambria Math" panose="02040503050406030204" pitchFamily="18" charset="0"/>
                      </a:rPr>
                      <m:t>𝑋</m:t>
                    </m:r>
                    <m:r>
                      <a:rPr lang="en-US" altLang="zh-CN">
                        <a:latin typeface="Cambria Math" panose="02040503050406030204" pitchFamily="18" charset="0"/>
                      </a:rPr>
                      <m:t>=</m:t>
                    </m:r>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𝑇</m:t>
                            </m:r>
                          </m:sub>
                        </m:sSub>
                      </m:e>
                    </m:d>
                  </m:oMath>
                </a14:m>
                <a:r>
                  <a:rPr lang="zh-CN" altLang="zh-CN" dirty="0"/>
                  <a:t>为训练数据集，</a:t>
                </a:r>
                <a14:m>
                  <m:oMath xmlns:m="http://schemas.openxmlformats.org/officeDocument/2006/math">
                    <m:r>
                      <a:rPr lang="en-US" altLang="zh-CN" i="1">
                        <a:latin typeface="Cambria Math" panose="02040503050406030204" pitchFamily="18" charset="0"/>
                      </a:rPr>
                      <m:t>𝑇</m:t>
                    </m:r>
                  </m:oMath>
                </a14:m>
                <a:r>
                  <a:rPr lang="zh-CN" altLang="zh-CN" dirty="0"/>
                  <a:t>为所有的帧数</a:t>
                </a:r>
                <a:r>
                  <a:rPr lang="zh-CN" altLang="en-US" dirty="0"/>
                  <a:t>。</a:t>
                </a:r>
                <a14:m>
                  <m:oMath xmlns:m="http://schemas.openxmlformats.org/officeDocument/2006/math">
                    <m:r>
                      <a:rPr lang="en-US" altLang="zh-CN" i="1">
                        <a:latin typeface="Cambria Math" panose="02040503050406030204" pitchFamily="18" charset="0"/>
                      </a:rPr>
                      <m:t>𝑡</m:t>
                    </m:r>
                  </m:oMath>
                </a14:m>
                <a:r>
                  <a:rPr lang="zh-CN" altLang="zh-CN" dirty="0"/>
                  <a:t>时刻处于状态</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𝑛</m:t>
                        </m:r>
                      </m:sub>
                    </m:sSub>
                  </m:oMath>
                </a14:m>
                <a:r>
                  <a:rPr lang="zh-CN" altLang="zh-CN" dirty="0"/>
                  <a:t>的概率为</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𝛾</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𝑛</m:t>
                        </m:r>
                      </m:sub>
                    </m:sSub>
                    <m:r>
                      <a:rPr lang="en-US" altLang="zh-CN" i="1">
                        <a:latin typeface="Cambria Math" panose="02040503050406030204" pitchFamily="18" charset="0"/>
                      </a:rPr>
                      <m:t>)</m:t>
                    </m:r>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𝛾</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𝑛</m:t>
                        </m:r>
                      </m:sub>
                    </m:sSub>
                    <m:r>
                      <a:rPr lang="en-US" altLang="zh-CN" i="1">
                        <a:latin typeface="Cambria Math" panose="02040503050406030204" pitchFamily="18" charset="0"/>
                      </a:rPr>
                      <m:t>)</m:t>
                    </m:r>
                  </m:oMath>
                </a14:m>
                <a:r>
                  <a:rPr lang="en-US" altLang="zh-CN" dirty="0"/>
                  <a:t> </a:t>
                </a:r>
                <a:r>
                  <a:rPr lang="zh-CN" altLang="zh-CN" dirty="0"/>
                  <a:t>可在帧与状态对齐时，由前向后向算法得到，只需计算一次。</a:t>
                </a:r>
                <a:endParaRPr lang="en-US" altLang="zh-CN" dirty="0"/>
              </a:p>
              <a:p>
                <a:r>
                  <a:rPr lang="zh-CN" altLang="zh-CN" dirty="0"/>
                  <a:t>整个数据集</a:t>
                </a:r>
                <a14:m>
                  <m:oMath xmlns:m="http://schemas.openxmlformats.org/officeDocument/2006/math">
                    <m:r>
                      <a:rPr lang="en-US" altLang="zh-CN" i="1">
                        <a:latin typeface="Cambria Math" panose="02040503050406030204" pitchFamily="18" charset="0"/>
                      </a:rPr>
                      <m:t>𝑋</m:t>
                    </m:r>
                  </m:oMath>
                </a14:m>
                <a:r>
                  <a:rPr lang="zh-CN" altLang="zh-CN" dirty="0"/>
                  <a:t>由状态集</a:t>
                </a:r>
                <a14:m>
                  <m:oMath xmlns:m="http://schemas.openxmlformats.org/officeDocument/2006/math">
                    <m:r>
                      <a:rPr lang="en-US" altLang="zh-CN" i="1">
                        <a:latin typeface="Cambria Math" panose="02040503050406030204" pitchFamily="18" charset="0"/>
                      </a:rPr>
                      <m:t>𝑆</m:t>
                    </m:r>
                  </m:oMath>
                </a14:m>
                <a:r>
                  <a:rPr lang="zh-CN" altLang="zh-CN" dirty="0"/>
                  <a:t>产生的似然概率为：</a:t>
                </a:r>
              </a:p>
              <a:p>
                <a:pPr marL="0" indent="0"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𝐿</m:t>
                      </m:r>
                      <m:d>
                        <m:dPr>
                          <m:ctrlPr>
                            <a:rPr lang="zh-CN" altLang="zh-CN" i="1">
                              <a:latin typeface="Cambria Math" panose="02040503050406030204" pitchFamily="18" charset="0"/>
                            </a:rPr>
                          </m:ctrlPr>
                        </m:dPr>
                        <m:e>
                          <m:r>
                            <a:rPr lang="en-US" altLang="zh-CN" i="1">
                              <a:latin typeface="Cambria Math" panose="02040503050406030204" pitchFamily="18" charset="0"/>
                            </a:rPr>
                            <m:t>𝑆</m:t>
                          </m:r>
                        </m:e>
                      </m:d>
                      <m:r>
                        <a:rPr lang="en-US" altLang="zh-CN" i="1">
                          <a:latin typeface="Cambria Math" panose="02040503050406030204" pitchFamily="18" charset="0"/>
                        </a:rPr>
                        <m:t>=</m:t>
                      </m:r>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𝑡</m:t>
                          </m:r>
                        </m:sub>
                        <m:sup/>
                        <m:e>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𝑙𝑛𝑃</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𝑆</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𝛴</m:t>
                                      </m:r>
                                    </m:e>
                                    <m:sub>
                                      <m:r>
                                        <a:rPr lang="en-US" altLang="zh-CN" i="1">
                                          <a:latin typeface="Cambria Math" panose="02040503050406030204" pitchFamily="18" charset="0"/>
                                        </a:rPr>
                                        <m:t>𝑆</m:t>
                                      </m:r>
                                    </m:sub>
                                  </m:sSub>
                                </m:e>
                              </m:d>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𝑛</m:t>
                                  </m:r>
                                </m:sub>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𝛾</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𝑛</m:t>
                                      </m:r>
                                    </m:sub>
                                  </m:sSub>
                                  <m:r>
                                    <a:rPr lang="en-US" altLang="zh-CN" i="1">
                                      <a:latin typeface="Cambria Math" panose="02040503050406030204" pitchFamily="18" charset="0"/>
                                    </a:rPr>
                                    <m:t>)</m:t>
                                  </m:r>
                                </m:e>
                              </m:nary>
                            </m:e>
                          </m:d>
                        </m:e>
                      </m:nary>
                    </m:oMath>
                  </m:oMathPara>
                </a14:m>
                <a:endParaRPr lang="en-US" altLang="zh-CN" dirty="0"/>
              </a:p>
            </p:txBody>
          </p:sp>
        </mc:Choice>
        <mc:Fallback xmlns="">
          <p:sp>
            <p:nvSpPr>
              <p:cNvPr id="3" name="内容占位符 2">
                <a:extLst>
                  <a:ext uri="{FF2B5EF4-FFF2-40B4-BE49-F238E27FC236}">
                    <a16:creationId xmlns:a16="http://schemas.microsoft.com/office/drawing/2014/main" id="{BAC863D6-10F7-49FB-BFC1-0AF2EBAC689F}"/>
                  </a:ext>
                </a:extLst>
              </p:cNvPr>
              <p:cNvSpPr>
                <a:spLocks noGrp="1" noRot="1" noChangeAspect="1" noMove="1" noResize="1" noEditPoints="1" noAdjustHandles="1" noChangeArrowheads="1" noChangeShapeType="1" noTextEdit="1"/>
              </p:cNvSpPr>
              <p:nvPr>
                <p:ph idx="1"/>
              </p:nvPr>
            </p:nvSpPr>
            <p:spPr>
              <a:xfrm>
                <a:off x="845288" y="1388423"/>
                <a:ext cx="10515600" cy="3970385"/>
              </a:xfrm>
              <a:blipFill>
                <a:blip r:embed="rId4"/>
                <a:stretch>
                  <a:fillRect l="-1043" t="-2765" r="-4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732141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9938FD-4CC5-4826-A68B-665DE7245536}"/>
              </a:ext>
            </a:extLst>
          </p:cNvPr>
          <p:cNvSpPr>
            <a:spLocks noGrp="1"/>
          </p:cNvSpPr>
          <p:nvPr>
            <p:ph type="title"/>
          </p:nvPr>
        </p:nvSpPr>
        <p:spPr/>
        <p:txBody>
          <a:bodyPr/>
          <a:lstStyle/>
          <a:p>
            <a:r>
              <a:rPr lang="zh-CN" altLang="en-US" dirty="0"/>
              <a:t>问题集</a:t>
            </a:r>
            <a:r>
              <a:rPr lang="en-US" altLang="zh-CN" dirty="0"/>
              <a:t>—</a:t>
            </a:r>
            <a:r>
              <a:rPr lang="zh-CN" altLang="en-US" dirty="0"/>
              <a:t>自动生成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5F0CEFB-6254-4E6E-9613-294E5C6EA2E1}"/>
                  </a:ext>
                </a:extLst>
              </p:cNvPr>
              <p:cNvSpPr>
                <a:spLocks noGrp="1"/>
              </p:cNvSpPr>
              <p:nvPr>
                <p:ph idx="1"/>
              </p:nvPr>
            </p:nvSpPr>
            <p:spPr/>
            <p:txBody>
              <a:bodyPr/>
              <a:lstStyle/>
              <a:p>
                <a:r>
                  <a:rPr lang="zh-CN" altLang="zh-CN" dirty="0"/>
                  <a:t>针对高斯概率密度函数</a:t>
                </a:r>
                <a14:m>
                  <m:oMath xmlns:m="http://schemas.openxmlformats.org/officeDocument/2006/math">
                    <m:r>
                      <a:rPr lang="en-US" altLang="zh-CN" i="1">
                        <a:latin typeface="Cambria Math" panose="02040503050406030204" pitchFamily="18" charset="0"/>
                      </a:rPr>
                      <m:t>𝑃</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𝑆</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𝛴</m:t>
                            </m:r>
                          </m:e>
                          <m:sub>
                            <m:r>
                              <a:rPr lang="en-US" altLang="zh-CN" i="1">
                                <a:latin typeface="Cambria Math" panose="02040503050406030204" pitchFamily="18" charset="0"/>
                              </a:rPr>
                              <m:t>𝑆</m:t>
                            </m:r>
                          </m:sub>
                        </m:sSub>
                      </m:e>
                    </m:d>
                  </m:oMath>
                </a14:m>
                <a:r>
                  <a:rPr lang="zh-CN" altLang="zh-CN" dirty="0"/>
                  <a:t>，可展开如下：</a:t>
                </a: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𝑙𝑛𝑃</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𝑆</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𝛴</m:t>
                              </m:r>
                            </m:e>
                            <m:sub>
                              <m:r>
                                <a:rPr lang="en-US" altLang="zh-CN" i="1">
                                  <a:latin typeface="Cambria Math" panose="02040503050406030204" pitchFamily="18" charset="0"/>
                                </a:rPr>
                                <m:t>𝑆</m:t>
                              </m:r>
                            </m:sub>
                          </m:sSub>
                        </m:e>
                      </m:d>
                      <m:r>
                        <a:rPr lang="en-US" altLang="zh-CN" i="1">
                          <a:latin typeface="Cambria Math" panose="02040503050406030204" pitchFamily="18" charset="0"/>
                        </a:rPr>
                        <m:t>=</m:t>
                      </m:r>
                      <m:r>
                        <a:rPr lang="en-US" altLang="zh-CN" i="1">
                          <a:latin typeface="Cambria Math" panose="02040503050406030204" pitchFamily="18" charset="0"/>
                        </a:rPr>
                        <m:t>𝑙𝑛</m:t>
                      </m:r>
                      <m:d>
                        <m:dPr>
                          <m:ctrlPr>
                            <a:rPr lang="zh-CN" altLang="zh-CN" i="1">
                              <a:latin typeface="Cambria Math" panose="02040503050406030204" pitchFamily="18" charset="0"/>
                            </a:rPr>
                          </m:ctrlPr>
                        </m:dPr>
                        <m:e>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r>
                                        <a:rPr lang="en-US" altLang="zh-CN" i="1">
                                          <a:latin typeface="Cambria Math" panose="02040503050406030204" pitchFamily="18" charset="0"/>
                                        </a:rPr>
                                        <m:t>2</m:t>
                                      </m:r>
                                      <m:r>
                                        <a:rPr lang="en-US" altLang="zh-CN" i="1">
                                          <a:latin typeface="Cambria Math" panose="02040503050406030204" pitchFamily="18" charset="0"/>
                                        </a:rPr>
                                        <m:t>𝜋</m:t>
                                      </m:r>
                                    </m:e>
                                  </m:d>
                                </m:e>
                                <m:sup>
                                  <m:f>
                                    <m:fPr>
                                      <m:ctrlPr>
                                        <a:rPr lang="zh-CN" altLang="zh-CN" i="1">
                                          <a:latin typeface="Cambria Math" panose="02040503050406030204" pitchFamily="18" charset="0"/>
                                        </a:rPr>
                                      </m:ctrlPr>
                                    </m:fPr>
                                    <m:num>
                                      <m:r>
                                        <a:rPr lang="en-US" altLang="zh-CN" i="1">
                                          <a:latin typeface="Cambria Math" panose="02040503050406030204" pitchFamily="18" charset="0"/>
                                        </a:rPr>
                                        <m:t>𝐷</m:t>
                                      </m:r>
                                    </m:num>
                                    <m:den>
                                      <m:r>
                                        <a:rPr lang="en-US" altLang="zh-CN" i="1">
                                          <a:latin typeface="Cambria Math" panose="02040503050406030204" pitchFamily="18" charset="0"/>
                                        </a:rPr>
                                        <m:t>2</m:t>
                                      </m:r>
                                    </m:den>
                                  </m:f>
                                </m:sup>
                              </m:sSup>
                            </m:den>
                          </m:f>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sSup>
                                <m:sSupPr>
                                  <m:ctrlPr>
                                    <a:rPr lang="zh-CN" altLang="zh-CN" i="1">
                                      <a:latin typeface="Cambria Math" panose="02040503050406030204" pitchFamily="18" charset="0"/>
                                    </a:rPr>
                                  </m:ctrlPr>
                                </m:sSupPr>
                                <m:e>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𝛴</m:t>
                                          </m:r>
                                        </m:e>
                                        <m:sub>
                                          <m:r>
                                            <a:rPr lang="en-US" altLang="zh-CN" i="1">
                                              <a:latin typeface="Cambria Math" panose="02040503050406030204" pitchFamily="18" charset="0"/>
                                            </a:rPr>
                                            <m:t>𝑆</m:t>
                                          </m:r>
                                        </m:sub>
                                      </m:sSub>
                                    </m:e>
                                  </m:d>
                                </m:e>
                                <m:sup>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sup>
                              </m:sSup>
                            </m:den>
                          </m:f>
                          <m:r>
                            <a:rPr lang="en-US" altLang="zh-CN" i="1">
                              <a:latin typeface="Cambria Math" panose="02040503050406030204" pitchFamily="18" charset="0"/>
                            </a:rPr>
                            <m:t>𝑒𝑥𝑝</m:t>
                          </m:r>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𝑆</m:t>
                                          </m:r>
                                        </m:sub>
                                      </m:sSub>
                                    </m:e>
                                  </m:d>
                                  <m:sSup>
                                    <m:sSupPr>
                                      <m:ctrlPr>
                                        <a:rPr lang="zh-CN" altLang="zh-CN" i="1">
                                          <a:latin typeface="Cambria Math" panose="02040503050406030204" pitchFamily="18" charset="0"/>
                                        </a:rPr>
                                      </m:ctrlPr>
                                    </m:sSupPr>
                                    <m:e>
                                      <m:sSub>
                                        <m:sSubPr>
                                          <m:ctrlPr>
                                            <a:rPr lang="zh-CN" altLang="zh-CN" i="1">
                                              <a:latin typeface="Cambria Math" panose="02040503050406030204" pitchFamily="18" charset="0"/>
                                            </a:rPr>
                                          </m:ctrlPr>
                                        </m:sSubPr>
                                        <m:e>
                                          <m:r>
                                            <a:rPr lang="en-US" altLang="zh-CN" i="1">
                                              <a:latin typeface="Cambria Math" panose="02040503050406030204" pitchFamily="18" charset="0"/>
                                            </a:rPr>
                                            <m:t>𝛴</m:t>
                                          </m:r>
                                        </m:e>
                                        <m:sub>
                                          <m:r>
                                            <a:rPr lang="en-US" altLang="zh-CN" i="1">
                                              <a:latin typeface="Cambria Math" panose="02040503050406030204" pitchFamily="18" charset="0"/>
                                            </a:rPr>
                                            <m:t>𝑆</m:t>
                                          </m:r>
                                        </m:sub>
                                      </m:sSub>
                                    </m:e>
                                    <m:sup>
                                      <m:r>
                                        <a:rPr lang="en-US" altLang="zh-CN" i="1">
                                          <a:latin typeface="Cambria Math" panose="02040503050406030204" pitchFamily="18" charset="0"/>
                                        </a:rPr>
                                        <m:t>−1</m:t>
                                      </m:r>
                                    </m:sup>
                                  </m:sSup>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𝑆</m:t>
                                          </m:r>
                                        </m:sub>
                                      </m:sSub>
                                    </m:e>
                                  </m:d>
                                </m:e>
                                <m:sup>
                                  <m:r>
                                    <a:rPr lang="en-US" altLang="zh-CN" i="1">
                                      <a:latin typeface="Cambria Math" panose="02040503050406030204" pitchFamily="18" charset="0"/>
                                    </a:rPr>
                                    <m:t>𝑇</m:t>
                                  </m:r>
                                </m:sup>
                              </m:sSup>
                            </m:e>
                          </m:d>
                        </m:e>
                      </m:d>
                    </m:oMath>
                  </m:oMathPara>
                </a14:m>
                <a:endParaRPr lang="zh-CN"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r>
                        <a:rPr lang="zh-CN" altLang="en-US"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d>
                        <m:dPr>
                          <m:ctrlPr>
                            <a:rPr lang="zh-CN" altLang="zh-CN" i="1">
                              <a:latin typeface="Cambria Math" panose="02040503050406030204" pitchFamily="18" charset="0"/>
                            </a:rPr>
                          </m:ctrlPr>
                        </m:dPr>
                        <m:e>
                          <m:r>
                            <a:rPr lang="en-US" altLang="zh-CN" i="1">
                              <a:latin typeface="Cambria Math" panose="02040503050406030204" pitchFamily="18" charset="0"/>
                            </a:rPr>
                            <m:t>𝐷</m:t>
                          </m:r>
                          <m:r>
                            <m:rPr>
                              <m:sty m:val="p"/>
                            </m:rPr>
                            <a:rPr lang="en-US" altLang="zh-CN">
                              <a:latin typeface="Cambria Math" panose="02040503050406030204" pitchFamily="18" charset="0"/>
                            </a:rPr>
                            <m:t>ln</m:t>
                          </m:r>
                          <m:d>
                            <m:dPr>
                              <m:ctrlPr>
                                <a:rPr lang="zh-CN" altLang="zh-CN" i="1">
                                  <a:latin typeface="Cambria Math" panose="02040503050406030204" pitchFamily="18" charset="0"/>
                                </a:rPr>
                              </m:ctrlPr>
                            </m:dPr>
                            <m:e>
                              <m:r>
                                <a:rPr lang="en-US" altLang="zh-CN" i="1">
                                  <a:latin typeface="Cambria Math" panose="02040503050406030204" pitchFamily="18" charset="0"/>
                                </a:rPr>
                                <m:t>2</m:t>
                              </m:r>
                              <m:r>
                                <a:rPr lang="en-US" altLang="zh-CN" i="1">
                                  <a:latin typeface="Cambria Math" panose="02040503050406030204" pitchFamily="18" charset="0"/>
                                </a:rPr>
                                <m:t>𝜋</m:t>
                              </m:r>
                            </m:e>
                          </m:d>
                          <m:r>
                            <a:rPr lang="en-US" altLang="zh-CN" i="1">
                              <a:latin typeface="Cambria Math" panose="02040503050406030204" pitchFamily="18" charset="0"/>
                            </a:rPr>
                            <m:t>+</m:t>
                          </m:r>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ln</m:t>
                              </m:r>
                            </m:fName>
                            <m:e>
                              <m:d>
                                <m:dPr>
                                  <m:ctrlPr>
                                    <a:rPr lang="zh-CN" altLang="zh-CN" i="1">
                                      <a:latin typeface="Cambria Math" panose="02040503050406030204" pitchFamily="18" charset="0"/>
                                    </a:rPr>
                                  </m:ctrlPr>
                                </m:dPr>
                                <m:e>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𝛴</m:t>
                                      </m:r>
                                    </m:e>
                                    <m:sub>
                                      <m:r>
                                        <a:rPr lang="en-US" altLang="zh-CN" i="1">
                                          <a:latin typeface="Cambria Math" panose="02040503050406030204" pitchFamily="18" charset="0"/>
                                        </a:rPr>
                                        <m:t>𝑆</m:t>
                                      </m:r>
                                    </m:sub>
                                  </m:sSub>
                                  <m:r>
                                    <a:rPr lang="en-US" altLang="zh-CN" i="1">
                                      <a:latin typeface="Cambria Math" panose="02040503050406030204" pitchFamily="18" charset="0"/>
                                    </a:rPr>
                                    <m:t>|</m:t>
                                  </m:r>
                                </m:e>
                              </m:d>
                            </m:e>
                          </m:func>
                          <m:r>
                            <a:rPr lang="en-US" altLang="zh-CN" i="1">
                              <a:latin typeface="Cambria Math" panose="02040503050406030204" pitchFamily="18" charset="0"/>
                            </a:rPr>
                            <m:t>+</m:t>
                          </m:r>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𝑆</m:t>
                                      </m:r>
                                    </m:sub>
                                  </m:sSub>
                                </m:e>
                              </m:d>
                              <m:sSup>
                                <m:sSupPr>
                                  <m:ctrlPr>
                                    <a:rPr lang="zh-CN" altLang="zh-CN" i="1">
                                      <a:latin typeface="Cambria Math" panose="02040503050406030204" pitchFamily="18" charset="0"/>
                                    </a:rPr>
                                  </m:ctrlPr>
                                </m:sSupPr>
                                <m:e>
                                  <m:sSub>
                                    <m:sSubPr>
                                      <m:ctrlPr>
                                        <a:rPr lang="zh-CN" altLang="zh-CN" i="1">
                                          <a:latin typeface="Cambria Math" panose="02040503050406030204" pitchFamily="18" charset="0"/>
                                        </a:rPr>
                                      </m:ctrlPr>
                                    </m:sSubPr>
                                    <m:e>
                                      <m:r>
                                        <a:rPr lang="en-US" altLang="zh-CN" i="1">
                                          <a:latin typeface="Cambria Math" panose="02040503050406030204" pitchFamily="18" charset="0"/>
                                        </a:rPr>
                                        <m:t>𝛴</m:t>
                                      </m:r>
                                    </m:e>
                                    <m:sub>
                                      <m:r>
                                        <a:rPr lang="en-US" altLang="zh-CN" i="1">
                                          <a:latin typeface="Cambria Math" panose="02040503050406030204" pitchFamily="18" charset="0"/>
                                        </a:rPr>
                                        <m:t>𝑆</m:t>
                                      </m:r>
                                    </m:sub>
                                  </m:sSub>
                                </m:e>
                                <m:sup>
                                  <m:r>
                                    <a:rPr lang="en-US" altLang="zh-CN" i="1">
                                      <a:latin typeface="Cambria Math" panose="02040503050406030204" pitchFamily="18" charset="0"/>
                                    </a:rPr>
                                    <m:t>−1</m:t>
                                  </m:r>
                                </m:sup>
                              </m:sSup>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𝑆</m:t>
                                      </m:r>
                                    </m:sub>
                                  </m:sSub>
                                </m:e>
                              </m:d>
                            </m:e>
                            <m:sup>
                              <m:r>
                                <a:rPr lang="en-US" altLang="zh-CN" i="1">
                                  <a:latin typeface="Cambria Math" panose="02040503050406030204" pitchFamily="18" charset="0"/>
                                </a:rPr>
                                <m:t>𝑇</m:t>
                              </m:r>
                            </m:sup>
                          </m:sSup>
                        </m:e>
                      </m:d>
                    </m:oMath>
                  </m:oMathPara>
                </a14:m>
                <a:endParaRPr lang="zh-CN" altLang="en-US" dirty="0"/>
              </a:p>
            </p:txBody>
          </p:sp>
        </mc:Choice>
        <mc:Fallback xmlns="">
          <p:sp>
            <p:nvSpPr>
              <p:cNvPr id="3" name="内容占位符 2">
                <a:extLst>
                  <a:ext uri="{FF2B5EF4-FFF2-40B4-BE49-F238E27FC236}">
                    <a16:creationId xmlns:a16="http://schemas.microsoft.com/office/drawing/2014/main" id="{85F0CEFB-6254-4E6E-9613-294E5C6EA2E1}"/>
                  </a:ext>
                </a:extLst>
              </p:cNvPr>
              <p:cNvSpPr>
                <a:spLocks noGrp="1" noRot="1" noChangeAspect="1" noMove="1" noResize="1" noEditPoints="1" noAdjustHandles="1" noChangeArrowheads="1" noChangeShapeType="1" noTextEdit="1"/>
              </p:cNvSpPr>
              <p:nvPr>
                <p:ph idx="1"/>
              </p:nvPr>
            </p:nvSpPr>
            <p:spPr>
              <a:blipFill>
                <a:blip r:embed="rId4"/>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735534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384B85-30FB-49EF-B76D-C861244FB48F}"/>
              </a:ext>
            </a:extLst>
          </p:cNvPr>
          <p:cNvSpPr>
            <a:spLocks noGrp="1"/>
          </p:cNvSpPr>
          <p:nvPr>
            <p:ph type="title"/>
          </p:nvPr>
        </p:nvSpPr>
        <p:spPr/>
        <p:txBody>
          <a:bodyPr/>
          <a:lstStyle/>
          <a:p>
            <a:r>
              <a:rPr lang="zh-CN" altLang="en-US" dirty="0"/>
              <a:t>问题集</a:t>
            </a:r>
            <a:r>
              <a:rPr lang="en-US" altLang="zh-CN" dirty="0"/>
              <a:t>—</a:t>
            </a:r>
            <a:r>
              <a:rPr lang="zh-CN" altLang="en-US" dirty="0"/>
              <a:t>自动生成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03DA45B-2DB6-4CEC-8B4D-C6313966F35A}"/>
                  </a:ext>
                </a:extLst>
              </p:cNvPr>
              <p:cNvSpPr>
                <a:spLocks noGrp="1"/>
              </p:cNvSpPr>
              <p:nvPr>
                <p:ph idx="1"/>
              </p:nvPr>
            </p:nvSpPr>
            <p:spPr/>
            <p:txBody>
              <a:bodyPr/>
              <a:lstStyle/>
              <a:p>
                <a:pPr marL="0" indent="0">
                  <a:buNone/>
                </a:pP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𝛴</m:t>
                        </m:r>
                      </m:e>
                      <m:sub>
                        <m:r>
                          <a:rPr lang="en-US" altLang="zh-CN" i="1">
                            <a:latin typeface="Cambria Math" panose="02040503050406030204" pitchFamily="18" charset="0"/>
                          </a:rPr>
                          <m:t>𝑆</m:t>
                        </m:r>
                      </m:sub>
                    </m:sSub>
                  </m:oMath>
                </a14:m>
                <a:r>
                  <a:rPr lang="zh-CN" altLang="zh-CN" dirty="0"/>
                  <a:t>可计算如下：</a:t>
                </a:r>
              </a:p>
              <a:p>
                <a:pPr marL="0" indent="0">
                  <a:buNone/>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𝛴</m:t>
                          </m:r>
                        </m:e>
                        <m:sub>
                          <m:r>
                            <a:rPr lang="en-US" altLang="zh-CN" i="1">
                              <a:latin typeface="Cambria Math" panose="02040503050406030204" pitchFamily="18" charset="0"/>
                            </a:rPr>
                            <m:t>𝑆</m:t>
                          </m:r>
                        </m:sub>
                      </m:sSub>
                      <m:r>
                        <a:rPr lang="en-US" altLang="zh-CN" i="1">
                          <a:latin typeface="Cambria Math" panose="02040503050406030204" pitchFamily="18" charset="0"/>
                        </a:rPr>
                        <m:t>=</m:t>
                      </m:r>
                      <m:f>
                        <m:fPr>
                          <m:ctrlPr>
                            <a:rPr lang="zh-CN" altLang="zh-CN" i="1">
                              <a:latin typeface="Cambria Math" panose="02040503050406030204" pitchFamily="18" charset="0"/>
                            </a:rPr>
                          </m:ctrlPr>
                        </m:fPr>
                        <m:num>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𝑡</m:t>
                              </m:r>
                            </m:sub>
                            <m:sup/>
                            <m:e>
                              <m:d>
                                <m:dPr>
                                  <m:begChr m:val="{"/>
                                  <m:endChr m:val="}"/>
                                  <m:ctrlPr>
                                    <a:rPr lang="zh-CN" altLang="zh-CN" i="1">
                                      <a:latin typeface="Cambria Math" panose="02040503050406030204" pitchFamily="18" charset="0"/>
                                    </a:rPr>
                                  </m:ctrlPr>
                                </m:dPr>
                                <m:e>
                                  <m:d>
                                    <m:dPr>
                                      <m:ctrlPr>
                                        <a:rPr lang="zh-CN" altLang="zh-CN" i="1">
                                          <a:latin typeface="Cambria Math" panose="02040503050406030204" pitchFamily="18" charset="0"/>
                                        </a:rPr>
                                      </m:ctrlPr>
                                    </m:dPr>
                                    <m:e>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𝑛</m:t>
                                          </m:r>
                                        </m:sub>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𝛾</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𝑛</m:t>
                                              </m:r>
                                            </m:sub>
                                          </m:sSub>
                                          <m:r>
                                            <a:rPr lang="en-US" altLang="zh-CN" i="1">
                                              <a:latin typeface="Cambria Math" panose="02040503050406030204" pitchFamily="18" charset="0"/>
                                            </a:rPr>
                                            <m:t>)</m:t>
                                          </m:r>
                                        </m:e>
                                      </m:nary>
                                    </m:e>
                                  </m:d>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𝑆</m:t>
                                          </m:r>
                                        </m:sub>
                                      </m:sSub>
                                    </m:e>
                                  </m:d>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𝑆</m:t>
                                              </m:r>
                                            </m:sub>
                                          </m:sSub>
                                        </m:e>
                                      </m:d>
                                    </m:e>
                                    <m:sup>
                                      <m:r>
                                        <a:rPr lang="en-US" altLang="zh-CN" i="1">
                                          <a:latin typeface="Cambria Math" panose="02040503050406030204" pitchFamily="18" charset="0"/>
                                        </a:rPr>
                                        <m:t>𝑇</m:t>
                                      </m:r>
                                    </m:sup>
                                  </m:sSup>
                                </m:e>
                              </m:d>
                            </m:e>
                          </m:nary>
                        </m:num>
                        <m:den>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𝑡</m:t>
                              </m:r>
                            </m:sub>
                            <m:sup/>
                            <m:e>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𝑛</m:t>
                                  </m:r>
                                </m:sub>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𝛾</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𝑛</m:t>
                                      </m:r>
                                    </m:sub>
                                  </m:sSub>
                                  <m:r>
                                    <a:rPr lang="en-US" altLang="zh-CN" i="1">
                                      <a:latin typeface="Cambria Math" panose="02040503050406030204" pitchFamily="18" charset="0"/>
                                    </a:rPr>
                                    <m:t>)</m:t>
                                  </m:r>
                                </m:e>
                              </m:nary>
                            </m:e>
                          </m:nary>
                        </m:den>
                      </m:f>
                    </m:oMath>
                  </m:oMathPara>
                </a14:m>
                <a:endParaRPr lang="zh-CN" altLang="zh-CN" dirty="0"/>
              </a:p>
              <a:p>
                <a:r>
                  <a:rPr lang="zh-CN" altLang="zh-CN" dirty="0"/>
                  <a:t>进一步推导得到：</a:t>
                </a:r>
              </a:p>
              <a:p>
                <a:pPr marL="0" indent="0">
                  <a:buNone/>
                </a:pPr>
                <a14:m>
                  <m:oMathPara xmlns:m="http://schemas.openxmlformats.org/officeDocument/2006/math">
                    <m:oMathParaPr>
                      <m:jc m:val="centerGroup"/>
                    </m:oMathParaPr>
                    <m:oMath xmlns:m="http://schemas.openxmlformats.org/officeDocument/2006/math">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𝑡</m:t>
                          </m:r>
                        </m:sub>
                        <m:sup/>
                        <m:e>
                          <m:d>
                            <m:dPr>
                              <m:begChr m:val="{"/>
                              <m:endChr m:val="}"/>
                              <m:ctrlPr>
                                <a:rPr lang="zh-CN" altLang="zh-CN" i="1">
                                  <a:latin typeface="Cambria Math" panose="02040503050406030204" pitchFamily="18" charset="0"/>
                                </a:rPr>
                              </m:ctrlPr>
                            </m:dPr>
                            <m:e>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𝑆</m:t>
                                      </m:r>
                                    </m:sub>
                                  </m:sSub>
                                </m:e>
                              </m:d>
                              <m:sSup>
                                <m:sSupPr>
                                  <m:ctrlPr>
                                    <a:rPr lang="zh-CN" altLang="zh-CN" i="1">
                                      <a:latin typeface="Cambria Math" panose="02040503050406030204" pitchFamily="18" charset="0"/>
                                    </a:rPr>
                                  </m:ctrlPr>
                                </m:sSupPr>
                                <m:e>
                                  <m:sSub>
                                    <m:sSubPr>
                                      <m:ctrlPr>
                                        <a:rPr lang="zh-CN" altLang="zh-CN" i="1">
                                          <a:latin typeface="Cambria Math" panose="02040503050406030204" pitchFamily="18" charset="0"/>
                                        </a:rPr>
                                      </m:ctrlPr>
                                    </m:sSubPr>
                                    <m:e>
                                      <m:r>
                                        <a:rPr lang="en-US" altLang="zh-CN" i="1">
                                          <a:latin typeface="Cambria Math" panose="02040503050406030204" pitchFamily="18" charset="0"/>
                                        </a:rPr>
                                        <m:t>𝛴</m:t>
                                      </m:r>
                                    </m:e>
                                    <m:sub>
                                      <m:r>
                                        <a:rPr lang="en-US" altLang="zh-CN" i="1">
                                          <a:latin typeface="Cambria Math" panose="02040503050406030204" pitchFamily="18" charset="0"/>
                                        </a:rPr>
                                        <m:t>𝑆</m:t>
                                      </m:r>
                                    </m:sub>
                                  </m:sSub>
                                </m:e>
                                <m:sup>
                                  <m:r>
                                    <a:rPr lang="en-US" altLang="zh-CN" i="1">
                                      <a:latin typeface="Cambria Math" panose="02040503050406030204" pitchFamily="18" charset="0"/>
                                    </a:rPr>
                                    <m:t>−1</m:t>
                                  </m:r>
                                </m:sup>
                              </m:sSup>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𝑆</m:t>
                                          </m:r>
                                        </m:sub>
                                      </m:sSub>
                                    </m:e>
                                  </m:d>
                                </m:e>
                                <m:sup>
                                  <m:r>
                                    <a:rPr lang="en-US" altLang="zh-CN" i="1">
                                      <a:latin typeface="Cambria Math" panose="02040503050406030204" pitchFamily="18" charset="0"/>
                                    </a:rPr>
                                    <m:t>𝑇</m:t>
                                  </m:r>
                                </m:sup>
                              </m:sSup>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𝑛</m:t>
                                  </m:r>
                                </m:sub>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𝛾</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𝑛</m:t>
                                      </m:r>
                                    </m:sub>
                                  </m:sSub>
                                  <m:r>
                                    <a:rPr lang="en-US" altLang="zh-CN" i="1">
                                      <a:latin typeface="Cambria Math" panose="02040503050406030204" pitchFamily="18" charset="0"/>
                                    </a:rPr>
                                    <m:t>)</m:t>
                                  </m:r>
                                </m:e>
                              </m:nary>
                            </m:e>
                          </m:d>
                        </m:e>
                      </m:nary>
                      <m:r>
                        <a:rPr lang="en-US" altLang="zh-CN" i="1">
                          <a:latin typeface="Cambria Math" panose="02040503050406030204" pitchFamily="18" charset="0"/>
                        </a:rPr>
                        <m:t>=</m:t>
                      </m:r>
                      <m:r>
                        <a:rPr lang="en-US" altLang="zh-CN" i="1">
                          <a:latin typeface="Cambria Math" panose="02040503050406030204" pitchFamily="18" charset="0"/>
                        </a:rPr>
                        <m:t>𝐷</m:t>
                      </m:r>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𝑡</m:t>
                          </m:r>
                        </m:sub>
                        <m:sup/>
                        <m:e>
                          <m:d>
                            <m:dPr>
                              <m:ctrlPr>
                                <a:rPr lang="zh-CN" altLang="zh-CN" i="1">
                                  <a:latin typeface="Cambria Math" panose="02040503050406030204" pitchFamily="18" charset="0"/>
                                </a:rPr>
                              </m:ctrlPr>
                            </m:dPr>
                            <m:e>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𝑛</m:t>
                                  </m:r>
                                </m:sub>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𝛾</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𝑛</m:t>
                                      </m:r>
                                    </m:sub>
                                  </m:sSub>
                                  <m:r>
                                    <a:rPr lang="en-US" altLang="zh-CN" i="1">
                                      <a:latin typeface="Cambria Math" panose="02040503050406030204" pitchFamily="18" charset="0"/>
                                    </a:rPr>
                                    <m:t>)</m:t>
                                  </m:r>
                                </m:e>
                              </m:nary>
                            </m:e>
                          </m:d>
                        </m:e>
                      </m:nary>
                    </m:oMath>
                  </m:oMathPara>
                </a14:m>
                <a:endParaRPr lang="zh-CN" altLang="zh-CN" dirty="0"/>
              </a:p>
              <a:p>
                <a:pPr marL="0" indent="0">
                  <a:buNone/>
                </a:pPr>
                <a:r>
                  <a:rPr lang="zh-CN" altLang="zh-CN" dirty="0"/>
                  <a:t>其中</a:t>
                </a:r>
                <a14:m>
                  <m:oMath xmlns:m="http://schemas.openxmlformats.org/officeDocument/2006/math">
                    <m:r>
                      <a:rPr lang="en-US" altLang="zh-CN" i="1">
                        <a:latin typeface="Cambria Math" panose="02040503050406030204" pitchFamily="18" charset="0"/>
                      </a:rPr>
                      <m:t>𝐷</m:t>
                    </m:r>
                  </m:oMath>
                </a14:m>
                <a:r>
                  <a:rPr lang="zh-CN" altLang="zh-CN" dirty="0"/>
                  <a:t>是数据特征的维度。</a:t>
                </a:r>
                <a:endParaRPr lang="zh-CN" altLang="en-US" dirty="0"/>
              </a:p>
            </p:txBody>
          </p:sp>
        </mc:Choice>
        <mc:Fallback xmlns="">
          <p:sp>
            <p:nvSpPr>
              <p:cNvPr id="3" name="内容占位符 2">
                <a:extLst>
                  <a:ext uri="{FF2B5EF4-FFF2-40B4-BE49-F238E27FC236}">
                    <a16:creationId xmlns:a16="http://schemas.microsoft.com/office/drawing/2014/main" id="{103DA45B-2DB6-4CEC-8B4D-C6313966F35A}"/>
                  </a:ext>
                </a:extLst>
              </p:cNvPr>
              <p:cNvSpPr>
                <a:spLocks noGrp="1" noRot="1" noChangeAspect="1" noMove="1" noResize="1" noEditPoints="1" noAdjustHandles="1" noChangeArrowheads="1" noChangeShapeType="1" noTextEdit="1"/>
              </p:cNvSpPr>
              <p:nvPr>
                <p:ph idx="1"/>
              </p:nvPr>
            </p:nvSpPr>
            <p:spPr>
              <a:blipFill>
                <a:blip r:embed="rId4"/>
                <a:stretch>
                  <a:fillRect l="-1217"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48861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0B674-FEF3-4B2E-AF2A-654F7B9BBF7C}"/>
              </a:ext>
            </a:extLst>
          </p:cNvPr>
          <p:cNvSpPr>
            <a:spLocks noGrp="1"/>
          </p:cNvSpPr>
          <p:nvPr>
            <p:ph type="title"/>
          </p:nvPr>
        </p:nvSpPr>
        <p:spPr/>
        <p:txBody>
          <a:bodyPr/>
          <a:lstStyle/>
          <a:p>
            <a:r>
              <a:rPr lang="zh-CN" altLang="zh-CN" dirty="0"/>
              <a:t>汉语建模单元对比</a:t>
            </a:r>
            <a:endParaRPr lang="zh-CN" altLang="en-US" dirty="0"/>
          </a:p>
        </p:txBody>
      </p:sp>
      <p:graphicFrame>
        <p:nvGraphicFramePr>
          <p:cNvPr id="4" name="表格 3">
            <a:extLst>
              <a:ext uri="{FF2B5EF4-FFF2-40B4-BE49-F238E27FC236}">
                <a16:creationId xmlns:a16="http://schemas.microsoft.com/office/drawing/2014/main" id="{01208BFA-AD20-4A7B-A341-5352EDAD1110}"/>
              </a:ext>
            </a:extLst>
          </p:cNvPr>
          <p:cNvGraphicFramePr>
            <a:graphicFrameLocks noGrp="1"/>
          </p:cNvGraphicFramePr>
          <p:nvPr>
            <p:extLst>
              <p:ext uri="{D42A27DB-BD31-4B8C-83A1-F6EECF244321}">
                <p14:modId xmlns:p14="http://schemas.microsoft.com/office/powerpoint/2010/main" val="2853552239"/>
              </p:ext>
            </p:extLst>
          </p:nvPr>
        </p:nvGraphicFramePr>
        <p:xfrm>
          <a:off x="1944557" y="1838466"/>
          <a:ext cx="7572306" cy="2759235"/>
        </p:xfrm>
        <a:graphic>
          <a:graphicData uri="http://schemas.openxmlformats.org/drawingml/2006/table">
            <a:tbl>
              <a:tblPr firstRow="1" firstCol="1" bandRow="1">
                <a:tableStyleId>{5940675A-B579-460E-94D1-54222C63F5DA}</a:tableStyleId>
              </a:tblPr>
              <a:tblGrid>
                <a:gridCol w="1807277">
                  <a:extLst>
                    <a:ext uri="{9D8B030D-6E8A-4147-A177-3AD203B41FA5}">
                      <a16:colId xmlns:a16="http://schemas.microsoft.com/office/drawing/2014/main" val="1911175429"/>
                    </a:ext>
                  </a:extLst>
                </a:gridCol>
                <a:gridCol w="1423001">
                  <a:extLst>
                    <a:ext uri="{9D8B030D-6E8A-4147-A177-3AD203B41FA5}">
                      <a16:colId xmlns:a16="http://schemas.microsoft.com/office/drawing/2014/main" val="1257371003"/>
                    </a:ext>
                  </a:extLst>
                </a:gridCol>
                <a:gridCol w="1312557">
                  <a:extLst>
                    <a:ext uri="{9D8B030D-6E8A-4147-A177-3AD203B41FA5}">
                      <a16:colId xmlns:a16="http://schemas.microsoft.com/office/drawing/2014/main" val="153323556"/>
                    </a:ext>
                  </a:extLst>
                </a:gridCol>
                <a:gridCol w="1514279">
                  <a:extLst>
                    <a:ext uri="{9D8B030D-6E8A-4147-A177-3AD203B41FA5}">
                      <a16:colId xmlns:a16="http://schemas.microsoft.com/office/drawing/2014/main" val="1613475260"/>
                    </a:ext>
                  </a:extLst>
                </a:gridCol>
                <a:gridCol w="1515192">
                  <a:extLst>
                    <a:ext uri="{9D8B030D-6E8A-4147-A177-3AD203B41FA5}">
                      <a16:colId xmlns:a16="http://schemas.microsoft.com/office/drawing/2014/main" val="1377324302"/>
                    </a:ext>
                  </a:extLst>
                </a:gridCol>
              </a:tblGrid>
              <a:tr h="551847">
                <a:tc>
                  <a:txBody>
                    <a:bodyPr/>
                    <a:lstStyle/>
                    <a:p>
                      <a:pPr algn="ctr">
                        <a:spcAft>
                          <a:spcPts val="0"/>
                        </a:spcAft>
                      </a:pPr>
                      <a:r>
                        <a:rPr lang="zh-CN" sz="1800" b="1" kern="100" dirty="0">
                          <a:effectLst/>
                        </a:rPr>
                        <a:t>建模单元</a:t>
                      </a:r>
                      <a:endParaRPr lang="zh-CN" sz="1800" b="1" kern="100" dirty="0">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b="1" kern="100" dirty="0">
                          <a:effectLst/>
                        </a:rPr>
                        <a:t>模型数目</a:t>
                      </a:r>
                      <a:endParaRPr lang="zh-CN" sz="1800" b="1" kern="100" dirty="0">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b="1" kern="100" dirty="0">
                          <a:effectLst/>
                        </a:rPr>
                        <a:t>可训练性</a:t>
                      </a:r>
                      <a:endParaRPr lang="zh-CN" sz="1800" b="1" kern="100" dirty="0">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b="1" kern="100" dirty="0">
                          <a:effectLst/>
                        </a:rPr>
                        <a:t>稳定性</a:t>
                      </a:r>
                      <a:endParaRPr lang="zh-CN" sz="1800" b="1" kern="100" dirty="0">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b="1" kern="100" dirty="0">
                          <a:effectLst/>
                        </a:rPr>
                        <a:t>应用情况</a:t>
                      </a:r>
                      <a:endParaRPr lang="zh-CN" sz="1800" b="1" kern="100" dirty="0">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0173380"/>
                  </a:ext>
                </a:extLst>
              </a:tr>
              <a:tr h="551847">
                <a:tc>
                  <a:txBody>
                    <a:bodyPr/>
                    <a:lstStyle/>
                    <a:p>
                      <a:pPr algn="l">
                        <a:spcAft>
                          <a:spcPts val="0"/>
                        </a:spcAft>
                      </a:pPr>
                      <a:r>
                        <a:rPr lang="zh-CN" sz="1800" kern="100" dirty="0">
                          <a:effectLst/>
                        </a:rPr>
                        <a:t>音节</a:t>
                      </a:r>
                      <a:endParaRPr lang="zh-CN" sz="1800" kern="100" dirty="0">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409</a:t>
                      </a:r>
                      <a:r>
                        <a:rPr lang="zh-CN" sz="1800" kern="100">
                          <a:effectLst/>
                        </a:rPr>
                        <a:t>个</a:t>
                      </a:r>
                      <a:endParaRPr lang="zh-CN" sz="1800" kern="100">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一般</a:t>
                      </a:r>
                      <a:endParaRPr lang="zh-CN" sz="1800" kern="100">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好</a:t>
                      </a:r>
                      <a:endParaRPr lang="zh-CN" sz="1800" kern="100">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较少</a:t>
                      </a:r>
                      <a:endParaRPr lang="zh-CN" sz="1800" kern="100">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33589305"/>
                  </a:ext>
                </a:extLst>
              </a:tr>
              <a:tr h="551847">
                <a:tc>
                  <a:txBody>
                    <a:bodyPr/>
                    <a:lstStyle/>
                    <a:p>
                      <a:pPr algn="l">
                        <a:spcAft>
                          <a:spcPts val="0"/>
                        </a:spcAft>
                      </a:pPr>
                      <a:r>
                        <a:rPr lang="zh-CN" sz="1800" kern="100" dirty="0">
                          <a:effectLst/>
                        </a:rPr>
                        <a:t>音素</a:t>
                      </a:r>
                      <a:r>
                        <a:rPr lang="en-US" sz="1800" kern="100" dirty="0">
                          <a:effectLst/>
                        </a:rPr>
                        <a:t>(</a:t>
                      </a:r>
                      <a:r>
                        <a:rPr lang="zh-CN" sz="1800" kern="100" dirty="0">
                          <a:effectLst/>
                        </a:rPr>
                        <a:t>元音</a:t>
                      </a:r>
                      <a:r>
                        <a:rPr lang="en-US" sz="1800" kern="100" dirty="0">
                          <a:effectLst/>
                        </a:rPr>
                        <a:t>/</a:t>
                      </a:r>
                      <a:r>
                        <a:rPr lang="zh-CN" sz="1800" kern="100" dirty="0">
                          <a:effectLst/>
                        </a:rPr>
                        <a:t>辅音</a:t>
                      </a:r>
                      <a:r>
                        <a:rPr lang="en-US" sz="1800" kern="100" dirty="0">
                          <a:effectLst/>
                        </a:rPr>
                        <a:t>)</a:t>
                      </a:r>
                      <a:endParaRPr lang="zh-CN" sz="1800" kern="100" dirty="0">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32</a:t>
                      </a:r>
                      <a:r>
                        <a:rPr lang="zh-CN" sz="1800" kern="100">
                          <a:effectLst/>
                        </a:rPr>
                        <a:t>个</a:t>
                      </a:r>
                      <a:endParaRPr lang="zh-CN" sz="1800" kern="100">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好</a:t>
                      </a:r>
                      <a:endParaRPr lang="zh-CN" sz="1800" kern="100">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一般</a:t>
                      </a:r>
                      <a:endParaRPr lang="zh-CN" sz="1800" kern="100">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较少</a:t>
                      </a:r>
                      <a:endParaRPr lang="zh-CN" sz="1800" kern="100">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030147"/>
                  </a:ext>
                </a:extLst>
              </a:tr>
              <a:tr h="551847">
                <a:tc>
                  <a:txBody>
                    <a:bodyPr/>
                    <a:lstStyle/>
                    <a:p>
                      <a:pPr algn="l">
                        <a:spcAft>
                          <a:spcPts val="0"/>
                        </a:spcAft>
                      </a:pPr>
                      <a:r>
                        <a:rPr lang="zh-CN" sz="1800" kern="100" dirty="0">
                          <a:effectLst/>
                        </a:rPr>
                        <a:t>声韵母</a:t>
                      </a:r>
                      <a:endParaRPr lang="zh-CN" sz="1800" kern="100" dirty="0">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65-67</a:t>
                      </a:r>
                      <a:r>
                        <a:rPr lang="zh-CN" sz="1800" kern="100">
                          <a:effectLst/>
                        </a:rPr>
                        <a:t>个</a:t>
                      </a:r>
                      <a:endParaRPr lang="zh-CN" sz="1800" kern="100">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较好</a:t>
                      </a:r>
                      <a:endParaRPr lang="zh-CN" sz="1800" kern="100">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好</a:t>
                      </a:r>
                      <a:endParaRPr lang="zh-CN" sz="1800" kern="100">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较普遍</a:t>
                      </a:r>
                      <a:endParaRPr lang="zh-CN" sz="1800" kern="100">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86408668"/>
                  </a:ext>
                </a:extLst>
              </a:tr>
              <a:tr h="551847">
                <a:tc>
                  <a:txBody>
                    <a:bodyPr/>
                    <a:lstStyle/>
                    <a:p>
                      <a:pPr algn="l">
                        <a:spcAft>
                          <a:spcPts val="0"/>
                        </a:spcAft>
                      </a:pPr>
                      <a:r>
                        <a:rPr lang="zh-CN" sz="1800" kern="100" dirty="0">
                          <a:effectLst/>
                        </a:rPr>
                        <a:t>声韵母</a:t>
                      </a:r>
                      <a:r>
                        <a:rPr lang="en-US" sz="1800" kern="100" dirty="0">
                          <a:effectLst/>
                        </a:rPr>
                        <a:t>(</a:t>
                      </a:r>
                      <a:r>
                        <a:rPr lang="zh-CN" sz="1800" kern="100" dirty="0">
                          <a:effectLst/>
                        </a:rPr>
                        <a:t>声调</a:t>
                      </a:r>
                      <a:r>
                        <a:rPr lang="en-US" sz="1800" kern="100" dirty="0">
                          <a:effectLst/>
                        </a:rPr>
                        <a:t>)</a:t>
                      </a:r>
                      <a:endParaRPr lang="zh-CN" sz="1800" kern="100" dirty="0">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227</a:t>
                      </a:r>
                      <a:r>
                        <a:rPr lang="zh-CN" sz="1800" kern="100" dirty="0">
                          <a:effectLst/>
                        </a:rPr>
                        <a:t>个</a:t>
                      </a:r>
                      <a:endParaRPr lang="zh-CN" sz="1800" kern="100" dirty="0">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好</a:t>
                      </a:r>
                      <a:endParaRPr lang="zh-CN" sz="1800" kern="100">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较好</a:t>
                      </a:r>
                      <a:endParaRPr lang="zh-CN" sz="1800" kern="100">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rPr>
                        <a:t>很普遍</a:t>
                      </a:r>
                      <a:endParaRPr lang="zh-CN" sz="1800" kern="100" dirty="0">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01280275"/>
                  </a:ext>
                </a:extLst>
              </a:tr>
            </a:tbl>
          </a:graphicData>
        </a:graphic>
      </p:graphicFrame>
    </p:spTree>
    <p:extLst>
      <p:ext uri="{BB962C8B-B14F-4D97-AF65-F5344CB8AC3E}">
        <p14:creationId xmlns:p14="http://schemas.microsoft.com/office/powerpoint/2010/main" val="29380728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C3224D-B2FA-4C43-AC2B-1B87B3CCB9C7}"/>
              </a:ext>
            </a:extLst>
          </p:cNvPr>
          <p:cNvSpPr>
            <a:spLocks noGrp="1"/>
          </p:cNvSpPr>
          <p:nvPr>
            <p:ph type="title"/>
          </p:nvPr>
        </p:nvSpPr>
        <p:spPr/>
        <p:txBody>
          <a:bodyPr/>
          <a:lstStyle/>
          <a:p>
            <a:r>
              <a:rPr lang="zh-CN" altLang="en-US" dirty="0"/>
              <a:t>问题集</a:t>
            </a:r>
            <a:r>
              <a:rPr lang="en-US" altLang="zh-CN" dirty="0"/>
              <a:t>—</a:t>
            </a:r>
            <a:r>
              <a:rPr lang="zh-CN" altLang="en-US" dirty="0"/>
              <a:t>自动生成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6E3EB17-303E-4FA8-97F9-4E8AD60F9BCC}"/>
                  </a:ext>
                </a:extLst>
              </p:cNvPr>
              <p:cNvSpPr>
                <a:spLocks noGrp="1"/>
              </p:cNvSpPr>
              <p:nvPr>
                <p:ph idx="1"/>
              </p:nvPr>
            </p:nvSpPr>
            <p:spPr/>
            <p:txBody>
              <a:bodyPr/>
              <a:lstStyle/>
              <a:p>
                <a:pPr marL="0" indent="0">
                  <a:buNone/>
                </a:pPr>
                <a:r>
                  <a:rPr lang="zh-CN" altLang="zh-CN" dirty="0"/>
                  <a:t>因此，我们有</a:t>
                </a: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𝐿</m:t>
                      </m:r>
                      <m:d>
                        <m:dPr>
                          <m:ctrlPr>
                            <a:rPr lang="zh-CN" altLang="zh-CN" i="1">
                              <a:latin typeface="Cambria Math" panose="02040503050406030204" pitchFamily="18" charset="0"/>
                            </a:rPr>
                          </m:ctrlPr>
                        </m:dPr>
                        <m:e>
                          <m:r>
                            <a:rPr lang="en-US" altLang="zh-CN" i="1">
                              <a:latin typeface="Cambria Math" panose="02040503050406030204" pitchFamily="18" charset="0"/>
                            </a:rPr>
                            <m:t>𝑆</m:t>
                          </m:r>
                        </m:e>
                      </m:d>
                      <m:r>
                        <a:rPr lang="en-US" altLang="zh-CN" i="1">
                          <a:latin typeface="Cambria Math" panose="02040503050406030204" pitchFamily="18" charset="0"/>
                        </a:rPr>
                        <m:t>=</m:t>
                      </m:r>
                      <m:r>
                        <a:rPr lang="zh-CN" altLang="en-US"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d>
                        <m:dPr>
                          <m:ctrlPr>
                            <a:rPr lang="zh-CN" altLang="zh-CN" i="1">
                              <a:latin typeface="Cambria Math" panose="02040503050406030204" pitchFamily="18" charset="0"/>
                            </a:rPr>
                          </m:ctrlPr>
                        </m:dPr>
                        <m:e>
                          <m:r>
                            <a:rPr lang="en-US" altLang="zh-CN" i="1">
                              <a:latin typeface="Cambria Math" panose="02040503050406030204" pitchFamily="18" charset="0"/>
                            </a:rPr>
                            <m:t>𝐷</m:t>
                          </m:r>
                          <m:d>
                            <m:dPr>
                              <m:ctrlPr>
                                <a:rPr lang="zh-CN" altLang="zh-CN" i="1">
                                  <a:latin typeface="Cambria Math" panose="02040503050406030204" pitchFamily="18" charset="0"/>
                                </a:rPr>
                              </m:ctrlPr>
                            </m:dPr>
                            <m:e>
                              <m:r>
                                <a:rPr lang="en-US" altLang="zh-CN" i="1">
                                  <a:latin typeface="Cambria Math" panose="02040503050406030204" pitchFamily="18" charset="0"/>
                                </a:rPr>
                                <m:t>1+</m:t>
                              </m:r>
                              <m:r>
                                <m:rPr>
                                  <m:sty m:val="p"/>
                                </m:rPr>
                                <a:rPr lang="en-US" altLang="zh-CN">
                                  <a:latin typeface="Cambria Math" panose="02040503050406030204" pitchFamily="18" charset="0"/>
                                </a:rPr>
                                <m:t>ln</m:t>
                              </m:r>
                              <m:d>
                                <m:dPr>
                                  <m:ctrlPr>
                                    <a:rPr lang="zh-CN" altLang="zh-CN" i="1">
                                      <a:latin typeface="Cambria Math" panose="02040503050406030204" pitchFamily="18" charset="0"/>
                                    </a:rPr>
                                  </m:ctrlPr>
                                </m:dPr>
                                <m:e>
                                  <m:r>
                                    <a:rPr lang="en-US" altLang="zh-CN" i="1">
                                      <a:latin typeface="Cambria Math" panose="02040503050406030204" pitchFamily="18" charset="0"/>
                                    </a:rPr>
                                    <m:t>2</m:t>
                                  </m:r>
                                  <m:r>
                                    <a:rPr lang="en-US" altLang="zh-CN" i="1">
                                      <a:latin typeface="Cambria Math" panose="02040503050406030204" pitchFamily="18" charset="0"/>
                                    </a:rPr>
                                    <m:t>𝜋</m:t>
                                  </m:r>
                                </m:e>
                              </m:d>
                            </m:e>
                          </m:d>
                          <m:r>
                            <a:rPr lang="en-US" altLang="zh-CN" i="1">
                              <a:latin typeface="Cambria Math" panose="02040503050406030204" pitchFamily="18" charset="0"/>
                            </a:rPr>
                            <m:t>+</m:t>
                          </m:r>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ln</m:t>
                              </m:r>
                            </m:fName>
                            <m:e>
                              <m:d>
                                <m:dPr>
                                  <m:ctrlPr>
                                    <a:rPr lang="zh-CN" altLang="zh-CN" i="1">
                                      <a:latin typeface="Cambria Math" panose="02040503050406030204" pitchFamily="18" charset="0"/>
                                    </a:rPr>
                                  </m:ctrlPr>
                                </m:dPr>
                                <m:e>
                                  <m:d>
                                    <m:dPr>
                                      <m:begChr m:val="|"/>
                                      <m:endChr m:val="|"/>
                                      <m:ctrlPr>
                                        <a:rPr lang="en-US"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𝛴</m:t>
                                          </m:r>
                                        </m:e>
                                        <m:sub>
                                          <m:r>
                                            <a:rPr lang="en-US" altLang="zh-CN" i="1">
                                              <a:latin typeface="Cambria Math" panose="02040503050406030204" pitchFamily="18" charset="0"/>
                                            </a:rPr>
                                            <m:t>𝑆</m:t>
                                          </m:r>
                                        </m:sub>
                                      </m:sSub>
                                    </m:e>
                                  </m:d>
                                </m:e>
                              </m:d>
                            </m:e>
                          </m:func>
                        </m:e>
                      </m:d>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𝑡</m:t>
                          </m:r>
                        </m:sub>
                        <m:sup/>
                        <m:e>
                          <m:d>
                            <m:dPr>
                              <m:ctrlPr>
                                <a:rPr lang="zh-CN" altLang="zh-CN" i="1">
                                  <a:latin typeface="Cambria Math" panose="02040503050406030204" pitchFamily="18" charset="0"/>
                                </a:rPr>
                              </m:ctrlPr>
                            </m:dPr>
                            <m:e>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𝑛</m:t>
                                  </m:r>
                                </m:sub>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𝛾</m:t>
                                      </m:r>
                                    </m:e>
                                    <m:sub>
                                      <m:r>
                                        <a:rPr lang="en-US" altLang="zh-CN" i="1">
                                          <a:latin typeface="Cambria Math" panose="02040503050406030204" pitchFamily="18" charset="0"/>
                                        </a:rPr>
                                        <m:t>𝑡</m:t>
                                      </m:r>
                                    </m:sub>
                                  </m:sSub>
                                  <m:d>
                                    <m:dPr>
                                      <m:ctrlPr>
                                        <a:rPr lang="en-US"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𝑛</m:t>
                                          </m:r>
                                        </m:sub>
                                      </m:sSub>
                                    </m:e>
                                  </m:d>
                                </m:e>
                              </m:nary>
                            </m:e>
                          </m:d>
                        </m:e>
                      </m:nary>
                    </m:oMath>
                  </m:oMathPara>
                </a14:m>
                <a:endParaRPr lang="en-US" altLang="zh-CN" dirty="0"/>
              </a:p>
              <a:p>
                <a:endParaRPr lang="en-US" altLang="zh-CN" dirty="0"/>
              </a:p>
              <a:p>
                <a:r>
                  <a:rPr lang="zh-CN" altLang="zh-CN" dirty="0"/>
                  <a:t>把状态集</a:t>
                </a:r>
                <a14:m>
                  <m:oMath xmlns:m="http://schemas.openxmlformats.org/officeDocument/2006/math">
                    <m:r>
                      <a:rPr lang="en-US" altLang="zh-CN" i="1">
                        <a:latin typeface="Cambria Math" panose="02040503050406030204" pitchFamily="18" charset="0"/>
                      </a:rPr>
                      <m:t>𝑆</m:t>
                    </m:r>
                  </m:oMath>
                </a14:m>
                <a:r>
                  <a:rPr lang="zh-CN" altLang="zh-CN" dirty="0"/>
                  <a:t>分成两类，得到</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𝐿</m:t>
                        </m:r>
                      </m:sub>
                    </m:sSub>
                  </m:oMath>
                </a14:m>
                <a:r>
                  <a:rPr lang="zh-CN" altLang="zh-CN" dirty="0"/>
                  <a:t>和</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𝑅</m:t>
                        </m:r>
                      </m:sub>
                    </m:sSub>
                  </m:oMath>
                </a14:m>
                <a:r>
                  <a:rPr lang="zh-CN" altLang="zh-CN" dirty="0"/>
                  <a:t>，分别计算新的均值和方差。</a:t>
                </a:r>
              </a:p>
              <a:p>
                <a:pPr marL="0" indent="0">
                  <a:buNone/>
                </a:pPr>
                <a:r>
                  <a:rPr lang="zh-CN" altLang="zh-CN" dirty="0"/>
                  <a:t>分类后的似然增益：</a:t>
                </a:r>
              </a:p>
              <a:p>
                <a:pPr marL="0" indent="0">
                  <a:buNone/>
                </a:pPr>
                <a14:m>
                  <m:oMathPara xmlns:m="http://schemas.openxmlformats.org/officeDocument/2006/math">
                    <m:oMathParaPr>
                      <m:jc m:val="centerGroup"/>
                    </m:oMathParaPr>
                    <m:oMath xmlns:m="http://schemas.openxmlformats.org/officeDocument/2006/math">
                      <m:r>
                        <a:rPr lang="en-US" altLang="zh-CN">
                          <a:latin typeface="Cambria Math" panose="02040503050406030204" pitchFamily="18" charset="0"/>
                        </a:rPr>
                        <m:t>∆=</m:t>
                      </m:r>
                      <m:r>
                        <a:rPr lang="en-US" altLang="zh-CN" i="1">
                          <a:latin typeface="Cambria Math" panose="02040503050406030204" pitchFamily="18" charset="0"/>
                        </a:rPr>
                        <m:t>𝐿</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𝐿</m:t>
                              </m:r>
                            </m:sub>
                          </m:sSub>
                        </m:e>
                      </m:d>
                      <m:r>
                        <a:rPr lang="en-US" altLang="zh-CN" i="1">
                          <a:latin typeface="Cambria Math" panose="02040503050406030204" pitchFamily="18" charset="0"/>
                        </a:rPr>
                        <m:t>+</m:t>
                      </m:r>
                      <m:r>
                        <a:rPr lang="en-US" altLang="zh-CN" i="1">
                          <a:latin typeface="Cambria Math" panose="02040503050406030204" pitchFamily="18" charset="0"/>
                        </a:rPr>
                        <m:t>𝐿</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𝑅</m:t>
                              </m:r>
                            </m:sub>
                          </m:sSub>
                        </m:e>
                      </m:d>
                      <m:r>
                        <a:rPr lang="en-US" altLang="zh-CN" i="1">
                          <a:latin typeface="Cambria Math" panose="02040503050406030204" pitchFamily="18" charset="0"/>
                        </a:rPr>
                        <m:t>−</m:t>
                      </m:r>
                      <m:r>
                        <a:rPr lang="en-US" altLang="zh-CN" i="1">
                          <a:latin typeface="Cambria Math" panose="02040503050406030204" pitchFamily="18" charset="0"/>
                        </a:rPr>
                        <m:t>𝐿</m:t>
                      </m:r>
                      <m:r>
                        <a:rPr lang="en-US" altLang="zh-CN" i="1">
                          <a:latin typeface="Cambria Math" panose="02040503050406030204" pitchFamily="18" charset="0"/>
                        </a:rPr>
                        <m:t>(</m:t>
                      </m:r>
                      <m:r>
                        <a:rPr lang="en-US" altLang="zh-CN" i="1">
                          <a:latin typeface="Cambria Math" panose="02040503050406030204" pitchFamily="18" charset="0"/>
                        </a:rPr>
                        <m:t>𝑆</m:t>
                      </m:r>
                      <m:r>
                        <a:rPr lang="en-US" altLang="zh-CN" i="1">
                          <a:latin typeface="Cambria Math" panose="02040503050406030204" pitchFamily="18" charset="0"/>
                        </a:rPr>
                        <m:t>)</m:t>
                      </m:r>
                    </m:oMath>
                  </m:oMathPara>
                </a14:m>
                <a:endParaRPr lang="zh-CN" altLang="zh-CN" dirty="0"/>
              </a:p>
              <a:p>
                <a:pPr marL="0" indent="0">
                  <a:buNone/>
                </a:pPr>
                <a:r>
                  <a:rPr lang="zh-CN" altLang="zh-CN" dirty="0"/>
                  <a:t>如果</a:t>
                </a:r>
                <a14:m>
                  <m:oMath xmlns:m="http://schemas.openxmlformats.org/officeDocument/2006/math">
                    <m:r>
                      <a:rPr lang="en-US" altLang="zh-CN">
                        <a:latin typeface="Cambria Math" panose="02040503050406030204" pitchFamily="18" charset="0"/>
                      </a:rPr>
                      <m:t>∆&gt;0</m:t>
                    </m:r>
                  </m:oMath>
                </a14:m>
                <a:r>
                  <a:rPr lang="zh-CN" altLang="zh-CN" dirty="0"/>
                  <a:t>，说明状态集分类后有似然增益。</a:t>
                </a:r>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B6E3EB17-303E-4FA8-97F9-4E8AD60F9BCC}"/>
                  </a:ext>
                </a:extLst>
              </p:cNvPr>
              <p:cNvSpPr>
                <a:spLocks noGrp="1" noRot="1" noChangeAspect="1" noMove="1" noResize="1" noEditPoints="1" noAdjustHandles="1" noChangeArrowheads="1" noChangeShapeType="1" noTextEdit="1"/>
              </p:cNvSpPr>
              <p:nvPr>
                <p:ph idx="1"/>
              </p:nvPr>
            </p:nvSpPr>
            <p:spPr>
              <a:blipFill>
                <a:blip r:embed="rId4"/>
                <a:stretch>
                  <a:fillRect l="-1217" t="-2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61025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697E0-0DBD-4BCD-9EE7-17B5E475C203}"/>
              </a:ext>
            </a:extLst>
          </p:cNvPr>
          <p:cNvSpPr>
            <a:spLocks noGrp="1"/>
          </p:cNvSpPr>
          <p:nvPr>
            <p:ph type="title"/>
          </p:nvPr>
        </p:nvSpPr>
        <p:spPr/>
        <p:txBody>
          <a:bodyPr/>
          <a:lstStyle/>
          <a:p>
            <a:r>
              <a:rPr lang="zh-CN" altLang="en-US" dirty="0"/>
              <a:t>问题集</a:t>
            </a:r>
            <a:r>
              <a:rPr lang="en-US" altLang="zh-CN" dirty="0"/>
              <a:t>—</a:t>
            </a:r>
            <a:r>
              <a:rPr lang="zh-CN" altLang="en-US" dirty="0"/>
              <a:t>自动生成步骤</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9D9B2DF-94E2-4541-B28B-A6D4621A4C20}"/>
                  </a:ext>
                </a:extLst>
              </p:cNvPr>
              <p:cNvSpPr>
                <a:spLocks noGrp="1"/>
              </p:cNvSpPr>
              <p:nvPr>
                <p:ph idx="1"/>
              </p:nvPr>
            </p:nvSpPr>
            <p:spPr>
              <a:xfrm>
                <a:off x="845288" y="1388423"/>
                <a:ext cx="10515600" cy="4728841"/>
              </a:xfrm>
            </p:spPr>
            <p:txBody>
              <a:bodyPr>
                <a:normAutofit fontScale="85000" lnSpcReduction="20000"/>
              </a:bodyPr>
              <a:lstStyle/>
              <a:p>
                <a:pPr lvl="0"/>
                <a:r>
                  <a:rPr lang="zh-CN" altLang="zh-CN" b="1" dirty="0"/>
                  <a:t>计算统计量：</a:t>
                </a:r>
                <a:r>
                  <a:rPr lang="zh-CN" altLang="zh-CN" dirty="0"/>
                  <a:t>对于每帧语音</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sub>
                    </m:sSub>
                  </m:oMath>
                </a14:m>
                <a:r>
                  <a:rPr lang="zh-CN" altLang="zh-CN" dirty="0"/>
                  <a:t>，由其</a:t>
                </a:r>
                <a:r>
                  <a:rPr lang="en-US" altLang="zh-CN" dirty="0"/>
                  <a:t>Viterbi</a:t>
                </a:r>
                <a:r>
                  <a:rPr lang="zh-CN" altLang="zh-CN" dirty="0"/>
                  <a:t>对齐序列可以得知对应哪个音素的某个状态。对每个单音子做上下文的扩展（</a:t>
                </a:r>
                <a:r>
                  <a:rPr lang="zh-CN" altLang="zh-CN" dirty="0">
                    <a:solidFill>
                      <a:srgbClr val="C00000"/>
                    </a:solidFill>
                  </a:rPr>
                  <a:t>如“</a:t>
                </a:r>
                <a:r>
                  <a:rPr lang="en-US" altLang="zh-CN" dirty="0">
                    <a:solidFill>
                      <a:srgbClr val="C00000"/>
                    </a:solidFill>
                  </a:rPr>
                  <a:t>a</a:t>
                </a:r>
                <a:r>
                  <a:rPr lang="zh-CN" altLang="zh-CN" dirty="0">
                    <a:solidFill>
                      <a:srgbClr val="C00000"/>
                    </a:solidFill>
                  </a:rPr>
                  <a:t>”</a:t>
                </a:r>
                <a:r>
                  <a:rPr lang="en-US" altLang="zh-CN" dirty="0">
                    <a:solidFill>
                      <a:srgbClr val="C00000"/>
                    </a:solidFill>
                  </a:rPr>
                  <a:t>=&gt;</a:t>
                </a:r>
                <a:r>
                  <a:rPr lang="zh-CN" altLang="zh-CN" dirty="0">
                    <a:solidFill>
                      <a:srgbClr val="C00000"/>
                    </a:solidFill>
                  </a:rPr>
                  <a:t>“</a:t>
                </a:r>
                <a:r>
                  <a:rPr lang="en-US" altLang="zh-CN" dirty="0">
                    <a:solidFill>
                      <a:srgbClr val="C00000"/>
                    </a:solidFill>
                  </a:rPr>
                  <a:t>*-a+*</a:t>
                </a:r>
                <a:r>
                  <a:rPr lang="zh-CN" altLang="zh-CN" dirty="0">
                    <a:solidFill>
                      <a:srgbClr val="C00000"/>
                    </a:solidFill>
                  </a:rPr>
                  <a:t>”</a:t>
                </a:r>
                <a:r>
                  <a:rPr lang="zh-CN" altLang="zh-CN" dirty="0"/>
                  <a:t>），得到三音子某个状态</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𝑛</m:t>
                        </m:r>
                      </m:sub>
                    </m:sSub>
                  </m:oMath>
                </a14:m>
                <a:r>
                  <a:rPr lang="zh-CN" altLang="zh-CN" dirty="0"/>
                  <a:t>对应的特征序列，然后计算该三音子状态对应的统计量</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𝛾</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𝑛</m:t>
                        </m:r>
                      </m:sub>
                    </m:sSub>
                    <m:r>
                      <a:rPr lang="en-US" altLang="zh-CN" i="1">
                        <a:latin typeface="Cambria Math" panose="02040503050406030204" pitchFamily="18" charset="0"/>
                      </a:rPr>
                      <m:t>)</m:t>
                    </m:r>
                  </m:oMath>
                </a14:m>
                <a:r>
                  <a:rPr lang="zh-CN" altLang="zh-CN" dirty="0"/>
                  <a:t>。</a:t>
                </a:r>
              </a:p>
              <a:p>
                <a:pPr lvl="0"/>
                <a:endParaRPr lang="en-US" altLang="zh-CN" b="1" dirty="0"/>
              </a:p>
              <a:p>
                <a:pPr lvl="0"/>
                <a:r>
                  <a:rPr lang="zh-CN" altLang="zh-CN" b="1" dirty="0"/>
                  <a:t>音素状态聚类：</a:t>
                </a:r>
                <a:r>
                  <a:rPr lang="zh-CN" altLang="zh-CN" dirty="0"/>
                  <a:t>首先将每个</a:t>
                </a:r>
                <a:r>
                  <a:rPr lang="zh-CN" altLang="en-US" dirty="0"/>
                  <a:t>中间音素</a:t>
                </a:r>
                <a:r>
                  <a:rPr lang="zh-CN" altLang="zh-CN" dirty="0"/>
                  <a:t>（如“</a:t>
                </a:r>
                <a:r>
                  <a:rPr lang="en-US" altLang="zh-CN" dirty="0"/>
                  <a:t>*-a+*</a:t>
                </a:r>
                <a:r>
                  <a:rPr lang="zh-CN" altLang="zh-CN" dirty="0"/>
                  <a:t>”）作为树的根节点</a:t>
                </a:r>
                <a:r>
                  <a:rPr lang="zh-CN" altLang="en-US" dirty="0"/>
                  <a:t>，</a:t>
                </a:r>
                <a:r>
                  <a:rPr lang="zh-CN" altLang="zh-CN" dirty="0"/>
                  <a:t>进行二叉树分裂，根据所有可能的划分，分别利用似然度计算公式计算似然概率，得到能带来最大似然度提升的最优划分。然后不断的递归对节点进行二叉树分裂，就可以得到一颗音素聚类的决策树。一旦某一层两个节点的最优划分带来的似然增益</a:t>
                </a:r>
                <a:r>
                  <a:rPr lang="en-US" altLang="zh-CN" dirty="0"/>
                  <a:t>∆</a:t>
                </a:r>
                <a:r>
                  <a:rPr lang="zh-CN" altLang="zh-CN" dirty="0"/>
                  <a:t>的值都小于设定的阈值，则该层终止分裂。</a:t>
                </a:r>
              </a:p>
              <a:p>
                <a:pPr lvl="0"/>
                <a:endParaRPr lang="en-US" altLang="zh-CN" dirty="0"/>
              </a:p>
              <a:p>
                <a:pPr lvl="0"/>
                <a:r>
                  <a:rPr lang="zh-CN" altLang="zh-CN" b="1" dirty="0"/>
                  <a:t>终止分裂</a:t>
                </a:r>
                <a:r>
                  <a:rPr lang="zh-CN" altLang="en-US" b="1" dirty="0"/>
                  <a:t>：</a:t>
                </a:r>
                <a:r>
                  <a:rPr lang="zh-CN" altLang="zh-CN" dirty="0"/>
                  <a:t>最终形成一</a:t>
                </a:r>
                <a:r>
                  <a:rPr lang="zh-CN" altLang="en-US" dirty="0"/>
                  <a:t>棵</a:t>
                </a:r>
                <a:r>
                  <a:rPr lang="zh-CN" altLang="zh-CN" dirty="0"/>
                  <a:t>聚类树，每个叶子结点都包含不同的音素集合，一个叶子结点就是被聚类后的一个类。</a:t>
                </a:r>
              </a:p>
              <a:p>
                <a:endParaRPr lang="en-US" altLang="zh-CN" b="1" dirty="0"/>
              </a:p>
              <a:p>
                <a:r>
                  <a:rPr lang="zh-CN" altLang="zh-CN" b="1" dirty="0"/>
                  <a:t>生成问题集：</a:t>
                </a:r>
                <a:r>
                  <a:rPr lang="zh-CN" altLang="zh-CN" dirty="0"/>
                  <a:t>从根结点开始，向下统计所能到达的所有叶子结点中包含的音素集合，把这个音素集合的统计集合作为一个问题集。</a:t>
                </a:r>
              </a:p>
            </p:txBody>
          </p:sp>
        </mc:Choice>
        <mc:Fallback xmlns="">
          <p:sp>
            <p:nvSpPr>
              <p:cNvPr id="3" name="内容占位符 2">
                <a:extLst>
                  <a:ext uri="{FF2B5EF4-FFF2-40B4-BE49-F238E27FC236}">
                    <a16:creationId xmlns:a16="http://schemas.microsoft.com/office/drawing/2014/main" id="{19D9B2DF-94E2-4541-B28B-A6D4621A4C20}"/>
                  </a:ext>
                </a:extLst>
              </p:cNvPr>
              <p:cNvSpPr>
                <a:spLocks noGrp="1" noRot="1" noChangeAspect="1" noMove="1" noResize="1" noEditPoints="1" noAdjustHandles="1" noChangeArrowheads="1" noChangeShapeType="1" noTextEdit="1"/>
              </p:cNvSpPr>
              <p:nvPr>
                <p:ph idx="1"/>
              </p:nvPr>
            </p:nvSpPr>
            <p:spPr>
              <a:xfrm>
                <a:off x="845288" y="1388423"/>
                <a:ext cx="10515600" cy="4728841"/>
              </a:xfrm>
              <a:blipFill>
                <a:blip r:embed="rId2"/>
                <a:stretch>
                  <a:fillRect l="-812" t="-2839" r="-3768" b="-28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901877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2EEB4B-759B-42C5-8129-B8447048B5CA}"/>
              </a:ext>
            </a:extLst>
          </p:cNvPr>
          <p:cNvSpPr>
            <a:spLocks noGrp="1"/>
          </p:cNvSpPr>
          <p:nvPr>
            <p:ph type="title"/>
          </p:nvPr>
        </p:nvSpPr>
        <p:spPr/>
        <p:txBody>
          <a:bodyPr/>
          <a:lstStyle/>
          <a:p>
            <a:r>
              <a:rPr lang="zh-CN" altLang="zh-CN" dirty="0"/>
              <a:t>决策树的一部分</a:t>
            </a:r>
            <a:endParaRPr lang="zh-CN" altLang="en-US" dirty="0"/>
          </a:p>
        </p:txBody>
      </p:sp>
      <p:pic>
        <p:nvPicPr>
          <p:cNvPr id="4" name="图片 3">
            <a:extLst>
              <a:ext uri="{FF2B5EF4-FFF2-40B4-BE49-F238E27FC236}">
                <a16:creationId xmlns:a16="http://schemas.microsoft.com/office/drawing/2014/main" id="{B381A697-A734-484C-BBC9-DEAA074F75D1}"/>
              </a:ext>
            </a:extLst>
          </p:cNvPr>
          <p:cNvPicPr/>
          <p:nvPr/>
        </p:nvPicPr>
        <p:blipFill>
          <a:blip r:embed="rId2"/>
          <a:stretch>
            <a:fillRect/>
          </a:stretch>
        </p:blipFill>
        <p:spPr>
          <a:xfrm>
            <a:off x="3243329" y="1797485"/>
            <a:ext cx="5007536" cy="4071687"/>
          </a:xfrm>
          <a:prstGeom prst="rect">
            <a:avLst/>
          </a:prstGeom>
        </p:spPr>
      </p:pic>
    </p:spTree>
    <p:extLst>
      <p:ext uri="{BB962C8B-B14F-4D97-AF65-F5344CB8AC3E}">
        <p14:creationId xmlns:p14="http://schemas.microsoft.com/office/powerpoint/2010/main" val="13401719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DC4E60-54E1-4646-BD3E-86E1EC73014D}"/>
              </a:ext>
            </a:extLst>
          </p:cNvPr>
          <p:cNvSpPr>
            <a:spLocks noGrp="1"/>
          </p:cNvSpPr>
          <p:nvPr>
            <p:ph type="title"/>
          </p:nvPr>
        </p:nvSpPr>
        <p:spPr/>
        <p:txBody>
          <a:bodyPr/>
          <a:lstStyle/>
          <a:p>
            <a:r>
              <a:rPr lang="en-US" altLang="zh-CN" dirty="0"/>
              <a:t>6.6.5 </a:t>
            </a:r>
            <a:r>
              <a:rPr lang="zh-CN" altLang="en-US" dirty="0"/>
              <a:t>三音子模型的训练</a:t>
            </a:r>
          </a:p>
        </p:txBody>
      </p:sp>
      <p:grpSp>
        <p:nvGrpSpPr>
          <p:cNvPr id="28" name="组合 27">
            <a:extLst>
              <a:ext uri="{FF2B5EF4-FFF2-40B4-BE49-F238E27FC236}">
                <a16:creationId xmlns:a16="http://schemas.microsoft.com/office/drawing/2014/main" id="{9FB389D1-C5DC-47DA-A10F-79CF0A90C1F4}"/>
              </a:ext>
            </a:extLst>
          </p:cNvPr>
          <p:cNvGrpSpPr/>
          <p:nvPr/>
        </p:nvGrpSpPr>
        <p:grpSpPr>
          <a:xfrm>
            <a:off x="2895096" y="1526213"/>
            <a:ext cx="6336704" cy="5099505"/>
            <a:chOff x="2895096" y="1526213"/>
            <a:chExt cx="6336704" cy="5099505"/>
          </a:xfrm>
        </p:grpSpPr>
        <p:sp>
          <p:nvSpPr>
            <p:cNvPr id="4" name="矩形 3">
              <a:extLst>
                <a:ext uri="{FF2B5EF4-FFF2-40B4-BE49-F238E27FC236}">
                  <a16:creationId xmlns:a16="http://schemas.microsoft.com/office/drawing/2014/main" id="{1BDD398B-54B7-41D2-ADE2-9B9256066737}"/>
                </a:ext>
              </a:extLst>
            </p:cNvPr>
            <p:cNvSpPr/>
            <p:nvPr/>
          </p:nvSpPr>
          <p:spPr>
            <a:xfrm>
              <a:off x="2931100" y="1946827"/>
              <a:ext cx="1944216"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800" b="0" dirty="0"/>
                <a:t>单音子训练</a:t>
              </a:r>
            </a:p>
          </p:txBody>
        </p:sp>
        <p:sp>
          <p:nvSpPr>
            <p:cNvPr id="5" name="矩形 4">
              <a:extLst>
                <a:ext uri="{FF2B5EF4-FFF2-40B4-BE49-F238E27FC236}">
                  <a16:creationId xmlns:a16="http://schemas.microsoft.com/office/drawing/2014/main" id="{49B0FFF5-34AE-45F2-891E-A16E494630B3}"/>
                </a:ext>
              </a:extLst>
            </p:cNvPr>
            <p:cNvSpPr/>
            <p:nvPr/>
          </p:nvSpPr>
          <p:spPr>
            <a:xfrm>
              <a:off x="2914233" y="2810923"/>
              <a:ext cx="1944216"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800" b="0" dirty="0"/>
                <a:t>计算统计量</a:t>
              </a:r>
            </a:p>
          </p:txBody>
        </p:sp>
        <p:sp>
          <p:nvSpPr>
            <p:cNvPr id="6" name="矩形 5">
              <a:extLst>
                <a:ext uri="{FF2B5EF4-FFF2-40B4-BE49-F238E27FC236}">
                  <a16:creationId xmlns:a16="http://schemas.microsoft.com/office/drawing/2014/main" id="{B5600408-A3BA-4EBD-9E4C-9700CC7B318D}"/>
                </a:ext>
              </a:extLst>
            </p:cNvPr>
            <p:cNvSpPr/>
            <p:nvPr/>
          </p:nvSpPr>
          <p:spPr>
            <a:xfrm>
              <a:off x="2916528" y="3675019"/>
              <a:ext cx="1944216"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800" b="0" dirty="0"/>
                <a:t>音素聚类</a:t>
              </a:r>
            </a:p>
          </p:txBody>
        </p:sp>
        <p:sp>
          <p:nvSpPr>
            <p:cNvPr id="7" name="矩形 6">
              <a:extLst>
                <a:ext uri="{FF2B5EF4-FFF2-40B4-BE49-F238E27FC236}">
                  <a16:creationId xmlns:a16="http://schemas.microsoft.com/office/drawing/2014/main" id="{F776DF91-340D-4C69-8BDF-137C736E7EB6}"/>
                </a:ext>
              </a:extLst>
            </p:cNvPr>
            <p:cNvSpPr/>
            <p:nvPr/>
          </p:nvSpPr>
          <p:spPr>
            <a:xfrm>
              <a:off x="2895096" y="4517957"/>
              <a:ext cx="1944216"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800" b="0" dirty="0"/>
                <a:t>生成问题集</a:t>
              </a:r>
            </a:p>
          </p:txBody>
        </p:sp>
        <p:sp>
          <p:nvSpPr>
            <p:cNvPr id="8" name="矩形 7">
              <a:extLst>
                <a:ext uri="{FF2B5EF4-FFF2-40B4-BE49-F238E27FC236}">
                  <a16:creationId xmlns:a16="http://schemas.microsoft.com/office/drawing/2014/main" id="{B06A005E-CFEA-44AD-9BF0-18620BAFE95F}"/>
                </a:ext>
              </a:extLst>
            </p:cNvPr>
            <p:cNvSpPr/>
            <p:nvPr/>
          </p:nvSpPr>
          <p:spPr>
            <a:xfrm>
              <a:off x="2895096" y="5384345"/>
              <a:ext cx="1944216"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800" b="0" dirty="0"/>
                <a:t>建立决策树</a:t>
              </a:r>
            </a:p>
          </p:txBody>
        </p:sp>
        <p:sp>
          <p:nvSpPr>
            <p:cNvPr id="9" name="矩形 8">
              <a:extLst>
                <a:ext uri="{FF2B5EF4-FFF2-40B4-BE49-F238E27FC236}">
                  <a16:creationId xmlns:a16="http://schemas.microsoft.com/office/drawing/2014/main" id="{50AA216E-1C61-43F0-8E2E-C1546BC7F4FE}"/>
                </a:ext>
              </a:extLst>
            </p:cNvPr>
            <p:cNvSpPr/>
            <p:nvPr/>
          </p:nvSpPr>
          <p:spPr>
            <a:xfrm>
              <a:off x="6279474" y="1932539"/>
              <a:ext cx="1944216" cy="51834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800" b="0" dirty="0"/>
                <a:t>初始化</a:t>
              </a:r>
              <a:endParaRPr lang="en-US" altLang="zh-CN" sz="1800" b="0" dirty="0"/>
            </a:p>
            <a:p>
              <a:pPr algn="ctr"/>
              <a:r>
                <a:rPr lang="zh-CN" altLang="en-US" sz="1800" b="0" dirty="0"/>
                <a:t>三音子模型</a:t>
              </a:r>
            </a:p>
          </p:txBody>
        </p:sp>
        <p:sp>
          <p:nvSpPr>
            <p:cNvPr id="10" name="矩形 9">
              <a:extLst>
                <a:ext uri="{FF2B5EF4-FFF2-40B4-BE49-F238E27FC236}">
                  <a16:creationId xmlns:a16="http://schemas.microsoft.com/office/drawing/2014/main" id="{29B04FFA-E1B8-4D4D-B4E4-0BCCD66F0A11}"/>
                </a:ext>
              </a:extLst>
            </p:cNvPr>
            <p:cNvSpPr/>
            <p:nvPr/>
          </p:nvSpPr>
          <p:spPr>
            <a:xfrm>
              <a:off x="6262607" y="2810923"/>
              <a:ext cx="1944216"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800" b="0" dirty="0"/>
                <a:t>调整模型</a:t>
              </a:r>
              <a:endParaRPr lang="en-US" altLang="zh-CN" sz="1800" b="0" dirty="0"/>
            </a:p>
            <a:p>
              <a:pPr algn="ctr"/>
              <a:r>
                <a:rPr lang="zh-CN" altLang="en-US" sz="1800" b="0" dirty="0"/>
                <a:t>高斯总数量</a:t>
              </a:r>
            </a:p>
          </p:txBody>
        </p:sp>
        <p:sp>
          <p:nvSpPr>
            <p:cNvPr id="11" name="矩形 10">
              <a:extLst>
                <a:ext uri="{FF2B5EF4-FFF2-40B4-BE49-F238E27FC236}">
                  <a16:creationId xmlns:a16="http://schemas.microsoft.com/office/drawing/2014/main" id="{6DB2EE01-2992-4402-98EB-BCC94E799C90}"/>
                </a:ext>
              </a:extLst>
            </p:cNvPr>
            <p:cNvSpPr/>
            <p:nvPr/>
          </p:nvSpPr>
          <p:spPr>
            <a:xfrm>
              <a:off x="6243470" y="3675019"/>
              <a:ext cx="1944216"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800" b="0" dirty="0"/>
                <a:t>转换对齐文件</a:t>
              </a:r>
            </a:p>
          </p:txBody>
        </p:sp>
        <p:sp>
          <p:nvSpPr>
            <p:cNvPr id="12" name="矩形 11">
              <a:extLst>
                <a:ext uri="{FF2B5EF4-FFF2-40B4-BE49-F238E27FC236}">
                  <a16:creationId xmlns:a16="http://schemas.microsoft.com/office/drawing/2014/main" id="{B50B1AA1-0836-4D1D-924E-363D9A03A755}"/>
                </a:ext>
              </a:extLst>
            </p:cNvPr>
            <p:cNvSpPr/>
            <p:nvPr/>
          </p:nvSpPr>
          <p:spPr>
            <a:xfrm>
              <a:off x="6243470" y="4521082"/>
              <a:ext cx="1944216"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800" b="0" dirty="0"/>
                <a:t>重新对齐</a:t>
              </a:r>
              <a:endParaRPr lang="en-US" altLang="zh-CN" sz="1800" b="0" dirty="0"/>
            </a:p>
            <a:p>
              <a:pPr algn="ctr"/>
              <a:r>
                <a:rPr lang="en-US" altLang="zh-CN" dirty="0"/>
                <a:t>(</a:t>
              </a:r>
              <a:r>
                <a:rPr lang="zh-CN" altLang="en-US" dirty="0"/>
                <a:t>重新生成决策树</a:t>
              </a:r>
              <a:r>
                <a:rPr lang="en-US" altLang="zh-CN" dirty="0"/>
                <a:t>)</a:t>
              </a:r>
              <a:endParaRPr lang="zh-CN" altLang="en-US" sz="1800" b="0" dirty="0"/>
            </a:p>
          </p:txBody>
        </p:sp>
        <p:sp>
          <p:nvSpPr>
            <p:cNvPr id="13" name="矩形 12">
              <a:extLst>
                <a:ext uri="{FF2B5EF4-FFF2-40B4-BE49-F238E27FC236}">
                  <a16:creationId xmlns:a16="http://schemas.microsoft.com/office/drawing/2014/main" id="{F6DB1813-FB2C-4D2D-8B42-95DED6C02921}"/>
                </a:ext>
              </a:extLst>
            </p:cNvPr>
            <p:cNvSpPr/>
            <p:nvPr/>
          </p:nvSpPr>
          <p:spPr>
            <a:xfrm>
              <a:off x="6243470" y="5362345"/>
              <a:ext cx="1944216"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800" b="0" dirty="0"/>
                <a:t>三音子模型</a:t>
              </a:r>
              <a:endParaRPr lang="en-US" altLang="zh-CN" sz="1800" b="0" dirty="0"/>
            </a:p>
            <a:p>
              <a:pPr algn="ctr"/>
              <a:r>
                <a:rPr lang="zh-CN" altLang="en-US" sz="1800" b="0" dirty="0"/>
                <a:t>重估计</a:t>
              </a:r>
            </a:p>
          </p:txBody>
        </p:sp>
        <p:cxnSp>
          <p:nvCxnSpPr>
            <p:cNvPr id="14" name="直接箭头连接符 13">
              <a:extLst>
                <a:ext uri="{FF2B5EF4-FFF2-40B4-BE49-F238E27FC236}">
                  <a16:creationId xmlns:a16="http://schemas.microsoft.com/office/drawing/2014/main" id="{BC8736BF-61C0-4326-A6D7-E84F323C916B}"/>
                </a:ext>
              </a:extLst>
            </p:cNvPr>
            <p:cNvCxnSpPr>
              <a:cxnSpLocks/>
              <a:endCxn id="4" idx="0"/>
            </p:cNvCxnSpPr>
            <p:nvPr/>
          </p:nvCxnSpPr>
          <p:spPr>
            <a:xfrm>
              <a:off x="3903208" y="1526213"/>
              <a:ext cx="0" cy="420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C5AA6BFF-6646-4FCD-8150-C01C92546E8F}"/>
                </a:ext>
              </a:extLst>
            </p:cNvPr>
            <p:cNvCxnSpPr>
              <a:cxnSpLocks/>
              <a:endCxn id="5" idx="0"/>
            </p:cNvCxnSpPr>
            <p:nvPr/>
          </p:nvCxnSpPr>
          <p:spPr>
            <a:xfrm flipH="1">
              <a:off x="3886341" y="2450883"/>
              <a:ext cx="2134"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E1D9995-17CA-4E72-A489-F8FA0A29BE37}"/>
                </a:ext>
              </a:extLst>
            </p:cNvPr>
            <p:cNvCxnSpPr>
              <a:cxnSpLocks/>
              <a:stCxn id="5" idx="2"/>
              <a:endCxn id="6" idx="0"/>
            </p:cNvCxnSpPr>
            <p:nvPr/>
          </p:nvCxnSpPr>
          <p:spPr>
            <a:xfrm>
              <a:off x="3886341" y="3314979"/>
              <a:ext cx="2295"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A08F5424-9473-4F8A-90B4-8A6FF266D616}"/>
                </a:ext>
              </a:extLst>
            </p:cNvPr>
            <p:cNvCxnSpPr>
              <a:cxnSpLocks/>
            </p:cNvCxnSpPr>
            <p:nvPr/>
          </p:nvCxnSpPr>
          <p:spPr>
            <a:xfrm>
              <a:off x="3886625" y="4166785"/>
              <a:ext cx="2295"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427A7CDC-9F8E-4D9A-8577-47867F6BE89D}"/>
                </a:ext>
              </a:extLst>
            </p:cNvPr>
            <p:cNvCxnSpPr>
              <a:cxnSpLocks/>
            </p:cNvCxnSpPr>
            <p:nvPr/>
          </p:nvCxnSpPr>
          <p:spPr>
            <a:xfrm>
              <a:off x="3867204" y="5016593"/>
              <a:ext cx="2295"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58B67590-9BD7-4B29-B5C0-F512751D211E}"/>
                </a:ext>
              </a:extLst>
            </p:cNvPr>
            <p:cNvCxnSpPr>
              <a:cxnSpLocks/>
              <a:stCxn id="8" idx="2"/>
              <a:endCxn id="9" idx="0"/>
            </p:cNvCxnSpPr>
            <p:nvPr/>
          </p:nvCxnSpPr>
          <p:spPr>
            <a:xfrm rot="5400000" flipH="1" flipV="1">
              <a:off x="3581462" y="2218281"/>
              <a:ext cx="3955862" cy="3384378"/>
            </a:xfrm>
            <a:prstGeom prst="bentConnector5">
              <a:avLst>
                <a:gd name="adj1" fmla="val -5779"/>
                <a:gd name="adj2" fmla="val 50000"/>
                <a:gd name="adj3" fmla="val 1057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0B121612-49B5-492B-9700-92E9E80E23AB}"/>
                </a:ext>
              </a:extLst>
            </p:cNvPr>
            <p:cNvCxnSpPr>
              <a:cxnSpLocks/>
            </p:cNvCxnSpPr>
            <p:nvPr/>
          </p:nvCxnSpPr>
          <p:spPr>
            <a:xfrm flipH="1">
              <a:off x="7234713" y="2436595"/>
              <a:ext cx="2134"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1EAD6D69-7609-4684-8CB1-6EA88682755F}"/>
                </a:ext>
              </a:extLst>
            </p:cNvPr>
            <p:cNvCxnSpPr>
              <a:cxnSpLocks/>
            </p:cNvCxnSpPr>
            <p:nvPr/>
          </p:nvCxnSpPr>
          <p:spPr>
            <a:xfrm>
              <a:off x="7234713" y="3300691"/>
              <a:ext cx="2295"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FE88C792-6B7D-4F09-8958-CB257B5AACBC}"/>
                </a:ext>
              </a:extLst>
            </p:cNvPr>
            <p:cNvCxnSpPr>
              <a:cxnSpLocks/>
            </p:cNvCxnSpPr>
            <p:nvPr/>
          </p:nvCxnSpPr>
          <p:spPr>
            <a:xfrm>
              <a:off x="7234997" y="4152497"/>
              <a:ext cx="2295"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364A1CFF-90B6-43A6-A33F-4A33C9C78D82}"/>
                </a:ext>
              </a:extLst>
            </p:cNvPr>
            <p:cNvCxnSpPr>
              <a:cxnSpLocks/>
            </p:cNvCxnSpPr>
            <p:nvPr/>
          </p:nvCxnSpPr>
          <p:spPr>
            <a:xfrm>
              <a:off x="7215576" y="5002305"/>
              <a:ext cx="2295"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6A44908B-9F78-403C-A071-A70544E29942}"/>
                </a:ext>
              </a:extLst>
            </p:cNvPr>
            <p:cNvCxnSpPr>
              <a:stCxn id="13" idx="3"/>
              <a:endCxn id="12" idx="3"/>
            </p:cNvCxnSpPr>
            <p:nvPr/>
          </p:nvCxnSpPr>
          <p:spPr>
            <a:xfrm flipV="1">
              <a:off x="8187686" y="4773110"/>
              <a:ext cx="12700" cy="841263"/>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18576DE3-98AC-4D09-872D-F8A3C2F29E83}"/>
                </a:ext>
              </a:extLst>
            </p:cNvPr>
            <p:cNvCxnSpPr>
              <a:cxnSpLocks/>
            </p:cNvCxnSpPr>
            <p:nvPr/>
          </p:nvCxnSpPr>
          <p:spPr>
            <a:xfrm>
              <a:off x="7213281" y="5866401"/>
              <a:ext cx="2295"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8CE82BDA-F0BC-4921-A495-EA79848C3C73}"/>
                </a:ext>
              </a:extLst>
            </p:cNvPr>
            <p:cNvSpPr txBox="1"/>
            <p:nvPr/>
          </p:nvSpPr>
          <p:spPr>
            <a:xfrm>
              <a:off x="6475739" y="6225608"/>
              <a:ext cx="1475084" cy="400110"/>
            </a:xfrm>
            <a:prstGeom prst="rect">
              <a:avLst/>
            </a:prstGeom>
            <a:noFill/>
          </p:spPr>
          <p:txBody>
            <a:bodyPr wrap="none" rtlCol="0">
              <a:spAutoFit/>
            </a:bodyPr>
            <a:lstStyle/>
            <a:p>
              <a:r>
                <a:rPr lang="zh-CN" altLang="en-US" sz="2000" dirty="0">
                  <a:latin typeface="Lucida Sans Unicode (正文)"/>
                </a:rPr>
                <a:t>三音子模型</a:t>
              </a:r>
            </a:p>
          </p:txBody>
        </p:sp>
        <p:sp>
          <p:nvSpPr>
            <p:cNvPr id="27" name="文本框 26">
              <a:extLst>
                <a:ext uri="{FF2B5EF4-FFF2-40B4-BE49-F238E27FC236}">
                  <a16:creationId xmlns:a16="http://schemas.microsoft.com/office/drawing/2014/main" id="{601A80AE-5D4E-4D22-B592-D2030D9E175F}"/>
                </a:ext>
              </a:extLst>
            </p:cNvPr>
            <p:cNvSpPr txBox="1"/>
            <p:nvPr/>
          </p:nvSpPr>
          <p:spPr>
            <a:xfrm>
              <a:off x="8405671" y="5025138"/>
              <a:ext cx="826129" cy="276999"/>
            </a:xfrm>
            <a:prstGeom prst="rect">
              <a:avLst/>
            </a:prstGeom>
            <a:noFill/>
          </p:spPr>
          <p:txBody>
            <a:bodyPr wrap="square" rtlCol="0">
              <a:spAutoFit/>
            </a:bodyPr>
            <a:lstStyle/>
            <a:p>
              <a:r>
                <a:rPr lang="zh-CN" altLang="en-US" sz="1200" dirty="0">
                  <a:latin typeface="Lucida Sans Unicode (正文)"/>
                </a:rPr>
                <a:t>迭代</a:t>
              </a:r>
              <a:r>
                <a:rPr lang="en-US" altLang="zh-CN" sz="1200" dirty="0">
                  <a:latin typeface="Lucida Sans Unicode (正文)"/>
                </a:rPr>
                <a:t>N</a:t>
              </a:r>
              <a:r>
                <a:rPr lang="zh-CN" altLang="en-US" sz="1200" dirty="0">
                  <a:latin typeface="Lucida Sans Unicode (正文)"/>
                </a:rPr>
                <a:t>次</a:t>
              </a:r>
            </a:p>
          </p:txBody>
        </p:sp>
      </p:grpSp>
    </p:spTree>
    <p:extLst>
      <p:ext uri="{BB962C8B-B14F-4D97-AF65-F5344CB8AC3E}">
        <p14:creationId xmlns:p14="http://schemas.microsoft.com/office/powerpoint/2010/main" val="6407758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C4AA6-E1CC-46D9-9188-B86C5A6D19B7}"/>
              </a:ext>
            </a:extLst>
          </p:cNvPr>
          <p:cNvSpPr>
            <a:spLocks noGrp="1"/>
          </p:cNvSpPr>
          <p:nvPr>
            <p:ph type="title"/>
          </p:nvPr>
        </p:nvSpPr>
        <p:spPr/>
        <p:txBody>
          <a:bodyPr/>
          <a:lstStyle/>
          <a:p>
            <a:r>
              <a:rPr lang="en-US" altLang="zh-CN" dirty="0"/>
              <a:t>6.7 </a:t>
            </a:r>
            <a:r>
              <a:rPr lang="zh-CN" altLang="en-US" dirty="0"/>
              <a:t>本章小结</a:t>
            </a:r>
          </a:p>
        </p:txBody>
      </p:sp>
      <p:sp>
        <p:nvSpPr>
          <p:cNvPr id="3" name="内容占位符 2">
            <a:extLst>
              <a:ext uri="{FF2B5EF4-FFF2-40B4-BE49-F238E27FC236}">
                <a16:creationId xmlns:a16="http://schemas.microsoft.com/office/drawing/2014/main" id="{F0222850-9BDF-42BB-B9F7-DF135A328535}"/>
              </a:ext>
            </a:extLst>
          </p:cNvPr>
          <p:cNvSpPr>
            <a:spLocks noGrp="1"/>
          </p:cNvSpPr>
          <p:nvPr>
            <p:ph idx="1"/>
          </p:nvPr>
        </p:nvSpPr>
        <p:spPr>
          <a:xfrm>
            <a:off x="845287" y="1388424"/>
            <a:ext cx="10429354" cy="4692779"/>
          </a:xfrm>
        </p:spPr>
        <p:txBody>
          <a:bodyPr>
            <a:normAutofit fontScale="85000" lnSpcReduction="10000"/>
          </a:bodyPr>
          <a:lstStyle/>
          <a:p>
            <a:pPr algn="just"/>
            <a:r>
              <a:rPr lang="zh-CN" altLang="zh-CN" dirty="0"/>
              <a:t>针对</a:t>
            </a:r>
            <a:r>
              <a:rPr lang="en-US" altLang="zh-CN" dirty="0"/>
              <a:t>HMM</a:t>
            </a:r>
            <a:r>
              <a:rPr lang="zh-CN" altLang="zh-CN" dirty="0"/>
              <a:t>在语音识别的具体应用，介绍了不同的建模单元，以及建模单元与</a:t>
            </a:r>
            <a:r>
              <a:rPr lang="en-US" altLang="zh-CN" dirty="0"/>
              <a:t>HMM</a:t>
            </a:r>
            <a:r>
              <a:rPr lang="zh-CN" altLang="zh-CN" dirty="0"/>
              <a:t>之间的关系，特别是发音过程与</a:t>
            </a:r>
            <a:r>
              <a:rPr lang="en-US" altLang="zh-CN" dirty="0"/>
              <a:t>HMM</a:t>
            </a:r>
            <a:r>
              <a:rPr lang="zh-CN" altLang="zh-CN" dirty="0"/>
              <a:t>状态的对应，从而构建了适用的声学模型</a:t>
            </a:r>
            <a:r>
              <a:rPr lang="zh-CN" altLang="en-US" dirty="0"/>
              <a:t>。</a:t>
            </a:r>
            <a:endParaRPr lang="en-US" altLang="zh-CN" dirty="0"/>
          </a:p>
          <a:p>
            <a:pPr algn="just"/>
            <a:endParaRPr lang="en-US" altLang="zh-CN" dirty="0"/>
          </a:p>
          <a:p>
            <a:pPr algn="just"/>
            <a:r>
              <a:rPr lang="zh-CN" altLang="zh-CN" dirty="0"/>
              <a:t>基于串接</a:t>
            </a:r>
            <a:r>
              <a:rPr lang="en-US" altLang="zh-CN" dirty="0"/>
              <a:t>HMM</a:t>
            </a:r>
            <a:r>
              <a:rPr lang="zh-CN" altLang="zh-CN" dirty="0"/>
              <a:t>的解码过程相对复杂，尤其是随机语法的识别存在词数未知、词位未知等困难，本章通过图示详细地描述了</a:t>
            </a:r>
            <a:r>
              <a:rPr lang="en-US" altLang="zh-CN" dirty="0"/>
              <a:t>Viterbi</a:t>
            </a:r>
            <a:r>
              <a:rPr lang="zh-CN" altLang="zh-CN" dirty="0"/>
              <a:t>解码步骤</a:t>
            </a:r>
            <a:r>
              <a:rPr lang="zh-CN" altLang="en-US" dirty="0"/>
              <a:t>。</a:t>
            </a:r>
            <a:endParaRPr lang="en-US" altLang="zh-CN" dirty="0"/>
          </a:p>
          <a:p>
            <a:pPr algn="just"/>
            <a:endParaRPr lang="en-US" altLang="zh-CN" dirty="0"/>
          </a:p>
          <a:p>
            <a:pPr algn="just"/>
            <a:r>
              <a:rPr lang="zh-CN" altLang="zh-CN" dirty="0"/>
              <a:t>本章</a:t>
            </a:r>
            <a:r>
              <a:rPr lang="zh-CN" altLang="en-US" dirty="0"/>
              <a:t>还</a:t>
            </a:r>
            <a:r>
              <a:rPr lang="zh-CN" altLang="zh-CN" dirty="0"/>
              <a:t>针对协同发音现象，介绍了音素的上下文建模方法，包括双音子和三音子。</a:t>
            </a:r>
            <a:endParaRPr lang="en-US" altLang="zh-CN" dirty="0"/>
          </a:p>
          <a:p>
            <a:pPr algn="just"/>
            <a:endParaRPr lang="en-US" altLang="zh-CN" dirty="0"/>
          </a:p>
          <a:p>
            <a:pPr algn="just"/>
            <a:r>
              <a:rPr lang="zh-CN" altLang="zh-CN" dirty="0"/>
              <a:t>为了减少</a:t>
            </a:r>
            <a:r>
              <a:rPr lang="zh-CN" altLang="en-US" dirty="0"/>
              <a:t>三音子</a:t>
            </a:r>
            <a:r>
              <a:rPr lang="zh-CN" altLang="zh-CN" dirty="0"/>
              <a:t>模型参数，比较有效的方案是让不同模型状态共享概率密度函数。共享的原则是基于决策树，该决策树每个节点对应一个问题。</a:t>
            </a:r>
            <a:endParaRPr lang="en-US" altLang="zh-CN" dirty="0"/>
          </a:p>
        </p:txBody>
      </p:sp>
    </p:spTree>
    <p:extLst>
      <p:ext uri="{BB962C8B-B14F-4D97-AF65-F5344CB8AC3E}">
        <p14:creationId xmlns:p14="http://schemas.microsoft.com/office/powerpoint/2010/main" val="34149596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txBox="1">
            <a:spLocks noChangeArrowheads="1"/>
          </p:cNvSpPr>
          <p:nvPr/>
        </p:nvSpPr>
        <p:spPr>
          <a:xfrm>
            <a:off x="2438400" y="1947342"/>
            <a:ext cx="7239000" cy="1012825"/>
          </a:xfrm>
          <a:prstGeom prst="rect">
            <a:avLst/>
          </a:prstGeom>
        </p:spPr>
        <p:txBody>
          <a:bodyPr anchor="ctr">
            <a:normAutofit/>
            <a:scene3d>
              <a:camera prst="orthographicFront"/>
              <a:lightRig rig="soft" dir="t"/>
            </a:scene3d>
            <a:sp3d prstMaterial="softEdge">
              <a:bevelT w="25400" h="25400"/>
            </a:sp3d>
          </a:bodyPr>
          <a:lstStyle/>
          <a:p>
            <a:pPr algn="ctr">
              <a:defRPr/>
            </a:pPr>
            <a:r>
              <a:rPr lang="en-US" altLang="zh-CN" sz="6000" b="1">
                <a:effectLst>
                  <a:outerShdw blurRad="31750" dist="25400" dir="5400000" algn="tl" rotWithShape="0">
                    <a:srgbClr val="000000">
                      <a:alpha val="25000"/>
                    </a:srgbClr>
                  </a:outerShdw>
                </a:effectLst>
                <a:latin typeface="+mj-lt"/>
                <a:ea typeface="+mj-ea"/>
                <a:cs typeface="+mj-cs"/>
              </a:rPr>
              <a:t>Thank you!</a:t>
            </a:r>
            <a:endParaRPr lang="zh-CN" altLang="en-US" sz="6000" b="1" dirty="0">
              <a:effectLst>
                <a:outerShdw blurRad="31750" dist="25400" dir="5400000" algn="tl" rotWithShape="0">
                  <a:srgbClr val="000000">
                    <a:alpha val="25000"/>
                  </a:srgbClr>
                </a:outerShdw>
              </a:effectLst>
              <a:latin typeface="+mj-lt"/>
              <a:ea typeface="+mj-ea"/>
              <a:cs typeface="+mj-cs"/>
            </a:endParaRPr>
          </a:p>
        </p:txBody>
      </p:sp>
      <p:sp>
        <p:nvSpPr>
          <p:cNvPr id="23555" name="Rectangle 8"/>
          <p:cNvSpPr txBox="1">
            <a:spLocks noChangeArrowheads="1"/>
          </p:cNvSpPr>
          <p:nvPr/>
        </p:nvSpPr>
        <p:spPr bwMode="black">
          <a:xfrm>
            <a:off x="2589213" y="3352801"/>
            <a:ext cx="7239000" cy="1012825"/>
          </a:xfrm>
          <a:prstGeom prst="rect">
            <a:avLst/>
          </a:prstGeom>
          <a:noFill/>
          <a:ln w="9525">
            <a:noFill/>
            <a:miter lim="800000"/>
            <a:headEnd/>
            <a:tailEnd/>
          </a:ln>
        </p:spPr>
        <p:txBody>
          <a:bodyPr anchor="ctr"/>
          <a:lstStyle/>
          <a:p>
            <a:pPr algn="r"/>
            <a:r>
              <a:rPr lang="en-US" altLang="zh-CN" sz="4000" i="1">
                <a:latin typeface="华文新魏" pitchFamily="2" charset="-122"/>
                <a:ea typeface="华文新魏" pitchFamily="2" charset="-122"/>
              </a:rPr>
              <a:t>Any questions?</a:t>
            </a:r>
            <a:endParaRPr lang="zh-CN" altLang="en-US" sz="4000" i="1">
              <a:latin typeface="华文新魏" pitchFamily="2" charset="-122"/>
              <a:ea typeface="华文新魏"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1AFA46-21F1-4021-87A7-C4A68650534C}"/>
              </a:ext>
            </a:extLst>
          </p:cNvPr>
          <p:cNvSpPr>
            <a:spLocks noGrp="1"/>
          </p:cNvSpPr>
          <p:nvPr>
            <p:ph type="title"/>
          </p:nvPr>
        </p:nvSpPr>
        <p:spPr/>
        <p:txBody>
          <a:bodyPr/>
          <a:lstStyle/>
          <a:p>
            <a:r>
              <a:rPr lang="en-US" altLang="zh-CN" dirty="0"/>
              <a:t>6.2 </a:t>
            </a:r>
            <a:r>
              <a:rPr lang="zh-CN" altLang="en-US" dirty="0"/>
              <a:t>发音过程与</a:t>
            </a:r>
            <a:r>
              <a:rPr lang="en-US" altLang="zh-CN" dirty="0"/>
              <a:t>HMM</a:t>
            </a:r>
            <a:r>
              <a:rPr lang="zh-CN" altLang="en-US" dirty="0"/>
              <a:t>状态</a:t>
            </a:r>
          </a:p>
        </p:txBody>
      </p:sp>
      <p:grpSp>
        <p:nvGrpSpPr>
          <p:cNvPr id="4" name="组合 3">
            <a:extLst>
              <a:ext uri="{FF2B5EF4-FFF2-40B4-BE49-F238E27FC236}">
                <a16:creationId xmlns:a16="http://schemas.microsoft.com/office/drawing/2014/main" id="{DE630363-3B99-419E-878B-394BE6B3C4FC}"/>
              </a:ext>
            </a:extLst>
          </p:cNvPr>
          <p:cNvGrpSpPr/>
          <p:nvPr/>
        </p:nvGrpSpPr>
        <p:grpSpPr>
          <a:xfrm>
            <a:off x="1175018" y="3498568"/>
            <a:ext cx="3272882" cy="601999"/>
            <a:chOff x="2858968" y="2946943"/>
            <a:chExt cx="3272882" cy="601999"/>
          </a:xfrm>
        </p:grpSpPr>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868AD6C1-4BDE-4968-8AA1-3ADA5AB278FB}"/>
                    </a:ext>
                  </a:extLst>
                </p:cNvPr>
                <p:cNvSpPr/>
                <p:nvPr/>
              </p:nvSpPr>
              <p:spPr>
                <a:xfrm>
                  <a:off x="2858968" y="2951365"/>
                  <a:ext cx="234000" cy="59585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1</m:t>
                            </m:r>
                          </m:sub>
                        </m:sSub>
                      </m:oMath>
                    </m:oMathPara>
                  </a14:m>
                  <a:endParaRPr lang="zh-CN" altLang="en-US" sz="1600" dirty="0"/>
                </a:p>
              </p:txBody>
            </p:sp>
          </mc:Choice>
          <mc:Fallback xmlns="">
            <p:sp>
              <p:nvSpPr>
                <p:cNvPr id="2" name="矩形 1"/>
                <p:cNvSpPr>
                  <a:spLocks noRot="1" noChangeAspect="1" noMove="1" noResize="1" noEditPoints="1" noAdjustHandles="1" noChangeArrowheads="1" noChangeShapeType="1" noTextEdit="1"/>
                </p:cNvSpPr>
                <p:nvPr/>
              </p:nvSpPr>
              <p:spPr>
                <a:xfrm>
                  <a:off x="2858968" y="2951365"/>
                  <a:ext cx="234000" cy="59585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1EFA8619-2EAA-4D64-A7B8-EB21CB6B8B11}"/>
                    </a:ext>
                  </a:extLst>
                </p:cNvPr>
                <p:cNvSpPr/>
                <p:nvPr/>
              </p:nvSpPr>
              <p:spPr>
                <a:xfrm>
                  <a:off x="3091839" y="2951365"/>
                  <a:ext cx="234000" cy="59585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2</m:t>
                            </m:r>
                          </m:sub>
                        </m:sSub>
                      </m:oMath>
                    </m:oMathPara>
                  </a14:m>
                  <a:endParaRPr lang="zh-CN" altLang="en-US" sz="1600" dirty="0"/>
                </a:p>
              </p:txBody>
            </p:sp>
          </mc:Choice>
          <mc:Fallback xmlns="">
            <p:sp>
              <p:nvSpPr>
                <p:cNvPr id="33" name="矩形 32"/>
                <p:cNvSpPr>
                  <a:spLocks noRot="1" noChangeAspect="1" noMove="1" noResize="1" noEditPoints="1" noAdjustHandles="1" noChangeArrowheads="1" noChangeShapeType="1" noTextEdit="1"/>
                </p:cNvSpPr>
                <p:nvPr/>
              </p:nvSpPr>
              <p:spPr>
                <a:xfrm>
                  <a:off x="3091839" y="2951365"/>
                  <a:ext cx="234000" cy="595858"/>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AC76A2A2-EF04-41A6-98D5-9F4F3B84CA1A}"/>
                    </a:ext>
                  </a:extLst>
                </p:cNvPr>
                <p:cNvSpPr/>
                <p:nvPr/>
              </p:nvSpPr>
              <p:spPr>
                <a:xfrm>
                  <a:off x="3325900" y="2952316"/>
                  <a:ext cx="234000" cy="59585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3</m:t>
                            </m:r>
                          </m:sub>
                        </m:sSub>
                      </m:oMath>
                    </m:oMathPara>
                  </a14:m>
                  <a:endParaRPr lang="zh-CN" altLang="en-US" sz="1600" dirty="0"/>
                </a:p>
              </p:txBody>
            </p:sp>
          </mc:Choice>
          <mc:Fallback xmlns="">
            <p:sp>
              <p:nvSpPr>
                <p:cNvPr id="34" name="矩形 33"/>
                <p:cNvSpPr>
                  <a:spLocks noRot="1" noChangeAspect="1" noMove="1" noResize="1" noEditPoints="1" noAdjustHandles="1" noChangeArrowheads="1" noChangeShapeType="1" noTextEdit="1"/>
                </p:cNvSpPr>
                <p:nvPr/>
              </p:nvSpPr>
              <p:spPr>
                <a:xfrm>
                  <a:off x="3325900" y="2952316"/>
                  <a:ext cx="234000" cy="595858"/>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A4C1A4F0-303D-4E41-8D4A-F7F99AE0CE94}"/>
                    </a:ext>
                  </a:extLst>
                </p:cNvPr>
                <p:cNvSpPr/>
                <p:nvPr/>
              </p:nvSpPr>
              <p:spPr>
                <a:xfrm>
                  <a:off x="3559059" y="2947853"/>
                  <a:ext cx="234000" cy="59585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4</m:t>
                            </m:r>
                          </m:sub>
                        </m:sSub>
                      </m:oMath>
                    </m:oMathPara>
                  </a14:m>
                  <a:endParaRPr lang="zh-CN" altLang="en-US" sz="1600" dirty="0"/>
                </a:p>
              </p:txBody>
            </p:sp>
          </mc:Choice>
          <mc:Fallback xmlns="">
            <p:sp>
              <p:nvSpPr>
                <p:cNvPr id="35" name="矩形 34"/>
                <p:cNvSpPr>
                  <a:spLocks noRot="1" noChangeAspect="1" noMove="1" noResize="1" noEditPoints="1" noAdjustHandles="1" noChangeArrowheads="1" noChangeShapeType="1" noTextEdit="1"/>
                </p:cNvSpPr>
                <p:nvPr/>
              </p:nvSpPr>
              <p:spPr>
                <a:xfrm>
                  <a:off x="3559059" y="2947853"/>
                  <a:ext cx="234000" cy="595858"/>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9F3201CB-E22E-4B59-B9F6-A97935BD8196}"/>
                    </a:ext>
                  </a:extLst>
                </p:cNvPr>
                <p:cNvSpPr/>
                <p:nvPr/>
              </p:nvSpPr>
              <p:spPr>
                <a:xfrm>
                  <a:off x="3791930" y="2947853"/>
                  <a:ext cx="234000" cy="59585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5</m:t>
                            </m:r>
                          </m:sub>
                        </m:sSub>
                      </m:oMath>
                    </m:oMathPara>
                  </a14:m>
                  <a:endParaRPr lang="zh-CN" altLang="en-US" sz="1600" dirty="0"/>
                </a:p>
              </p:txBody>
            </p:sp>
          </mc:Choice>
          <mc:Fallback xmlns="">
            <p:sp>
              <p:nvSpPr>
                <p:cNvPr id="36" name="矩形 35"/>
                <p:cNvSpPr>
                  <a:spLocks noRot="1" noChangeAspect="1" noMove="1" noResize="1" noEditPoints="1" noAdjustHandles="1" noChangeArrowheads="1" noChangeShapeType="1" noTextEdit="1"/>
                </p:cNvSpPr>
                <p:nvPr/>
              </p:nvSpPr>
              <p:spPr>
                <a:xfrm>
                  <a:off x="3791930" y="2947853"/>
                  <a:ext cx="234000" cy="595858"/>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912B670D-1527-4E27-828D-E039A2A0F99B}"/>
                    </a:ext>
                  </a:extLst>
                </p:cNvPr>
                <p:cNvSpPr/>
                <p:nvPr/>
              </p:nvSpPr>
              <p:spPr>
                <a:xfrm>
                  <a:off x="4022366" y="2952106"/>
                  <a:ext cx="234000" cy="59585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6</m:t>
                            </m:r>
                          </m:sub>
                        </m:sSub>
                      </m:oMath>
                    </m:oMathPara>
                  </a14:m>
                  <a:endParaRPr lang="zh-CN" altLang="en-US" sz="1600" dirty="0"/>
                </a:p>
              </p:txBody>
            </p:sp>
          </mc:Choice>
          <mc:Fallback xmlns="">
            <p:sp>
              <p:nvSpPr>
                <p:cNvPr id="37" name="矩形 36"/>
                <p:cNvSpPr>
                  <a:spLocks noRot="1" noChangeAspect="1" noMove="1" noResize="1" noEditPoints="1" noAdjustHandles="1" noChangeArrowheads="1" noChangeShapeType="1" noTextEdit="1"/>
                </p:cNvSpPr>
                <p:nvPr/>
              </p:nvSpPr>
              <p:spPr>
                <a:xfrm>
                  <a:off x="4022366" y="2952106"/>
                  <a:ext cx="234000" cy="595858"/>
                </a:xfrm>
                <a:prstGeom prst="rect">
                  <a:avLst/>
                </a:prstGeom>
                <a:blipFill>
                  <a:blip r:embed="rId10"/>
                  <a:stretch>
                    <a:fillRect/>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1C8B67D9-A3AB-4870-B8F9-91AB447257AA}"/>
                </a:ext>
              </a:extLst>
            </p:cNvPr>
            <p:cNvSpPr/>
            <p:nvPr/>
          </p:nvSpPr>
          <p:spPr>
            <a:xfrm>
              <a:off x="4254248" y="2953084"/>
              <a:ext cx="234000" cy="59585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12" name="矩形 11">
              <a:extLst>
                <a:ext uri="{FF2B5EF4-FFF2-40B4-BE49-F238E27FC236}">
                  <a16:creationId xmlns:a16="http://schemas.microsoft.com/office/drawing/2014/main" id="{98762E25-97CC-45CC-A6F0-F97166E19FFE}"/>
                </a:ext>
              </a:extLst>
            </p:cNvPr>
            <p:cNvSpPr/>
            <p:nvPr/>
          </p:nvSpPr>
          <p:spPr>
            <a:xfrm>
              <a:off x="4487119" y="2953084"/>
              <a:ext cx="234000" cy="59585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13" name="矩形 12">
              <a:extLst>
                <a:ext uri="{FF2B5EF4-FFF2-40B4-BE49-F238E27FC236}">
                  <a16:creationId xmlns:a16="http://schemas.microsoft.com/office/drawing/2014/main" id="{E55221DD-4E63-4D09-A501-30F438C8BE68}"/>
                </a:ext>
              </a:extLst>
            </p:cNvPr>
            <p:cNvSpPr/>
            <p:nvPr/>
          </p:nvSpPr>
          <p:spPr>
            <a:xfrm>
              <a:off x="4721180" y="2946947"/>
              <a:ext cx="234000" cy="59585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14" name="矩形 13">
              <a:extLst>
                <a:ext uri="{FF2B5EF4-FFF2-40B4-BE49-F238E27FC236}">
                  <a16:creationId xmlns:a16="http://schemas.microsoft.com/office/drawing/2014/main" id="{3F3F7349-42F5-4E92-BC8A-72D162CC887A}"/>
                </a:ext>
              </a:extLst>
            </p:cNvPr>
            <p:cNvSpPr/>
            <p:nvPr/>
          </p:nvSpPr>
          <p:spPr>
            <a:xfrm>
              <a:off x="5429563" y="2953084"/>
              <a:ext cx="234000" cy="59585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15" name="矩形 14">
              <a:extLst>
                <a:ext uri="{FF2B5EF4-FFF2-40B4-BE49-F238E27FC236}">
                  <a16:creationId xmlns:a16="http://schemas.microsoft.com/office/drawing/2014/main" id="{47E3D596-FE7A-444D-87B5-BC6225CDC971}"/>
                </a:ext>
              </a:extLst>
            </p:cNvPr>
            <p:cNvSpPr/>
            <p:nvPr/>
          </p:nvSpPr>
          <p:spPr>
            <a:xfrm>
              <a:off x="5662887" y="2952133"/>
              <a:ext cx="234000" cy="59585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D11709B0-656D-41B0-86AD-2F29D8270D29}"/>
                    </a:ext>
                  </a:extLst>
                </p:cNvPr>
                <p:cNvSpPr/>
                <p:nvPr/>
              </p:nvSpPr>
              <p:spPr>
                <a:xfrm>
                  <a:off x="5897850" y="2953084"/>
                  <a:ext cx="234000" cy="59585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𝑜</m:t>
                            </m:r>
                          </m:e>
                          <m:sub>
                            <m:r>
                              <a:rPr lang="en-US" altLang="zh-CN" sz="1600" i="1">
                                <a:latin typeface="Cambria Math"/>
                              </a:rPr>
                              <m:t>𝑇</m:t>
                            </m:r>
                          </m:sub>
                        </m:sSub>
                      </m:oMath>
                    </m:oMathPara>
                  </a14:m>
                  <a:endParaRPr lang="zh-CN" altLang="en-US" sz="1600" dirty="0"/>
                </a:p>
              </p:txBody>
            </p:sp>
          </mc:Choice>
          <mc:Fallback xmlns="">
            <p:sp>
              <p:nvSpPr>
                <p:cNvPr id="67" name="矩形 66"/>
                <p:cNvSpPr>
                  <a:spLocks noRot="1" noChangeAspect="1" noMove="1" noResize="1" noEditPoints="1" noAdjustHandles="1" noChangeArrowheads="1" noChangeShapeType="1" noTextEdit="1"/>
                </p:cNvSpPr>
                <p:nvPr/>
              </p:nvSpPr>
              <p:spPr>
                <a:xfrm>
                  <a:off x="5897850" y="2953084"/>
                  <a:ext cx="234000" cy="595858"/>
                </a:xfrm>
                <a:prstGeom prst="rect">
                  <a:avLst/>
                </a:prstGeom>
                <a:blipFill>
                  <a:blip r:embed="rId11"/>
                  <a:stretch>
                    <a:fillRect/>
                  </a:stretch>
                </a:blipFill>
              </p:spPr>
              <p:txBody>
                <a:bodyPr/>
                <a:lstStyle/>
                <a:p>
                  <a:r>
                    <a:rPr lang="zh-CN" altLang="en-US">
                      <a:noFill/>
                    </a:rPr>
                    <a:t> </a:t>
                  </a:r>
                </a:p>
              </p:txBody>
            </p:sp>
          </mc:Fallback>
        </mc:AlternateContent>
        <p:sp>
          <p:nvSpPr>
            <p:cNvPr id="17" name="矩形 16">
              <a:extLst>
                <a:ext uri="{FF2B5EF4-FFF2-40B4-BE49-F238E27FC236}">
                  <a16:creationId xmlns:a16="http://schemas.microsoft.com/office/drawing/2014/main" id="{F201AD6E-3B21-4487-A8E1-95436A07F3BE}"/>
                </a:ext>
              </a:extLst>
            </p:cNvPr>
            <p:cNvSpPr/>
            <p:nvPr/>
          </p:nvSpPr>
          <p:spPr>
            <a:xfrm>
              <a:off x="4957669" y="2953080"/>
              <a:ext cx="234000" cy="59585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18" name="矩形 17">
              <a:extLst>
                <a:ext uri="{FF2B5EF4-FFF2-40B4-BE49-F238E27FC236}">
                  <a16:creationId xmlns:a16="http://schemas.microsoft.com/office/drawing/2014/main" id="{8A6D5CB3-2DCE-4B33-AA5C-ECE798641B9D}"/>
                </a:ext>
              </a:extLst>
            </p:cNvPr>
            <p:cNvSpPr/>
            <p:nvPr/>
          </p:nvSpPr>
          <p:spPr>
            <a:xfrm>
              <a:off x="5191730" y="2946943"/>
              <a:ext cx="234000" cy="59585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grpSp>
      <p:cxnSp>
        <p:nvCxnSpPr>
          <p:cNvPr id="19" name="直接连接符 18">
            <a:extLst>
              <a:ext uri="{FF2B5EF4-FFF2-40B4-BE49-F238E27FC236}">
                <a16:creationId xmlns:a16="http://schemas.microsoft.com/office/drawing/2014/main" id="{0BFED7C1-DFCC-4A73-8C95-5CBB9E179E34}"/>
              </a:ext>
            </a:extLst>
          </p:cNvPr>
          <p:cNvCxnSpPr>
            <a:cxnSpLocks/>
            <a:stCxn id="5" idx="0"/>
            <a:endCxn id="26" idx="4"/>
          </p:cNvCxnSpPr>
          <p:nvPr/>
        </p:nvCxnSpPr>
        <p:spPr>
          <a:xfrm flipV="1">
            <a:off x="1292018" y="2824287"/>
            <a:ext cx="636036" cy="6787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42E3B91C-588D-4237-B8FE-6992DF765A25}"/>
              </a:ext>
            </a:extLst>
          </p:cNvPr>
          <p:cNvCxnSpPr>
            <a:cxnSpLocks/>
            <a:stCxn id="8" idx="0"/>
            <a:endCxn id="26" idx="4"/>
          </p:cNvCxnSpPr>
          <p:nvPr/>
        </p:nvCxnSpPr>
        <p:spPr>
          <a:xfrm flipH="1" flipV="1">
            <a:off x="1928055" y="2824287"/>
            <a:ext cx="64055" cy="675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85CAF3DD-0495-4D58-B87B-842A5BD1F5DF}"/>
              </a:ext>
            </a:extLst>
          </p:cNvPr>
          <p:cNvCxnSpPr>
            <a:cxnSpLocks/>
            <a:stCxn id="9" idx="0"/>
            <a:endCxn id="28" idx="4"/>
          </p:cNvCxnSpPr>
          <p:nvPr/>
        </p:nvCxnSpPr>
        <p:spPr>
          <a:xfrm flipV="1">
            <a:off x="2224981" y="2836051"/>
            <a:ext cx="575907" cy="6634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1DA578B1-1D56-4BCB-8FFF-38D8D341C096}"/>
              </a:ext>
            </a:extLst>
          </p:cNvPr>
          <p:cNvCxnSpPr>
            <a:cxnSpLocks/>
            <a:stCxn id="13" idx="0"/>
            <a:endCxn id="28" idx="4"/>
          </p:cNvCxnSpPr>
          <p:nvPr/>
        </p:nvCxnSpPr>
        <p:spPr>
          <a:xfrm flipH="1" flipV="1">
            <a:off x="2800888" y="2836051"/>
            <a:ext cx="353343" cy="6625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5CAD1B2A-CB21-49D9-9669-421DCA5C4522}"/>
              </a:ext>
            </a:extLst>
          </p:cNvPr>
          <p:cNvCxnSpPr>
            <a:cxnSpLocks/>
            <a:stCxn id="30" idx="4"/>
            <a:endCxn id="17" idx="0"/>
          </p:cNvCxnSpPr>
          <p:nvPr/>
        </p:nvCxnSpPr>
        <p:spPr>
          <a:xfrm flipH="1">
            <a:off x="3390719" y="2865340"/>
            <a:ext cx="240184" cy="639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10296EAE-C247-49BD-A38E-DC194000C871}"/>
              </a:ext>
            </a:extLst>
          </p:cNvPr>
          <p:cNvCxnSpPr>
            <a:cxnSpLocks/>
            <a:stCxn id="16" idx="0"/>
            <a:endCxn id="30" idx="4"/>
          </p:cNvCxnSpPr>
          <p:nvPr/>
        </p:nvCxnSpPr>
        <p:spPr>
          <a:xfrm flipH="1" flipV="1">
            <a:off x="3630904" y="2865340"/>
            <a:ext cx="699997" cy="639369"/>
          </a:xfrm>
          <a:prstGeom prst="line">
            <a:avLst/>
          </a:prstGeom>
        </p:spPr>
        <p:style>
          <a:lnRef idx="1">
            <a:schemeClr val="accent1"/>
          </a:lnRef>
          <a:fillRef idx="0">
            <a:schemeClr val="accent1"/>
          </a:fillRef>
          <a:effectRef idx="0">
            <a:schemeClr val="accent1"/>
          </a:effectRef>
          <a:fontRef idx="minor">
            <a:schemeClr val="tx1"/>
          </a:fontRef>
        </p:style>
      </p:cxnSp>
      <p:grpSp>
        <p:nvGrpSpPr>
          <p:cNvPr id="25" name="组合 24">
            <a:extLst>
              <a:ext uri="{FF2B5EF4-FFF2-40B4-BE49-F238E27FC236}">
                <a16:creationId xmlns:a16="http://schemas.microsoft.com/office/drawing/2014/main" id="{312AEFCF-4882-4F46-9609-CC777F9956A2}"/>
              </a:ext>
            </a:extLst>
          </p:cNvPr>
          <p:cNvGrpSpPr/>
          <p:nvPr/>
        </p:nvGrpSpPr>
        <p:grpSpPr>
          <a:xfrm>
            <a:off x="791598" y="1787320"/>
            <a:ext cx="3933852" cy="1089228"/>
            <a:chOff x="2280156" y="2114320"/>
            <a:chExt cx="3933852" cy="1089228"/>
          </a:xfrm>
        </p:grpSpPr>
        <p:sp>
          <p:nvSpPr>
            <p:cNvPr id="26" name="Oval 8">
              <a:extLst>
                <a:ext uri="{FF2B5EF4-FFF2-40B4-BE49-F238E27FC236}">
                  <a16:creationId xmlns:a16="http://schemas.microsoft.com/office/drawing/2014/main" id="{D506956C-AF0C-4CE7-A386-975CDDADD213}"/>
                </a:ext>
              </a:extLst>
            </p:cNvPr>
            <p:cNvSpPr>
              <a:spLocks noChangeAspect="1" noChangeArrowheads="1"/>
            </p:cNvSpPr>
            <p:nvPr/>
          </p:nvSpPr>
          <p:spPr bwMode="auto">
            <a:xfrm>
              <a:off x="3146612" y="2611286"/>
              <a:ext cx="540000" cy="540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7" name="Oval 9">
              <a:extLst>
                <a:ext uri="{FF2B5EF4-FFF2-40B4-BE49-F238E27FC236}">
                  <a16:creationId xmlns:a16="http://schemas.microsoft.com/office/drawing/2014/main" id="{39ED8686-E5FA-46B1-9992-E5E77C9F4C4B}"/>
                </a:ext>
              </a:extLst>
            </p:cNvPr>
            <p:cNvSpPr>
              <a:spLocks noChangeAspect="1" noChangeArrowheads="1"/>
            </p:cNvSpPr>
            <p:nvPr/>
          </p:nvSpPr>
          <p:spPr bwMode="auto">
            <a:xfrm>
              <a:off x="3257680" y="2121408"/>
              <a:ext cx="336796" cy="50711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8" name="Oval 8">
              <a:extLst>
                <a:ext uri="{FF2B5EF4-FFF2-40B4-BE49-F238E27FC236}">
                  <a16:creationId xmlns:a16="http://schemas.microsoft.com/office/drawing/2014/main" id="{909C7A7B-6422-41EB-84ED-EEA84EE3EAC8}"/>
                </a:ext>
              </a:extLst>
            </p:cNvPr>
            <p:cNvSpPr>
              <a:spLocks noChangeAspect="1" noChangeArrowheads="1"/>
            </p:cNvSpPr>
            <p:nvPr/>
          </p:nvSpPr>
          <p:spPr bwMode="auto">
            <a:xfrm>
              <a:off x="4019445" y="2623050"/>
              <a:ext cx="540000" cy="540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9" name="Line 11">
              <a:extLst>
                <a:ext uri="{FF2B5EF4-FFF2-40B4-BE49-F238E27FC236}">
                  <a16:creationId xmlns:a16="http://schemas.microsoft.com/office/drawing/2014/main" id="{F6C451D9-874A-46C3-B443-36AAF67058BA}"/>
                </a:ext>
              </a:extLst>
            </p:cNvPr>
            <p:cNvSpPr>
              <a:spLocks noChangeShapeType="1"/>
            </p:cNvSpPr>
            <p:nvPr/>
          </p:nvSpPr>
          <p:spPr bwMode="auto">
            <a:xfrm flipV="1">
              <a:off x="3587878" y="2296740"/>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0" name="Oval 8">
              <a:extLst>
                <a:ext uri="{FF2B5EF4-FFF2-40B4-BE49-F238E27FC236}">
                  <a16:creationId xmlns:a16="http://schemas.microsoft.com/office/drawing/2014/main" id="{EEF47B39-8ABF-4CCC-B3EC-A8791F34FF11}"/>
                </a:ext>
              </a:extLst>
            </p:cNvPr>
            <p:cNvSpPr>
              <a:spLocks noChangeAspect="1" noChangeArrowheads="1"/>
            </p:cNvSpPr>
            <p:nvPr/>
          </p:nvSpPr>
          <p:spPr bwMode="auto">
            <a:xfrm>
              <a:off x="4849461" y="2652339"/>
              <a:ext cx="540000" cy="540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 name="Oval 8">
              <a:extLst>
                <a:ext uri="{FF2B5EF4-FFF2-40B4-BE49-F238E27FC236}">
                  <a16:creationId xmlns:a16="http://schemas.microsoft.com/office/drawing/2014/main" id="{C65A754C-5089-4F01-9F27-030F8B74D36A}"/>
                </a:ext>
              </a:extLst>
            </p:cNvPr>
            <p:cNvSpPr>
              <a:spLocks noChangeAspect="1" noChangeArrowheads="1"/>
            </p:cNvSpPr>
            <p:nvPr/>
          </p:nvSpPr>
          <p:spPr bwMode="auto">
            <a:xfrm>
              <a:off x="5674008" y="2663548"/>
              <a:ext cx="540000" cy="54000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32" name="Oval 8">
              <a:extLst>
                <a:ext uri="{FF2B5EF4-FFF2-40B4-BE49-F238E27FC236}">
                  <a16:creationId xmlns:a16="http://schemas.microsoft.com/office/drawing/2014/main" id="{AC2D90AB-85B5-44A5-969D-42C0832E4115}"/>
                </a:ext>
              </a:extLst>
            </p:cNvPr>
            <p:cNvSpPr>
              <a:spLocks noChangeAspect="1" noChangeArrowheads="1"/>
            </p:cNvSpPr>
            <p:nvPr/>
          </p:nvSpPr>
          <p:spPr bwMode="auto">
            <a:xfrm>
              <a:off x="2280156" y="2625485"/>
              <a:ext cx="540000" cy="54000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latin typeface="幼圆" panose="02010509060101010101" pitchFamily="49" charset="-122"/>
                <a:ea typeface="幼圆" panose="02010509060101010101" pitchFamily="49" charset="-122"/>
              </a:endParaRPr>
            </a:p>
          </p:txBody>
        </p:sp>
        <p:sp>
          <p:nvSpPr>
            <p:cNvPr id="33" name="Line 10">
              <a:extLst>
                <a:ext uri="{FF2B5EF4-FFF2-40B4-BE49-F238E27FC236}">
                  <a16:creationId xmlns:a16="http://schemas.microsoft.com/office/drawing/2014/main" id="{02D06629-7D16-4608-9A46-8FA4AE836BAE}"/>
                </a:ext>
              </a:extLst>
            </p:cNvPr>
            <p:cNvSpPr>
              <a:spLocks noChangeShapeType="1"/>
            </p:cNvSpPr>
            <p:nvPr/>
          </p:nvSpPr>
          <p:spPr bwMode="auto">
            <a:xfrm flipV="1">
              <a:off x="2817870" y="2901897"/>
              <a:ext cx="3214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4" name="Line 10">
              <a:extLst>
                <a:ext uri="{FF2B5EF4-FFF2-40B4-BE49-F238E27FC236}">
                  <a16:creationId xmlns:a16="http://schemas.microsoft.com/office/drawing/2014/main" id="{C0BDC8B8-027D-432C-B0C3-4638DA3963FE}"/>
                </a:ext>
              </a:extLst>
            </p:cNvPr>
            <p:cNvSpPr>
              <a:spLocks noChangeShapeType="1"/>
            </p:cNvSpPr>
            <p:nvPr/>
          </p:nvSpPr>
          <p:spPr bwMode="auto">
            <a:xfrm>
              <a:off x="3686938" y="2901897"/>
              <a:ext cx="33250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5" name="Line 10">
              <a:extLst>
                <a:ext uri="{FF2B5EF4-FFF2-40B4-BE49-F238E27FC236}">
                  <a16:creationId xmlns:a16="http://schemas.microsoft.com/office/drawing/2014/main" id="{390B758A-D02B-432E-9BA9-01907313AA16}"/>
                </a:ext>
              </a:extLst>
            </p:cNvPr>
            <p:cNvSpPr>
              <a:spLocks noChangeShapeType="1"/>
            </p:cNvSpPr>
            <p:nvPr/>
          </p:nvSpPr>
          <p:spPr bwMode="auto">
            <a:xfrm>
              <a:off x="4558341" y="2912908"/>
              <a:ext cx="307011"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6" name="Line 10">
              <a:extLst>
                <a:ext uri="{FF2B5EF4-FFF2-40B4-BE49-F238E27FC236}">
                  <a16:creationId xmlns:a16="http://schemas.microsoft.com/office/drawing/2014/main" id="{C33E196D-4769-4299-BE10-405CD3AF6E86}"/>
                </a:ext>
              </a:extLst>
            </p:cNvPr>
            <p:cNvSpPr>
              <a:spLocks noChangeShapeType="1"/>
            </p:cNvSpPr>
            <p:nvPr/>
          </p:nvSpPr>
          <p:spPr bwMode="auto">
            <a:xfrm>
              <a:off x="5378920" y="2926580"/>
              <a:ext cx="300557" cy="911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7" name="TextBox 53">
              <a:extLst>
                <a:ext uri="{FF2B5EF4-FFF2-40B4-BE49-F238E27FC236}">
                  <a16:creationId xmlns:a16="http://schemas.microsoft.com/office/drawing/2014/main" id="{2D29A8D9-463E-4156-B965-0C88BFD96024}"/>
                </a:ext>
              </a:extLst>
            </p:cNvPr>
            <p:cNvSpPr txBox="1"/>
            <p:nvPr/>
          </p:nvSpPr>
          <p:spPr>
            <a:xfrm>
              <a:off x="3251708" y="2649800"/>
              <a:ext cx="360996" cy="369332"/>
            </a:xfrm>
            <a:prstGeom prst="rect">
              <a:avLst/>
            </a:prstGeom>
            <a:noFill/>
          </p:spPr>
          <p:txBody>
            <a:bodyPr wrap="none" rtlCol="0">
              <a:spAutoFit/>
            </a:bodyPr>
            <a:lstStyle/>
            <a:p>
              <a:r>
                <a:rPr lang="en-US" altLang="zh-CN" dirty="0"/>
                <a:t>s</a:t>
              </a:r>
              <a:r>
                <a:rPr lang="en-US" altLang="zh-CN" baseline="-25000" dirty="0"/>
                <a:t>2</a:t>
              </a:r>
              <a:endParaRPr lang="zh-CN" altLang="en-US" baseline="-25000" dirty="0"/>
            </a:p>
          </p:txBody>
        </p:sp>
        <p:sp>
          <p:nvSpPr>
            <p:cNvPr id="38" name="TextBox 54">
              <a:extLst>
                <a:ext uri="{FF2B5EF4-FFF2-40B4-BE49-F238E27FC236}">
                  <a16:creationId xmlns:a16="http://schemas.microsoft.com/office/drawing/2014/main" id="{2A1436C6-EF0F-411A-A1C7-D55BFE818CCD}"/>
                </a:ext>
              </a:extLst>
            </p:cNvPr>
            <p:cNvSpPr txBox="1"/>
            <p:nvPr/>
          </p:nvSpPr>
          <p:spPr>
            <a:xfrm>
              <a:off x="4100570" y="2667345"/>
              <a:ext cx="360996" cy="369332"/>
            </a:xfrm>
            <a:prstGeom prst="rect">
              <a:avLst/>
            </a:prstGeom>
            <a:noFill/>
          </p:spPr>
          <p:txBody>
            <a:bodyPr wrap="none" rtlCol="0">
              <a:spAutoFit/>
            </a:bodyPr>
            <a:lstStyle/>
            <a:p>
              <a:r>
                <a:rPr lang="en-US" altLang="zh-CN" dirty="0"/>
                <a:t>s</a:t>
              </a:r>
              <a:r>
                <a:rPr lang="en-US" altLang="zh-CN" baseline="-25000" dirty="0"/>
                <a:t>3</a:t>
              </a:r>
              <a:endParaRPr lang="zh-CN" altLang="en-US" baseline="-25000" dirty="0"/>
            </a:p>
          </p:txBody>
        </p:sp>
        <p:sp>
          <p:nvSpPr>
            <p:cNvPr id="39" name="TextBox 55">
              <a:extLst>
                <a:ext uri="{FF2B5EF4-FFF2-40B4-BE49-F238E27FC236}">
                  <a16:creationId xmlns:a16="http://schemas.microsoft.com/office/drawing/2014/main" id="{A95C3D7E-E730-46DE-B6DD-FF1D4D9349BE}"/>
                </a:ext>
              </a:extLst>
            </p:cNvPr>
            <p:cNvSpPr txBox="1"/>
            <p:nvPr/>
          </p:nvSpPr>
          <p:spPr>
            <a:xfrm>
              <a:off x="4952412" y="2694685"/>
              <a:ext cx="360996" cy="369332"/>
            </a:xfrm>
            <a:prstGeom prst="rect">
              <a:avLst/>
            </a:prstGeom>
            <a:noFill/>
          </p:spPr>
          <p:txBody>
            <a:bodyPr wrap="none" rtlCol="0">
              <a:spAutoFit/>
            </a:bodyPr>
            <a:lstStyle/>
            <a:p>
              <a:r>
                <a:rPr lang="en-US" altLang="zh-CN" dirty="0"/>
                <a:t>s</a:t>
              </a:r>
              <a:r>
                <a:rPr lang="en-US" altLang="zh-CN" baseline="-25000" dirty="0"/>
                <a:t>4</a:t>
              </a:r>
              <a:endParaRPr lang="zh-CN" altLang="en-US" baseline="-25000" dirty="0"/>
            </a:p>
          </p:txBody>
        </p:sp>
        <p:sp>
          <p:nvSpPr>
            <p:cNvPr id="40" name="TextBox 56">
              <a:extLst>
                <a:ext uri="{FF2B5EF4-FFF2-40B4-BE49-F238E27FC236}">
                  <a16:creationId xmlns:a16="http://schemas.microsoft.com/office/drawing/2014/main" id="{A0D0F051-3F99-44F4-8363-B7D66D79A352}"/>
                </a:ext>
              </a:extLst>
            </p:cNvPr>
            <p:cNvSpPr txBox="1"/>
            <p:nvPr/>
          </p:nvSpPr>
          <p:spPr>
            <a:xfrm>
              <a:off x="2390497" y="2668478"/>
              <a:ext cx="360996" cy="369332"/>
            </a:xfrm>
            <a:prstGeom prst="rect">
              <a:avLst/>
            </a:prstGeom>
            <a:noFill/>
          </p:spPr>
          <p:txBody>
            <a:bodyPr wrap="none" rtlCol="0">
              <a:spAutoFit/>
            </a:bodyPr>
            <a:lstStyle/>
            <a:p>
              <a:r>
                <a:rPr lang="en-US" altLang="zh-CN" dirty="0"/>
                <a:t>s</a:t>
              </a:r>
              <a:r>
                <a:rPr lang="en-US" altLang="zh-CN" baseline="-25000" dirty="0"/>
                <a:t>1</a:t>
              </a:r>
              <a:endParaRPr lang="zh-CN" altLang="en-US" baseline="-25000" dirty="0"/>
            </a:p>
          </p:txBody>
        </p:sp>
        <p:sp>
          <p:nvSpPr>
            <p:cNvPr id="41" name="TextBox 57">
              <a:extLst>
                <a:ext uri="{FF2B5EF4-FFF2-40B4-BE49-F238E27FC236}">
                  <a16:creationId xmlns:a16="http://schemas.microsoft.com/office/drawing/2014/main" id="{4F2C411E-F70B-43A3-9CBF-D0ABDB928DA6}"/>
                </a:ext>
              </a:extLst>
            </p:cNvPr>
            <p:cNvSpPr txBox="1"/>
            <p:nvPr/>
          </p:nvSpPr>
          <p:spPr>
            <a:xfrm>
              <a:off x="5783526" y="2720885"/>
              <a:ext cx="360996" cy="369332"/>
            </a:xfrm>
            <a:prstGeom prst="rect">
              <a:avLst/>
            </a:prstGeom>
            <a:noFill/>
          </p:spPr>
          <p:txBody>
            <a:bodyPr wrap="none" rtlCol="0">
              <a:spAutoFit/>
            </a:bodyPr>
            <a:lstStyle/>
            <a:p>
              <a:r>
                <a:rPr lang="en-US" altLang="zh-CN" dirty="0"/>
                <a:t>s</a:t>
              </a:r>
              <a:r>
                <a:rPr lang="en-US" altLang="zh-CN" baseline="-25000" dirty="0"/>
                <a:t>5</a:t>
              </a:r>
              <a:endParaRPr lang="zh-CN" altLang="en-US" baseline="-25000" dirty="0"/>
            </a:p>
          </p:txBody>
        </p:sp>
        <p:sp>
          <p:nvSpPr>
            <p:cNvPr id="42" name="Oval 9">
              <a:extLst>
                <a:ext uri="{FF2B5EF4-FFF2-40B4-BE49-F238E27FC236}">
                  <a16:creationId xmlns:a16="http://schemas.microsoft.com/office/drawing/2014/main" id="{0ED56433-1413-4E1F-AF0E-458026AE744F}"/>
                </a:ext>
              </a:extLst>
            </p:cNvPr>
            <p:cNvSpPr>
              <a:spLocks noChangeAspect="1" noChangeArrowheads="1"/>
            </p:cNvSpPr>
            <p:nvPr/>
          </p:nvSpPr>
          <p:spPr bwMode="auto">
            <a:xfrm>
              <a:off x="4137080" y="2114320"/>
              <a:ext cx="336796" cy="50711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3" name="Line 11">
              <a:extLst>
                <a:ext uri="{FF2B5EF4-FFF2-40B4-BE49-F238E27FC236}">
                  <a16:creationId xmlns:a16="http://schemas.microsoft.com/office/drawing/2014/main" id="{02D69406-4AF6-4F3D-9B84-D948F86A3C16}"/>
                </a:ext>
              </a:extLst>
            </p:cNvPr>
            <p:cNvSpPr>
              <a:spLocks noChangeShapeType="1"/>
            </p:cNvSpPr>
            <p:nvPr/>
          </p:nvSpPr>
          <p:spPr bwMode="auto">
            <a:xfrm flipV="1">
              <a:off x="4467278" y="2289652"/>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4" name="Oval 9">
              <a:extLst>
                <a:ext uri="{FF2B5EF4-FFF2-40B4-BE49-F238E27FC236}">
                  <a16:creationId xmlns:a16="http://schemas.microsoft.com/office/drawing/2014/main" id="{D6ADFABF-2C64-4F8F-8293-629C1983A35F}"/>
                </a:ext>
              </a:extLst>
            </p:cNvPr>
            <p:cNvSpPr>
              <a:spLocks noChangeAspect="1" noChangeArrowheads="1"/>
            </p:cNvSpPr>
            <p:nvPr/>
          </p:nvSpPr>
          <p:spPr bwMode="auto">
            <a:xfrm>
              <a:off x="4952412" y="2149760"/>
              <a:ext cx="336796" cy="50711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5" name="Line 11">
              <a:extLst>
                <a:ext uri="{FF2B5EF4-FFF2-40B4-BE49-F238E27FC236}">
                  <a16:creationId xmlns:a16="http://schemas.microsoft.com/office/drawing/2014/main" id="{4DBF063C-A744-4FDD-B41A-154A563F9E1E}"/>
                </a:ext>
              </a:extLst>
            </p:cNvPr>
            <p:cNvSpPr>
              <a:spLocks noChangeShapeType="1"/>
            </p:cNvSpPr>
            <p:nvPr/>
          </p:nvSpPr>
          <p:spPr bwMode="auto">
            <a:xfrm flipV="1">
              <a:off x="5282610" y="2325092"/>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grpSp>
      <p:sp>
        <p:nvSpPr>
          <p:cNvPr id="47" name="文本框 46">
            <a:extLst>
              <a:ext uri="{FF2B5EF4-FFF2-40B4-BE49-F238E27FC236}">
                <a16:creationId xmlns:a16="http://schemas.microsoft.com/office/drawing/2014/main" id="{0F73156A-BAB1-4831-B143-D6B43D660BB6}"/>
              </a:ext>
            </a:extLst>
          </p:cNvPr>
          <p:cNvSpPr txBox="1"/>
          <p:nvPr/>
        </p:nvSpPr>
        <p:spPr>
          <a:xfrm>
            <a:off x="2507379" y="3269291"/>
            <a:ext cx="595035" cy="215444"/>
          </a:xfrm>
          <a:prstGeom prst="rect">
            <a:avLst/>
          </a:prstGeom>
          <a:noFill/>
        </p:spPr>
        <p:txBody>
          <a:bodyPr wrap="none" rtlCol="0">
            <a:spAutoFit/>
          </a:bodyPr>
          <a:lstStyle/>
          <a:p>
            <a:r>
              <a:rPr lang="zh-CN" altLang="en-US" sz="800" dirty="0">
                <a:latin typeface="+mn-ea"/>
              </a:rPr>
              <a:t>特征序列</a:t>
            </a:r>
          </a:p>
        </p:txBody>
      </p:sp>
      <p:pic>
        <p:nvPicPr>
          <p:cNvPr id="48" name="Picture 1" descr="C:\Users\HQY\AppData\Roaming\Tencent\Users\644015787\QQ\WinTemp\RichOle\%LC}CRZ0]I}0{FA_TR(%J69.png">
            <a:extLst>
              <a:ext uri="{FF2B5EF4-FFF2-40B4-BE49-F238E27FC236}">
                <a16:creationId xmlns:a16="http://schemas.microsoft.com/office/drawing/2014/main" id="{2955CDBE-BF6E-4C7F-8095-4B0D3B895F1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7889" y="4988063"/>
            <a:ext cx="2386158" cy="1055416"/>
          </a:xfrm>
          <a:prstGeom prst="rect">
            <a:avLst/>
          </a:prstGeom>
          <a:noFill/>
          <a:extLst>
            <a:ext uri="{909E8E84-426E-40DD-AFC4-6F175D3DCCD1}">
              <a14:hiddenFill xmlns:a14="http://schemas.microsoft.com/office/drawing/2010/main">
                <a:solidFill>
                  <a:srgbClr val="FFFFFF"/>
                </a:solidFill>
              </a14:hiddenFill>
            </a:ext>
          </a:extLst>
        </p:spPr>
      </p:pic>
      <p:sp>
        <p:nvSpPr>
          <p:cNvPr id="49" name="矩形 48">
            <a:extLst>
              <a:ext uri="{FF2B5EF4-FFF2-40B4-BE49-F238E27FC236}">
                <a16:creationId xmlns:a16="http://schemas.microsoft.com/office/drawing/2014/main" id="{FB45EDB7-CEAA-4E15-A64D-DE6F163DCD87}"/>
              </a:ext>
            </a:extLst>
          </p:cNvPr>
          <p:cNvSpPr/>
          <p:nvPr/>
        </p:nvSpPr>
        <p:spPr>
          <a:xfrm>
            <a:off x="1937820" y="4844047"/>
            <a:ext cx="438572" cy="1440160"/>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4AF4898D-1420-4252-B875-5B329869AAC2}"/>
              </a:ext>
            </a:extLst>
          </p:cNvPr>
          <p:cNvSpPr/>
          <p:nvPr/>
        </p:nvSpPr>
        <p:spPr>
          <a:xfrm>
            <a:off x="2377520" y="4844047"/>
            <a:ext cx="438572" cy="1440160"/>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7D940531-25BB-4980-B581-B7E3EFD21288}"/>
              </a:ext>
            </a:extLst>
          </p:cNvPr>
          <p:cNvSpPr/>
          <p:nvPr/>
        </p:nvSpPr>
        <p:spPr>
          <a:xfrm>
            <a:off x="2816092" y="4844047"/>
            <a:ext cx="438572" cy="1440160"/>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2" name="TextBox 60">
            <a:extLst>
              <a:ext uri="{FF2B5EF4-FFF2-40B4-BE49-F238E27FC236}">
                <a16:creationId xmlns:a16="http://schemas.microsoft.com/office/drawing/2014/main" id="{7BFB6447-F3B7-4601-9366-D7633AA44E03}"/>
              </a:ext>
            </a:extLst>
          </p:cNvPr>
          <p:cNvSpPr txBox="1"/>
          <p:nvPr/>
        </p:nvSpPr>
        <p:spPr>
          <a:xfrm>
            <a:off x="1983953" y="4413160"/>
            <a:ext cx="360996" cy="369332"/>
          </a:xfrm>
          <a:prstGeom prst="rect">
            <a:avLst/>
          </a:prstGeom>
          <a:noFill/>
        </p:spPr>
        <p:txBody>
          <a:bodyPr wrap="none" rtlCol="0">
            <a:spAutoFit/>
          </a:bodyPr>
          <a:lstStyle/>
          <a:p>
            <a:r>
              <a:rPr lang="en-US" altLang="zh-CN" dirty="0"/>
              <a:t>s</a:t>
            </a:r>
            <a:r>
              <a:rPr lang="en-US" altLang="zh-CN" baseline="-25000" dirty="0"/>
              <a:t>2</a:t>
            </a:r>
            <a:endParaRPr lang="zh-CN" altLang="en-US" baseline="-25000" dirty="0"/>
          </a:p>
        </p:txBody>
      </p:sp>
      <p:sp>
        <p:nvSpPr>
          <p:cNvPr id="53" name="TextBox 63">
            <a:extLst>
              <a:ext uri="{FF2B5EF4-FFF2-40B4-BE49-F238E27FC236}">
                <a16:creationId xmlns:a16="http://schemas.microsoft.com/office/drawing/2014/main" id="{308E8C9C-4A0F-40FF-89C0-2B79D452D0F4}"/>
              </a:ext>
            </a:extLst>
          </p:cNvPr>
          <p:cNvSpPr txBox="1"/>
          <p:nvPr/>
        </p:nvSpPr>
        <p:spPr>
          <a:xfrm>
            <a:off x="2389269" y="4411999"/>
            <a:ext cx="360996" cy="369332"/>
          </a:xfrm>
          <a:prstGeom prst="rect">
            <a:avLst/>
          </a:prstGeom>
          <a:noFill/>
        </p:spPr>
        <p:txBody>
          <a:bodyPr wrap="none" rtlCol="0">
            <a:spAutoFit/>
          </a:bodyPr>
          <a:lstStyle/>
          <a:p>
            <a:r>
              <a:rPr lang="en-US" altLang="zh-CN" dirty="0"/>
              <a:t>s</a:t>
            </a:r>
            <a:r>
              <a:rPr lang="en-US" altLang="zh-CN" baseline="-25000" dirty="0"/>
              <a:t>3</a:t>
            </a:r>
            <a:endParaRPr lang="zh-CN" altLang="en-US" baseline="-25000" dirty="0"/>
          </a:p>
        </p:txBody>
      </p:sp>
      <p:sp>
        <p:nvSpPr>
          <p:cNvPr id="54" name="TextBox 64">
            <a:extLst>
              <a:ext uri="{FF2B5EF4-FFF2-40B4-BE49-F238E27FC236}">
                <a16:creationId xmlns:a16="http://schemas.microsoft.com/office/drawing/2014/main" id="{5440600F-0083-49A8-9444-865031E92544}"/>
              </a:ext>
            </a:extLst>
          </p:cNvPr>
          <p:cNvSpPr txBox="1"/>
          <p:nvPr/>
        </p:nvSpPr>
        <p:spPr>
          <a:xfrm>
            <a:off x="2821317" y="4411999"/>
            <a:ext cx="360996" cy="369332"/>
          </a:xfrm>
          <a:prstGeom prst="rect">
            <a:avLst/>
          </a:prstGeom>
          <a:noFill/>
        </p:spPr>
        <p:txBody>
          <a:bodyPr wrap="none" rtlCol="0">
            <a:spAutoFit/>
          </a:bodyPr>
          <a:lstStyle/>
          <a:p>
            <a:r>
              <a:rPr lang="en-US" altLang="zh-CN" dirty="0"/>
              <a:t>s</a:t>
            </a:r>
            <a:r>
              <a:rPr lang="en-US" altLang="zh-CN" baseline="-25000" dirty="0"/>
              <a:t>4</a:t>
            </a:r>
            <a:endParaRPr lang="zh-CN" altLang="en-US" baseline="-25000" dirty="0"/>
          </a:p>
        </p:txBody>
      </p:sp>
      <mc:AlternateContent xmlns:mc="http://schemas.openxmlformats.org/markup-compatibility/2006" xmlns:a14="http://schemas.microsoft.com/office/drawing/2010/main">
        <mc:Choice Requires="a14">
          <p:sp>
            <p:nvSpPr>
              <p:cNvPr id="46" name="矩形 45">
                <a:extLst>
                  <a:ext uri="{FF2B5EF4-FFF2-40B4-BE49-F238E27FC236}">
                    <a16:creationId xmlns:a16="http://schemas.microsoft.com/office/drawing/2014/main" id="{313FF695-79C4-4DFB-8043-4A38EBC6A307}"/>
                  </a:ext>
                </a:extLst>
              </p:cNvPr>
              <p:cNvSpPr/>
              <p:nvPr/>
            </p:nvSpPr>
            <p:spPr>
              <a:xfrm>
                <a:off x="6460606" y="1988841"/>
                <a:ext cx="4598419" cy="38383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42900" indent="0" eaLnBrk="0" hangingPunct="0">
                  <a:lnSpc>
                    <a:spcPct val="150000"/>
                  </a:lnSpc>
                  <a:spcBef>
                    <a:spcPct val="20000"/>
                  </a:spcBef>
                  <a:buClr>
                    <a:srgbClr val="1C1C1C"/>
                  </a:buClr>
                  <a:buNone/>
                </a:pPr>
                <a:r>
                  <a:rPr lang="zh-CN" altLang="en-US" sz="2000" b="1" dirty="0">
                    <a:solidFill>
                      <a:srgbClr val="1C1C1C"/>
                    </a:solidFill>
                    <a:latin typeface="+mn-ea"/>
                  </a:rPr>
                  <a:t>发音过程的抽象描述：</a:t>
                </a:r>
                <a:endParaRPr lang="en-US" altLang="zh-CN" sz="2000" b="1" dirty="0">
                  <a:solidFill>
                    <a:srgbClr val="1C1C1C"/>
                  </a:solidFill>
                  <a:latin typeface="+mn-ea"/>
                </a:endParaRPr>
              </a:p>
              <a:p>
                <a:pPr marL="342900" indent="0" eaLnBrk="0" hangingPunct="0">
                  <a:lnSpc>
                    <a:spcPct val="150000"/>
                  </a:lnSpc>
                  <a:spcBef>
                    <a:spcPct val="20000"/>
                  </a:spcBef>
                  <a:buClr>
                    <a:srgbClr val="1C1C1C"/>
                  </a:buClr>
                  <a:buNone/>
                </a:pPr>
                <a:r>
                  <a:rPr lang="en-US" altLang="zh-CN" sz="2000" dirty="0"/>
                  <a:t>HMM</a:t>
                </a:r>
                <a:r>
                  <a:rPr lang="zh-CN" altLang="zh-CN" sz="2000" dirty="0"/>
                  <a:t>状态起始于</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1</m:t>
                        </m:r>
                      </m:sub>
                    </m:sSub>
                  </m:oMath>
                </a14:m>
                <a:r>
                  <a:rPr lang="zh-CN" altLang="zh-CN" sz="2000" dirty="0"/>
                  <a:t>，结束于</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5</m:t>
                        </m:r>
                      </m:sub>
                    </m:sSub>
                  </m:oMath>
                </a14:m>
                <a:r>
                  <a:rPr lang="zh-CN" altLang="zh-CN" sz="2000" dirty="0"/>
                  <a:t>，且只能向自身或向右转移。</a:t>
                </a:r>
                <a:endParaRPr lang="en-US" altLang="zh-CN" sz="2000" i="1" dirty="0"/>
              </a:p>
              <a:p>
                <a:pPr marL="342900" indent="0" eaLnBrk="0" hangingPunct="0">
                  <a:lnSpc>
                    <a:spcPct val="150000"/>
                  </a:lnSpc>
                  <a:spcBef>
                    <a:spcPct val="20000"/>
                  </a:spcBef>
                  <a:buClr>
                    <a:srgbClr val="1C1C1C"/>
                  </a:buClr>
                  <a:buNone/>
                </a:pP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1</m:t>
                        </m:r>
                      </m:sub>
                    </m:sSub>
                  </m:oMath>
                </a14:m>
                <a:r>
                  <a:rPr lang="zh-CN" altLang="zh-CN" sz="2000" dirty="0"/>
                  <a:t>模拟发音单元的起始；</a:t>
                </a:r>
                <a14:m>
                  <m:oMath xmlns:m="http://schemas.openxmlformats.org/officeDocument/2006/math">
                    <m:sSub>
                      <m:sSubPr>
                        <m:ctrlPr>
                          <a:rPr lang="zh-CN" altLang="zh-CN" sz="2000" i="1" smtClean="0">
                            <a:solidFill>
                              <a:srgbClr val="0070C0"/>
                            </a:solidFill>
                            <a:latin typeface="Cambria Math" panose="02040503050406030204" pitchFamily="18" charset="0"/>
                          </a:rPr>
                        </m:ctrlPr>
                      </m:sSubPr>
                      <m:e>
                        <m:r>
                          <a:rPr lang="en-US" altLang="zh-CN" sz="2000" i="1">
                            <a:solidFill>
                              <a:srgbClr val="0070C0"/>
                            </a:solidFill>
                            <a:latin typeface="Cambria Math" panose="02040503050406030204" pitchFamily="18" charset="0"/>
                          </a:rPr>
                          <m:t>𝑆</m:t>
                        </m:r>
                      </m:e>
                      <m:sub>
                        <m:r>
                          <a:rPr lang="en-US" altLang="zh-CN" sz="2000" i="1">
                            <a:solidFill>
                              <a:srgbClr val="0070C0"/>
                            </a:solidFill>
                            <a:latin typeface="Cambria Math" panose="02040503050406030204" pitchFamily="18" charset="0"/>
                          </a:rPr>
                          <m:t>2</m:t>
                        </m:r>
                      </m:sub>
                    </m:sSub>
                  </m:oMath>
                </a14:m>
                <a:r>
                  <a:rPr lang="zh-CN" altLang="zh-CN" sz="2000" dirty="0">
                    <a:solidFill>
                      <a:srgbClr val="0070C0"/>
                    </a:solidFill>
                  </a:rPr>
                  <a:t>、</a:t>
                </a:r>
                <a14:m>
                  <m:oMath xmlns:m="http://schemas.openxmlformats.org/officeDocument/2006/math">
                    <m:sSub>
                      <m:sSubPr>
                        <m:ctrlPr>
                          <a:rPr lang="zh-CN" altLang="zh-CN" sz="2000" i="1">
                            <a:solidFill>
                              <a:srgbClr val="0070C0"/>
                            </a:solidFill>
                            <a:latin typeface="Cambria Math" panose="02040503050406030204" pitchFamily="18" charset="0"/>
                          </a:rPr>
                        </m:ctrlPr>
                      </m:sSubPr>
                      <m:e>
                        <m:r>
                          <a:rPr lang="en-US" altLang="zh-CN" sz="2000" i="1">
                            <a:solidFill>
                              <a:srgbClr val="0070C0"/>
                            </a:solidFill>
                            <a:latin typeface="Cambria Math" panose="02040503050406030204" pitchFamily="18" charset="0"/>
                          </a:rPr>
                          <m:t>𝑆</m:t>
                        </m:r>
                      </m:e>
                      <m:sub>
                        <m:r>
                          <a:rPr lang="en-US" altLang="zh-CN" sz="2000" i="1">
                            <a:solidFill>
                              <a:srgbClr val="0070C0"/>
                            </a:solidFill>
                            <a:latin typeface="Cambria Math" panose="02040503050406030204" pitchFamily="18" charset="0"/>
                          </a:rPr>
                          <m:t>3</m:t>
                        </m:r>
                      </m:sub>
                    </m:sSub>
                  </m:oMath>
                </a14:m>
                <a:r>
                  <a:rPr lang="zh-CN" altLang="zh-CN" sz="2000" dirty="0">
                    <a:solidFill>
                      <a:srgbClr val="0070C0"/>
                    </a:solidFill>
                  </a:rPr>
                  <a:t>、</a:t>
                </a:r>
                <a14:m>
                  <m:oMath xmlns:m="http://schemas.openxmlformats.org/officeDocument/2006/math">
                    <m:sSub>
                      <m:sSubPr>
                        <m:ctrlPr>
                          <a:rPr lang="zh-CN" altLang="zh-CN" sz="2000" i="1">
                            <a:solidFill>
                              <a:srgbClr val="0070C0"/>
                            </a:solidFill>
                            <a:latin typeface="Cambria Math" panose="02040503050406030204" pitchFamily="18" charset="0"/>
                          </a:rPr>
                        </m:ctrlPr>
                      </m:sSubPr>
                      <m:e>
                        <m:r>
                          <a:rPr lang="en-US" altLang="zh-CN" sz="2000" i="1">
                            <a:solidFill>
                              <a:srgbClr val="0070C0"/>
                            </a:solidFill>
                            <a:latin typeface="Cambria Math" panose="02040503050406030204" pitchFamily="18" charset="0"/>
                          </a:rPr>
                          <m:t>𝑆</m:t>
                        </m:r>
                      </m:e>
                      <m:sub>
                        <m:r>
                          <a:rPr lang="en-US" altLang="zh-CN" sz="2000" i="1">
                            <a:solidFill>
                              <a:srgbClr val="0070C0"/>
                            </a:solidFill>
                            <a:latin typeface="Cambria Math" panose="02040503050406030204" pitchFamily="18" charset="0"/>
                          </a:rPr>
                          <m:t>4</m:t>
                        </m:r>
                      </m:sub>
                    </m:sSub>
                  </m:oMath>
                </a14:m>
                <a:r>
                  <a:rPr lang="zh-CN" altLang="zh-CN" sz="2000" dirty="0"/>
                  <a:t>模拟发音单元的发声过程；</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5</m:t>
                        </m:r>
                      </m:sub>
                    </m:sSub>
                  </m:oMath>
                </a14:m>
                <a:r>
                  <a:rPr lang="zh-CN" altLang="zh-CN" sz="2000" dirty="0"/>
                  <a:t>模拟发音单元的结束。</a:t>
                </a:r>
                <a:endParaRPr lang="en-US" altLang="zh-CN" sz="2000" dirty="0"/>
              </a:p>
              <a:p>
                <a:pPr marL="342900" indent="0" eaLnBrk="0" hangingPunct="0">
                  <a:lnSpc>
                    <a:spcPct val="150000"/>
                  </a:lnSpc>
                  <a:spcBef>
                    <a:spcPct val="20000"/>
                  </a:spcBef>
                  <a:buClr>
                    <a:srgbClr val="1C1C1C"/>
                  </a:buClr>
                  <a:buNone/>
                </a:pPr>
                <a:r>
                  <a:rPr lang="zh-CN" altLang="zh-CN" sz="2000" dirty="0"/>
                  <a:t>每个状态只能向自身或向右转移。</a:t>
                </a:r>
                <a:endParaRPr lang="en-US" altLang="zh-CN" sz="2000" dirty="0">
                  <a:solidFill>
                    <a:srgbClr val="FF0000"/>
                  </a:solidFill>
                  <a:latin typeface="幼圆" pitchFamily="49" charset="-122"/>
                  <a:ea typeface="幼圆" pitchFamily="49" charset="-122"/>
                </a:endParaRPr>
              </a:p>
              <a:p>
                <a:pPr algn="ctr"/>
                <a:endParaRPr lang="zh-CN" altLang="en-US" sz="2000" dirty="0"/>
              </a:p>
            </p:txBody>
          </p:sp>
        </mc:Choice>
        <mc:Fallback xmlns="">
          <p:sp>
            <p:nvSpPr>
              <p:cNvPr id="46" name="矩形 45">
                <a:extLst>
                  <a:ext uri="{FF2B5EF4-FFF2-40B4-BE49-F238E27FC236}">
                    <a16:creationId xmlns:a16="http://schemas.microsoft.com/office/drawing/2014/main" id="{313FF695-79C4-4DFB-8043-4A38EBC6A307}"/>
                  </a:ext>
                </a:extLst>
              </p:cNvPr>
              <p:cNvSpPr>
                <a:spLocks noRot="1" noChangeAspect="1" noMove="1" noResize="1" noEditPoints="1" noAdjustHandles="1" noChangeArrowheads="1" noChangeShapeType="1" noTextEdit="1"/>
              </p:cNvSpPr>
              <p:nvPr/>
            </p:nvSpPr>
            <p:spPr>
              <a:xfrm>
                <a:off x="6460606" y="1988841"/>
                <a:ext cx="4598419" cy="3838354"/>
              </a:xfrm>
              <a:prstGeom prst="rect">
                <a:avLst/>
              </a:prstGeom>
              <a:blipFill>
                <a:blip r:embed="rId13"/>
                <a:stretch>
                  <a:fillRect r="-119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507644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0F6FD-BA41-4007-98D8-6223999E6C67}"/>
              </a:ext>
            </a:extLst>
          </p:cNvPr>
          <p:cNvSpPr>
            <a:spLocks noGrp="1"/>
          </p:cNvSpPr>
          <p:nvPr>
            <p:ph type="title"/>
          </p:nvPr>
        </p:nvSpPr>
        <p:spPr/>
        <p:txBody>
          <a:bodyPr/>
          <a:lstStyle/>
          <a:p>
            <a:r>
              <a:rPr lang="en-US" altLang="zh-CN" dirty="0"/>
              <a:t>6.3 </a:t>
            </a:r>
            <a:r>
              <a:rPr lang="zh-CN" altLang="en-US" dirty="0"/>
              <a:t>串接</a:t>
            </a:r>
            <a:r>
              <a:rPr lang="en-US" altLang="zh-CN" dirty="0"/>
              <a:t>HMM</a:t>
            </a:r>
            <a:endParaRPr lang="zh-CN" altLang="en-US" dirty="0"/>
          </a:p>
        </p:txBody>
      </p:sp>
      <p:sp>
        <p:nvSpPr>
          <p:cNvPr id="3" name="内容占位符 2">
            <a:extLst>
              <a:ext uri="{FF2B5EF4-FFF2-40B4-BE49-F238E27FC236}">
                <a16:creationId xmlns:a16="http://schemas.microsoft.com/office/drawing/2014/main" id="{8AEBC4EF-D9E4-4AB9-8294-2BBD606E762A}"/>
              </a:ext>
            </a:extLst>
          </p:cNvPr>
          <p:cNvSpPr>
            <a:spLocks noGrp="1"/>
          </p:cNvSpPr>
          <p:nvPr>
            <p:ph idx="1"/>
          </p:nvPr>
        </p:nvSpPr>
        <p:spPr>
          <a:xfrm>
            <a:off x="845288" y="1388424"/>
            <a:ext cx="10515600" cy="1569541"/>
          </a:xfrm>
        </p:spPr>
        <p:txBody>
          <a:bodyPr>
            <a:normAutofit/>
          </a:bodyPr>
          <a:lstStyle/>
          <a:p>
            <a:r>
              <a:rPr lang="zh-CN" altLang="en-US" sz="2400" dirty="0"/>
              <a:t>在连续语音识别中，字词的</a:t>
            </a:r>
            <a:r>
              <a:rPr lang="en-US" altLang="zh-CN" sz="2400" dirty="0"/>
              <a:t>HMM</a:t>
            </a:r>
            <a:r>
              <a:rPr lang="zh-CN" altLang="en-US" sz="2400" dirty="0"/>
              <a:t>都是由子词单元</a:t>
            </a:r>
            <a:r>
              <a:rPr lang="en-US" altLang="zh-CN" sz="2400" dirty="0"/>
              <a:t>(</a:t>
            </a:r>
            <a:r>
              <a:rPr lang="zh-CN" altLang="en-US" sz="2400" dirty="0"/>
              <a:t>音素</a:t>
            </a:r>
            <a:r>
              <a:rPr lang="en-US" altLang="zh-CN" sz="2400" dirty="0"/>
              <a:t>)</a:t>
            </a:r>
            <a:r>
              <a:rPr lang="zh-CN" altLang="en-US" sz="2400" dirty="0"/>
              <a:t>的</a:t>
            </a:r>
            <a:r>
              <a:rPr lang="en-US" altLang="zh-CN" sz="2400" dirty="0"/>
              <a:t>HMM</a:t>
            </a:r>
            <a:r>
              <a:rPr lang="zh-CN" altLang="en-US" sz="2400" dirty="0"/>
              <a:t>连接形成的。一般在连接时，一个子词单元</a:t>
            </a:r>
            <a:r>
              <a:rPr lang="en-US" altLang="zh-CN" sz="2400" dirty="0"/>
              <a:t>HMM</a:t>
            </a:r>
            <a:r>
              <a:rPr lang="zh-CN" altLang="en-US" sz="2400" dirty="0"/>
              <a:t>的终止状态和相邻基元</a:t>
            </a:r>
            <a:r>
              <a:rPr lang="en-US" altLang="zh-CN" sz="2400" dirty="0"/>
              <a:t>HMM</a:t>
            </a:r>
            <a:r>
              <a:rPr lang="zh-CN" altLang="en-US" sz="2400" dirty="0"/>
              <a:t>的初始状态相连接，这种连接产生的转移弧就是空转移，如下图所示：</a:t>
            </a:r>
            <a:endParaRPr lang="en-US" altLang="zh-CN" sz="2400" dirty="0"/>
          </a:p>
          <a:p>
            <a:endParaRPr lang="zh-CN" altLang="en-US" sz="2400" dirty="0"/>
          </a:p>
        </p:txBody>
      </p:sp>
      <p:grpSp>
        <p:nvGrpSpPr>
          <p:cNvPr id="71" name="组合 70">
            <a:extLst>
              <a:ext uri="{FF2B5EF4-FFF2-40B4-BE49-F238E27FC236}">
                <a16:creationId xmlns:a16="http://schemas.microsoft.com/office/drawing/2014/main" id="{DCF1C065-180B-4AFE-A288-54E0725C0748}"/>
              </a:ext>
            </a:extLst>
          </p:cNvPr>
          <p:cNvGrpSpPr/>
          <p:nvPr/>
        </p:nvGrpSpPr>
        <p:grpSpPr>
          <a:xfrm>
            <a:off x="2612388" y="3339099"/>
            <a:ext cx="6192687" cy="1906388"/>
            <a:chOff x="2711625" y="3580104"/>
            <a:chExt cx="6192687" cy="1906388"/>
          </a:xfrm>
        </p:grpSpPr>
        <p:sp>
          <p:nvSpPr>
            <p:cNvPr id="4" name="Oval 8">
              <a:extLst>
                <a:ext uri="{FF2B5EF4-FFF2-40B4-BE49-F238E27FC236}">
                  <a16:creationId xmlns:a16="http://schemas.microsoft.com/office/drawing/2014/main" id="{1F32E4A4-174B-40B2-8135-04CCA8FE66C9}"/>
                </a:ext>
              </a:extLst>
            </p:cNvPr>
            <p:cNvSpPr>
              <a:spLocks noChangeArrowheads="1"/>
            </p:cNvSpPr>
            <p:nvPr/>
          </p:nvSpPr>
          <p:spPr bwMode="auto">
            <a:xfrm>
              <a:off x="4340699" y="394490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 name="Oval 9">
              <a:extLst>
                <a:ext uri="{FF2B5EF4-FFF2-40B4-BE49-F238E27FC236}">
                  <a16:creationId xmlns:a16="http://schemas.microsoft.com/office/drawing/2014/main" id="{99BD981F-8E4B-438A-871A-1EC7AE199BBE}"/>
                </a:ext>
              </a:extLst>
            </p:cNvPr>
            <p:cNvSpPr>
              <a:spLocks noChangeAspect="1" noChangeArrowheads="1"/>
            </p:cNvSpPr>
            <p:nvPr/>
          </p:nvSpPr>
          <p:spPr bwMode="auto">
            <a:xfrm>
              <a:off x="4340700" y="3580144"/>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 name="Line 11">
              <a:extLst>
                <a:ext uri="{FF2B5EF4-FFF2-40B4-BE49-F238E27FC236}">
                  <a16:creationId xmlns:a16="http://schemas.microsoft.com/office/drawing/2014/main" id="{BB2BE56A-A558-4692-988B-4AD51C89C379}"/>
                </a:ext>
              </a:extLst>
            </p:cNvPr>
            <p:cNvSpPr>
              <a:spLocks noChangeShapeType="1"/>
            </p:cNvSpPr>
            <p:nvPr/>
          </p:nvSpPr>
          <p:spPr bwMode="auto">
            <a:xfrm flipV="1">
              <a:off x="4579790" y="3702897"/>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7" name="Oval 8">
              <a:extLst>
                <a:ext uri="{FF2B5EF4-FFF2-40B4-BE49-F238E27FC236}">
                  <a16:creationId xmlns:a16="http://schemas.microsoft.com/office/drawing/2014/main" id="{17D9C153-E6DD-4B3B-97DD-5AB5AA7D6B58}"/>
                </a:ext>
              </a:extLst>
            </p:cNvPr>
            <p:cNvSpPr>
              <a:spLocks noChangeArrowheads="1"/>
            </p:cNvSpPr>
            <p:nvPr/>
          </p:nvSpPr>
          <p:spPr bwMode="auto">
            <a:xfrm>
              <a:off x="4884864" y="394486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8" name="Oval 9">
              <a:extLst>
                <a:ext uri="{FF2B5EF4-FFF2-40B4-BE49-F238E27FC236}">
                  <a16:creationId xmlns:a16="http://schemas.microsoft.com/office/drawing/2014/main" id="{5A645665-07CC-44F4-B2A0-D4FE873808A7}"/>
                </a:ext>
              </a:extLst>
            </p:cNvPr>
            <p:cNvSpPr>
              <a:spLocks noChangeAspect="1" noChangeArrowheads="1"/>
            </p:cNvSpPr>
            <p:nvPr/>
          </p:nvSpPr>
          <p:spPr bwMode="auto">
            <a:xfrm>
              <a:off x="4884865" y="3580104"/>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9" name="Line 11">
              <a:extLst>
                <a:ext uri="{FF2B5EF4-FFF2-40B4-BE49-F238E27FC236}">
                  <a16:creationId xmlns:a16="http://schemas.microsoft.com/office/drawing/2014/main" id="{C68BDCBA-9C81-463A-B301-655B41541FC7}"/>
                </a:ext>
              </a:extLst>
            </p:cNvPr>
            <p:cNvSpPr>
              <a:spLocks noChangeShapeType="1"/>
            </p:cNvSpPr>
            <p:nvPr/>
          </p:nvSpPr>
          <p:spPr bwMode="auto">
            <a:xfrm flipV="1">
              <a:off x="5123955" y="3702857"/>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0" name="Oval 8">
              <a:extLst>
                <a:ext uri="{FF2B5EF4-FFF2-40B4-BE49-F238E27FC236}">
                  <a16:creationId xmlns:a16="http://schemas.microsoft.com/office/drawing/2014/main" id="{A320D1CB-2409-414D-9643-9790EBC7DA30}"/>
                </a:ext>
              </a:extLst>
            </p:cNvPr>
            <p:cNvSpPr>
              <a:spLocks noChangeArrowheads="1"/>
            </p:cNvSpPr>
            <p:nvPr/>
          </p:nvSpPr>
          <p:spPr bwMode="auto">
            <a:xfrm>
              <a:off x="5411591" y="3947822"/>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1" name="Oval 9">
              <a:extLst>
                <a:ext uri="{FF2B5EF4-FFF2-40B4-BE49-F238E27FC236}">
                  <a16:creationId xmlns:a16="http://schemas.microsoft.com/office/drawing/2014/main" id="{7946171A-8261-49D8-B7DD-AC47AF17D4BD}"/>
                </a:ext>
              </a:extLst>
            </p:cNvPr>
            <p:cNvSpPr>
              <a:spLocks noChangeAspect="1" noChangeArrowheads="1"/>
            </p:cNvSpPr>
            <p:nvPr/>
          </p:nvSpPr>
          <p:spPr bwMode="auto">
            <a:xfrm>
              <a:off x="5410187" y="3583059"/>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2" name="Line 11">
              <a:extLst>
                <a:ext uri="{FF2B5EF4-FFF2-40B4-BE49-F238E27FC236}">
                  <a16:creationId xmlns:a16="http://schemas.microsoft.com/office/drawing/2014/main" id="{B56427BD-B626-43D7-9273-C673A36BA393}"/>
                </a:ext>
              </a:extLst>
            </p:cNvPr>
            <p:cNvSpPr>
              <a:spLocks noChangeShapeType="1"/>
            </p:cNvSpPr>
            <p:nvPr/>
          </p:nvSpPr>
          <p:spPr bwMode="auto">
            <a:xfrm flipV="1">
              <a:off x="5649277" y="3712900"/>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3" name="Oval 8">
              <a:extLst>
                <a:ext uri="{FF2B5EF4-FFF2-40B4-BE49-F238E27FC236}">
                  <a16:creationId xmlns:a16="http://schemas.microsoft.com/office/drawing/2014/main" id="{84EF7682-87F3-4A0E-B124-4EE75C0337FD}"/>
                </a:ext>
              </a:extLst>
            </p:cNvPr>
            <p:cNvSpPr>
              <a:spLocks noChangeArrowheads="1"/>
            </p:cNvSpPr>
            <p:nvPr/>
          </p:nvSpPr>
          <p:spPr bwMode="auto">
            <a:xfrm>
              <a:off x="5956774" y="3943689"/>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4" name="Oval 8">
              <a:extLst>
                <a:ext uri="{FF2B5EF4-FFF2-40B4-BE49-F238E27FC236}">
                  <a16:creationId xmlns:a16="http://schemas.microsoft.com/office/drawing/2014/main" id="{D588BCBD-6B86-46F6-BE36-177A34B26E1D}"/>
                </a:ext>
              </a:extLst>
            </p:cNvPr>
            <p:cNvSpPr>
              <a:spLocks noChangeArrowheads="1"/>
            </p:cNvSpPr>
            <p:nvPr/>
          </p:nvSpPr>
          <p:spPr bwMode="auto">
            <a:xfrm>
              <a:off x="3791744" y="3943689"/>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5" name="Line 10">
              <a:extLst>
                <a:ext uri="{FF2B5EF4-FFF2-40B4-BE49-F238E27FC236}">
                  <a16:creationId xmlns:a16="http://schemas.microsoft.com/office/drawing/2014/main" id="{CB3866EF-EB87-4E02-A12A-7907FB704168}"/>
                </a:ext>
              </a:extLst>
            </p:cNvPr>
            <p:cNvSpPr>
              <a:spLocks noChangeShapeType="1"/>
            </p:cNvSpPr>
            <p:nvPr/>
          </p:nvSpPr>
          <p:spPr bwMode="auto">
            <a:xfrm>
              <a:off x="4046167" y="4077073"/>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6" name="Oval 8">
              <a:extLst>
                <a:ext uri="{FF2B5EF4-FFF2-40B4-BE49-F238E27FC236}">
                  <a16:creationId xmlns:a16="http://schemas.microsoft.com/office/drawing/2014/main" id="{C2F13C6D-A598-448B-9BFC-90C4924CECCF}"/>
                </a:ext>
              </a:extLst>
            </p:cNvPr>
            <p:cNvSpPr>
              <a:spLocks noChangeArrowheads="1"/>
            </p:cNvSpPr>
            <p:nvPr/>
          </p:nvSpPr>
          <p:spPr bwMode="auto">
            <a:xfrm>
              <a:off x="7036237" y="394490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7" name="Oval 9">
              <a:extLst>
                <a:ext uri="{FF2B5EF4-FFF2-40B4-BE49-F238E27FC236}">
                  <a16:creationId xmlns:a16="http://schemas.microsoft.com/office/drawing/2014/main" id="{9A0A67BC-BDA6-4A00-888D-E36EDCF9B2D4}"/>
                </a:ext>
              </a:extLst>
            </p:cNvPr>
            <p:cNvSpPr>
              <a:spLocks noChangeAspect="1" noChangeArrowheads="1"/>
            </p:cNvSpPr>
            <p:nvPr/>
          </p:nvSpPr>
          <p:spPr bwMode="auto">
            <a:xfrm>
              <a:off x="7036238" y="3580144"/>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8" name="Line 11">
              <a:extLst>
                <a:ext uri="{FF2B5EF4-FFF2-40B4-BE49-F238E27FC236}">
                  <a16:creationId xmlns:a16="http://schemas.microsoft.com/office/drawing/2014/main" id="{E23A3EB9-95C2-4D10-8D00-B80CD7EA854F}"/>
                </a:ext>
              </a:extLst>
            </p:cNvPr>
            <p:cNvSpPr>
              <a:spLocks noChangeShapeType="1"/>
            </p:cNvSpPr>
            <p:nvPr/>
          </p:nvSpPr>
          <p:spPr bwMode="auto">
            <a:xfrm flipV="1">
              <a:off x="7275328" y="3709985"/>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19" name="Oval 8">
              <a:extLst>
                <a:ext uri="{FF2B5EF4-FFF2-40B4-BE49-F238E27FC236}">
                  <a16:creationId xmlns:a16="http://schemas.microsoft.com/office/drawing/2014/main" id="{3C1E4360-6C14-4A66-998F-0457E921E01D}"/>
                </a:ext>
              </a:extLst>
            </p:cNvPr>
            <p:cNvSpPr>
              <a:spLocks noChangeArrowheads="1"/>
            </p:cNvSpPr>
            <p:nvPr/>
          </p:nvSpPr>
          <p:spPr bwMode="auto">
            <a:xfrm>
              <a:off x="7582825" y="394486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0" name="Oval 9">
              <a:extLst>
                <a:ext uri="{FF2B5EF4-FFF2-40B4-BE49-F238E27FC236}">
                  <a16:creationId xmlns:a16="http://schemas.microsoft.com/office/drawing/2014/main" id="{6066CC7E-C637-4B0B-B966-AD20F16AC9A1}"/>
                </a:ext>
              </a:extLst>
            </p:cNvPr>
            <p:cNvSpPr>
              <a:spLocks noChangeAspect="1" noChangeArrowheads="1"/>
            </p:cNvSpPr>
            <p:nvPr/>
          </p:nvSpPr>
          <p:spPr bwMode="auto">
            <a:xfrm>
              <a:off x="7582826" y="3580104"/>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1" name="Line 11">
              <a:extLst>
                <a:ext uri="{FF2B5EF4-FFF2-40B4-BE49-F238E27FC236}">
                  <a16:creationId xmlns:a16="http://schemas.microsoft.com/office/drawing/2014/main" id="{2582A238-33E7-437B-A860-A95937CD4CF7}"/>
                </a:ext>
              </a:extLst>
            </p:cNvPr>
            <p:cNvSpPr>
              <a:spLocks noChangeShapeType="1"/>
            </p:cNvSpPr>
            <p:nvPr/>
          </p:nvSpPr>
          <p:spPr bwMode="auto">
            <a:xfrm flipV="1">
              <a:off x="7821916" y="3709945"/>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2" name="Oval 8">
              <a:extLst>
                <a:ext uri="{FF2B5EF4-FFF2-40B4-BE49-F238E27FC236}">
                  <a16:creationId xmlns:a16="http://schemas.microsoft.com/office/drawing/2014/main" id="{00C6A793-BA50-4474-B5F9-2D57179F14E7}"/>
                </a:ext>
              </a:extLst>
            </p:cNvPr>
            <p:cNvSpPr>
              <a:spLocks noChangeArrowheads="1"/>
            </p:cNvSpPr>
            <p:nvPr/>
          </p:nvSpPr>
          <p:spPr bwMode="auto">
            <a:xfrm>
              <a:off x="8117762" y="3947822"/>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3" name="Oval 9">
              <a:extLst>
                <a:ext uri="{FF2B5EF4-FFF2-40B4-BE49-F238E27FC236}">
                  <a16:creationId xmlns:a16="http://schemas.microsoft.com/office/drawing/2014/main" id="{1B460302-EC3A-4292-9ADB-52BE8A240812}"/>
                </a:ext>
              </a:extLst>
            </p:cNvPr>
            <p:cNvSpPr>
              <a:spLocks noChangeAspect="1" noChangeArrowheads="1"/>
            </p:cNvSpPr>
            <p:nvPr/>
          </p:nvSpPr>
          <p:spPr bwMode="auto">
            <a:xfrm>
              <a:off x="8116358" y="3583059"/>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4" name="Line 11">
              <a:extLst>
                <a:ext uri="{FF2B5EF4-FFF2-40B4-BE49-F238E27FC236}">
                  <a16:creationId xmlns:a16="http://schemas.microsoft.com/office/drawing/2014/main" id="{047BB591-F4D0-4788-AB33-5AD919CF6146}"/>
                </a:ext>
              </a:extLst>
            </p:cNvPr>
            <p:cNvSpPr>
              <a:spLocks noChangeShapeType="1"/>
            </p:cNvSpPr>
            <p:nvPr/>
          </p:nvSpPr>
          <p:spPr bwMode="auto">
            <a:xfrm flipV="1">
              <a:off x="8355448" y="3712900"/>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5" name="Oval 8">
              <a:extLst>
                <a:ext uri="{FF2B5EF4-FFF2-40B4-BE49-F238E27FC236}">
                  <a16:creationId xmlns:a16="http://schemas.microsoft.com/office/drawing/2014/main" id="{FA6218CA-09C9-4973-87F0-F8A6EBF74E87}"/>
                </a:ext>
              </a:extLst>
            </p:cNvPr>
            <p:cNvSpPr>
              <a:spLocks noChangeArrowheads="1"/>
            </p:cNvSpPr>
            <p:nvPr/>
          </p:nvSpPr>
          <p:spPr bwMode="auto">
            <a:xfrm>
              <a:off x="8652312" y="3943689"/>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6" name="Line 10">
              <a:extLst>
                <a:ext uri="{FF2B5EF4-FFF2-40B4-BE49-F238E27FC236}">
                  <a16:creationId xmlns:a16="http://schemas.microsoft.com/office/drawing/2014/main" id="{296C5E15-A269-423D-AC7F-91E0BF309521}"/>
                </a:ext>
              </a:extLst>
            </p:cNvPr>
            <p:cNvSpPr>
              <a:spLocks noChangeShapeType="1"/>
            </p:cNvSpPr>
            <p:nvPr/>
          </p:nvSpPr>
          <p:spPr bwMode="auto">
            <a:xfrm>
              <a:off x="4596864" y="4083572"/>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7" name="Line 10">
              <a:extLst>
                <a:ext uri="{FF2B5EF4-FFF2-40B4-BE49-F238E27FC236}">
                  <a16:creationId xmlns:a16="http://schemas.microsoft.com/office/drawing/2014/main" id="{70C97986-8A87-4225-8B11-B5FA0D399002}"/>
                </a:ext>
              </a:extLst>
            </p:cNvPr>
            <p:cNvSpPr>
              <a:spLocks noChangeShapeType="1"/>
            </p:cNvSpPr>
            <p:nvPr/>
          </p:nvSpPr>
          <p:spPr bwMode="auto">
            <a:xfrm>
              <a:off x="5132819" y="4083572"/>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8" name="Line 10">
              <a:extLst>
                <a:ext uri="{FF2B5EF4-FFF2-40B4-BE49-F238E27FC236}">
                  <a16:creationId xmlns:a16="http://schemas.microsoft.com/office/drawing/2014/main" id="{2970C0EF-CC2B-4C6B-9CE8-9ABC40037B30}"/>
                </a:ext>
              </a:extLst>
            </p:cNvPr>
            <p:cNvSpPr>
              <a:spLocks noChangeShapeType="1"/>
            </p:cNvSpPr>
            <p:nvPr/>
          </p:nvSpPr>
          <p:spPr bwMode="auto">
            <a:xfrm>
              <a:off x="5668774" y="4083572"/>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29" name="Line 10">
              <a:extLst>
                <a:ext uri="{FF2B5EF4-FFF2-40B4-BE49-F238E27FC236}">
                  <a16:creationId xmlns:a16="http://schemas.microsoft.com/office/drawing/2014/main" id="{AF24255B-6F4E-4C67-827E-8209F7A7C060}"/>
                </a:ext>
              </a:extLst>
            </p:cNvPr>
            <p:cNvSpPr>
              <a:spLocks noChangeShapeType="1"/>
            </p:cNvSpPr>
            <p:nvPr/>
          </p:nvSpPr>
          <p:spPr bwMode="auto">
            <a:xfrm>
              <a:off x="6748237" y="4083572"/>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0" name="Line 10">
              <a:extLst>
                <a:ext uri="{FF2B5EF4-FFF2-40B4-BE49-F238E27FC236}">
                  <a16:creationId xmlns:a16="http://schemas.microsoft.com/office/drawing/2014/main" id="{E1FCF8F5-1173-4A2E-BB9E-999F3861421D}"/>
                </a:ext>
              </a:extLst>
            </p:cNvPr>
            <p:cNvSpPr>
              <a:spLocks noChangeShapeType="1"/>
            </p:cNvSpPr>
            <p:nvPr/>
          </p:nvSpPr>
          <p:spPr bwMode="auto">
            <a:xfrm>
              <a:off x="7294825" y="4083572"/>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1" name="Line 10">
              <a:extLst>
                <a:ext uri="{FF2B5EF4-FFF2-40B4-BE49-F238E27FC236}">
                  <a16:creationId xmlns:a16="http://schemas.microsoft.com/office/drawing/2014/main" id="{F4521B77-9B65-41A2-AA92-E72C62FAC02B}"/>
                </a:ext>
              </a:extLst>
            </p:cNvPr>
            <p:cNvSpPr>
              <a:spLocks noChangeShapeType="1"/>
            </p:cNvSpPr>
            <p:nvPr/>
          </p:nvSpPr>
          <p:spPr bwMode="auto">
            <a:xfrm>
              <a:off x="7838958" y="4083572"/>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2" name="Line 10">
              <a:extLst>
                <a:ext uri="{FF2B5EF4-FFF2-40B4-BE49-F238E27FC236}">
                  <a16:creationId xmlns:a16="http://schemas.microsoft.com/office/drawing/2014/main" id="{A565D3BF-42B1-4AEA-AF99-851B2395B52A}"/>
                </a:ext>
              </a:extLst>
            </p:cNvPr>
            <p:cNvSpPr>
              <a:spLocks noChangeShapeType="1"/>
            </p:cNvSpPr>
            <p:nvPr/>
          </p:nvSpPr>
          <p:spPr bwMode="auto">
            <a:xfrm>
              <a:off x="8372522" y="4083572"/>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3" name="Oval 8">
              <a:extLst>
                <a:ext uri="{FF2B5EF4-FFF2-40B4-BE49-F238E27FC236}">
                  <a16:creationId xmlns:a16="http://schemas.microsoft.com/office/drawing/2014/main" id="{EB48C1EB-089E-4E55-AD75-6D74DFF42662}"/>
                </a:ext>
              </a:extLst>
            </p:cNvPr>
            <p:cNvSpPr>
              <a:spLocks noChangeArrowheads="1"/>
            </p:cNvSpPr>
            <p:nvPr/>
          </p:nvSpPr>
          <p:spPr bwMode="auto">
            <a:xfrm>
              <a:off x="6492072" y="3954322"/>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4" name="Oval 8">
              <a:extLst>
                <a:ext uri="{FF2B5EF4-FFF2-40B4-BE49-F238E27FC236}">
                  <a16:creationId xmlns:a16="http://schemas.microsoft.com/office/drawing/2014/main" id="{3DDE59AE-7211-45D2-9E80-494278210068}"/>
                </a:ext>
              </a:extLst>
            </p:cNvPr>
            <p:cNvSpPr>
              <a:spLocks noChangeArrowheads="1"/>
            </p:cNvSpPr>
            <p:nvPr/>
          </p:nvSpPr>
          <p:spPr bwMode="auto">
            <a:xfrm>
              <a:off x="4340699" y="5183809"/>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5" name="Oval 9">
              <a:extLst>
                <a:ext uri="{FF2B5EF4-FFF2-40B4-BE49-F238E27FC236}">
                  <a16:creationId xmlns:a16="http://schemas.microsoft.com/office/drawing/2014/main" id="{C8E179EB-BB77-4BF3-A7F5-E3FB9FADF4D6}"/>
                </a:ext>
              </a:extLst>
            </p:cNvPr>
            <p:cNvSpPr>
              <a:spLocks noChangeAspect="1" noChangeArrowheads="1"/>
            </p:cNvSpPr>
            <p:nvPr/>
          </p:nvSpPr>
          <p:spPr bwMode="auto">
            <a:xfrm>
              <a:off x="4340700" y="4811958"/>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6" name="Line 11">
              <a:extLst>
                <a:ext uri="{FF2B5EF4-FFF2-40B4-BE49-F238E27FC236}">
                  <a16:creationId xmlns:a16="http://schemas.microsoft.com/office/drawing/2014/main" id="{58E4F88C-7EC2-4E42-B882-F58E491B7224}"/>
                </a:ext>
              </a:extLst>
            </p:cNvPr>
            <p:cNvSpPr>
              <a:spLocks noChangeShapeType="1"/>
            </p:cNvSpPr>
            <p:nvPr/>
          </p:nvSpPr>
          <p:spPr bwMode="auto">
            <a:xfrm flipV="1">
              <a:off x="4579790" y="4948887"/>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7" name="Oval 8">
              <a:extLst>
                <a:ext uri="{FF2B5EF4-FFF2-40B4-BE49-F238E27FC236}">
                  <a16:creationId xmlns:a16="http://schemas.microsoft.com/office/drawing/2014/main" id="{743C5B9E-C860-478F-AFF8-107042319630}"/>
                </a:ext>
              </a:extLst>
            </p:cNvPr>
            <p:cNvSpPr>
              <a:spLocks noChangeArrowheads="1"/>
            </p:cNvSpPr>
            <p:nvPr/>
          </p:nvSpPr>
          <p:spPr bwMode="auto">
            <a:xfrm>
              <a:off x="4884864" y="5183769"/>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8" name="Oval 9">
              <a:extLst>
                <a:ext uri="{FF2B5EF4-FFF2-40B4-BE49-F238E27FC236}">
                  <a16:creationId xmlns:a16="http://schemas.microsoft.com/office/drawing/2014/main" id="{FF312F48-C475-4C28-820B-B758FF4B65BF}"/>
                </a:ext>
              </a:extLst>
            </p:cNvPr>
            <p:cNvSpPr>
              <a:spLocks noChangeAspect="1" noChangeArrowheads="1"/>
            </p:cNvSpPr>
            <p:nvPr/>
          </p:nvSpPr>
          <p:spPr bwMode="auto">
            <a:xfrm>
              <a:off x="4884865" y="4811918"/>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39" name="Line 11">
              <a:extLst>
                <a:ext uri="{FF2B5EF4-FFF2-40B4-BE49-F238E27FC236}">
                  <a16:creationId xmlns:a16="http://schemas.microsoft.com/office/drawing/2014/main" id="{9850B853-3210-418F-AE73-E75355D2FEFE}"/>
                </a:ext>
              </a:extLst>
            </p:cNvPr>
            <p:cNvSpPr>
              <a:spLocks noChangeShapeType="1"/>
            </p:cNvSpPr>
            <p:nvPr/>
          </p:nvSpPr>
          <p:spPr bwMode="auto">
            <a:xfrm flipV="1">
              <a:off x="5125731" y="4934671"/>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0" name="Oval 8">
              <a:extLst>
                <a:ext uri="{FF2B5EF4-FFF2-40B4-BE49-F238E27FC236}">
                  <a16:creationId xmlns:a16="http://schemas.microsoft.com/office/drawing/2014/main" id="{F88901FD-38FF-41D5-98D5-3296FA7AE520}"/>
                </a:ext>
              </a:extLst>
            </p:cNvPr>
            <p:cNvSpPr>
              <a:spLocks noChangeArrowheads="1"/>
            </p:cNvSpPr>
            <p:nvPr/>
          </p:nvSpPr>
          <p:spPr bwMode="auto">
            <a:xfrm>
              <a:off x="5411591" y="5186724"/>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1" name="Oval 9">
              <a:extLst>
                <a:ext uri="{FF2B5EF4-FFF2-40B4-BE49-F238E27FC236}">
                  <a16:creationId xmlns:a16="http://schemas.microsoft.com/office/drawing/2014/main" id="{7AEA2BDF-F01B-4E5B-A116-40C564BCFBAB}"/>
                </a:ext>
              </a:extLst>
            </p:cNvPr>
            <p:cNvSpPr>
              <a:spLocks noChangeAspect="1" noChangeArrowheads="1"/>
            </p:cNvSpPr>
            <p:nvPr/>
          </p:nvSpPr>
          <p:spPr bwMode="auto">
            <a:xfrm>
              <a:off x="5410187" y="4821961"/>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2" name="Line 11">
              <a:extLst>
                <a:ext uri="{FF2B5EF4-FFF2-40B4-BE49-F238E27FC236}">
                  <a16:creationId xmlns:a16="http://schemas.microsoft.com/office/drawing/2014/main" id="{A7C00C80-9E75-41D4-8AD4-063407CD10A4}"/>
                </a:ext>
              </a:extLst>
            </p:cNvPr>
            <p:cNvSpPr>
              <a:spLocks noChangeShapeType="1"/>
            </p:cNvSpPr>
            <p:nvPr/>
          </p:nvSpPr>
          <p:spPr bwMode="auto">
            <a:xfrm flipV="1">
              <a:off x="5649277" y="4944714"/>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3" name="Oval 8">
              <a:extLst>
                <a:ext uri="{FF2B5EF4-FFF2-40B4-BE49-F238E27FC236}">
                  <a16:creationId xmlns:a16="http://schemas.microsoft.com/office/drawing/2014/main" id="{78ACD789-F227-41DB-9512-94E470132A7C}"/>
                </a:ext>
              </a:extLst>
            </p:cNvPr>
            <p:cNvSpPr>
              <a:spLocks noChangeArrowheads="1"/>
            </p:cNvSpPr>
            <p:nvPr/>
          </p:nvSpPr>
          <p:spPr bwMode="auto">
            <a:xfrm>
              <a:off x="5956774" y="520385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4" name="Oval 8">
              <a:extLst>
                <a:ext uri="{FF2B5EF4-FFF2-40B4-BE49-F238E27FC236}">
                  <a16:creationId xmlns:a16="http://schemas.microsoft.com/office/drawing/2014/main" id="{B53209FC-302B-4F2D-BF0F-3450AF99D575}"/>
                </a:ext>
              </a:extLst>
            </p:cNvPr>
            <p:cNvSpPr>
              <a:spLocks noChangeArrowheads="1"/>
            </p:cNvSpPr>
            <p:nvPr/>
          </p:nvSpPr>
          <p:spPr bwMode="auto">
            <a:xfrm>
              <a:off x="3791744" y="5182591"/>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5" name="Line 10">
              <a:extLst>
                <a:ext uri="{FF2B5EF4-FFF2-40B4-BE49-F238E27FC236}">
                  <a16:creationId xmlns:a16="http://schemas.microsoft.com/office/drawing/2014/main" id="{218E86AD-A561-4379-8352-17BE7DE47549}"/>
                </a:ext>
              </a:extLst>
            </p:cNvPr>
            <p:cNvSpPr>
              <a:spLocks noChangeShapeType="1"/>
            </p:cNvSpPr>
            <p:nvPr/>
          </p:nvSpPr>
          <p:spPr bwMode="auto">
            <a:xfrm>
              <a:off x="4046167" y="5315975"/>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6" name="Oval 8">
              <a:extLst>
                <a:ext uri="{FF2B5EF4-FFF2-40B4-BE49-F238E27FC236}">
                  <a16:creationId xmlns:a16="http://schemas.microsoft.com/office/drawing/2014/main" id="{5A95A921-B019-4CC9-9093-CEBA2157F163}"/>
                </a:ext>
              </a:extLst>
            </p:cNvPr>
            <p:cNvSpPr>
              <a:spLocks noChangeArrowheads="1"/>
            </p:cNvSpPr>
            <p:nvPr/>
          </p:nvSpPr>
          <p:spPr bwMode="auto">
            <a:xfrm>
              <a:off x="7036237" y="5183809"/>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7" name="Oval 9">
              <a:extLst>
                <a:ext uri="{FF2B5EF4-FFF2-40B4-BE49-F238E27FC236}">
                  <a16:creationId xmlns:a16="http://schemas.microsoft.com/office/drawing/2014/main" id="{EA09D0ED-A051-4891-9716-79FD05F233B0}"/>
                </a:ext>
              </a:extLst>
            </p:cNvPr>
            <p:cNvSpPr>
              <a:spLocks noChangeAspect="1" noChangeArrowheads="1"/>
            </p:cNvSpPr>
            <p:nvPr/>
          </p:nvSpPr>
          <p:spPr bwMode="auto">
            <a:xfrm>
              <a:off x="7036238" y="4811958"/>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8" name="Line 11">
              <a:extLst>
                <a:ext uri="{FF2B5EF4-FFF2-40B4-BE49-F238E27FC236}">
                  <a16:creationId xmlns:a16="http://schemas.microsoft.com/office/drawing/2014/main" id="{BDE41CCA-A05E-4475-94FE-D841F1D14217}"/>
                </a:ext>
              </a:extLst>
            </p:cNvPr>
            <p:cNvSpPr>
              <a:spLocks noChangeShapeType="1"/>
            </p:cNvSpPr>
            <p:nvPr/>
          </p:nvSpPr>
          <p:spPr bwMode="auto">
            <a:xfrm flipV="1">
              <a:off x="7275328" y="4948887"/>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49" name="Oval 8">
              <a:extLst>
                <a:ext uri="{FF2B5EF4-FFF2-40B4-BE49-F238E27FC236}">
                  <a16:creationId xmlns:a16="http://schemas.microsoft.com/office/drawing/2014/main" id="{8DC091F2-CC92-43D7-8091-B6EB06C38E66}"/>
                </a:ext>
              </a:extLst>
            </p:cNvPr>
            <p:cNvSpPr>
              <a:spLocks noChangeArrowheads="1"/>
            </p:cNvSpPr>
            <p:nvPr/>
          </p:nvSpPr>
          <p:spPr bwMode="auto">
            <a:xfrm>
              <a:off x="7582825" y="5183769"/>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0" name="Oval 9">
              <a:extLst>
                <a:ext uri="{FF2B5EF4-FFF2-40B4-BE49-F238E27FC236}">
                  <a16:creationId xmlns:a16="http://schemas.microsoft.com/office/drawing/2014/main" id="{D912CC9E-D7F4-4509-9FCF-30F8D9EADC51}"/>
                </a:ext>
              </a:extLst>
            </p:cNvPr>
            <p:cNvSpPr>
              <a:spLocks noChangeAspect="1" noChangeArrowheads="1"/>
            </p:cNvSpPr>
            <p:nvPr/>
          </p:nvSpPr>
          <p:spPr bwMode="auto">
            <a:xfrm>
              <a:off x="7582826" y="4811918"/>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1" name="Line 11">
              <a:extLst>
                <a:ext uri="{FF2B5EF4-FFF2-40B4-BE49-F238E27FC236}">
                  <a16:creationId xmlns:a16="http://schemas.microsoft.com/office/drawing/2014/main" id="{973281B0-A0DE-4574-AAFC-4E70DD912E1C}"/>
                </a:ext>
              </a:extLst>
            </p:cNvPr>
            <p:cNvSpPr>
              <a:spLocks noChangeShapeType="1"/>
            </p:cNvSpPr>
            <p:nvPr/>
          </p:nvSpPr>
          <p:spPr bwMode="auto">
            <a:xfrm flipV="1">
              <a:off x="7821916" y="4941759"/>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2" name="Oval 8">
              <a:extLst>
                <a:ext uri="{FF2B5EF4-FFF2-40B4-BE49-F238E27FC236}">
                  <a16:creationId xmlns:a16="http://schemas.microsoft.com/office/drawing/2014/main" id="{5AB1AAC5-4FA7-4154-A054-44D8B7F66C7E}"/>
                </a:ext>
              </a:extLst>
            </p:cNvPr>
            <p:cNvSpPr>
              <a:spLocks noChangeArrowheads="1"/>
            </p:cNvSpPr>
            <p:nvPr/>
          </p:nvSpPr>
          <p:spPr bwMode="auto">
            <a:xfrm>
              <a:off x="8117762" y="5186724"/>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3" name="Oval 9">
              <a:extLst>
                <a:ext uri="{FF2B5EF4-FFF2-40B4-BE49-F238E27FC236}">
                  <a16:creationId xmlns:a16="http://schemas.microsoft.com/office/drawing/2014/main" id="{AE3D842C-6244-4207-9F92-C87E618895CE}"/>
                </a:ext>
              </a:extLst>
            </p:cNvPr>
            <p:cNvSpPr>
              <a:spLocks noChangeAspect="1" noChangeArrowheads="1"/>
            </p:cNvSpPr>
            <p:nvPr/>
          </p:nvSpPr>
          <p:spPr bwMode="auto">
            <a:xfrm>
              <a:off x="8116358" y="4821961"/>
              <a:ext cx="239091" cy="360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4" name="Line 11">
              <a:extLst>
                <a:ext uri="{FF2B5EF4-FFF2-40B4-BE49-F238E27FC236}">
                  <a16:creationId xmlns:a16="http://schemas.microsoft.com/office/drawing/2014/main" id="{1DFB2DE2-26D8-4EC3-AE2D-F28966D2E85D}"/>
                </a:ext>
              </a:extLst>
            </p:cNvPr>
            <p:cNvSpPr>
              <a:spLocks noChangeShapeType="1"/>
            </p:cNvSpPr>
            <p:nvPr/>
          </p:nvSpPr>
          <p:spPr bwMode="auto">
            <a:xfrm flipV="1">
              <a:off x="8355448" y="4944714"/>
              <a:ext cx="0" cy="1156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5" name="Oval 8">
              <a:extLst>
                <a:ext uri="{FF2B5EF4-FFF2-40B4-BE49-F238E27FC236}">
                  <a16:creationId xmlns:a16="http://schemas.microsoft.com/office/drawing/2014/main" id="{BD5044FD-F7AB-4303-B514-9D4D7FE7D0FD}"/>
                </a:ext>
              </a:extLst>
            </p:cNvPr>
            <p:cNvSpPr>
              <a:spLocks noChangeArrowheads="1"/>
            </p:cNvSpPr>
            <p:nvPr/>
          </p:nvSpPr>
          <p:spPr bwMode="auto">
            <a:xfrm>
              <a:off x="8652312" y="5182591"/>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6" name="Line 10">
              <a:extLst>
                <a:ext uri="{FF2B5EF4-FFF2-40B4-BE49-F238E27FC236}">
                  <a16:creationId xmlns:a16="http://schemas.microsoft.com/office/drawing/2014/main" id="{257BF853-1881-436D-923F-6B88D9070154}"/>
                </a:ext>
              </a:extLst>
            </p:cNvPr>
            <p:cNvSpPr>
              <a:spLocks noChangeShapeType="1"/>
            </p:cNvSpPr>
            <p:nvPr/>
          </p:nvSpPr>
          <p:spPr bwMode="auto">
            <a:xfrm>
              <a:off x="4596864" y="5322474"/>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7" name="Line 10">
              <a:extLst>
                <a:ext uri="{FF2B5EF4-FFF2-40B4-BE49-F238E27FC236}">
                  <a16:creationId xmlns:a16="http://schemas.microsoft.com/office/drawing/2014/main" id="{6FA899E6-84DA-4F01-A7D9-ADFC89B82B54}"/>
                </a:ext>
              </a:extLst>
            </p:cNvPr>
            <p:cNvSpPr>
              <a:spLocks noChangeShapeType="1"/>
            </p:cNvSpPr>
            <p:nvPr/>
          </p:nvSpPr>
          <p:spPr bwMode="auto">
            <a:xfrm>
              <a:off x="5132819" y="5322474"/>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8" name="Line 10">
              <a:extLst>
                <a:ext uri="{FF2B5EF4-FFF2-40B4-BE49-F238E27FC236}">
                  <a16:creationId xmlns:a16="http://schemas.microsoft.com/office/drawing/2014/main" id="{0F3BF967-65F0-4BB3-BA56-3ACCC6F15BDE}"/>
                </a:ext>
              </a:extLst>
            </p:cNvPr>
            <p:cNvSpPr>
              <a:spLocks noChangeShapeType="1"/>
            </p:cNvSpPr>
            <p:nvPr/>
          </p:nvSpPr>
          <p:spPr bwMode="auto">
            <a:xfrm>
              <a:off x="5668774" y="5322474"/>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59" name="Line 10">
              <a:extLst>
                <a:ext uri="{FF2B5EF4-FFF2-40B4-BE49-F238E27FC236}">
                  <a16:creationId xmlns:a16="http://schemas.microsoft.com/office/drawing/2014/main" id="{E57C6804-4B23-4115-A6C2-F36387CACC7C}"/>
                </a:ext>
              </a:extLst>
            </p:cNvPr>
            <p:cNvSpPr>
              <a:spLocks noChangeShapeType="1"/>
            </p:cNvSpPr>
            <p:nvPr/>
          </p:nvSpPr>
          <p:spPr bwMode="auto">
            <a:xfrm>
              <a:off x="6748237" y="5322474"/>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0" name="Line 10">
              <a:extLst>
                <a:ext uri="{FF2B5EF4-FFF2-40B4-BE49-F238E27FC236}">
                  <a16:creationId xmlns:a16="http://schemas.microsoft.com/office/drawing/2014/main" id="{8EDAA29D-B83A-4F46-8C22-413A3A74945E}"/>
                </a:ext>
              </a:extLst>
            </p:cNvPr>
            <p:cNvSpPr>
              <a:spLocks noChangeShapeType="1"/>
            </p:cNvSpPr>
            <p:nvPr/>
          </p:nvSpPr>
          <p:spPr bwMode="auto">
            <a:xfrm>
              <a:off x="7294825" y="5322474"/>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1" name="Line 10">
              <a:extLst>
                <a:ext uri="{FF2B5EF4-FFF2-40B4-BE49-F238E27FC236}">
                  <a16:creationId xmlns:a16="http://schemas.microsoft.com/office/drawing/2014/main" id="{33060599-F2D6-461F-80BE-D0E25DBB726C}"/>
                </a:ext>
              </a:extLst>
            </p:cNvPr>
            <p:cNvSpPr>
              <a:spLocks noChangeShapeType="1"/>
            </p:cNvSpPr>
            <p:nvPr/>
          </p:nvSpPr>
          <p:spPr bwMode="auto">
            <a:xfrm>
              <a:off x="7838958" y="5322474"/>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2" name="Line 10">
              <a:extLst>
                <a:ext uri="{FF2B5EF4-FFF2-40B4-BE49-F238E27FC236}">
                  <a16:creationId xmlns:a16="http://schemas.microsoft.com/office/drawing/2014/main" id="{BD7D2EA0-4D9C-4E49-91A3-E5F55CC86F66}"/>
                </a:ext>
              </a:extLst>
            </p:cNvPr>
            <p:cNvSpPr>
              <a:spLocks noChangeShapeType="1"/>
            </p:cNvSpPr>
            <p:nvPr/>
          </p:nvSpPr>
          <p:spPr bwMode="auto">
            <a:xfrm>
              <a:off x="8372522" y="5322474"/>
              <a:ext cx="288000" cy="62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幼圆" panose="02010509060101010101" pitchFamily="49" charset="-122"/>
                <a:ea typeface="幼圆" panose="02010509060101010101" pitchFamily="49" charset="-122"/>
              </a:endParaRPr>
            </a:p>
          </p:txBody>
        </p:sp>
        <p:sp>
          <p:nvSpPr>
            <p:cNvPr id="63" name="Oval 8">
              <a:extLst>
                <a:ext uri="{FF2B5EF4-FFF2-40B4-BE49-F238E27FC236}">
                  <a16:creationId xmlns:a16="http://schemas.microsoft.com/office/drawing/2014/main" id="{EB6D229A-D0A9-4EBB-91EC-A67E51BF4698}"/>
                </a:ext>
              </a:extLst>
            </p:cNvPr>
            <p:cNvSpPr>
              <a:spLocks noChangeArrowheads="1"/>
            </p:cNvSpPr>
            <p:nvPr/>
          </p:nvSpPr>
          <p:spPr bwMode="auto">
            <a:xfrm>
              <a:off x="6492072" y="5203857"/>
              <a:ext cx="252000" cy="252000"/>
            </a:xfrm>
            <a:prstGeom prst="ellipse">
              <a:avLst/>
            </a:prstGeom>
            <a:solidFill>
              <a:schemeClr val="accent1"/>
            </a:solidFill>
            <a:ln w="9525">
              <a:solidFill>
                <a:schemeClr val="tx1"/>
              </a:solidFill>
              <a:round/>
              <a:headEnd/>
              <a:tailEnd/>
            </a:ln>
          </p:spPr>
          <p:txBody>
            <a:bodyPr wrap="none" anchor="ctr"/>
            <a:lstStyle/>
            <a:p>
              <a:endParaRPr lang="zh-CN" altLang="en-US">
                <a:latin typeface="幼圆" panose="02010509060101010101" pitchFamily="49" charset="-122"/>
                <a:ea typeface="幼圆" panose="02010509060101010101" pitchFamily="49" charset="-122"/>
              </a:endParaRPr>
            </a:p>
          </p:txBody>
        </p:sp>
        <p:cxnSp>
          <p:nvCxnSpPr>
            <p:cNvPr id="64" name="直接箭头连接符 63">
              <a:extLst>
                <a:ext uri="{FF2B5EF4-FFF2-40B4-BE49-F238E27FC236}">
                  <a16:creationId xmlns:a16="http://schemas.microsoft.com/office/drawing/2014/main" id="{87FA395E-77FC-4F8C-B98F-53C59566B5BA}"/>
                </a:ext>
              </a:extLst>
            </p:cNvPr>
            <p:cNvCxnSpPr>
              <a:stCxn id="43" idx="6"/>
              <a:endCxn id="63" idx="2"/>
            </p:cNvCxnSpPr>
            <p:nvPr/>
          </p:nvCxnSpPr>
          <p:spPr>
            <a:xfrm>
              <a:off x="6208774" y="5329857"/>
              <a:ext cx="283298" cy="0"/>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14496DCC-E74C-4B0D-9B2E-5584FC8DB64F}"/>
                </a:ext>
              </a:extLst>
            </p:cNvPr>
            <p:cNvCxnSpPr/>
            <p:nvPr/>
          </p:nvCxnSpPr>
          <p:spPr>
            <a:xfrm>
              <a:off x="5025676" y="4242354"/>
              <a:ext cx="1" cy="5188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97163130-18EF-470E-8C9A-0A9CD8293D1A}"/>
                </a:ext>
              </a:extLst>
            </p:cNvPr>
            <p:cNvCxnSpPr/>
            <p:nvPr/>
          </p:nvCxnSpPr>
          <p:spPr>
            <a:xfrm>
              <a:off x="7720285" y="4238221"/>
              <a:ext cx="1" cy="5188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Rectangle 53">
              <a:extLst>
                <a:ext uri="{FF2B5EF4-FFF2-40B4-BE49-F238E27FC236}">
                  <a16:creationId xmlns:a16="http://schemas.microsoft.com/office/drawing/2014/main" id="{4BDD652C-6E16-455A-822A-A928556F7EA0}"/>
                </a:ext>
              </a:extLst>
            </p:cNvPr>
            <p:cNvSpPr txBox="1">
              <a:spLocks noChangeArrowheads="1"/>
            </p:cNvSpPr>
            <p:nvPr/>
          </p:nvSpPr>
          <p:spPr bwMode="white">
            <a:xfrm>
              <a:off x="2717702" y="3883580"/>
              <a:ext cx="1074043" cy="358775"/>
            </a:xfrm>
            <a:prstGeom prst="rect">
              <a:avLst/>
            </a:prstGeom>
            <a:noFill/>
            <a:ln w="9525">
              <a:noFill/>
              <a:miter lim="800000"/>
              <a:headEnd/>
              <a:tailEnd/>
            </a:ln>
          </p:spPr>
          <p:txBody>
            <a:bodyPr anchor="ctr"/>
            <a:lstStyle/>
            <a:p>
              <a:pPr algn="just"/>
              <a:r>
                <a:rPr lang="zh-CN" altLang="en-US" sz="1400" dirty="0">
                  <a:solidFill>
                    <a:srgbClr val="1C1C1C"/>
                  </a:solidFill>
                  <a:latin typeface="宋体" pitchFamily="2" charset="-122"/>
                </a:rPr>
                <a:t>音素</a:t>
              </a:r>
              <a:r>
                <a:rPr lang="en-US" altLang="zh-CN" sz="1400" dirty="0">
                  <a:solidFill>
                    <a:srgbClr val="1C1C1C"/>
                  </a:solidFill>
                  <a:cs typeface="Times New Roman" panose="02020603050405020304" pitchFamily="18" charset="0"/>
                </a:rPr>
                <a:t>HMM</a:t>
              </a:r>
              <a:endParaRPr lang="zh-CN" altLang="en-US" sz="1400" dirty="0">
                <a:solidFill>
                  <a:srgbClr val="1C1C1C"/>
                </a:solidFill>
                <a:cs typeface="Times New Roman" panose="02020603050405020304" pitchFamily="18" charset="0"/>
              </a:endParaRPr>
            </a:p>
          </p:txBody>
        </p:sp>
        <p:sp>
          <p:nvSpPr>
            <p:cNvPr id="68" name="Rectangle 53">
              <a:extLst>
                <a:ext uri="{FF2B5EF4-FFF2-40B4-BE49-F238E27FC236}">
                  <a16:creationId xmlns:a16="http://schemas.microsoft.com/office/drawing/2014/main" id="{416FDA86-E54D-466B-BBB0-A19D3DA2BA81}"/>
                </a:ext>
              </a:extLst>
            </p:cNvPr>
            <p:cNvSpPr txBox="1">
              <a:spLocks noChangeArrowheads="1"/>
            </p:cNvSpPr>
            <p:nvPr/>
          </p:nvSpPr>
          <p:spPr bwMode="white">
            <a:xfrm>
              <a:off x="2711625" y="5127717"/>
              <a:ext cx="1074043" cy="358775"/>
            </a:xfrm>
            <a:prstGeom prst="rect">
              <a:avLst/>
            </a:prstGeom>
            <a:noFill/>
            <a:ln w="9525">
              <a:noFill/>
              <a:miter lim="800000"/>
              <a:headEnd/>
              <a:tailEnd/>
            </a:ln>
          </p:spPr>
          <p:txBody>
            <a:bodyPr anchor="ctr"/>
            <a:lstStyle/>
            <a:p>
              <a:pPr algn="just"/>
              <a:r>
                <a:rPr lang="zh-CN" altLang="en-US" sz="1400" dirty="0">
                  <a:solidFill>
                    <a:srgbClr val="1C1C1C"/>
                  </a:solidFill>
                  <a:latin typeface="宋体" pitchFamily="2" charset="-122"/>
                </a:rPr>
                <a:t>字词</a:t>
              </a:r>
              <a:r>
                <a:rPr lang="en-US" altLang="zh-CN" sz="1400" dirty="0">
                  <a:solidFill>
                    <a:srgbClr val="1C1C1C"/>
                  </a:solidFill>
                  <a:cs typeface="Times New Roman" panose="02020603050405020304" pitchFamily="18" charset="0"/>
                </a:rPr>
                <a:t>HMM</a:t>
              </a:r>
              <a:endParaRPr lang="zh-CN" altLang="en-US" sz="1400" dirty="0">
                <a:solidFill>
                  <a:srgbClr val="1C1C1C"/>
                </a:solidFill>
                <a:cs typeface="Times New Roman" panose="02020603050405020304" pitchFamily="18" charset="0"/>
              </a:endParaRPr>
            </a:p>
          </p:txBody>
        </p:sp>
        <p:sp>
          <p:nvSpPr>
            <p:cNvPr id="69" name="TextBox 103">
              <a:extLst>
                <a:ext uri="{FF2B5EF4-FFF2-40B4-BE49-F238E27FC236}">
                  <a16:creationId xmlns:a16="http://schemas.microsoft.com/office/drawing/2014/main" id="{95166B6C-A3CA-4E1C-A4F4-615C6E2F50B4}"/>
                </a:ext>
              </a:extLst>
            </p:cNvPr>
            <p:cNvSpPr txBox="1"/>
            <p:nvPr/>
          </p:nvSpPr>
          <p:spPr>
            <a:xfrm>
              <a:off x="6020798" y="4509121"/>
              <a:ext cx="723275" cy="307777"/>
            </a:xfrm>
            <a:prstGeom prst="rect">
              <a:avLst/>
            </a:prstGeom>
            <a:noFill/>
          </p:spPr>
          <p:txBody>
            <a:bodyPr wrap="none" rtlCol="0">
              <a:spAutoFit/>
            </a:bodyPr>
            <a:lstStyle/>
            <a:p>
              <a:r>
                <a:rPr lang="zh-CN" altLang="en-US" sz="1400" dirty="0">
                  <a:solidFill>
                    <a:srgbClr val="FF0000"/>
                  </a:solidFill>
                </a:rPr>
                <a:t>空转移</a:t>
              </a:r>
            </a:p>
          </p:txBody>
        </p:sp>
        <p:cxnSp>
          <p:nvCxnSpPr>
            <p:cNvPr id="70" name="直接箭头连接符 69">
              <a:extLst>
                <a:ext uri="{FF2B5EF4-FFF2-40B4-BE49-F238E27FC236}">
                  <a16:creationId xmlns:a16="http://schemas.microsoft.com/office/drawing/2014/main" id="{D9CE7A72-2B47-4C6B-AC5B-D6B9E30BE681}"/>
                </a:ext>
              </a:extLst>
            </p:cNvPr>
            <p:cNvCxnSpPr/>
            <p:nvPr/>
          </p:nvCxnSpPr>
          <p:spPr>
            <a:xfrm>
              <a:off x="6343924" y="4797152"/>
              <a:ext cx="0" cy="3452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44041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6"/>
</p:tagLst>
</file>

<file path=ppt/tags/tag2.xml><?xml version="1.0" encoding="utf-8"?>
<p:tagLst xmlns:a="http://schemas.openxmlformats.org/drawingml/2006/main" xmlns:r="http://schemas.openxmlformats.org/officeDocument/2006/relationships" xmlns:p="http://schemas.openxmlformats.org/presentationml/2006/main">
  <p:tag name="TIMING" val="|57"/>
</p:tagLst>
</file>

<file path=ppt/tags/tag3.xml><?xml version="1.0" encoding="utf-8"?>
<p:tagLst xmlns:a="http://schemas.openxmlformats.org/drawingml/2006/main" xmlns:r="http://schemas.openxmlformats.org/officeDocument/2006/relationships" xmlns:p="http://schemas.openxmlformats.org/presentationml/2006/main">
  <p:tag name="TIMING" val="|66.5|8.6"/>
</p:tagLst>
</file>

<file path=ppt/tags/tag4.xml><?xml version="1.0" encoding="utf-8"?>
<p:tagLst xmlns:a="http://schemas.openxmlformats.org/drawingml/2006/main" xmlns:r="http://schemas.openxmlformats.org/officeDocument/2006/relationships" xmlns:p="http://schemas.openxmlformats.org/presentationml/2006/main">
  <p:tag name="TIMING" val="|13.5"/>
</p:tagLst>
</file>

<file path=ppt/tags/tag5.xml><?xml version="1.0" encoding="utf-8"?>
<p:tagLst xmlns:a="http://schemas.openxmlformats.org/drawingml/2006/main" xmlns:r="http://schemas.openxmlformats.org/officeDocument/2006/relationships" xmlns:p="http://schemas.openxmlformats.org/presentationml/2006/main">
  <p:tag name="TIMING" val="|31.2"/>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507</TotalTime>
  <Words>3597</Words>
  <Application>Microsoft Office PowerPoint</Application>
  <PresentationFormat>宽屏</PresentationFormat>
  <Paragraphs>1005</Paragraphs>
  <Slides>75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75</vt:i4>
      </vt:variant>
    </vt:vector>
  </HeadingPairs>
  <TitlesOfParts>
    <vt:vector size="87" baseType="lpstr">
      <vt:lpstr>Lucida Sans Unicode (正文)</vt:lpstr>
      <vt:lpstr>等线</vt:lpstr>
      <vt:lpstr>等线 Light</vt:lpstr>
      <vt:lpstr>黑体</vt:lpstr>
      <vt:lpstr>华文新魏</vt:lpstr>
      <vt:lpstr>宋体</vt:lpstr>
      <vt:lpstr>微软雅黑</vt:lpstr>
      <vt:lpstr>幼圆</vt:lpstr>
      <vt:lpstr>Arial</vt:lpstr>
      <vt:lpstr>Calibri</vt:lpstr>
      <vt:lpstr>Cambria Math</vt:lpstr>
      <vt:lpstr>1_Office 主题​​</vt:lpstr>
      <vt:lpstr>基于HMM的语音识别</vt:lpstr>
      <vt:lpstr>纲要</vt:lpstr>
      <vt:lpstr>6.1 建模单元</vt:lpstr>
      <vt:lpstr>声韵母建模—原始划分</vt:lpstr>
      <vt:lpstr>声韵母建模—改造划分</vt:lpstr>
      <vt:lpstr>声韵母建模（带声调）</vt:lpstr>
      <vt:lpstr>汉语建模单元对比</vt:lpstr>
      <vt:lpstr>6.2 发音过程与HMM状态</vt:lpstr>
      <vt:lpstr>6.3 串接HMM</vt:lpstr>
      <vt:lpstr>串接HMM的Viterbi识别</vt:lpstr>
      <vt:lpstr>串接HMM的Viterbi识别</vt:lpstr>
      <vt:lpstr>命令词识别</vt:lpstr>
      <vt:lpstr>命令词</vt:lpstr>
      <vt:lpstr>识别网络</vt:lpstr>
      <vt:lpstr>对应的HMM网络</vt:lpstr>
      <vt:lpstr>6.4 固定语法的识别</vt:lpstr>
      <vt:lpstr>识别网络</vt:lpstr>
      <vt:lpstr>解码过程</vt:lpstr>
      <vt:lpstr>解码过程</vt:lpstr>
      <vt:lpstr>解码过程</vt:lpstr>
      <vt:lpstr>解码过程</vt:lpstr>
      <vt:lpstr>解码过程</vt:lpstr>
      <vt:lpstr>解码过程</vt:lpstr>
      <vt:lpstr>解码过程</vt:lpstr>
      <vt:lpstr>解码过程</vt:lpstr>
      <vt:lpstr>解码过程</vt:lpstr>
      <vt:lpstr>解码过程</vt:lpstr>
      <vt:lpstr>解码过程</vt:lpstr>
      <vt:lpstr>解码过程</vt:lpstr>
      <vt:lpstr>解码过程</vt:lpstr>
      <vt:lpstr>解码过程</vt:lpstr>
      <vt:lpstr>解码过程</vt:lpstr>
      <vt:lpstr>6.5 随机语法的识别 </vt:lpstr>
      <vt:lpstr>识别网络</vt:lpstr>
      <vt:lpstr>解码过程</vt:lpstr>
      <vt:lpstr>解码过程</vt:lpstr>
      <vt:lpstr>解码过程</vt:lpstr>
      <vt:lpstr>解码过程</vt:lpstr>
      <vt:lpstr>解码过程</vt:lpstr>
      <vt:lpstr>解码过程</vt:lpstr>
      <vt:lpstr>解码过程</vt:lpstr>
      <vt:lpstr>解码过程</vt:lpstr>
      <vt:lpstr>解码过程</vt:lpstr>
      <vt:lpstr>解码过程</vt:lpstr>
      <vt:lpstr>解码过程</vt:lpstr>
      <vt:lpstr>解码过程</vt:lpstr>
      <vt:lpstr>解码过程</vt:lpstr>
      <vt:lpstr>解码过程</vt:lpstr>
      <vt:lpstr>解码过程</vt:lpstr>
      <vt:lpstr>普通话词汇识别网络（随机语法）</vt:lpstr>
      <vt:lpstr>6.6 音素的上下文建模</vt:lpstr>
      <vt:lpstr>6.6.1 协同发音</vt:lpstr>
      <vt:lpstr>6.6.1 协同发音</vt:lpstr>
      <vt:lpstr>6.6.2 上下文建模</vt:lpstr>
      <vt:lpstr>双音子（diphone）</vt:lpstr>
      <vt:lpstr>双音子组合数目</vt:lpstr>
      <vt:lpstr>三音子（triphone）</vt:lpstr>
      <vt:lpstr>三音子（triphone）</vt:lpstr>
      <vt:lpstr>三音子（triphone）</vt:lpstr>
      <vt:lpstr>三音子组合数目</vt:lpstr>
      <vt:lpstr>状态绑定</vt:lpstr>
      <vt:lpstr>6.6.3 决策树</vt:lpstr>
      <vt:lpstr>6.6.4 问题集</vt:lpstr>
      <vt:lpstr>问题集—人工设计</vt:lpstr>
      <vt:lpstr>问题集—人工设计</vt:lpstr>
      <vt:lpstr>决策树</vt:lpstr>
      <vt:lpstr>问题集—自动生成</vt:lpstr>
      <vt:lpstr>问题集—自动生成</vt:lpstr>
      <vt:lpstr>问题集—自动生成</vt:lpstr>
      <vt:lpstr>问题集—自动生成</vt:lpstr>
      <vt:lpstr>问题集—自动生成步骤</vt:lpstr>
      <vt:lpstr>决策树的一部分</vt:lpstr>
      <vt:lpstr>6.6.5 三音子模型的训练</vt:lpstr>
      <vt:lpstr>6.7 本章小结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基于HMM的语音识别</dc:title>
  <dc:creator>HQY</dc:creator>
  <cp:lastModifiedBy>Q.Y. Hong</cp:lastModifiedBy>
  <cp:revision>54</cp:revision>
  <dcterms:created xsi:type="dcterms:W3CDTF">2019-08-12T08:32:21Z</dcterms:created>
  <dcterms:modified xsi:type="dcterms:W3CDTF">2023-10-24T01:42:11Z</dcterms:modified>
</cp:coreProperties>
</file>