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532" r:id="rId2"/>
    <p:sldId id="515" r:id="rId3"/>
    <p:sldId id="443" r:id="rId4"/>
    <p:sldId id="534" r:id="rId5"/>
    <p:sldId id="449" r:id="rId6"/>
    <p:sldId id="535" r:id="rId7"/>
    <p:sldId id="536" r:id="rId8"/>
    <p:sldId id="422" r:id="rId9"/>
    <p:sldId id="547" r:id="rId10"/>
    <p:sldId id="537" r:id="rId11"/>
    <p:sldId id="493" r:id="rId12"/>
    <p:sldId id="548" r:id="rId13"/>
    <p:sldId id="538" r:id="rId14"/>
    <p:sldId id="533" r:id="rId15"/>
    <p:sldId id="539" r:id="rId16"/>
    <p:sldId id="542" r:id="rId17"/>
    <p:sldId id="540" r:id="rId18"/>
    <p:sldId id="412" r:id="rId19"/>
    <p:sldId id="506" r:id="rId20"/>
    <p:sldId id="554" r:id="rId21"/>
    <p:sldId id="553" r:id="rId22"/>
    <p:sldId id="552" r:id="rId23"/>
    <p:sldId id="511" r:id="rId24"/>
    <p:sldId id="543" r:id="rId25"/>
    <p:sldId id="544" r:id="rId26"/>
    <p:sldId id="468" r:id="rId27"/>
    <p:sldId id="469" r:id="rId28"/>
    <p:sldId id="521" r:id="rId29"/>
    <p:sldId id="525" r:id="rId30"/>
    <p:sldId id="522" r:id="rId31"/>
    <p:sldId id="523" r:id="rId32"/>
    <p:sldId id="526" r:id="rId33"/>
    <p:sldId id="473" r:id="rId34"/>
    <p:sldId id="549" r:id="rId35"/>
    <p:sldId id="550" r:id="rId36"/>
    <p:sldId id="555" r:id="rId37"/>
    <p:sldId id="545" r:id="rId38"/>
    <p:sldId id="551" r:id="rId39"/>
    <p:sldId id="527" r:id="rId40"/>
    <p:sldId id="530" r:id="rId41"/>
    <p:sldId id="529" r:id="rId42"/>
    <p:sldId id="54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84" y="20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23367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5115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4762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65710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69607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80379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78139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98350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99761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82778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24435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323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1889611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0.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4.png"/><Relationship Id="rId4" Type="http://schemas.openxmlformats.org/officeDocument/2006/relationships/image" Target="../media/image33.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package" Target="../embeddings/Microsoft_Visio_Drawing1911.vsdx"/><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4.png"/><Relationship Id="rId7" Type="http://schemas.openxmlformats.org/officeDocument/2006/relationships/image" Target="../media/image49.png"/><Relationship Id="rId2" Type="http://schemas.openxmlformats.org/officeDocument/2006/relationships/image" Target="../media/image25.jpeg"/><Relationship Id="rId1" Type="http://schemas.openxmlformats.org/officeDocument/2006/relationships/slideLayout" Target="../slideLayouts/slideLayout2.xml"/><Relationship Id="rId9"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1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8.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8.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1.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833D4-D8CA-4DDA-BDA8-58B2974FD300}"/>
              </a:ext>
            </a:extLst>
          </p:cNvPr>
          <p:cNvSpPr>
            <a:spLocks noGrp="1"/>
          </p:cNvSpPr>
          <p:nvPr>
            <p:ph type="ctrTitle"/>
          </p:nvPr>
        </p:nvSpPr>
        <p:spPr/>
        <p:txBody>
          <a:bodyPr/>
          <a:lstStyle/>
          <a:p>
            <a:r>
              <a:rPr lang="en-US" altLang="zh-CN" b="1" dirty="0"/>
              <a:t>DNN-HMM</a:t>
            </a:r>
            <a:endParaRPr lang="zh-CN" altLang="en-US" b="1" dirty="0"/>
          </a:p>
        </p:txBody>
      </p:sp>
      <p:sp>
        <p:nvSpPr>
          <p:cNvPr id="4" name="副标题 2">
            <a:extLst>
              <a:ext uri="{FF2B5EF4-FFF2-40B4-BE49-F238E27FC236}">
                <a16:creationId xmlns:a16="http://schemas.microsoft.com/office/drawing/2014/main" id="{C3DCFA56-7090-4A4A-95C5-293DE696BBE7}"/>
              </a:ext>
            </a:extLst>
          </p:cNvPr>
          <p:cNvSpPr>
            <a:spLocks noGrp="1"/>
          </p:cNvSpPr>
          <p:nvPr>
            <p:ph type="subTitle" idx="1"/>
          </p:nvPr>
        </p:nvSpPr>
        <p:spPr>
          <a:xfrm>
            <a:off x="1524000" y="3602038"/>
            <a:ext cx="9144000" cy="1655762"/>
          </a:xfrm>
        </p:spPr>
        <p:txBody>
          <a:bodyPr/>
          <a:lstStyle/>
          <a:p>
            <a:endParaRPr lang="en-US" altLang="zh-CN" dirty="0"/>
          </a:p>
          <a:p>
            <a:r>
              <a:rPr lang="zh-CN" altLang="en-US" dirty="0"/>
              <a:t>洪青阳</a:t>
            </a:r>
          </a:p>
        </p:txBody>
      </p:sp>
    </p:spTree>
    <p:extLst>
      <p:ext uri="{BB962C8B-B14F-4D97-AF65-F5344CB8AC3E}">
        <p14:creationId xmlns:p14="http://schemas.microsoft.com/office/powerpoint/2010/main" val="39534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B2800-C9AD-47D3-8DF2-6124B980DA7D}"/>
              </a:ext>
            </a:extLst>
          </p:cNvPr>
          <p:cNvSpPr>
            <a:spLocks noGrp="1"/>
          </p:cNvSpPr>
          <p:nvPr>
            <p:ph type="title"/>
          </p:nvPr>
        </p:nvSpPr>
        <p:spPr/>
        <p:txBody>
          <a:bodyPr/>
          <a:lstStyle/>
          <a:p>
            <a:r>
              <a:rPr lang="zh-CN" altLang="en-US" dirty="0"/>
              <a:t>前向传播</a:t>
            </a:r>
            <a:r>
              <a:rPr lang="en-US" altLang="zh-CN" dirty="0"/>
              <a:t>(</a:t>
            </a:r>
            <a:r>
              <a:rPr lang="en-US" altLang="zh-CN" dirty="0" err="1"/>
              <a:t>FeedForward</a:t>
            </a:r>
            <a:r>
              <a:rPr lang="en-US" altLang="zh-CN" dirty="0"/>
              <a:t>)</a:t>
            </a:r>
            <a:endParaRPr lang="zh-CN" altLang="en-US" dirty="0"/>
          </a:p>
        </p:txBody>
      </p:sp>
      <p:sp>
        <p:nvSpPr>
          <p:cNvPr id="4" name="椭圆 3">
            <a:extLst>
              <a:ext uri="{FF2B5EF4-FFF2-40B4-BE49-F238E27FC236}">
                <a16:creationId xmlns:a16="http://schemas.microsoft.com/office/drawing/2014/main" id="{F28B7AC1-0B01-407E-B922-172174838C4B}"/>
              </a:ext>
            </a:extLst>
          </p:cNvPr>
          <p:cNvSpPr/>
          <p:nvPr/>
        </p:nvSpPr>
        <p:spPr>
          <a:xfrm rot="16200000">
            <a:off x="4613088"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EEA44EC4-D229-41A8-8F45-DD6979318666}"/>
              </a:ext>
            </a:extLst>
          </p:cNvPr>
          <p:cNvSpPr/>
          <p:nvPr/>
        </p:nvSpPr>
        <p:spPr>
          <a:xfrm rot="16200000">
            <a:off x="5255783"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66F31AD-381B-42DF-8365-7674619BE380}"/>
              </a:ext>
            </a:extLst>
          </p:cNvPr>
          <p:cNvSpPr/>
          <p:nvPr/>
        </p:nvSpPr>
        <p:spPr>
          <a:xfrm rot="16200000">
            <a:off x="5894315"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74362A7-7755-457E-92A3-00C9199081FD}"/>
              </a:ext>
            </a:extLst>
          </p:cNvPr>
          <p:cNvSpPr/>
          <p:nvPr/>
        </p:nvSpPr>
        <p:spPr>
          <a:xfrm rot="16200000">
            <a:off x="6532847" y="5408749"/>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7BFCDEA-FD3F-4BE4-9B9F-F08D03CDB956}"/>
              </a:ext>
            </a:extLst>
          </p:cNvPr>
          <p:cNvSpPr/>
          <p:nvPr/>
        </p:nvSpPr>
        <p:spPr>
          <a:xfrm rot="16200000">
            <a:off x="4223792"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2DF32EA-F488-4959-B843-BADAD7C6A078}"/>
              </a:ext>
            </a:extLst>
          </p:cNvPr>
          <p:cNvSpPr/>
          <p:nvPr/>
        </p:nvSpPr>
        <p:spPr>
          <a:xfrm rot="16200000">
            <a:off x="4866487"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8646779-857B-4A65-840E-CCA7DDD29CB8}"/>
              </a:ext>
            </a:extLst>
          </p:cNvPr>
          <p:cNvSpPr/>
          <p:nvPr/>
        </p:nvSpPr>
        <p:spPr>
          <a:xfrm rot="16200000">
            <a:off x="5505019"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6836A73-2D7C-4FD3-8CC4-7B8632C08D61}"/>
              </a:ext>
            </a:extLst>
          </p:cNvPr>
          <p:cNvSpPr/>
          <p:nvPr/>
        </p:nvSpPr>
        <p:spPr>
          <a:xfrm rot="16200000">
            <a:off x="6143551" y="422278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4105227-CEEE-4E87-A1FA-0062C79D02B5}"/>
              </a:ext>
            </a:extLst>
          </p:cNvPr>
          <p:cNvSpPr/>
          <p:nvPr/>
        </p:nvSpPr>
        <p:spPr>
          <a:xfrm rot="16200000">
            <a:off x="6782083" y="422278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9E6D493-152F-44C8-A0BC-E3801546769D}"/>
              </a:ext>
            </a:extLst>
          </p:cNvPr>
          <p:cNvSpPr/>
          <p:nvPr/>
        </p:nvSpPr>
        <p:spPr>
          <a:xfrm rot="16200000">
            <a:off x="4238470"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8610090-E1B0-46A6-B0C5-430D5A03872D}"/>
              </a:ext>
            </a:extLst>
          </p:cNvPr>
          <p:cNvSpPr/>
          <p:nvPr/>
        </p:nvSpPr>
        <p:spPr>
          <a:xfrm rot="16200000">
            <a:off x="4881165"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F3F1C2-508A-4B35-9BEC-4ADC3B5650AB}"/>
              </a:ext>
            </a:extLst>
          </p:cNvPr>
          <p:cNvSpPr/>
          <p:nvPr/>
        </p:nvSpPr>
        <p:spPr>
          <a:xfrm rot="16200000">
            <a:off x="5519697"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FEB56F4-63D5-4B66-B89C-AC73CE7011B8}"/>
              </a:ext>
            </a:extLst>
          </p:cNvPr>
          <p:cNvSpPr/>
          <p:nvPr/>
        </p:nvSpPr>
        <p:spPr>
          <a:xfrm rot="16200000">
            <a:off x="6158229" y="3034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9C031DC-7795-45DD-A421-D75517167AF4}"/>
              </a:ext>
            </a:extLst>
          </p:cNvPr>
          <p:cNvSpPr/>
          <p:nvPr/>
        </p:nvSpPr>
        <p:spPr>
          <a:xfrm rot="16200000">
            <a:off x="6796761" y="3034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FD83D916-8E4F-4635-8483-52203D98BEBD}"/>
              </a:ext>
            </a:extLst>
          </p:cNvPr>
          <p:cNvSpPr/>
          <p:nvPr/>
        </p:nvSpPr>
        <p:spPr>
          <a:xfrm rot="16200000">
            <a:off x="4598510"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24D51C8-049F-4200-96EE-3F4DD04618D5}"/>
              </a:ext>
            </a:extLst>
          </p:cNvPr>
          <p:cNvSpPr/>
          <p:nvPr/>
        </p:nvSpPr>
        <p:spPr>
          <a:xfrm rot="16200000">
            <a:off x="5241205"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558D7C7-CF51-4DA7-89E6-49764055492D}"/>
              </a:ext>
            </a:extLst>
          </p:cNvPr>
          <p:cNvSpPr/>
          <p:nvPr/>
        </p:nvSpPr>
        <p:spPr>
          <a:xfrm rot="16200000">
            <a:off x="5879737"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6EE8D411-F045-4BA3-87A5-87CB6367120A}"/>
              </a:ext>
            </a:extLst>
          </p:cNvPr>
          <p:cNvSpPr/>
          <p:nvPr/>
        </p:nvSpPr>
        <p:spPr>
          <a:xfrm rot="16200000">
            <a:off x="6518269" y="18457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FA69F2A4-A158-4980-80D2-C350FF1AF1AC}"/>
              </a:ext>
            </a:extLst>
          </p:cNvPr>
          <p:cNvCxnSpPr>
            <a:stCxn id="4" idx="6"/>
            <a:endCxn id="8" idx="2"/>
          </p:cNvCxnSpPr>
          <p:nvPr/>
        </p:nvCxnSpPr>
        <p:spPr>
          <a:xfrm rot="16200000" flipV="1">
            <a:off x="4185497"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12CFDC0-1010-4BB7-B3BE-AA7062E7DB09}"/>
              </a:ext>
            </a:extLst>
          </p:cNvPr>
          <p:cNvCxnSpPr>
            <a:stCxn id="4" idx="6"/>
            <a:endCxn id="9" idx="2"/>
          </p:cNvCxnSpPr>
          <p:nvPr/>
        </p:nvCxnSpPr>
        <p:spPr>
          <a:xfrm rot="16200000">
            <a:off x="4506844" y="4868208"/>
            <a:ext cx="825929" cy="25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4A12EA0-785B-4372-8F92-DDADCABB2B81}"/>
              </a:ext>
            </a:extLst>
          </p:cNvPr>
          <p:cNvCxnSpPr>
            <a:stCxn id="5" idx="6"/>
            <a:endCxn id="9" idx="2"/>
          </p:cNvCxnSpPr>
          <p:nvPr/>
        </p:nvCxnSpPr>
        <p:spPr>
          <a:xfrm rot="16200000" flipV="1">
            <a:off x="4828192"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9CEE67A-2772-4391-93B4-13910824E831}"/>
              </a:ext>
            </a:extLst>
          </p:cNvPr>
          <p:cNvCxnSpPr>
            <a:stCxn id="5" idx="6"/>
            <a:endCxn id="10" idx="2"/>
          </p:cNvCxnSpPr>
          <p:nvPr/>
        </p:nvCxnSpPr>
        <p:spPr>
          <a:xfrm rot="16200000">
            <a:off x="5147458" y="4870289"/>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805DB92-5139-43A9-A0C2-E6DBF59098C2}"/>
              </a:ext>
            </a:extLst>
          </p:cNvPr>
          <p:cNvCxnSpPr>
            <a:stCxn id="5" idx="6"/>
            <a:endCxn id="11" idx="2"/>
          </p:cNvCxnSpPr>
          <p:nvPr/>
        </p:nvCxnSpPr>
        <p:spPr>
          <a:xfrm rot="16200000">
            <a:off x="5467163" y="4551462"/>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00A195F-7983-424D-A54C-95B48772DF1B}"/>
              </a:ext>
            </a:extLst>
          </p:cNvPr>
          <p:cNvCxnSpPr>
            <a:stCxn id="5" idx="6"/>
            <a:endCxn id="12" idx="2"/>
          </p:cNvCxnSpPr>
          <p:nvPr/>
        </p:nvCxnSpPr>
        <p:spPr>
          <a:xfrm rot="16200000">
            <a:off x="5786429" y="4232196"/>
            <a:ext cx="825051" cy="152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A48DCEC-8F9C-47D4-858F-EA5628881776}"/>
              </a:ext>
            </a:extLst>
          </p:cNvPr>
          <p:cNvCxnSpPr>
            <a:stCxn id="6" idx="6"/>
            <a:endCxn id="10" idx="2"/>
          </p:cNvCxnSpPr>
          <p:nvPr/>
        </p:nvCxnSpPr>
        <p:spPr>
          <a:xfrm rot="16200000" flipV="1">
            <a:off x="5466724"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4FFE375-BD3D-4573-9E6A-7D13B4F3993C}"/>
              </a:ext>
            </a:extLst>
          </p:cNvPr>
          <p:cNvCxnSpPr>
            <a:stCxn id="6" idx="6"/>
            <a:endCxn id="11" idx="2"/>
          </p:cNvCxnSpPr>
          <p:nvPr/>
        </p:nvCxnSpPr>
        <p:spPr>
          <a:xfrm rot="16200000">
            <a:off x="5786429" y="4870728"/>
            <a:ext cx="825051"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9160864-3CB7-43C0-AE19-194BF9A8DED2}"/>
              </a:ext>
            </a:extLst>
          </p:cNvPr>
          <p:cNvCxnSpPr>
            <a:stCxn id="6" idx="6"/>
            <a:endCxn id="12" idx="2"/>
          </p:cNvCxnSpPr>
          <p:nvPr/>
        </p:nvCxnSpPr>
        <p:spPr>
          <a:xfrm rot="16200000">
            <a:off x="6105695" y="4551461"/>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F2D8ABC-5273-4DA3-B8BA-6C0460FFB3B0}"/>
              </a:ext>
            </a:extLst>
          </p:cNvPr>
          <p:cNvCxnSpPr>
            <a:stCxn id="7" idx="6"/>
            <a:endCxn id="11" idx="2"/>
          </p:cNvCxnSpPr>
          <p:nvPr/>
        </p:nvCxnSpPr>
        <p:spPr>
          <a:xfrm rot="16200000" flipV="1">
            <a:off x="6105256" y="4801136"/>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52C659D-9E78-430E-B60F-A913ED95CDBC}"/>
              </a:ext>
            </a:extLst>
          </p:cNvPr>
          <p:cNvCxnSpPr>
            <a:stCxn id="7" idx="6"/>
            <a:endCxn id="12" idx="2"/>
          </p:cNvCxnSpPr>
          <p:nvPr/>
        </p:nvCxnSpPr>
        <p:spPr>
          <a:xfrm rot="16200000">
            <a:off x="6424522" y="4871166"/>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7A7EDDE-A247-40D0-A86D-27F1BD11E2AD}"/>
              </a:ext>
            </a:extLst>
          </p:cNvPr>
          <p:cNvCxnSpPr>
            <a:stCxn id="7" idx="6"/>
            <a:endCxn id="9" idx="2"/>
          </p:cNvCxnSpPr>
          <p:nvPr/>
        </p:nvCxnSpPr>
        <p:spPr>
          <a:xfrm rot="16200000" flipV="1">
            <a:off x="5466285" y="4162166"/>
            <a:ext cx="826807" cy="166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EFAD9DF-0E9B-44C2-B374-A3552FABE553}"/>
              </a:ext>
            </a:extLst>
          </p:cNvPr>
          <p:cNvCxnSpPr>
            <a:stCxn id="7" idx="6"/>
            <a:endCxn id="10" idx="2"/>
          </p:cNvCxnSpPr>
          <p:nvPr/>
        </p:nvCxnSpPr>
        <p:spPr>
          <a:xfrm rot="16200000" flipV="1">
            <a:off x="5785551" y="4481432"/>
            <a:ext cx="826807" cy="102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DFF4423-FE51-4AD8-B757-57288FD48FC4}"/>
              </a:ext>
            </a:extLst>
          </p:cNvPr>
          <p:cNvCxnSpPr>
            <a:stCxn id="7" idx="6"/>
            <a:endCxn id="8" idx="2"/>
          </p:cNvCxnSpPr>
          <p:nvPr/>
        </p:nvCxnSpPr>
        <p:spPr>
          <a:xfrm rot="16200000" flipV="1">
            <a:off x="5144937" y="3840819"/>
            <a:ext cx="826807" cy="230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0E086F3-3318-44B4-918C-2370D9938221}"/>
              </a:ext>
            </a:extLst>
          </p:cNvPr>
          <p:cNvCxnSpPr>
            <a:stCxn id="4" idx="6"/>
            <a:endCxn id="10" idx="2"/>
          </p:cNvCxnSpPr>
          <p:nvPr/>
        </p:nvCxnSpPr>
        <p:spPr>
          <a:xfrm rot="16200000">
            <a:off x="4826110" y="4548942"/>
            <a:ext cx="825929" cy="89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EC8DA98-88BD-4A42-B72E-7F7CD38A5C5E}"/>
              </a:ext>
            </a:extLst>
          </p:cNvPr>
          <p:cNvCxnSpPr>
            <a:stCxn id="4" idx="6"/>
            <a:endCxn id="12" idx="2"/>
          </p:cNvCxnSpPr>
          <p:nvPr/>
        </p:nvCxnSpPr>
        <p:spPr>
          <a:xfrm rot="16200000">
            <a:off x="5465081" y="3910849"/>
            <a:ext cx="825051" cy="216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2F0A8D32-19FF-45AB-BC5B-6294FD7051FB}"/>
              </a:ext>
            </a:extLst>
          </p:cNvPr>
          <p:cNvCxnSpPr>
            <a:stCxn id="6" idx="6"/>
            <a:endCxn id="8" idx="2"/>
          </p:cNvCxnSpPr>
          <p:nvPr/>
        </p:nvCxnSpPr>
        <p:spPr>
          <a:xfrm rot="16200000" flipV="1">
            <a:off x="4826110" y="4159646"/>
            <a:ext cx="825929" cy="167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97377EF-EEBA-40C0-9D05-A6C3487CBE10}"/>
              </a:ext>
            </a:extLst>
          </p:cNvPr>
          <p:cNvCxnSpPr>
            <a:stCxn id="5" idx="6"/>
            <a:endCxn id="8" idx="2"/>
          </p:cNvCxnSpPr>
          <p:nvPr/>
        </p:nvCxnSpPr>
        <p:spPr>
          <a:xfrm rot="16200000" flipV="1">
            <a:off x="4506844" y="4478912"/>
            <a:ext cx="825929" cy="103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AEB3554-F53A-434F-944E-FD9DC15E2684}"/>
              </a:ext>
            </a:extLst>
          </p:cNvPr>
          <p:cNvCxnSpPr>
            <a:stCxn id="8" idx="6"/>
            <a:endCxn id="13" idx="2"/>
          </p:cNvCxnSpPr>
          <p:nvPr/>
        </p:nvCxnSpPr>
        <p:spPr>
          <a:xfrm rot="16200000">
            <a:off x="3996903"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8D48AEC4-131C-41C2-9184-223F757C0ADD}"/>
              </a:ext>
            </a:extLst>
          </p:cNvPr>
          <p:cNvCxnSpPr>
            <a:stCxn id="8" idx="6"/>
            <a:endCxn id="14" idx="2"/>
          </p:cNvCxnSpPr>
          <p:nvPr/>
        </p:nvCxnSpPr>
        <p:spPr>
          <a:xfrm rot="16200000">
            <a:off x="4318250" y="3478967"/>
            <a:ext cx="828499" cy="65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190DCE2-3BA1-4522-89E0-2713B5A65B74}"/>
              </a:ext>
            </a:extLst>
          </p:cNvPr>
          <p:cNvCxnSpPr>
            <a:stCxn id="8" idx="6"/>
            <a:endCxn id="15" idx="2"/>
          </p:cNvCxnSpPr>
          <p:nvPr/>
        </p:nvCxnSpPr>
        <p:spPr>
          <a:xfrm rot="16200000">
            <a:off x="4637516" y="3159701"/>
            <a:ext cx="828499" cy="129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7447FD4-EBFE-48A1-8235-937885CE59D8}"/>
              </a:ext>
            </a:extLst>
          </p:cNvPr>
          <p:cNvCxnSpPr>
            <a:stCxn id="8" idx="6"/>
            <a:endCxn id="16" idx="2"/>
          </p:cNvCxnSpPr>
          <p:nvPr/>
        </p:nvCxnSpPr>
        <p:spPr>
          <a:xfrm rot="16200000">
            <a:off x="4957221" y="2840874"/>
            <a:ext cx="827621" cy="193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BC0E205-0944-4F8F-80C4-26EC8224BCAF}"/>
              </a:ext>
            </a:extLst>
          </p:cNvPr>
          <p:cNvCxnSpPr>
            <a:stCxn id="8" idx="6"/>
            <a:endCxn id="17" idx="2"/>
          </p:cNvCxnSpPr>
          <p:nvPr/>
        </p:nvCxnSpPr>
        <p:spPr>
          <a:xfrm rot="16200000">
            <a:off x="5276487" y="2521608"/>
            <a:ext cx="827621" cy="257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F1E73478-D658-49E1-88BF-AF9656D256F9}"/>
              </a:ext>
            </a:extLst>
          </p:cNvPr>
          <p:cNvCxnSpPr>
            <a:stCxn id="9" idx="6"/>
            <a:endCxn id="13" idx="2"/>
          </p:cNvCxnSpPr>
          <p:nvPr/>
        </p:nvCxnSpPr>
        <p:spPr>
          <a:xfrm rot="16200000" flipV="1">
            <a:off x="4318250" y="3493645"/>
            <a:ext cx="828499" cy="62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6A99B65-AE55-45BD-956F-167325F747DF}"/>
              </a:ext>
            </a:extLst>
          </p:cNvPr>
          <p:cNvCxnSpPr>
            <a:cxnSpLocks/>
            <a:stCxn id="9" idx="6"/>
            <a:endCxn id="14" idx="2"/>
          </p:cNvCxnSpPr>
          <p:nvPr/>
        </p:nvCxnSpPr>
        <p:spPr>
          <a:xfrm rot="16200000">
            <a:off x="4639598"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A83223E-6133-48D3-81EB-35AE4EC35DD5}"/>
              </a:ext>
            </a:extLst>
          </p:cNvPr>
          <p:cNvCxnSpPr>
            <a:stCxn id="9" idx="6"/>
            <a:endCxn id="15" idx="2"/>
          </p:cNvCxnSpPr>
          <p:nvPr/>
        </p:nvCxnSpPr>
        <p:spPr>
          <a:xfrm rot="16200000">
            <a:off x="4958864" y="3481047"/>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73079544-6734-4337-8A00-F00624D8DDE6}"/>
              </a:ext>
            </a:extLst>
          </p:cNvPr>
          <p:cNvCxnSpPr>
            <a:stCxn id="9" idx="6"/>
            <a:endCxn id="16" idx="2"/>
          </p:cNvCxnSpPr>
          <p:nvPr/>
        </p:nvCxnSpPr>
        <p:spPr>
          <a:xfrm rot="16200000">
            <a:off x="5278569" y="3162220"/>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545F311-0701-4CD0-A4C9-00108C23C980}"/>
              </a:ext>
            </a:extLst>
          </p:cNvPr>
          <p:cNvCxnSpPr>
            <a:stCxn id="9" idx="6"/>
            <a:endCxn id="17" idx="2"/>
          </p:cNvCxnSpPr>
          <p:nvPr/>
        </p:nvCxnSpPr>
        <p:spPr>
          <a:xfrm rot="16200000">
            <a:off x="5597835" y="2842954"/>
            <a:ext cx="827621" cy="193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DF64AE1-C032-429E-BC77-C4BA93360711}"/>
              </a:ext>
            </a:extLst>
          </p:cNvPr>
          <p:cNvCxnSpPr>
            <a:stCxn id="10" idx="6"/>
            <a:endCxn id="13" idx="2"/>
          </p:cNvCxnSpPr>
          <p:nvPr/>
        </p:nvCxnSpPr>
        <p:spPr>
          <a:xfrm rot="16200000" flipV="1">
            <a:off x="4637516" y="3174379"/>
            <a:ext cx="828499" cy="126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1D34981-40E4-48BE-8BCA-20B77F3EEC4B}"/>
              </a:ext>
            </a:extLst>
          </p:cNvPr>
          <p:cNvCxnSpPr>
            <a:stCxn id="10" idx="6"/>
            <a:endCxn id="14" idx="2"/>
          </p:cNvCxnSpPr>
          <p:nvPr/>
        </p:nvCxnSpPr>
        <p:spPr>
          <a:xfrm rot="16200000" flipV="1">
            <a:off x="4958864" y="3495725"/>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37A69FF-E98D-46A5-BCED-1118C70BCBA5}"/>
              </a:ext>
            </a:extLst>
          </p:cNvPr>
          <p:cNvCxnSpPr>
            <a:stCxn id="10" idx="6"/>
            <a:endCxn id="15" idx="2"/>
          </p:cNvCxnSpPr>
          <p:nvPr/>
        </p:nvCxnSpPr>
        <p:spPr>
          <a:xfrm rot="16200000">
            <a:off x="5278130"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9BCB27CF-780F-49AF-8B3E-3083439ED488}"/>
              </a:ext>
            </a:extLst>
          </p:cNvPr>
          <p:cNvCxnSpPr>
            <a:stCxn id="10" idx="6"/>
            <a:endCxn id="16" idx="2"/>
          </p:cNvCxnSpPr>
          <p:nvPr/>
        </p:nvCxnSpPr>
        <p:spPr>
          <a:xfrm rot="16200000">
            <a:off x="5597835" y="3481486"/>
            <a:ext cx="827621"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FFB4905-9EED-473F-A3CA-2066E69211CA}"/>
              </a:ext>
            </a:extLst>
          </p:cNvPr>
          <p:cNvCxnSpPr>
            <a:stCxn id="10" idx="6"/>
            <a:endCxn id="17" idx="2"/>
          </p:cNvCxnSpPr>
          <p:nvPr/>
        </p:nvCxnSpPr>
        <p:spPr>
          <a:xfrm rot="16200000">
            <a:off x="5917101" y="3162220"/>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5144EBF-827C-476A-AF6E-8065B41324D2}"/>
              </a:ext>
            </a:extLst>
          </p:cNvPr>
          <p:cNvCxnSpPr>
            <a:stCxn id="11" idx="6"/>
            <a:endCxn id="13" idx="2"/>
          </p:cNvCxnSpPr>
          <p:nvPr/>
        </p:nvCxnSpPr>
        <p:spPr>
          <a:xfrm rot="16200000" flipV="1">
            <a:off x="4956343" y="2855552"/>
            <a:ext cx="829377" cy="1905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BC7D204-D995-4D8A-B7DF-A483FAAFD15F}"/>
              </a:ext>
            </a:extLst>
          </p:cNvPr>
          <p:cNvCxnSpPr>
            <a:stCxn id="11" idx="6"/>
            <a:endCxn id="14" idx="2"/>
          </p:cNvCxnSpPr>
          <p:nvPr/>
        </p:nvCxnSpPr>
        <p:spPr>
          <a:xfrm rot="16200000" flipV="1">
            <a:off x="5277691" y="3176898"/>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7A6FEB6D-F802-428C-B017-E963C7368AFE}"/>
              </a:ext>
            </a:extLst>
          </p:cNvPr>
          <p:cNvCxnSpPr>
            <a:stCxn id="11" idx="6"/>
            <a:endCxn id="15" idx="2"/>
          </p:cNvCxnSpPr>
          <p:nvPr/>
        </p:nvCxnSpPr>
        <p:spPr>
          <a:xfrm rot="16200000" flipV="1">
            <a:off x="5596957" y="3496164"/>
            <a:ext cx="829377"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89FDE4E4-3444-41A4-8D00-AD1C176C0878}"/>
              </a:ext>
            </a:extLst>
          </p:cNvPr>
          <p:cNvCxnSpPr>
            <a:stCxn id="11" idx="6"/>
            <a:endCxn id="16" idx="2"/>
          </p:cNvCxnSpPr>
          <p:nvPr/>
        </p:nvCxnSpPr>
        <p:spPr>
          <a:xfrm rot="16200000">
            <a:off x="5916662" y="3801191"/>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CEAFC35F-BED3-493B-B763-7AB4C48721BB}"/>
              </a:ext>
            </a:extLst>
          </p:cNvPr>
          <p:cNvCxnSpPr>
            <a:stCxn id="11" idx="6"/>
            <a:endCxn id="17" idx="2"/>
          </p:cNvCxnSpPr>
          <p:nvPr/>
        </p:nvCxnSpPr>
        <p:spPr>
          <a:xfrm rot="16200000">
            <a:off x="6235928" y="3481925"/>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14DF30B-1B63-4921-AA65-57BA6A433676}"/>
              </a:ext>
            </a:extLst>
          </p:cNvPr>
          <p:cNvCxnSpPr>
            <a:stCxn id="12" idx="6"/>
            <a:endCxn id="15" idx="2"/>
          </p:cNvCxnSpPr>
          <p:nvPr/>
        </p:nvCxnSpPr>
        <p:spPr>
          <a:xfrm rot="16200000" flipV="1">
            <a:off x="5916223" y="3176898"/>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552C68BC-56DE-4C76-96C2-B7BC8AA18BE8}"/>
              </a:ext>
            </a:extLst>
          </p:cNvPr>
          <p:cNvCxnSpPr>
            <a:stCxn id="12" idx="6"/>
            <a:endCxn id="16" idx="2"/>
          </p:cNvCxnSpPr>
          <p:nvPr/>
        </p:nvCxnSpPr>
        <p:spPr>
          <a:xfrm rot="16200000" flipV="1">
            <a:off x="6235928" y="3496603"/>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F948FCFC-B796-4256-913A-ED29CA50816C}"/>
              </a:ext>
            </a:extLst>
          </p:cNvPr>
          <p:cNvCxnSpPr>
            <a:stCxn id="12" idx="6"/>
            <a:endCxn id="17" idx="2"/>
          </p:cNvCxnSpPr>
          <p:nvPr/>
        </p:nvCxnSpPr>
        <p:spPr>
          <a:xfrm rot="16200000">
            <a:off x="6555194" y="3801191"/>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5C01BBE-1F96-42B6-B4AB-80142EA2C7E2}"/>
              </a:ext>
            </a:extLst>
          </p:cNvPr>
          <p:cNvCxnSpPr>
            <a:stCxn id="12" idx="6"/>
            <a:endCxn id="13" idx="2"/>
          </p:cNvCxnSpPr>
          <p:nvPr/>
        </p:nvCxnSpPr>
        <p:spPr>
          <a:xfrm rot="16200000" flipV="1">
            <a:off x="5275609" y="2536286"/>
            <a:ext cx="829377" cy="254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E8C9EE7-C257-4CEA-87CF-57F346221010}"/>
              </a:ext>
            </a:extLst>
          </p:cNvPr>
          <p:cNvCxnSpPr>
            <a:stCxn id="13" idx="6"/>
            <a:endCxn id="18" idx="2"/>
          </p:cNvCxnSpPr>
          <p:nvPr/>
        </p:nvCxnSpPr>
        <p:spPr>
          <a:xfrm rot="16200000">
            <a:off x="4184262" y="2439094"/>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5C236C8A-A4FC-4129-AAB8-A31E95BF9BD4}"/>
              </a:ext>
            </a:extLst>
          </p:cNvPr>
          <p:cNvCxnSpPr>
            <a:stCxn id="13" idx="6"/>
            <a:endCxn id="19" idx="2"/>
          </p:cNvCxnSpPr>
          <p:nvPr/>
        </p:nvCxnSpPr>
        <p:spPr>
          <a:xfrm rot="16200000">
            <a:off x="4505609" y="2117747"/>
            <a:ext cx="828499" cy="100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17A8767-AA5F-422D-AD81-E44C0BC76906}"/>
              </a:ext>
            </a:extLst>
          </p:cNvPr>
          <p:cNvCxnSpPr>
            <a:stCxn id="13" idx="6"/>
            <a:endCxn id="20" idx="2"/>
          </p:cNvCxnSpPr>
          <p:nvPr/>
        </p:nvCxnSpPr>
        <p:spPr>
          <a:xfrm rot="16200000">
            <a:off x="4824875" y="1798481"/>
            <a:ext cx="828499" cy="16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739F640A-9448-46DB-8DCC-79B47A5CD971}"/>
              </a:ext>
            </a:extLst>
          </p:cNvPr>
          <p:cNvCxnSpPr>
            <a:stCxn id="13" idx="6"/>
            <a:endCxn id="21" idx="2"/>
          </p:cNvCxnSpPr>
          <p:nvPr/>
        </p:nvCxnSpPr>
        <p:spPr>
          <a:xfrm rot="16200000">
            <a:off x="5144580" y="1479654"/>
            <a:ext cx="827621" cy="227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0454E30-20FB-4C37-B7A0-BEC51001FBC1}"/>
              </a:ext>
            </a:extLst>
          </p:cNvPr>
          <p:cNvCxnSpPr>
            <a:stCxn id="14" idx="6"/>
            <a:endCxn id="18" idx="2"/>
          </p:cNvCxnSpPr>
          <p:nvPr/>
        </p:nvCxnSpPr>
        <p:spPr>
          <a:xfrm rot="16200000" flipV="1">
            <a:off x="4505609" y="2477787"/>
            <a:ext cx="828499" cy="28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65676AB-A7E4-4156-BEAE-8CD40E05DCBE}"/>
              </a:ext>
            </a:extLst>
          </p:cNvPr>
          <p:cNvCxnSpPr>
            <a:stCxn id="14" idx="6"/>
            <a:endCxn id="19" idx="2"/>
          </p:cNvCxnSpPr>
          <p:nvPr/>
        </p:nvCxnSpPr>
        <p:spPr>
          <a:xfrm rot="16200000">
            <a:off x="4826957" y="2439093"/>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A3A44399-68EC-4475-9227-406A22C615A0}"/>
              </a:ext>
            </a:extLst>
          </p:cNvPr>
          <p:cNvCxnSpPr>
            <a:stCxn id="14" idx="6"/>
            <a:endCxn id="20" idx="2"/>
          </p:cNvCxnSpPr>
          <p:nvPr/>
        </p:nvCxnSpPr>
        <p:spPr>
          <a:xfrm rot="16200000">
            <a:off x="5146223" y="2119827"/>
            <a:ext cx="828499"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65D3EB9-F24A-4705-8E1C-895332B6C942}"/>
              </a:ext>
            </a:extLst>
          </p:cNvPr>
          <p:cNvCxnSpPr>
            <a:stCxn id="14" idx="6"/>
            <a:endCxn id="21" idx="2"/>
          </p:cNvCxnSpPr>
          <p:nvPr/>
        </p:nvCxnSpPr>
        <p:spPr>
          <a:xfrm rot="16200000">
            <a:off x="5465928" y="1801000"/>
            <a:ext cx="827621" cy="163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34389C9E-E7B6-4E50-B939-CB08DD6C6592}"/>
              </a:ext>
            </a:extLst>
          </p:cNvPr>
          <p:cNvCxnSpPr>
            <a:stCxn id="15" idx="6"/>
            <a:endCxn id="18" idx="2"/>
          </p:cNvCxnSpPr>
          <p:nvPr/>
        </p:nvCxnSpPr>
        <p:spPr>
          <a:xfrm rot="16200000" flipV="1">
            <a:off x="4824875" y="2158521"/>
            <a:ext cx="828499" cy="92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FC345D8-14E6-462B-B498-9D32D0650F0B}"/>
              </a:ext>
            </a:extLst>
          </p:cNvPr>
          <p:cNvCxnSpPr>
            <a:stCxn id="15" idx="6"/>
            <a:endCxn id="19" idx="2"/>
          </p:cNvCxnSpPr>
          <p:nvPr/>
        </p:nvCxnSpPr>
        <p:spPr>
          <a:xfrm rot="16200000" flipV="1">
            <a:off x="5146223" y="2479867"/>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DC5909B2-D336-4101-AB6C-469398B7AD47}"/>
              </a:ext>
            </a:extLst>
          </p:cNvPr>
          <p:cNvCxnSpPr>
            <a:stCxn id="15" idx="6"/>
            <a:endCxn id="20" idx="2"/>
          </p:cNvCxnSpPr>
          <p:nvPr/>
        </p:nvCxnSpPr>
        <p:spPr>
          <a:xfrm rot="16200000">
            <a:off x="5465489" y="2439093"/>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E33E6CE-FFE0-4711-9819-885037A5D8C9}"/>
              </a:ext>
            </a:extLst>
          </p:cNvPr>
          <p:cNvCxnSpPr>
            <a:stCxn id="15" idx="6"/>
            <a:endCxn id="21" idx="2"/>
          </p:cNvCxnSpPr>
          <p:nvPr/>
        </p:nvCxnSpPr>
        <p:spPr>
          <a:xfrm rot="16200000">
            <a:off x="5785194" y="2120266"/>
            <a:ext cx="827621"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4A7719AC-20B7-4CEA-BD72-A625C2E59651}"/>
              </a:ext>
            </a:extLst>
          </p:cNvPr>
          <p:cNvCxnSpPr>
            <a:stCxn id="16" idx="6"/>
            <a:endCxn id="18" idx="2"/>
          </p:cNvCxnSpPr>
          <p:nvPr/>
        </p:nvCxnSpPr>
        <p:spPr>
          <a:xfrm rot="16200000" flipV="1">
            <a:off x="5143702" y="1839694"/>
            <a:ext cx="829377" cy="155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35B4A686-754F-4494-B21D-C4107AAD6148}"/>
              </a:ext>
            </a:extLst>
          </p:cNvPr>
          <p:cNvCxnSpPr>
            <a:stCxn id="16" idx="6"/>
            <a:endCxn id="19" idx="2"/>
          </p:cNvCxnSpPr>
          <p:nvPr/>
        </p:nvCxnSpPr>
        <p:spPr>
          <a:xfrm rot="16200000" flipV="1">
            <a:off x="5465050" y="2161040"/>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EAA9CDF7-C6BA-40D0-A29A-54AEEDDEFBE3}"/>
              </a:ext>
            </a:extLst>
          </p:cNvPr>
          <p:cNvCxnSpPr>
            <a:stCxn id="16" idx="6"/>
            <a:endCxn id="20" idx="2"/>
          </p:cNvCxnSpPr>
          <p:nvPr/>
        </p:nvCxnSpPr>
        <p:spPr>
          <a:xfrm rot="16200000" flipV="1">
            <a:off x="5784316" y="2480306"/>
            <a:ext cx="829377"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27A402FD-418B-4F7D-9C8A-8344CC5D7D09}"/>
              </a:ext>
            </a:extLst>
          </p:cNvPr>
          <p:cNvCxnSpPr>
            <a:stCxn id="16" idx="6"/>
            <a:endCxn id="21" idx="2"/>
          </p:cNvCxnSpPr>
          <p:nvPr/>
        </p:nvCxnSpPr>
        <p:spPr>
          <a:xfrm rot="16200000">
            <a:off x="6104021" y="2439971"/>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7D1A976A-DC6B-48AA-BEE7-855A159C246B}"/>
              </a:ext>
            </a:extLst>
          </p:cNvPr>
          <p:cNvCxnSpPr>
            <a:stCxn id="17" idx="6"/>
          </p:cNvCxnSpPr>
          <p:nvPr/>
        </p:nvCxnSpPr>
        <p:spPr>
          <a:xfrm rot="16200000" flipV="1">
            <a:off x="5524273" y="1581733"/>
            <a:ext cx="794722" cy="211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D2ACA171-0113-4D33-8658-4B76D875F4E8}"/>
              </a:ext>
            </a:extLst>
          </p:cNvPr>
          <p:cNvCxnSpPr>
            <a:stCxn id="17" idx="6"/>
          </p:cNvCxnSpPr>
          <p:nvPr/>
        </p:nvCxnSpPr>
        <p:spPr>
          <a:xfrm rot="16200000" flipV="1">
            <a:off x="5843539" y="1900999"/>
            <a:ext cx="794722" cy="147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6CABF7B5-855D-486B-9C1B-D535B8530D4E}"/>
              </a:ext>
            </a:extLst>
          </p:cNvPr>
          <p:cNvCxnSpPr>
            <a:stCxn id="17" idx="6"/>
            <a:endCxn id="20" idx="2"/>
          </p:cNvCxnSpPr>
          <p:nvPr/>
        </p:nvCxnSpPr>
        <p:spPr>
          <a:xfrm rot="16200000" flipV="1">
            <a:off x="6103582" y="2161040"/>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1E65900A-1CC6-4ED4-87C8-5AD71D9F6696}"/>
              </a:ext>
            </a:extLst>
          </p:cNvPr>
          <p:cNvCxnSpPr>
            <a:stCxn id="17" idx="6"/>
            <a:endCxn id="21" idx="2"/>
          </p:cNvCxnSpPr>
          <p:nvPr/>
        </p:nvCxnSpPr>
        <p:spPr>
          <a:xfrm rot="16200000" flipV="1">
            <a:off x="6423287" y="2480745"/>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D8980268-4A3B-4D9F-A44D-73876EAE8027}"/>
              </a:ext>
            </a:extLst>
          </p:cNvPr>
          <p:cNvCxnSpPr>
            <a:cxnSpLocks/>
            <a:stCxn id="4" idx="6"/>
            <a:endCxn id="11" idx="2"/>
          </p:cNvCxnSpPr>
          <p:nvPr/>
        </p:nvCxnSpPr>
        <p:spPr>
          <a:xfrm rot="16200000">
            <a:off x="5145815" y="4230115"/>
            <a:ext cx="825051" cy="153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7C4FB86-0EB0-4ED6-9322-07445E60C702}"/>
              </a:ext>
            </a:extLst>
          </p:cNvPr>
          <p:cNvCxnSpPr>
            <a:stCxn id="12" idx="6"/>
            <a:endCxn id="14" idx="2"/>
          </p:cNvCxnSpPr>
          <p:nvPr/>
        </p:nvCxnSpPr>
        <p:spPr>
          <a:xfrm rot="16200000" flipV="1">
            <a:off x="5596957" y="2857632"/>
            <a:ext cx="829377" cy="190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8DBBF78-A478-4309-B058-52823432C2B6}"/>
              </a:ext>
            </a:extLst>
          </p:cNvPr>
          <p:cNvCxnSpPr>
            <a:cxnSpLocks/>
          </p:cNvCxnSpPr>
          <p:nvPr/>
        </p:nvCxnSpPr>
        <p:spPr>
          <a:xfrm flipV="1">
            <a:off x="7824192" y="2946861"/>
            <a:ext cx="0" cy="1721583"/>
          </a:xfrm>
          <a:prstGeom prst="straightConnector1">
            <a:avLst/>
          </a:prstGeom>
          <a:ln w="47625" cmpd="sng">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5946C6AF-7942-4CAF-B14F-1EE0839053B4}"/>
              </a:ext>
            </a:extLst>
          </p:cNvPr>
          <p:cNvSpPr txBox="1"/>
          <p:nvPr/>
        </p:nvSpPr>
        <p:spPr>
          <a:xfrm>
            <a:off x="3328797" y="1870187"/>
            <a:ext cx="877163" cy="369332"/>
          </a:xfrm>
          <a:prstGeom prst="rect">
            <a:avLst/>
          </a:prstGeom>
          <a:noFill/>
        </p:spPr>
        <p:txBody>
          <a:bodyPr wrap="none" rtlCol="0">
            <a:spAutoFit/>
          </a:bodyPr>
          <a:lstStyle/>
          <a:p>
            <a:r>
              <a:rPr lang="zh-CN" altLang="en-US" dirty="0"/>
              <a:t>输出层</a:t>
            </a:r>
          </a:p>
        </p:txBody>
      </p:sp>
      <p:sp>
        <p:nvSpPr>
          <p:cNvPr id="88" name="文本框 87">
            <a:extLst>
              <a:ext uri="{FF2B5EF4-FFF2-40B4-BE49-F238E27FC236}">
                <a16:creationId xmlns:a16="http://schemas.microsoft.com/office/drawing/2014/main" id="{9E3BC43F-96B4-444C-8BBE-FF75D80669A5}"/>
              </a:ext>
            </a:extLst>
          </p:cNvPr>
          <p:cNvSpPr txBox="1"/>
          <p:nvPr/>
        </p:nvSpPr>
        <p:spPr>
          <a:xfrm>
            <a:off x="3287846" y="3622985"/>
            <a:ext cx="877163" cy="369332"/>
          </a:xfrm>
          <a:prstGeom prst="rect">
            <a:avLst/>
          </a:prstGeom>
          <a:noFill/>
        </p:spPr>
        <p:txBody>
          <a:bodyPr wrap="none" rtlCol="0">
            <a:spAutoFit/>
          </a:bodyPr>
          <a:lstStyle/>
          <a:p>
            <a:r>
              <a:rPr lang="zh-CN" altLang="en-US" dirty="0"/>
              <a:t>隐藏层</a:t>
            </a:r>
          </a:p>
        </p:txBody>
      </p:sp>
      <p:sp>
        <p:nvSpPr>
          <p:cNvPr id="89" name="文本框 88">
            <a:extLst>
              <a:ext uri="{FF2B5EF4-FFF2-40B4-BE49-F238E27FC236}">
                <a16:creationId xmlns:a16="http://schemas.microsoft.com/office/drawing/2014/main" id="{9E17ECC7-A6F2-4617-960E-227E623C9B03}"/>
              </a:ext>
            </a:extLst>
          </p:cNvPr>
          <p:cNvSpPr txBox="1"/>
          <p:nvPr/>
        </p:nvSpPr>
        <p:spPr>
          <a:xfrm>
            <a:off x="3266820" y="5407870"/>
            <a:ext cx="877164" cy="369332"/>
          </a:xfrm>
          <a:prstGeom prst="rect">
            <a:avLst/>
          </a:prstGeom>
          <a:noFill/>
        </p:spPr>
        <p:txBody>
          <a:bodyPr wrap="none" rtlCol="0">
            <a:spAutoFit/>
          </a:bodyPr>
          <a:lstStyle/>
          <a:p>
            <a:r>
              <a:rPr lang="zh-CN" altLang="en-US" dirty="0"/>
              <a:t>输入层</a:t>
            </a:r>
          </a:p>
        </p:txBody>
      </p:sp>
    </p:spTree>
    <p:extLst>
      <p:ext uri="{BB962C8B-B14F-4D97-AF65-F5344CB8AC3E}">
        <p14:creationId xmlns:p14="http://schemas.microsoft.com/office/powerpoint/2010/main" val="131917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反向传播</a:t>
            </a:r>
            <a:r>
              <a:rPr lang="en-US" altLang="zh-CN" dirty="0"/>
              <a:t>(</a:t>
            </a:r>
            <a:r>
              <a:rPr lang="en-US" altLang="zh-CN" dirty="0" err="1"/>
              <a:t>BackForward</a:t>
            </a:r>
            <a:r>
              <a:rPr lang="en-US" altLang="zh-CN" dirty="0"/>
              <a:t>)</a:t>
            </a:r>
            <a:endParaRPr lang="zh-CN" altLang="en-US" dirty="0"/>
          </a:p>
        </p:txBody>
      </p:sp>
      <p:cxnSp>
        <p:nvCxnSpPr>
          <p:cNvPr id="89" name="直接箭头连接符 88">
            <a:extLst>
              <a:ext uri="{FF2B5EF4-FFF2-40B4-BE49-F238E27FC236}">
                <a16:creationId xmlns:a16="http://schemas.microsoft.com/office/drawing/2014/main" id="{8AD48BC2-80CB-42B3-A1C7-A2553BB36DC7}"/>
              </a:ext>
            </a:extLst>
          </p:cNvPr>
          <p:cNvCxnSpPr>
            <a:cxnSpLocks/>
          </p:cNvCxnSpPr>
          <p:nvPr/>
        </p:nvCxnSpPr>
        <p:spPr>
          <a:xfrm flipV="1">
            <a:off x="7824192" y="3033363"/>
            <a:ext cx="0" cy="1721583"/>
          </a:xfrm>
          <a:prstGeom prst="straightConnector1">
            <a:avLst/>
          </a:prstGeom>
          <a:ln w="47625" cmpd="sng">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00AE97C3-B126-4545-9760-57ADE3864E5D}"/>
              </a:ext>
            </a:extLst>
          </p:cNvPr>
          <p:cNvSpPr/>
          <p:nvPr/>
        </p:nvSpPr>
        <p:spPr>
          <a:xfrm rot="16200000">
            <a:off x="4613088"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9B389600-3B56-447B-9D13-3225CC29EA4F}"/>
              </a:ext>
            </a:extLst>
          </p:cNvPr>
          <p:cNvSpPr/>
          <p:nvPr/>
        </p:nvSpPr>
        <p:spPr>
          <a:xfrm rot="16200000">
            <a:off x="5255783"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22790178-0022-4ED1-A877-8D2F12827F56}"/>
              </a:ext>
            </a:extLst>
          </p:cNvPr>
          <p:cNvSpPr/>
          <p:nvPr/>
        </p:nvSpPr>
        <p:spPr>
          <a:xfrm rot="16200000">
            <a:off x="5894315" y="540787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A281EB9E-5548-40CE-ABF6-A64AFEB02E0C}"/>
              </a:ext>
            </a:extLst>
          </p:cNvPr>
          <p:cNvSpPr/>
          <p:nvPr/>
        </p:nvSpPr>
        <p:spPr>
          <a:xfrm rot="16200000">
            <a:off x="6532847" y="5408749"/>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4BEEB2F7-9A7D-4F05-BF78-6E7E6F363515}"/>
              </a:ext>
            </a:extLst>
          </p:cNvPr>
          <p:cNvSpPr/>
          <p:nvPr/>
        </p:nvSpPr>
        <p:spPr>
          <a:xfrm rot="16200000">
            <a:off x="4223792"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EC247FF3-6BA1-4E52-BEED-77FA5E444AE5}"/>
              </a:ext>
            </a:extLst>
          </p:cNvPr>
          <p:cNvSpPr/>
          <p:nvPr/>
        </p:nvSpPr>
        <p:spPr>
          <a:xfrm rot="16200000">
            <a:off x="4866487"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09A8414C-58E2-4E45-8DD0-C0E0470F24CF}"/>
              </a:ext>
            </a:extLst>
          </p:cNvPr>
          <p:cNvSpPr/>
          <p:nvPr/>
        </p:nvSpPr>
        <p:spPr>
          <a:xfrm rot="16200000">
            <a:off x="5505019" y="42219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39A0BD46-4C08-4821-A309-FE1A01F2C717}"/>
              </a:ext>
            </a:extLst>
          </p:cNvPr>
          <p:cNvSpPr/>
          <p:nvPr/>
        </p:nvSpPr>
        <p:spPr>
          <a:xfrm rot="16200000">
            <a:off x="6143551" y="422278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09CFAACF-7063-460B-8783-8C7627BB3860}"/>
              </a:ext>
            </a:extLst>
          </p:cNvPr>
          <p:cNvSpPr/>
          <p:nvPr/>
        </p:nvSpPr>
        <p:spPr>
          <a:xfrm rot="16200000">
            <a:off x="6782083" y="422278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7E36D860-ACCD-4C3B-9131-4718EF40E2D3}"/>
              </a:ext>
            </a:extLst>
          </p:cNvPr>
          <p:cNvSpPr/>
          <p:nvPr/>
        </p:nvSpPr>
        <p:spPr>
          <a:xfrm rot="16200000">
            <a:off x="4238470"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641B9639-9D98-40AF-B4B9-4B72126D8A31}"/>
              </a:ext>
            </a:extLst>
          </p:cNvPr>
          <p:cNvSpPr/>
          <p:nvPr/>
        </p:nvSpPr>
        <p:spPr>
          <a:xfrm rot="16200000">
            <a:off x="4881165"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BB704A7A-0891-4CEF-9CFF-DFC93DA40B2F}"/>
              </a:ext>
            </a:extLst>
          </p:cNvPr>
          <p:cNvSpPr/>
          <p:nvPr/>
        </p:nvSpPr>
        <p:spPr>
          <a:xfrm rot="16200000">
            <a:off x="5519697" y="3033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24B20280-C5E2-40A6-8D90-C9EE4033BB8F}"/>
              </a:ext>
            </a:extLst>
          </p:cNvPr>
          <p:cNvSpPr/>
          <p:nvPr/>
        </p:nvSpPr>
        <p:spPr>
          <a:xfrm rot="16200000">
            <a:off x="6158229" y="3034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38F29B22-68BF-4DC2-9C02-9DBE39EAA941}"/>
              </a:ext>
            </a:extLst>
          </p:cNvPr>
          <p:cNvSpPr/>
          <p:nvPr/>
        </p:nvSpPr>
        <p:spPr>
          <a:xfrm rot="16200000">
            <a:off x="6796761" y="3034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D6BE8900-FD5C-4D07-9B96-8F719B31389B}"/>
              </a:ext>
            </a:extLst>
          </p:cNvPr>
          <p:cNvSpPr/>
          <p:nvPr/>
        </p:nvSpPr>
        <p:spPr>
          <a:xfrm rot="16200000">
            <a:off x="4598510"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3C91C8B2-641C-4E1E-89E3-A9CF27D3E29C}"/>
              </a:ext>
            </a:extLst>
          </p:cNvPr>
          <p:cNvSpPr/>
          <p:nvPr/>
        </p:nvSpPr>
        <p:spPr>
          <a:xfrm rot="16200000">
            <a:off x="5241205"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FF54D46B-9C9B-4A71-92BD-6FCA3EDEAFA5}"/>
              </a:ext>
            </a:extLst>
          </p:cNvPr>
          <p:cNvSpPr/>
          <p:nvPr/>
        </p:nvSpPr>
        <p:spPr>
          <a:xfrm rot="16200000">
            <a:off x="5879737" y="184482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40BA31D4-F416-4A26-8365-81038E091ACA}"/>
              </a:ext>
            </a:extLst>
          </p:cNvPr>
          <p:cNvSpPr/>
          <p:nvPr/>
        </p:nvSpPr>
        <p:spPr>
          <a:xfrm rot="16200000">
            <a:off x="6518269" y="184570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12" name="直接箭头连接符 111">
            <a:extLst>
              <a:ext uri="{FF2B5EF4-FFF2-40B4-BE49-F238E27FC236}">
                <a16:creationId xmlns:a16="http://schemas.microsoft.com/office/drawing/2014/main" id="{F8E5951D-62FC-4064-BDBC-F71A4A1EB155}"/>
              </a:ext>
            </a:extLst>
          </p:cNvPr>
          <p:cNvCxnSpPr>
            <a:stCxn id="90" idx="6"/>
            <a:endCxn id="98" idx="2"/>
          </p:cNvCxnSpPr>
          <p:nvPr/>
        </p:nvCxnSpPr>
        <p:spPr>
          <a:xfrm rot="16200000" flipV="1">
            <a:off x="4185497"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67CBBDB-D6C5-468B-A42A-A410EE6D2E8B}"/>
              </a:ext>
            </a:extLst>
          </p:cNvPr>
          <p:cNvCxnSpPr>
            <a:stCxn id="90" idx="6"/>
            <a:endCxn id="99" idx="2"/>
          </p:cNvCxnSpPr>
          <p:nvPr/>
        </p:nvCxnSpPr>
        <p:spPr>
          <a:xfrm rot="16200000">
            <a:off x="4506844" y="4868208"/>
            <a:ext cx="825929" cy="25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965912A2-16E2-4A16-9289-D0D1A690B5DE}"/>
              </a:ext>
            </a:extLst>
          </p:cNvPr>
          <p:cNvCxnSpPr>
            <a:stCxn id="91" idx="6"/>
            <a:endCxn id="99" idx="2"/>
          </p:cNvCxnSpPr>
          <p:nvPr/>
        </p:nvCxnSpPr>
        <p:spPr>
          <a:xfrm rot="16200000" flipV="1">
            <a:off x="4828192"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958A9277-AA0C-487A-AA14-B1B214F9C7D3}"/>
              </a:ext>
            </a:extLst>
          </p:cNvPr>
          <p:cNvCxnSpPr>
            <a:stCxn id="91" idx="6"/>
            <a:endCxn id="100" idx="2"/>
          </p:cNvCxnSpPr>
          <p:nvPr/>
        </p:nvCxnSpPr>
        <p:spPr>
          <a:xfrm rot="16200000">
            <a:off x="5147458" y="4870289"/>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F4B1E90B-9A1A-43C1-81E1-6152C8093779}"/>
              </a:ext>
            </a:extLst>
          </p:cNvPr>
          <p:cNvCxnSpPr>
            <a:stCxn id="91" idx="6"/>
            <a:endCxn id="101" idx="2"/>
          </p:cNvCxnSpPr>
          <p:nvPr/>
        </p:nvCxnSpPr>
        <p:spPr>
          <a:xfrm rot="16200000">
            <a:off x="5467163" y="4551462"/>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9A2DFCF4-CE56-42FF-A47E-1E5314C7DA81}"/>
              </a:ext>
            </a:extLst>
          </p:cNvPr>
          <p:cNvCxnSpPr>
            <a:stCxn id="91" idx="6"/>
            <a:endCxn id="102" idx="2"/>
          </p:cNvCxnSpPr>
          <p:nvPr/>
        </p:nvCxnSpPr>
        <p:spPr>
          <a:xfrm rot="16200000">
            <a:off x="5786429" y="4232196"/>
            <a:ext cx="825051" cy="152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B248ACB7-B89A-4E93-A39B-57133D2379E9}"/>
              </a:ext>
            </a:extLst>
          </p:cNvPr>
          <p:cNvCxnSpPr>
            <a:stCxn id="93" idx="6"/>
            <a:endCxn id="100" idx="2"/>
          </p:cNvCxnSpPr>
          <p:nvPr/>
        </p:nvCxnSpPr>
        <p:spPr>
          <a:xfrm rot="16200000" flipV="1">
            <a:off x="5466724" y="4800259"/>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2F4280E9-DDEE-46D1-8FBE-027C6D6EEECD}"/>
              </a:ext>
            </a:extLst>
          </p:cNvPr>
          <p:cNvCxnSpPr>
            <a:stCxn id="93" idx="6"/>
            <a:endCxn id="101" idx="2"/>
          </p:cNvCxnSpPr>
          <p:nvPr/>
        </p:nvCxnSpPr>
        <p:spPr>
          <a:xfrm rot="16200000">
            <a:off x="5786429" y="4870728"/>
            <a:ext cx="825051"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24AF7098-966F-48D4-99A8-1C6AF1E04A66}"/>
              </a:ext>
            </a:extLst>
          </p:cNvPr>
          <p:cNvCxnSpPr>
            <a:stCxn id="93" idx="6"/>
            <a:endCxn id="102" idx="2"/>
          </p:cNvCxnSpPr>
          <p:nvPr/>
        </p:nvCxnSpPr>
        <p:spPr>
          <a:xfrm rot="16200000">
            <a:off x="6105695" y="4551461"/>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E0CC0A1E-50AD-4E6F-BA94-794C84711FF2}"/>
              </a:ext>
            </a:extLst>
          </p:cNvPr>
          <p:cNvCxnSpPr>
            <a:stCxn id="97" idx="6"/>
            <a:endCxn id="101" idx="2"/>
          </p:cNvCxnSpPr>
          <p:nvPr/>
        </p:nvCxnSpPr>
        <p:spPr>
          <a:xfrm rot="16200000" flipV="1">
            <a:off x="6105256" y="4801136"/>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B49AB669-778D-4BA9-9BD5-3E6E850F4C0D}"/>
              </a:ext>
            </a:extLst>
          </p:cNvPr>
          <p:cNvCxnSpPr>
            <a:stCxn id="97" idx="6"/>
            <a:endCxn id="102" idx="2"/>
          </p:cNvCxnSpPr>
          <p:nvPr/>
        </p:nvCxnSpPr>
        <p:spPr>
          <a:xfrm rot="16200000">
            <a:off x="6424522" y="4871166"/>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522E30BA-BFD3-4F13-9FDE-10891269381D}"/>
              </a:ext>
            </a:extLst>
          </p:cNvPr>
          <p:cNvCxnSpPr>
            <a:stCxn id="97" idx="6"/>
            <a:endCxn id="99" idx="2"/>
          </p:cNvCxnSpPr>
          <p:nvPr/>
        </p:nvCxnSpPr>
        <p:spPr>
          <a:xfrm rot="16200000" flipV="1">
            <a:off x="5466285" y="4162166"/>
            <a:ext cx="826807" cy="166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65D43293-CCB2-416A-9C71-13CDD3C444F9}"/>
              </a:ext>
            </a:extLst>
          </p:cNvPr>
          <p:cNvCxnSpPr>
            <a:stCxn id="97" idx="6"/>
            <a:endCxn id="100" idx="2"/>
          </p:cNvCxnSpPr>
          <p:nvPr/>
        </p:nvCxnSpPr>
        <p:spPr>
          <a:xfrm rot="16200000" flipV="1">
            <a:off x="5785551" y="4481432"/>
            <a:ext cx="826807" cy="102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1F14CADE-E6DF-4C70-9E71-259C3B4E87A2}"/>
              </a:ext>
            </a:extLst>
          </p:cNvPr>
          <p:cNvCxnSpPr>
            <a:stCxn id="97" idx="6"/>
            <a:endCxn id="98" idx="2"/>
          </p:cNvCxnSpPr>
          <p:nvPr/>
        </p:nvCxnSpPr>
        <p:spPr>
          <a:xfrm rot="16200000" flipV="1">
            <a:off x="5144937" y="3840819"/>
            <a:ext cx="826807" cy="230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475AD434-D0A8-4148-B682-DC5317EBF7DC}"/>
              </a:ext>
            </a:extLst>
          </p:cNvPr>
          <p:cNvCxnSpPr>
            <a:stCxn id="90" idx="6"/>
            <a:endCxn id="100" idx="2"/>
          </p:cNvCxnSpPr>
          <p:nvPr/>
        </p:nvCxnSpPr>
        <p:spPr>
          <a:xfrm rot="16200000">
            <a:off x="4826110" y="4548942"/>
            <a:ext cx="825929" cy="89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CF029BE5-DC3C-42E8-BD2A-D40D6CBA7C41}"/>
              </a:ext>
            </a:extLst>
          </p:cNvPr>
          <p:cNvCxnSpPr>
            <a:stCxn id="90" idx="6"/>
            <a:endCxn id="102" idx="2"/>
          </p:cNvCxnSpPr>
          <p:nvPr/>
        </p:nvCxnSpPr>
        <p:spPr>
          <a:xfrm rot="16200000">
            <a:off x="5465081" y="3910849"/>
            <a:ext cx="825051" cy="216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66E25DA6-C7D6-4B13-A520-10D6F16F36A6}"/>
              </a:ext>
            </a:extLst>
          </p:cNvPr>
          <p:cNvCxnSpPr>
            <a:stCxn id="93" idx="6"/>
            <a:endCxn id="98" idx="2"/>
          </p:cNvCxnSpPr>
          <p:nvPr/>
        </p:nvCxnSpPr>
        <p:spPr>
          <a:xfrm rot="16200000" flipV="1">
            <a:off x="4826110" y="4159646"/>
            <a:ext cx="825929" cy="167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997242A4-4A7D-434D-999E-899148C85929}"/>
              </a:ext>
            </a:extLst>
          </p:cNvPr>
          <p:cNvCxnSpPr>
            <a:stCxn id="91" idx="6"/>
            <a:endCxn id="98" idx="2"/>
          </p:cNvCxnSpPr>
          <p:nvPr/>
        </p:nvCxnSpPr>
        <p:spPr>
          <a:xfrm rot="16200000" flipV="1">
            <a:off x="4506844" y="4478912"/>
            <a:ext cx="825929" cy="103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71E193E8-9B0A-471F-9839-251E0B7D354A}"/>
              </a:ext>
            </a:extLst>
          </p:cNvPr>
          <p:cNvCxnSpPr>
            <a:stCxn id="98" idx="6"/>
            <a:endCxn id="103" idx="2"/>
          </p:cNvCxnSpPr>
          <p:nvPr/>
        </p:nvCxnSpPr>
        <p:spPr>
          <a:xfrm rot="16200000">
            <a:off x="3996903"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74BEAB0E-C981-410E-9CA9-B0E51667B852}"/>
              </a:ext>
            </a:extLst>
          </p:cNvPr>
          <p:cNvCxnSpPr>
            <a:stCxn id="98" idx="6"/>
            <a:endCxn id="104" idx="2"/>
          </p:cNvCxnSpPr>
          <p:nvPr/>
        </p:nvCxnSpPr>
        <p:spPr>
          <a:xfrm rot="16200000">
            <a:off x="4318250" y="3478967"/>
            <a:ext cx="828499" cy="65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3BE2C603-68C9-4E28-A334-BA169014F462}"/>
              </a:ext>
            </a:extLst>
          </p:cNvPr>
          <p:cNvCxnSpPr>
            <a:stCxn id="98" idx="6"/>
            <a:endCxn id="105" idx="2"/>
          </p:cNvCxnSpPr>
          <p:nvPr/>
        </p:nvCxnSpPr>
        <p:spPr>
          <a:xfrm rot="16200000">
            <a:off x="4637516" y="3159701"/>
            <a:ext cx="828499" cy="129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FCD48E27-59F6-4D45-87C4-6C6C8199E6FF}"/>
              </a:ext>
            </a:extLst>
          </p:cNvPr>
          <p:cNvCxnSpPr>
            <a:stCxn id="98" idx="6"/>
            <a:endCxn id="106" idx="2"/>
          </p:cNvCxnSpPr>
          <p:nvPr/>
        </p:nvCxnSpPr>
        <p:spPr>
          <a:xfrm rot="16200000">
            <a:off x="4957221" y="2840874"/>
            <a:ext cx="827621" cy="193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DD12909B-E2C7-44E8-B872-43AB60DFEC69}"/>
              </a:ext>
            </a:extLst>
          </p:cNvPr>
          <p:cNvCxnSpPr>
            <a:stCxn id="98" idx="6"/>
            <a:endCxn id="107" idx="2"/>
          </p:cNvCxnSpPr>
          <p:nvPr/>
        </p:nvCxnSpPr>
        <p:spPr>
          <a:xfrm rot="16200000">
            <a:off x="5276487" y="2521608"/>
            <a:ext cx="827621" cy="257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72A9594D-76F4-4174-B9E1-834A8D4FFB1F}"/>
              </a:ext>
            </a:extLst>
          </p:cNvPr>
          <p:cNvCxnSpPr>
            <a:stCxn id="99" idx="6"/>
            <a:endCxn id="103" idx="2"/>
          </p:cNvCxnSpPr>
          <p:nvPr/>
        </p:nvCxnSpPr>
        <p:spPr>
          <a:xfrm rot="16200000" flipV="1">
            <a:off x="4318250" y="3493645"/>
            <a:ext cx="828499" cy="62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A435CC0B-DCB2-449A-87CE-1B0E2535A42D}"/>
              </a:ext>
            </a:extLst>
          </p:cNvPr>
          <p:cNvCxnSpPr>
            <a:cxnSpLocks/>
            <a:stCxn id="99" idx="6"/>
            <a:endCxn id="104" idx="2"/>
          </p:cNvCxnSpPr>
          <p:nvPr/>
        </p:nvCxnSpPr>
        <p:spPr>
          <a:xfrm rot="16200000">
            <a:off x="4639598"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2C8ADEC-207C-4EE7-AD14-DFB425BDA68B}"/>
              </a:ext>
            </a:extLst>
          </p:cNvPr>
          <p:cNvCxnSpPr>
            <a:stCxn id="99" idx="6"/>
            <a:endCxn id="105" idx="2"/>
          </p:cNvCxnSpPr>
          <p:nvPr/>
        </p:nvCxnSpPr>
        <p:spPr>
          <a:xfrm rot="16200000">
            <a:off x="4958864" y="3481047"/>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D99D0892-E2A5-4156-B0BE-0733EC15ED52}"/>
              </a:ext>
            </a:extLst>
          </p:cNvPr>
          <p:cNvCxnSpPr>
            <a:stCxn id="99" idx="6"/>
            <a:endCxn id="106" idx="2"/>
          </p:cNvCxnSpPr>
          <p:nvPr/>
        </p:nvCxnSpPr>
        <p:spPr>
          <a:xfrm rot="16200000">
            <a:off x="5278569" y="3162220"/>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0A37FDA7-FB17-4CB5-B96F-E807C196E433}"/>
              </a:ext>
            </a:extLst>
          </p:cNvPr>
          <p:cNvCxnSpPr>
            <a:stCxn id="99" idx="6"/>
            <a:endCxn id="107" idx="2"/>
          </p:cNvCxnSpPr>
          <p:nvPr/>
        </p:nvCxnSpPr>
        <p:spPr>
          <a:xfrm rot="16200000">
            <a:off x="5597835" y="2842954"/>
            <a:ext cx="827621" cy="193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043AEFBF-B94D-4E28-99ED-7308D97C8DC3}"/>
              </a:ext>
            </a:extLst>
          </p:cNvPr>
          <p:cNvCxnSpPr>
            <a:stCxn id="100" idx="6"/>
            <a:endCxn id="103" idx="2"/>
          </p:cNvCxnSpPr>
          <p:nvPr/>
        </p:nvCxnSpPr>
        <p:spPr>
          <a:xfrm rot="16200000" flipV="1">
            <a:off x="4637516" y="3174379"/>
            <a:ext cx="828499" cy="126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9608ABA9-C1D5-4212-BB1F-CFBA568385E5}"/>
              </a:ext>
            </a:extLst>
          </p:cNvPr>
          <p:cNvCxnSpPr>
            <a:stCxn id="100" idx="6"/>
            <a:endCxn id="104" idx="2"/>
          </p:cNvCxnSpPr>
          <p:nvPr/>
        </p:nvCxnSpPr>
        <p:spPr>
          <a:xfrm rot="16200000" flipV="1">
            <a:off x="4958864" y="3495725"/>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FA212A03-D6B0-44F8-A9B4-4FE6AE2FEF29}"/>
              </a:ext>
            </a:extLst>
          </p:cNvPr>
          <p:cNvCxnSpPr>
            <a:stCxn id="100" idx="6"/>
            <a:endCxn id="105" idx="2"/>
          </p:cNvCxnSpPr>
          <p:nvPr/>
        </p:nvCxnSpPr>
        <p:spPr>
          <a:xfrm rot="16200000">
            <a:off x="5278130" y="3800313"/>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94BC0AD8-CD7A-44DE-8F91-AB7D6CDBCE30}"/>
              </a:ext>
            </a:extLst>
          </p:cNvPr>
          <p:cNvCxnSpPr>
            <a:stCxn id="100" idx="6"/>
            <a:endCxn id="106" idx="2"/>
          </p:cNvCxnSpPr>
          <p:nvPr/>
        </p:nvCxnSpPr>
        <p:spPr>
          <a:xfrm rot="16200000">
            <a:off x="5597835" y="3481486"/>
            <a:ext cx="827621"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29DEF15-0B6D-45C0-A586-9CC82043BC14}"/>
              </a:ext>
            </a:extLst>
          </p:cNvPr>
          <p:cNvCxnSpPr>
            <a:stCxn id="100" idx="6"/>
            <a:endCxn id="107" idx="2"/>
          </p:cNvCxnSpPr>
          <p:nvPr/>
        </p:nvCxnSpPr>
        <p:spPr>
          <a:xfrm rot="16200000">
            <a:off x="5917101" y="3162220"/>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1DDE891E-4B74-4D1D-9901-ED84D7348242}"/>
              </a:ext>
            </a:extLst>
          </p:cNvPr>
          <p:cNvCxnSpPr>
            <a:stCxn id="101" idx="6"/>
            <a:endCxn id="103" idx="2"/>
          </p:cNvCxnSpPr>
          <p:nvPr/>
        </p:nvCxnSpPr>
        <p:spPr>
          <a:xfrm rot="16200000" flipV="1">
            <a:off x="4956343" y="2855552"/>
            <a:ext cx="829377" cy="1905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3E17C317-5299-4C36-90A7-C0C5EF912F65}"/>
              </a:ext>
            </a:extLst>
          </p:cNvPr>
          <p:cNvCxnSpPr>
            <a:stCxn id="101" idx="6"/>
            <a:endCxn id="104" idx="2"/>
          </p:cNvCxnSpPr>
          <p:nvPr/>
        </p:nvCxnSpPr>
        <p:spPr>
          <a:xfrm rot="16200000" flipV="1">
            <a:off x="5277691" y="3176898"/>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F635C4F0-42B1-45DA-A1D6-B37D92D42E9A}"/>
              </a:ext>
            </a:extLst>
          </p:cNvPr>
          <p:cNvCxnSpPr>
            <a:stCxn id="101" idx="6"/>
            <a:endCxn id="105" idx="2"/>
          </p:cNvCxnSpPr>
          <p:nvPr/>
        </p:nvCxnSpPr>
        <p:spPr>
          <a:xfrm rot="16200000" flipV="1">
            <a:off x="5596957" y="3496164"/>
            <a:ext cx="829377"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F1F14911-B0B8-420F-B1C2-1E0B54EFE6EC}"/>
              </a:ext>
            </a:extLst>
          </p:cNvPr>
          <p:cNvCxnSpPr>
            <a:stCxn id="101" idx="6"/>
            <a:endCxn id="106" idx="2"/>
          </p:cNvCxnSpPr>
          <p:nvPr/>
        </p:nvCxnSpPr>
        <p:spPr>
          <a:xfrm rot="16200000">
            <a:off x="5916662" y="3801191"/>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85C45EC8-8771-4EB5-BD92-F0488B42AE25}"/>
              </a:ext>
            </a:extLst>
          </p:cNvPr>
          <p:cNvCxnSpPr>
            <a:stCxn id="101" idx="6"/>
            <a:endCxn id="107" idx="2"/>
          </p:cNvCxnSpPr>
          <p:nvPr/>
        </p:nvCxnSpPr>
        <p:spPr>
          <a:xfrm rot="16200000">
            <a:off x="6235928" y="3481925"/>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7A74F238-27A3-435E-968F-04CB0ACCC6ED}"/>
              </a:ext>
            </a:extLst>
          </p:cNvPr>
          <p:cNvCxnSpPr>
            <a:stCxn id="102" idx="6"/>
            <a:endCxn id="105" idx="2"/>
          </p:cNvCxnSpPr>
          <p:nvPr/>
        </p:nvCxnSpPr>
        <p:spPr>
          <a:xfrm rot="16200000" flipV="1">
            <a:off x="5916223" y="3176898"/>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2AC225BF-DBD2-4AB9-8B07-12C77EB7B860}"/>
              </a:ext>
            </a:extLst>
          </p:cNvPr>
          <p:cNvCxnSpPr>
            <a:stCxn id="102" idx="6"/>
            <a:endCxn id="106" idx="2"/>
          </p:cNvCxnSpPr>
          <p:nvPr/>
        </p:nvCxnSpPr>
        <p:spPr>
          <a:xfrm rot="16200000" flipV="1">
            <a:off x="6235928" y="3496603"/>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8E627870-6D9D-431E-9533-DE7586662B76}"/>
              </a:ext>
            </a:extLst>
          </p:cNvPr>
          <p:cNvCxnSpPr>
            <a:stCxn id="102" idx="6"/>
            <a:endCxn id="107" idx="2"/>
          </p:cNvCxnSpPr>
          <p:nvPr/>
        </p:nvCxnSpPr>
        <p:spPr>
          <a:xfrm rot="16200000">
            <a:off x="6555194" y="3801191"/>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F3F19133-617F-46CB-BD94-B87641925ED9}"/>
              </a:ext>
            </a:extLst>
          </p:cNvPr>
          <p:cNvCxnSpPr>
            <a:stCxn id="102" idx="6"/>
            <a:endCxn id="103" idx="2"/>
          </p:cNvCxnSpPr>
          <p:nvPr/>
        </p:nvCxnSpPr>
        <p:spPr>
          <a:xfrm rot="16200000" flipV="1">
            <a:off x="5275609" y="2536286"/>
            <a:ext cx="829377" cy="254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332E9B7-4118-4976-9053-CC847E0CEE38}"/>
              </a:ext>
            </a:extLst>
          </p:cNvPr>
          <p:cNvCxnSpPr>
            <a:stCxn id="103" idx="6"/>
            <a:endCxn id="108" idx="2"/>
          </p:cNvCxnSpPr>
          <p:nvPr/>
        </p:nvCxnSpPr>
        <p:spPr>
          <a:xfrm rot="16200000">
            <a:off x="4184262" y="2439094"/>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0BAB5970-CC1D-4460-8CF1-57B797AF8526}"/>
              </a:ext>
            </a:extLst>
          </p:cNvPr>
          <p:cNvCxnSpPr>
            <a:stCxn id="103" idx="6"/>
            <a:endCxn id="109" idx="2"/>
          </p:cNvCxnSpPr>
          <p:nvPr/>
        </p:nvCxnSpPr>
        <p:spPr>
          <a:xfrm rot="16200000">
            <a:off x="4505609" y="2117747"/>
            <a:ext cx="828499" cy="100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AA3A2B6D-D412-4362-A781-A3FDD0407549}"/>
              </a:ext>
            </a:extLst>
          </p:cNvPr>
          <p:cNvCxnSpPr>
            <a:stCxn id="103" idx="6"/>
            <a:endCxn id="110" idx="2"/>
          </p:cNvCxnSpPr>
          <p:nvPr/>
        </p:nvCxnSpPr>
        <p:spPr>
          <a:xfrm rot="16200000">
            <a:off x="4824875" y="1798481"/>
            <a:ext cx="828499" cy="16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4B6CCF2-0EFE-418E-95BE-C4AF55AA482B}"/>
              </a:ext>
            </a:extLst>
          </p:cNvPr>
          <p:cNvCxnSpPr>
            <a:stCxn id="103" idx="6"/>
            <a:endCxn id="111" idx="2"/>
          </p:cNvCxnSpPr>
          <p:nvPr/>
        </p:nvCxnSpPr>
        <p:spPr>
          <a:xfrm rot="16200000">
            <a:off x="5144580" y="1479654"/>
            <a:ext cx="827621" cy="227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C5B0EDB9-276B-4D49-AF3A-2DF71B7565C0}"/>
              </a:ext>
            </a:extLst>
          </p:cNvPr>
          <p:cNvCxnSpPr>
            <a:stCxn id="104" idx="6"/>
            <a:endCxn id="108" idx="2"/>
          </p:cNvCxnSpPr>
          <p:nvPr/>
        </p:nvCxnSpPr>
        <p:spPr>
          <a:xfrm rot="16200000" flipV="1">
            <a:off x="4505609" y="2477787"/>
            <a:ext cx="828499" cy="28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B84AB70-361E-4D35-A649-6FC4471D5F02}"/>
              </a:ext>
            </a:extLst>
          </p:cNvPr>
          <p:cNvCxnSpPr>
            <a:stCxn id="104" idx="6"/>
            <a:endCxn id="109" idx="2"/>
          </p:cNvCxnSpPr>
          <p:nvPr/>
        </p:nvCxnSpPr>
        <p:spPr>
          <a:xfrm rot="16200000">
            <a:off x="4826957" y="2439093"/>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80360ED5-ADBE-407E-A556-328F70B5232B}"/>
              </a:ext>
            </a:extLst>
          </p:cNvPr>
          <p:cNvCxnSpPr>
            <a:stCxn id="104" idx="6"/>
            <a:endCxn id="110" idx="2"/>
          </p:cNvCxnSpPr>
          <p:nvPr/>
        </p:nvCxnSpPr>
        <p:spPr>
          <a:xfrm rot="16200000">
            <a:off x="5146223" y="2119827"/>
            <a:ext cx="828499"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DA1821D1-C7F3-4B94-8B45-14766C80B962}"/>
              </a:ext>
            </a:extLst>
          </p:cNvPr>
          <p:cNvCxnSpPr>
            <a:stCxn id="104" idx="6"/>
            <a:endCxn id="111" idx="2"/>
          </p:cNvCxnSpPr>
          <p:nvPr/>
        </p:nvCxnSpPr>
        <p:spPr>
          <a:xfrm rot="16200000">
            <a:off x="5465928" y="1801000"/>
            <a:ext cx="827621" cy="163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D4568E3E-23EA-49FD-A4DE-4F0A4D9727B2}"/>
              </a:ext>
            </a:extLst>
          </p:cNvPr>
          <p:cNvCxnSpPr>
            <a:stCxn id="105" idx="6"/>
            <a:endCxn id="108" idx="2"/>
          </p:cNvCxnSpPr>
          <p:nvPr/>
        </p:nvCxnSpPr>
        <p:spPr>
          <a:xfrm rot="16200000" flipV="1">
            <a:off x="4824875" y="2158521"/>
            <a:ext cx="828499" cy="92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ACF14763-D76D-4CEF-B066-E6C6A7277732}"/>
              </a:ext>
            </a:extLst>
          </p:cNvPr>
          <p:cNvCxnSpPr>
            <a:stCxn id="105" idx="6"/>
            <a:endCxn id="109" idx="2"/>
          </p:cNvCxnSpPr>
          <p:nvPr/>
        </p:nvCxnSpPr>
        <p:spPr>
          <a:xfrm rot="16200000" flipV="1">
            <a:off x="5146223" y="2479867"/>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BE064AEF-CEF1-4599-A750-4A0CD34E04E5}"/>
              </a:ext>
            </a:extLst>
          </p:cNvPr>
          <p:cNvCxnSpPr>
            <a:stCxn id="105" idx="6"/>
            <a:endCxn id="110" idx="2"/>
          </p:cNvCxnSpPr>
          <p:nvPr/>
        </p:nvCxnSpPr>
        <p:spPr>
          <a:xfrm rot="16200000">
            <a:off x="5465489" y="2439093"/>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C86D6300-DEAD-4A2D-AF49-010B4C2DA437}"/>
              </a:ext>
            </a:extLst>
          </p:cNvPr>
          <p:cNvCxnSpPr>
            <a:stCxn id="105" idx="6"/>
            <a:endCxn id="111" idx="2"/>
          </p:cNvCxnSpPr>
          <p:nvPr/>
        </p:nvCxnSpPr>
        <p:spPr>
          <a:xfrm rot="16200000">
            <a:off x="5785194" y="2120266"/>
            <a:ext cx="827621"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77629AC6-8DA3-4514-99E3-3FE719DBAA1F}"/>
              </a:ext>
            </a:extLst>
          </p:cNvPr>
          <p:cNvCxnSpPr>
            <a:stCxn id="106" idx="6"/>
            <a:endCxn id="108" idx="2"/>
          </p:cNvCxnSpPr>
          <p:nvPr/>
        </p:nvCxnSpPr>
        <p:spPr>
          <a:xfrm rot="16200000" flipV="1">
            <a:off x="5143702" y="1839694"/>
            <a:ext cx="829377" cy="155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56F7EE85-E7E8-4767-B2AA-80D924DC11DB}"/>
              </a:ext>
            </a:extLst>
          </p:cNvPr>
          <p:cNvCxnSpPr>
            <a:stCxn id="106" idx="6"/>
            <a:endCxn id="109" idx="2"/>
          </p:cNvCxnSpPr>
          <p:nvPr/>
        </p:nvCxnSpPr>
        <p:spPr>
          <a:xfrm rot="16200000" flipV="1">
            <a:off x="5465050" y="2161040"/>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D5BBBB08-1026-4105-A377-4D33E747002F}"/>
              </a:ext>
            </a:extLst>
          </p:cNvPr>
          <p:cNvCxnSpPr>
            <a:stCxn id="106" idx="6"/>
            <a:endCxn id="110" idx="2"/>
          </p:cNvCxnSpPr>
          <p:nvPr/>
        </p:nvCxnSpPr>
        <p:spPr>
          <a:xfrm rot="16200000" flipV="1">
            <a:off x="5784316" y="2480306"/>
            <a:ext cx="829377"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90722F8F-9DC8-41D4-80AD-E72D1E8A45B5}"/>
              </a:ext>
            </a:extLst>
          </p:cNvPr>
          <p:cNvCxnSpPr>
            <a:stCxn id="106" idx="6"/>
            <a:endCxn id="111" idx="2"/>
          </p:cNvCxnSpPr>
          <p:nvPr/>
        </p:nvCxnSpPr>
        <p:spPr>
          <a:xfrm rot="16200000">
            <a:off x="6104021" y="2439971"/>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55E1B36F-8E5E-4E7E-941B-EBEC41B11FCB}"/>
              </a:ext>
            </a:extLst>
          </p:cNvPr>
          <p:cNvCxnSpPr>
            <a:stCxn id="107" idx="6"/>
          </p:cNvCxnSpPr>
          <p:nvPr/>
        </p:nvCxnSpPr>
        <p:spPr>
          <a:xfrm rot="16200000" flipV="1">
            <a:off x="5524273" y="1581733"/>
            <a:ext cx="794722" cy="211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7AE0D53C-61AA-4A78-895D-FAC3CB107BE3}"/>
              </a:ext>
            </a:extLst>
          </p:cNvPr>
          <p:cNvCxnSpPr>
            <a:stCxn id="107" idx="6"/>
          </p:cNvCxnSpPr>
          <p:nvPr/>
        </p:nvCxnSpPr>
        <p:spPr>
          <a:xfrm rot="16200000" flipV="1">
            <a:off x="5843539" y="1900999"/>
            <a:ext cx="794722" cy="147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876CB573-F6AE-4E9E-9A58-5D19910BFCE1}"/>
              </a:ext>
            </a:extLst>
          </p:cNvPr>
          <p:cNvCxnSpPr>
            <a:stCxn id="107" idx="6"/>
            <a:endCxn id="110" idx="2"/>
          </p:cNvCxnSpPr>
          <p:nvPr/>
        </p:nvCxnSpPr>
        <p:spPr>
          <a:xfrm rot="16200000" flipV="1">
            <a:off x="6103582" y="2161040"/>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180498A1-0F49-48EF-A2A5-9CFF288810A4}"/>
              </a:ext>
            </a:extLst>
          </p:cNvPr>
          <p:cNvCxnSpPr>
            <a:stCxn id="107" idx="6"/>
            <a:endCxn id="111" idx="2"/>
          </p:cNvCxnSpPr>
          <p:nvPr/>
        </p:nvCxnSpPr>
        <p:spPr>
          <a:xfrm rot="16200000" flipV="1">
            <a:off x="6423287" y="2480745"/>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360DB456-28A7-45D7-9B97-5DEE8EF54B2F}"/>
              </a:ext>
            </a:extLst>
          </p:cNvPr>
          <p:cNvCxnSpPr>
            <a:cxnSpLocks/>
            <a:stCxn id="90" idx="6"/>
            <a:endCxn id="101" idx="2"/>
          </p:cNvCxnSpPr>
          <p:nvPr/>
        </p:nvCxnSpPr>
        <p:spPr>
          <a:xfrm rot="16200000">
            <a:off x="5145815" y="4230115"/>
            <a:ext cx="825051" cy="153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18EBD040-A9CE-481A-95B1-F86D073B7F41}"/>
              </a:ext>
            </a:extLst>
          </p:cNvPr>
          <p:cNvCxnSpPr>
            <a:stCxn id="102" idx="6"/>
            <a:endCxn id="104" idx="2"/>
          </p:cNvCxnSpPr>
          <p:nvPr/>
        </p:nvCxnSpPr>
        <p:spPr>
          <a:xfrm rot="16200000" flipV="1">
            <a:off x="5596957" y="2857632"/>
            <a:ext cx="829377" cy="190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B5F1D25F-C7DB-4356-90E6-CAD1AE60C564}"/>
              </a:ext>
            </a:extLst>
          </p:cNvPr>
          <p:cNvSpPr txBox="1"/>
          <p:nvPr/>
        </p:nvSpPr>
        <p:spPr>
          <a:xfrm>
            <a:off x="3328797" y="1870187"/>
            <a:ext cx="877163" cy="369332"/>
          </a:xfrm>
          <a:prstGeom prst="rect">
            <a:avLst/>
          </a:prstGeom>
          <a:noFill/>
        </p:spPr>
        <p:txBody>
          <a:bodyPr wrap="none" rtlCol="0">
            <a:spAutoFit/>
          </a:bodyPr>
          <a:lstStyle/>
          <a:p>
            <a:r>
              <a:rPr lang="zh-CN" altLang="en-US" dirty="0"/>
              <a:t>输出层</a:t>
            </a:r>
          </a:p>
        </p:txBody>
      </p:sp>
      <p:sp>
        <p:nvSpPr>
          <p:cNvPr id="178" name="文本框 177">
            <a:extLst>
              <a:ext uri="{FF2B5EF4-FFF2-40B4-BE49-F238E27FC236}">
                <a16:creationId xmlns:a16="http://schemas.microsoft.com/office/drawing/2014/main" id="{77316D3D-6CAA-4A29-99EA-4F06CF6C63E1}"/>
              </a:ext>
            </a:extLst>
          </p:cNvPr>
          <p:cNvSpPr txBox="1"/>
          <p:nvPr/>
        </p:nvSpPr>
        <p:spPr>
          <a:xfrm>
            <a:off x="3287846" y="3622985"/>
            <a:ext cx="877163" cy="369332"/>
          </a:xfrm>
          <a:prstGeom prst="rect">
            <a:avLst/>
          </a:prstGeom>
          <a:noFill/>
        </p:spPr>
        <p:txBody>
          <a:bodyPr wrap="none" rtlCol="0">
            <a:spAutoFit/>
          </a:bodyPr>
          <a:lstStyle/>
          <a:p>
            <a:r>
              <a:rPr lang="zh-CN" altLang="en-US" dirty="0"/>
              <a:t>隐藏层</a:t>
            </a:r>
          </a:p>
        </p:txBody>
      </p:sp>
      <p:sp>
        <p:nvSpPr>
          <p:cNvPr id="179" name="文本框 178">
            <a:extLst>
              <a:ext uri="{FF2B5EF4-FFF2-40B4-BE49-F238E27FC236}">
                <a16:creationId xmlns:a16="http://schemas.microsoft.com/office/drawing/2014/main" id="{0377A8A9-7C8B-4276-98C6-4E5D240E08D2}"/>
              </a:ext>
            </a:extLst>
          </p:cNvPr>
          <p:cNvSpPr txBox="1"/>
          <p:nvPr/>
        </p:nvSpPr>
        <p:spPr>
          <a:xfrm>
            <a:off x="3266820" y="5407870"/>
            <a:ext cx="877164" cy="369332"/>
          </a:xfrm>
          <a:prstGeom prst="rect">
            <a:avLst/>
          </a:prstGeom>
          <a:noFill/>
        </p:spPr>
        <p:txBody>
          <a:bodyPr wrap="none" rtlCol="0">
            <a:spAutoFit/>
          </a:bodyPr>
          <a:lstStyle/>
          <a:p>
            <a:r>
              <a:rPr lang="zh-CN" altLang="en-US" dirty="0"/>
              <a:t>输入层</a:t>
            </a:r>
          </a:p>
        </p:txBody>
      </p:sp>
    </p:spTree>
    <p:extLst>
      <p:ext uri="{BB962C8B-B14F-4D97-AF65-F5344CB8AC3E}">
        <p14:creationId xmlns:p14="http://schemas.microsoft.com/office/powerpoint/2010/main" val="145636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33E98-F73C-44EC-A687-FE2141B3912E}"/>
              </a:ext>
            </a:extLst>
          </p:cNvPr>
          <p:cNvSpPr>
            <a:spLocks noGrp="1"/>
          </p:cNvSpPr>
          <p:nvPr>
            <p:ph type="title"/>
          </p:nvPr>
        </p:nvSpPr>
        <p:spPr/>
        <p:txBody>
          <a:bodyPr/>
          <a:lstStyle/>
          <a:p>
            <a:r>
              <a:rPr lang="zh-CN" altLang="en-US" dirty="0"/>
              <a:t>训练准则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1CC863-5EDD-490F-91F9-E61C26129FCD}"/>
                  </a:ext>
                </a:extLst>
              </p:cNvPr>
              <p:cNvSpPr>
                <a:spLocks noGrp="1"/>
              </p:cNvSpPr>
              <p:nvPr>
                <p:ph idx="1"/>
              </p:nvPr>
            </p:nvSpPr>
            <p:spPr>
              <a:xfrm>
                <a:off x="845288" y="1388423"/>
                <a:ext cx="10515600" cy="4659085"/>
              </a:xfrm>
            </p:spPr>
            <p:txBody>
              <a:bodyPr>
                <a:normAutofit fontScale="77500" lnSpcReduction="20000"/>
              </a:bodyPr>
              <a:lstStyle/>
              <a:p>
                <a:r>
                  <a:rPr lang="zh-CN" altLang="en-US" dirty="0"/>
                  <a:t>交叉熵</a:t>
                </a:r>
                <a:r>
                  <a:rPr lang="en-US" altLang="zh-CN" dirty="0"/>
                  <a:t>(Cross Entropy, CE)</a:t>
                </a:r>
                <a:r>
                  <a:rPr lang="zh-CN" altLang="en-US" dirty="0"/>
                  <a:t>损失函数</a:t>
                </a:r>
                <a:endParaRPr lang="en-US" altLang="zh-CN" dirty="0"/>
              </a:p>
              <a:p>
                <a:pPr marL="109537"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r>
                            <a:rPr lang="en-US" altLang="zh-CN" i="1">
                              <a:latin typeface="Cambria Math" panose="02040503050406030204" pitchFamily="18" charset="0"/>
                            </a:rPr>
                            <m:t>𝑙𝑛</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oMath>
                  </m:oMathPara>
                </a14:m>
                <a:endParaRPr lang="en-US" altLang="zh-CN" dirty="0"/>
              </a:p>
              <a:p>
                <a:pPr marL="109537"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sup>
                      </m:sSup>
                      <m:r>
                        <a:rPr lang="en-US" altLang="zh-CN">
                          <a:latin typeface="Cambria Math"/>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a:rPr>
                            <m:t>=1</m:t>
                          </m:r>
                        </m:sub>
                        <m:sup>
                          <m:r>
                            <a:rPr lang="en-US" altLang="zh-CN" i="1">
                              <a:latin typeface="Cambria Math"/>
                            </a:rPr>
                            <m:t>𝐾</m:t>
                          </m:r>
                        </m:sup>
                        <m:e>
                          <m:sSup>
                            <m:sSupPr>
                              <m:ctrlPr>
                                <a:rPr lang="en-US" altLang="zh-CN" i="1">
                                  <a:latin typeface="Cambria Math" panose="02040503050406030204" pitchFamily="18" charset="0"/>
                                </a:rPr>
                              </m:ctrlPr>
                            </m:sSupPr>
                            <m:e>
                              <m:r>
                                <a:rPr lang="en-US" altLang="zh-CN" i="1">
                                  <a:latin typeface="Cambria Math"/>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sup>
                          </m:sSup>
                        </m:e>
                      </m:nary>
                    </m:oMath>
                  </m:oMathPara>
                </a14:m>
                <a:endParaRPr lang="en-US" altLang="zh-CN" dirty="0"/>
              </a:p>
              <a:p>
                <a:pPr marL="0" indent="0" algn="just">
                  <a:buNone/>
                </a:pPr>
                <a:r>
                  <a:rPr lang="zh-CN" altLang="zh-CN" dirty="0"/>
                  <a:t>其中</a:t>
                </a:r>
                <a14:m>
                  <m:oMath xmlns:m="http://schemas.openxmlformats.org/officeDocument/2006/math">
                    <m:r>
                      <a:rPr lang="en-US" altLang="zh-CN" i="1">
                        <a:latin typeface="Cambria Math" panose="02040503050406030204" pitchFamily="18" charset="0"/>
                      </a:rPr>
                      <m:t>𝐾</m:t>
                    </m:r>
                  </m:oMath>
                </a14:m>
                <a:r>
                  <a:rPr lang="zh-CN" altLang="zh-CN" dirty="0"/>
                  <a:t>是</a:t>
                </a:r>
                <a:r>
                  <a:rPr lang="en-US" altLang="zh-CN" dirty="0"/>
                  <a:t>DNN</a:t>
                </a:r>
                <a:r>
                  <a:rPr lang="zh-CN" altLang="zh-CN" dirty="0"/>
                  <a:t>输出层的节点数，</a:t>
                </a:r>
                <a14:m>
                  <m:oMath xmlns:m="http://schemas.openxmlformats.org/officeDocument/2006/math">
                    <m:r>
                      <a:rPr lang="en-US" altLang="zh-CN" i="1">
                        <a:latin typeface="Cambria Math" panose="02040503050406030204" pitchFamily="18" charset="0"/>
                      </a:rPr>
                      <m:t>𝑖</m:t>
                    </m:r>
                  </m:oMath>
                </a14:m>
                <a:r>
                  <a:rPr lang="zh-CN" altLang="zh-CN" dirty="0"/>
                  <a:t>是输出层节点索引，</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oMath>
                </a14:m>
                <a:r>
                  <a:rPr lang="zh-CN" altLang="zh-CN" dirty="0"/>
                  <a:t>是真实的标签，</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oMath>
                </a14:m>
                <a:r>
                  <a:rPr lang="zh-CN" altLang="zh-CN" dirty="0"/>
                  <a:t>是</a:t>
                </a:r>
                <a:r>
                  <a:rPr lang="en-US" altLang="zh-CN" dirty="0"/>
                  <a:t>DNN</a:t>
                </a:r>
                <a:r>
                  <a:rPr lang="zh-CN" altLang="zh-CN" dirty="0"/>
                  <a:t>的输出层第</a:t>
                </a:r>
                <a14:m>
                  <m:oMath xmlns:m="http://schemas.openxmlformats.org/officeDocument/2006/math">
                    <m:r>
                      <a:rPr lang="en-US" altLang="zh-CN" i="1">
                        <a:latin typeface="Cambria Math" panose="02040503050406030204" pitchFamily="18" charset="0"/>
                      </a:rPr>
                      <m:t>𝑖</m:t>
                    </m:r>
                  </m:oMath>
                </a14:m>
                <a:r>
                  <a:rPr lang="zh-CN" altLang="zh-CN" dirty="0"/>
                  <a:t>个节点原始输出，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zh-CN" dirty="0"/>
                  <a:t>是其激活输出</a:t>
                </a:r>
                <a:r>
                  <a:rPr lang="zh-CN" altLang="en-US" dirty="0"/>
                  <a:t>。</a:t>
                </a:r>
                <a:endParaRPr lang="en-US" altLang="zh-CN" dirty="0"/>
              </a:p>
              <a:p>
                <a:pPr marL="0" indent="0" algn="just">
                  <a:buNone/>
                </a:pPr>
                <a:endParaRPr lang="en-US" altLang="zh-CN" dirty="0"/>
              </a:p>
              <a:p>
                <a:pPr algn="just"/>
                <a:r>
                  <a:rPr lang="zh-CN" altLang="en-US" dirty="0"/>
                  <a:t>针对语音识别</a:t>
                </a:r>
                <a:endParaRPr lang="en-US" altLang="zh-CN" dirty="0"/>
              </a:p>
              <a:p>
                <a:pPr marL="109537" indent="0"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sub>
                        <m:sup>
                          <m:r>
                            <a:rPr lang="en-US" altLang="zh-CN" i="1">
                              <a:latin typeface="Cambria Math" panose="02040503050406030204" pitchFamily="18" charset="0"/>
                            </a:rPr>
                            <m:t>𝑇</m:t>
                          </m:r>
                        </m:sup>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𝑙𝑛</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e>
                      </m:nary>
                    </m:oMath>
                  </m:oMathPara>
                </a14:m>
                <a:endParaRPr lang="en-US" altLang="zh-CN" dirty="0"/>
              </a:p>
              <a:p>
                <a:pPr marL="109537" indent="0" algn="just">
                  <a:buNone/>
                </a:pPr>
                <a:r>
                  <a:rPr lang="zh-CN" altLang="en-US" dirty="0"/>
                  <a:t>其中</a:t>
                </a:r>
                <a14:m>
                  <m:oMath xmlns:m="http://schemas.openxmlformats.org/officeDocument/2006/math">
                    <m:r>
                      <a:rPr lang="en-US" altLang="zh-CN">
                        <a:latin typeface="Cambria Math" panose="02040503050406030204" pitchFamily="18" charset="0"/>
                      </a:rPr>
                      <m:t>𝑇</m:t>
                    </m:r>
                  </m:oMath>
                </a14:m>
                <a:r>
                  <a:rPr lang="zh-CN" altLang="en-US" dirty="0"/>
                  <a:t>是特征序列的帧数。</a:t>
                </a:r>
                <a:endParaRPr lang="en-US" altLang="zh-CN" dirty="0"/>
              </a:p>
            </p:txBody>
          </p:sp>
        </mc:Choice>
        <mc:Fallback xmlns="">
          <p:sp>
            <p:nvSpPr>
              <p:cNvPr id="3" name="内容占位符 2">
                <a:extLst>
                  <a:ext uri="{FF2B5EF4-FFF2-40B4-BE49-F238E27FC236}">
                    <a16:creationId xmlns:a16="http://schemas.microsoft.com/office/drawing/2014/main" id="{F91CC863-5EDD-490F-91F9-E61C26129FCD}"/>
                  </a:ext>
                </a:extLst>
              </p:cNvPr>
              <p:cNvSpPr>
                <a:spLocks noGrp="1" noRot="1" noChangeAspect="1" noMove="1" noResize="1" noEditPoints="1" noAdjustHandles="1" noChangeArrowheads="1" noChangeShapeType="1" noTextEdit="1"/>
              </p:cNvSpPr>
              <p:nvPr>
                <p:ph idx="1"/>
              </p:nvPr>
            </p:nvSpPr>
            <p:spPr>
              <a:xfrm>
                <a:off x="845288" y="1388423"/>
                <a:ext cx="10515600" cy="4659085"/>
              </a:xfrm>
              <a:blipFill>
                <a:blip r:embed="rId5"/>
                <a:stretch>
                  <a:fillRect l="-754" t="-2618" r="-75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47846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4B7FA-FD3C-41AA-ACC4-568AC73D9B6C}"/>
              </a:ext>
            </a:extLst>
          </p:cNvPr>
          <p:cNvSpPr>
            <a:spLocks noGrp="1"/>
          </p:cNvSpPr>
          <p:nvPr>
            <p:ph type="title"/>
          </p:nvPr>
        </p:nvSpPr>
        <p:spPr/>
        <p:txBody>
          <a:bodyPr/>
          <a:lstStyle/>
          <a:p>
            <a:r>
              <a:rPr lang="zh-CN" altLang="en-US" dirty="0"/>
              <a:t>训练准则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64A35D-886C-4BE2-8E64-CE3C2EE14EB1}"/>
                  </a:ext>
                </a:extLst>
              </p:cNvPr>
              <p:cNvSpPr>
                <a:spLocks noGrp="1"/>
              </p:cNvSpPr>
              <p:nvPr>
                <p:ph idx="1"/>
              </p:nvPr>
            </p:nvSpPr>
            <p:spPr/>
            <p:txBody>
              <a:bodyPr/>
              <a:lstStyle/>
              <a:p>
                <a:r>
                  <a:rPr lang="zh-CN" altLang="en-US" dirty="0"/>
                  <a:t>训练模型的目标是使得训练数据能够在模型上获得尽可能一致的输入和输出，换句话说就是找到一个合适的模型系数</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使得期望损失</a:t>
                </a:r>
                <a14:m>
                  <m:oMath xmlns:m="http://schemas.openxmlformats.org/officeDocument/2006/math">
                    <m:r>
                      <a:rPr lang="en-US" altLang="zh-CN" i="1">
                        <a:latin typeface="Cambria Math" panose="02040503050406030204" pitchFamily="18" charset="0"/>
                      </a:rPr>
                      <m:t>𝐶</m:t>
                    </m:r>
                  </m:oMath>
                </a14:m>
                <a:r>
                  <a:rPr lang="zh-CN" altLang="en-US" dirty="0"/>
                  <a:t>最小化。</a:t>
                </a:r>
                <a:endParaRPr lang="en-US" altLang="zh-CN" dirty="0"/>
              </a:p>
              <a:p>
                <a:pPr marL="109537"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a:rPr lang="en-US" altLang="zh-CN" i="1">
                              <a:latin typeface="Cambria Math" panose="02040503050406030204" pitchFamily="18" charset="0"/>
                            </a:rPr>
                            <m:t>𝑎𝑟𝑔</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𝑏</m:t>
                              </m:r>
                            </m:lim>
                          </m:limLow>
                        </m:fName>
                        <m:e>
                          <m:r>
                            <a:rPr lang="en-US" altLang="zh-CN" i="1">
                              <a:latin typeface="Cambria Math" panose="02040503050406030204" pitchFamily="18" charset="0"/>
                            </a:rPr>
                            <m:t>𝐶</m:t>
                          </m:r>
                        </m:e>
                      </m:func>
                    </m:oMath>
                  </m:oMathPara>
                </a14:m>
                <a:endParaRPr lang="en-US" altLang="zh-CN" dirty="0"/>
              </a:p>
              <a:p>
                <a:endParaRPr lang="en-US" altLang="zh-CN" dirty="0"/>
              </a:p>
              <a:p>
                <a:r>
                  <a:rPr lang="zh-CN" altLang="en-US" dirty="0"/>
                  <a:t>随机梯度下降</a:t>
                </a:r>
                <a:r>
                  <a:rPr lang="en-US" altLang="zh-CN" dirty="0"/>
                  <a:t>(SGD)</a:t>
                </a:r>
                <a:r>
                  <a:rPr lang="zh-CN" altLang="en-US" dirty="0"/>
                  <a:t>算法</a:t>
                </a:r>
                <a:endParaRPr lang="en-US" altLang="zh-CN" dirty="0"/>
              </a:p>
              <a:p>
                <a:pPr marL="109537" indent="0">
                  <a:buNone/>
                </a:pP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𝑊</m:t>
                          </m:r>
                        </m:e>
                        <m:sup>
                          <m:r>
                            <a:rPr lang="en-US" altLang="zh-CN" i="1" dirty="0">
                              <a:latin typeface="Cambria Math" panose="02040503050406030204" pitchFamily="18" charset="0"/>
                            </a:rPr>
                            <m:t>′</m:t>
                          </m:r>
                        </m:sup>
                      </m:sSup>
                      <m:r>
                        <a:rPr lang="en-US" altLang="zh-CN" i="1">
                          <a:latin typeface="Cambria Math"/>
                          <a:ea typeface="Cambria Math"/>
                        </a:rPr>
                        <m:t>←</m:t>
                      </m:r>
                      <m:r>
                        <a:rPr lang="en-US" altLang="zh-CN" i="1">
                          <a:latin typeface="Cambria Math" panose="02040503050406030204" pitchFamily="18" charset="0"/>
                        </a:rPr>
                        <m:t>𝑊</m:t>
                      </m:r>
                      <m:r>
                        <a:rPr lang="en-US" altLang="zh-CN" i="1">
                          <a:latin typeface="Cambria Math"/>
                        </a:rPr>
                        <m:t>−</m:t>
                      </m:r>
                      <m:r>
                        <a:rPr lang="zh-CN" altLang="en-US" i="1">
                          <a:latin typeface="Cambria Math"/>
                        </a:rPr>
                        <m:t>𝜀</m:t>
                      </m:r>
                      <m:r>
                        <a:rPr lang="zh-CN" altLang="en-US" b="1" i="1">
                          <a:latin typeface="Cambria Math"/>
                        </a:rPr>
                        <m:t>∆</m:t>
                      </m:r>
                      <m:r>
                        <a:rPr lang="en-US" altLang="zh-CN" b="1" i="1">
                          <a:latin typeface="Cambria Math" panose="02040503050406030204" pitchFamily="18" charset="0"/>
                        </a:rPr>
                        <m:t>𝑾</m:t>
                      </m:r>
                    </m:oMath>
                  </m:oMathPara>
                </a14:m>
                <a:endParaRPr lang="en-US" altLang="zh-CN" b="1" dirty="0"/>
              </a:p>
              <a:p>
                <a:pPr marL="109537"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a:ea typeface="Cambria Math"/>
                        </a:rPr>
                        <m:t>←</m:t>
                      </m:r>
                      <m:r>
                        <a:rPr lang="en-US" altLang="zh-CN" i="1">
                          <a:latin typeface="Cambria Math" panose="02040503050406030204" pitchFamily="18" charset="0"/>
                        </a:rPr>
                        <m:t>𝑏</m:t>
                      </m:r>
                      <m:r>
                        <a:rPr lang="en-US" altLang="zh-CN" i="1">
                          <a:latin typeface="Cambria Math"/>
                        </a:rPr>
                        <m:t>−</m:t>
                      </m:r>
                      <m:r>
                        <a:rPr lang="zh-CN" altLang="en-US" i="1">
                          <a:latin typeface="Cambria Math"/>
                        </a:rPr>
                        <m:t>𝜀</m:t>
                      </m:r>
                      <m:r>
                        <a:rPr lang="zh-CN" altLang="en-US" b="1" i="1">
                          <a:latin typeface="Cambria Math"/>
                        </a:rPr>
                        <m:t>∆</m:t>
                      </m:r>
                      <m:r>
                        <a:rPr lang="en-US" altLang="zh-CN" b="1" i="1">
                          <a:latin typeface="Cambria Math" panose="02040503050406030204" pitchFamily="18" charset="0"/>
                        </a:rPr>
                        <m:t>𝒃</m:t>
                      </m:r>
                    </m:oMath>
                  </m:oMathPara>
                </a14:m>
                <a:endParaRPr lang="en-US" altLang="zh-CN" b="1" dirty="0"/>
              </a:p>
              <a:p>
                <a:pPr marL="109537" indent="0">
                  <a:buNone/>
                </a:pPr>
                <a:r>
                  <a:rPr lang="zh-CN" altLang="en-US" dirty="0"/>
                  <a:t>  其中</a:t>
                </a:r>
                <a14:m>
                  <m:oMath xmlns:m="http://schemas.openxmlformats.org/officeDocument/2006/math">
                    <m:r>
                      <a:rPr lang="zh-CN" altLang="en-US" i="1">
                        <a:latin typeface="Cambria Math"/>
                      </a:rPr>
                      <m:t>𝜀</m:t>
                    </m:r>
                  </m:oMath>
                </a14:m>
                <a:r>
                  <a:rPr lang="zh-CN" altLang="en-US" dirty="0"/>
                  <a:t>是学习率。</a:t>
                </a:r>
                <a:endParaRPr lang="en-US" altLang="zh-CN" dirty="0"/>
              </a:p>
            </p:txBody>
          </p:sp>
        </mc:Choice>
        <mc:Fallback xmlns="">
          <p:sp>
            <p:nvSpPr>
              <p:cNvPr id="3" name="内容占位符 2">
                <a:extLst>
                  <a:ext uri="{FF2B5EF4-FFF2-40B4-BE49-F238E27FC236}">
                    <a16:creationId xmlns:a16="http://schemas.microsoft.com/office/drawing/2014/main" id="{E064A35D-886C-4BE2-8E64-CE3C2EE14EB1}"/>
                  </a:ext>
                </a:extLst>
              </p:cNvPr>
              <p:cNvSpPr>
                <a:spLocks noGrp="1" noRot="1" noChangeAspect="1" noMove="1" noResize="1" noEditPoints="1" noAdjustHandles="1" noChangeArrowheads="1" noChangeShapeType="1" noTextEdit="1"/>
              </p:cNvSpPr>
              <p:nvPr>
                <p:ph idx="1"/>
              </p:nvPr>
            </p:nvSpPr>
            <p:spPr>
              <a:blipFill>
                <a:blip r:embed="rId4"/>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153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A15DCF4-5DD8-4EB4-9632-40A9792B48A2}"/>
                  </a:ext>
                </a:extLst>
              </p:cNvPr>
              <p:cNvSpPr>
                <a:spLocks noGrp="1"/>
              </p:cNvSpPr>
              <p:nvPr>
                <p:ph idx="1"/>
              </p:nvPr>
            </p:nvSpPr>
            <p:spPr>
              <a:xfrm>
                <a:off x="1981200" y="1268760"/>
                <a:ext cx="8507288" cy="5567976"/>
              </a:xfrm>
            </p:spPr>
            <p:txBody>
              <a:bodyPr>
                <a:normAutofit fontScale="85000" lnSpcReduction="20000"/>
              </a:bodyPr>
              <a:lstStyle/>
              <a:p>
                <a:pPr marL="109537" indent="0">
                  <a:buNone/>
                </a:pPr>
                <a14:m>
                  <m:oMathPara xmlns:m="http://schemas.openxmlformats.org/officeDocument/2006/math">
                    <m:oMathParaPr>
                      <m:jc m:val="centerGroup"/>
                    </m:oMathParaPr>
                    <m:oMath xmlns:m="http://schemas.openxmlformats.org/officeDocument/2006/math">
                      <m:f>
                        <m:fPr>
                          <m:ctrlPr>
                            <a:rPr lang="en-US" altLang="zh-CN" sz="1600" i="1" smtClean="0">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z</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𝑗</m:t>
                          </m:r>
                        </m:sub>
                        <m:sup/>
                        <m:e>
                          <m:f>
                            <m:fPr>
                              <m:ctrlPr>
                                <a:rPr lang="en-US" altLang="zh-CN" sz="1600" i="1" smtClean="0">
                                  <a:solidFill>
                                    <a:srgbClr val="0070C0"/>
                                  </a:solidFill>
                                  <a:latin typeface="Cambria Math" panose="02040503050406030204" pitchFamily="18" charset="0"/>
                                </a:rPr>
                              </m:ctrlPr>
                            </m:fPr>
                            <m:num>
                              <m:r>
                                <a:rPr lang="zh-CN" altLang="en-US" sz="1600" i="1">
                                  <a:solidFill>
                                    <a:srgbClr val="0070C0"/>
                                  </a:solidFill>
                                  <a:latin typeface="Cambria Math" panose="02040503050406030204" pitchFamily="18" charset="0"/>
                                </a:rPr>
                                <m:t>𝜕</m:t>
                              </m:r>
                              <m:sSub>
                                <m:sSubPr>
                                  <m:ctrlPr>
                                    <a:rPr lang="en-US" altLang="zh-CN" sz="1600" i="1">
                                      <a:solidFill>
                                        <a:srgbClr val="0070C0"/>
                                      </a:solidFill>
                                      <a:latin typeface="Cambria Math" panose="02040503050406030204" pitchFamily="18" charset="0"/>
                                    </a:rPr>
                                  </m:ctrlPr>
                                </m:sSubPr>
                                <m:e>
                                  <m:r>
                                    <a:rPr lang="en-US" altLang="zh-CN" sz="1600" i="1">
                                      <a:solidFill>
                                        <a:srgbClr val="0070C0"/>
                                      </a:solidFill>
                                      <a:latin typeface="Cambria Math" panose="02040503050406030204" pitchFamily="18" charset="0"/>
                                    </a:rPr>
                                    <m:t>𝐶</m:t>
                                  </m:r>
                                </m:e>
                                <m:sub>
                                  <m:r>
                                    <a:rPr lang="en-US" altLang="zh-CN" sz="1600" i="1">
                                      <a:solidFill>
                                        <a:srgbClr val="0070C0"/>
                                      </a:solidFill>
                                      <a:latin typeface="Cambria Math" panose="02040503050406030204" pitchFamily="18" charset="0"/>
                                    </a:rPr>
                                    <m:t>𝑗</m:t>
                                  </m:r>
                                </m:sub>
                              </m:sSub>
                            </m:num>
                            <m:den>
                              <m:r>
                                <a:rPr lang="zh-CN" altLang="en-US" sz="1600" i="1">
                                  <a:solidFill>
                                    <a:srgbClr val="0070C0"/>
                                  </a:solidFill>
                                  <a:latin typeface="Cambria Math" panose="02040503050406030204" pitchFamily="18" charset="0"/>
                                </a:rPr>
                                <m:t>𝜕</m:t>
                              </m:r>
                              <m:sSub>
                                <m:sSubPr>
                                  <m:ctrlPr>
                                    <a:rPr lang="en-US" altLang="zh-CN" sz="1600" i="1">
                                      <a:solidFill>
                                        <a:srgbClr val="0070C0"/>
                                      </a:solidFill>
                                      <a:latin typeface="Cambria Math" panose="02040503050406030204" pitchFamily="18" charset="0"/>
                                    </a:rPr>
                                  </m:ctrlPr>
                                </m:sSubPr>
                                <m:e>
                                  <m:r>
                                    <a:rPr lang="en-US" altLang="zh-CN" sz="1600" i="1">
                                      <a:solidFill>
                                        <a:srgbClr val="0070C0"/>
                                      </a:solidFill>
                                      <a:latin typeface="Cambria Math" panose="02040503050406030204" pitchFamily="18" charset="0"/>
                                    </a:rPr>
                                    <m:t>𝑦</m:t>
                                  </m:r>
                                </m:e>
                                <m:sub>
                                  <m:r>
                                    <a:rPr lang="en-US" altLang="zh-CN" sz="1600" i="1">
                                      <a:solidFill>
                                        <a:srgbClr val="0070C0"/>
                                      </a:solidFill>
                                      <a:latin typeface="Cambria Math" panose="02040503050406030204" pitchFamily="18" charset="0"/>
                                    </a:rPr>
                                    <m:t>𝑗</m:t>
                                  </m:r>
                                </m:sub>
                              </m:sSub>
                            </m:den>
                          </m:f>
                          <m:f>
                            <m:fPr>
                              <m:ctrlPr>
                                <a:rPr lang="en-US" altLang="zh-CN" sz="1600" i="1" smtClean="0">
                                  <a:solidFill>
                                    <a:srgbClr val="C00000"/>
                                  </a:solidFill>
                                  <a:latin typeface="Cambria Math" panose="02040503050406030204" pitchFamily="18" charset="0"/>
                                </a:rPr>
                              </m:ctrlPr>
                            </m:fPr>
                            <m:num>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𝑦</m:t>
                                  </m:r>
                                </m:e>
                                <m:sub>
                                  <m:r>
                                    <a:rPr lang="en-US" altLang="zh-CN" sz="1600" i="1">
                                      <a:solidFill>
                                        <a:srgbClr val="C00000"/>
                                      </a:solidFill>
                                      <a:latin typeface="Cambria Math" panose="02040503050406030204" pitchFamily="18" charset="0"/>
                                    </a:rPr>
                                    <m:t>𝑗</m:t>
                                  </m:r>
                                </m:sub>
                              </m:sSub>
                            </m:num>
                            <m:den>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𝑧</m:t>
                                  </m:r>
                                </m:e>
                                <m:sub>
                                  <m:r>
                                    <a:rPr lang="en-US" altLang="zh-CN" sz="1600" i="1">
                                      <a:solidFill>
                                        <a:srgbClr val="C00000"/>
                                      </a:solidFill>
                                      <a:latin typeface="Cambria Math" panose="02040503050406030204" pitchFamily="18" charset="0"/>
                                    </a:rPr>
                                    <m:t>𝑖</m:t>
                                  </m:r>
                                </m:sub>
                              </m:sSub>
                            </m:den>
                          </m:f>
                        </m:e>
                      </m:nary>
                    </m:oMath>
                  </m:oMathPara>
                </a14:m>
                <a:endParaRPr lang="en-US" altLang="zh-CN" sz="1600" dirty="0"/>
              </a:p>
              <a:p>
                <a:pPr marL="109537" indent="0">
                  <a:buNone/>
                </a:pPr>
                <a14:m>
                  <m:oMathPara xmlns:m="http://schemas.openxmlformats.org/officeDocument/2006/math">
                    <m:oMathParaPr>
                      <m:jc m:val="centerGroup"/>
                    </m:oMathParaPr>
                    <m:oMath xmlns:m="http://schemas.openxmlformats.org/officeDocument/2006/math">
                      <m:f>
                        <m:fPr>
                          <m:ctrlPr>
                            <a:rPr lang="en-US" altLang="zh-CN" sz="1600" i="1" smtClean="0">
                              <a:solidFill>
                                <a:srgbClr val="0070C0"/>
                              </a:solidFill>
                              <a:latin typeface="Cambria Math" panose="02040503050406030204" pitchFamily="18" charset="0"/>
                            </a:rPr>
                          </m:ctrlPr>
                        </m:fPr>
                        <m:num>
                          <m:r>
                            <a:rPr lang="zh-CN" altLang="en-US" sz="1600" i="1">
                              <a:solidFill>
                                <a:srgbClr val="0070C0"/>
                              </a:solidFill>
                              <a:latin typeface="Cambria Math" panose="02040503050406030204" pitchFamily="18" charset="0"/>
                            </a:rPr>
                            <m:t>𝜕</m:t>
                          </m:r>
                          <m:sSub>
                            <m:sSubPr>
                              <m:ctrlPr>
                                <a:rPr lang="en-US" altLang="zh-CN" sz="1600" i="1">
                                  <a:solidFill>
                                    <a:srgbClr val="0070C0"/>
                                  </a:solidFill>
                                  <a:latin typeface="Cambria Math" panose="02040503050406030204" pitchFamily="18" charset="0"/>
                                </a:rPr>
                              </m:ctrlPr>
                            </m:sSubPr>
                            <m:e>
                              <m:r>
                                <a:rPr lang="en-US" altLang="zh-CN" sz="1600" i="1">
                                  <a:solidFill>
                                    <a:srgbClr val="0070C0"/>
                                  </a:solidFill>
                                  <a:latin typeface="Cambria Math" panose="02040503050406030204" pitchFamily="18" charset="0"/>
                                </a:rPr>
                                <m:t>𝐶</m:t>
                              </m:r>
                            </m:e>
                            <m:sub>
                              <m:r>
                                <a:rPr lang="en-US" altLang="zh-CN" sz="1600" i="1">
                                  <a:solidFill>
                                    <a:srgbClr val="0070C0"/>
                                  </a:solidFill>
                                  <a:latin typeface="Cambria Math" panose="02040503050406030204" pitchFamily="18" charset="0"/>
                                </a:rPr>
                                <m:t>𝑗</m:t>
                              </m:r>
                            </m:sub>
                          </m:sSub>
                        </m:num>
                        <m:den>
                          <m:r>
                            <a:rPr lang="zh-CN" altLang="en-US" sz="1600" i="1">
                              <a:solidFill>
                                <a:srgbClr val="0070C0"/>
                              </a:solidFill>
                              <a:latin typeface="Cambria Math" panose="02040503050406030204" pitchFamily="18" charset="0"/>
                            </a:rPr>
                            <m:t>𝜕</m:t>
                          </m:r>
                          <m:sSub>
                            <m:sSubPr>
                              <m:ctrlPr>
                                <a:rPr lang="en-US" altLang="zh-CN" sz="1600" i="1">
                                  <a:solidFill>
                                    <a:srgbClr val="0070C0"/>
                                  </a:solidFill>
                                  <a:latin typeface="Cambria Math" panose="02040503050406030204" pitchFamily="18" charset="0"/>
                                </a:rPr>
                              </m:ctrlPr>
                            </m:sSubPr>
                            <m:e>
                              <m:r>
                                <a:rPr lang="en-US" altLang="zh-CN" sz="1600" i="1">
                                  <a:solidFill>
                                    <a:srgbClr val="0070C0"/>
                                  </a:solidFill>
                                  <a:latin typeface="Cambria Math" panose="02040503050406030204" pitchFamily="18" charset="0"/>
                                </a:rPr>
                                <m:t>𝑦</m:t>
                              </m:r>
                            </m:e>
                            <m:sub>
                              <m:r>
                                <a:rPr lang="en-US" altLang="zh-CN" sz="1600" i="1">
                                  <a:solidFill>
                                    <a:srgbClr val="0070C0"/>
                                  </a:solidFill>
                                  <a:latin typeface="Cambria Math" panose="02040503050406030204" pitchFamily="18" charset="0"/>
                                </a:rPr>
                                <m:t>𝑗</m:t>
                              </m:r>
                            </m:sub>
                          </m:sSub>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𝑗</m:t>
                                  </m:r>
                                </m:sub>
                              </m:sSub>
                              <m:r>
                                <a:rPr lang="en-US" altLang="zh-CN" sz="1600" i="1">
                                  <a:latin typeface="Cambria Math" panose="02040503050406030204" pitchFamily="18" charset="0"/>
                                </a:rPr>
                                <m:t>𝑙𝑛</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den>
                      </m:f>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𝑗</m:t>
                          </m:r>
                        </m:sub>
                      </m:sSub>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den>
                      </m:f>
                    </m:oMath>
                  </m:oMathPara>
                </a14:m>
                <a:endParaRPr lang="en-US" altLang="zh-CN" sz="1600" dirty="0"/>
              </a:p>
              <a:p>
                <a:pPr marL="109537" indent="0">
                  <a:buNone/>
                </a:pPr>
                <a:r>
                  <a:rPr lang="zh-CN" altLang="en-US" sz="1600" dirty="0"/>
                  <a:t>如果</a:t>
                </a:r>
                <a14:m>
                  <m:oMath xmlns:m="http://schemas.openxmlformats.org/officeDocument/2006/math">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oMath>
                </a14:m>
                <a:r>
                  <a:rPr lang="en-US" altLang="zh-CN" sz="1600" dirty="0"/>
                  <a:t>,</a:t>
                </a:r>
              </a:p>
              <a:p>
                <a:pPr marL="109537" indent="0">
                  <a:buNone/>
                </a:pPr>
                <a14:m>
                  <m:oMathPara xmlns:m="http://schemas.openxmlformats.org/officeDocument/2006/math">
                    <m:oMathParaPr>
                      <m:jc m:val="centerGroup"/>
                    </m:oMathParaPr>
                    <m:oMath xmlns:m="http://schemas.openxmlformats.org/officeDocument/2006/math">
                      <m:f>
                        <m:fPr>
                          <m:ctrlPr>
                            <a:rPr lang="en-US" altLang="zh-CN" sz="1600" i="1" smtClean="0">
                              <a:solidFill>
                                <a:srgbClr val="C00000"/>
                              </a:solidFill>
                              <a:latin typeface="Cambria Math" panose="02040503050406030204" pitchFamily="18" charset="0"/>
                            </a:rPr>
                          </m:ctrlPr>
                        </m:fPr>
                        <m:num>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𝑦</m:t>
                              </m:r>
                            </m:e>
                            <m:sub>
                              <m:r>
                                <a:rPr lang="en-US" altLang="zh-CN" sz="1600" i="1">
                                  <a:solidFill>
                                    <a:srgbClr val="C00000"/>
                                  </a:solidFill>
                                  <a:latin typeface="Cambria Math" panose="02040503050406030204" pitchFamily="18" charset="0"/>
                                </a:rPr>
                                <m:t>𝑖</m:t>
                              </m:r>
                            </m:sub>
                          </m:sSub>
                        </m:num>
                        <m:den>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𝑧</m:t>
                              </m:r>
                            </m:e>
                            <m:sub>
                              <m:r>
                                <a:rPr lang="en-US" altLang="zh-CN" sz="1600" i="1">
                                  <a:solidFill>
                                    <a:srgbClr val="C00000"/>
                                  </a:solidFill>
                                  <a:latin typeface="Cambria Math" panose="02040503050406030204" pitchFamily="18" charset="0"/>
                                </a:rPr>
                                <m:t>𝑖</m:t>
                              </m:r>
                            </m:sub>
                          </m:sSub>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num>
                            <m:den>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den>
                          </m:f>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e>
                          </m:nary>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e>
                              </m:d>
                            </m:e>
                            <m:sup>
                              <m:r>
                                <a:rPr lang="en-US" altLang="zh-CN" sz="1600" i="1">
                                  <a:latin typeface="Cambria Math" panose="02040503050406030204" pitchFamily="18" charset="0"/>
                                </a:rPr>
                                <m:t>2</m:t>
                              </m:r>
                            </m:sup>
                          </m:sSup>
                        </m:num>
                        <m:den>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e>
                              </m:d>
                            </m:e>
                            <m:sup>
                              <m:r>
                                <a:rPr lang="en-US" altLang="zh-CN" sz="1600" i="1">
                                  <a:latin typeface="Cambria Math" panose="02040503050406030204" pitchFamily="18" charset="0"/>
                                </a:rPr>
                                <m:t>2</m:t>
                              </m:r>
                            </m:sup>
                          </m:sSup>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num>
                            <m:den>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den>
                          </m:f>
                        </m:e>
                      </m:d>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num>
                            <m:den>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den>
                          </m:f>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e>
                      </m:d>
                    </m:oMath>
                  </m:oMathPara>
                </a14:m>
                <a:endParaRPr lang="en-US" altLang="zh-CN" sz="1600" dirty="0"/>
              </a:p>
              <a:p>
                <a:pPr marL="109537" indent="0">
                  <a:buNone/>
                </a:pPr>
                <a:r>
                  <a:rPr lang="zh-CN" altLang="en-US" sz="1600" dirty="0"/>
                  <a:t>如果</a:t>
                </a:r>
                <a14:m>
                  <m:oMath xmlns:m="http://schemas.openxmlformats.org/officeDocument/2006/math">
                    <m:r>
                      <a:rPr lang="en-US" altLang="zh-CN" sz="1600" i="1">
                        <a:latin typeface="Cambria Math" panose="02040503050406030204" pitchFamily="18" charset="0"/>
                      </a:rPr>
                      <m:t>𝑖</m:t>
                    </m:r>
                    <m:r>
                      <a:rPr lang="en-US" altLang="zh-CN" sz="1600" i="1" dirty="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𝑗</m:t>
                    </m:r>
                  </m:oMath>
                </a14:m>
                <a:r>
                  <a:rPr lang="en-US" altLang="zh-CN" sz="1600" dirty="0"/>
                  <a:t>,</a:t>
                </a:r>
              </a:p>
              <a:p>
                <a:pPr marL="109537" indent="0">
                  <a:buNone/>
                </a:pPr>
                <a14:m>
                  <m:oMath xmlns:m="http://schemas.openxmlformats.org/officeDocument/2006/math">
                    <m:f>
                      <m:fPr>
                        <m:ctrlPr>
                          <a:rPr lang="en-US" altLang="zh-CN" sz="1600" i="1" smtClean="0">
                            <a:solidFill>
                              <a:srgbClr val="C00000"/>
                            </a:solidFill>
                            <a:latin typeface="Cambria Math" panose="02040503050406030204" pitchFamily="18" charset="0"/>
                          </a:rPr>
                        </m:ctrlPr>
                      </m:fPr>
                      <m:num>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𝑦</m:t>
                            </m:r>
                          </m:e>
                          <m:sub>
                            <m:r>
                              <a:rPr lang="en-US" altLang="zh-CN" sz="1600" i="1">
                                <a:solidFill>
                                  <a:srgbClr val="C00000"/>
                                </a:solidFill>
                                <a:latin typeface="Cambria Math" panose="02040503050406030204" pitchFamily="18" charset="0"/>
                              </a:rPr>
                              <m:t>𝑗</m:t>
                            </m:r>
                          </m:sub>
                        </m:sSub>
                      </m:num>
                      <m:den>
                        <m:r>
                          <a:rPr lang="zh-CN" altLang="en-US"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𝑧</m:t>
                            </m:r>
                          </m:e>
                          <m:sub>
                            <m:r>
                              <a:rPr lang="en-US" altLang="zh-CN" sz="1600" i="1">
                                <a:solidFill>
                                  <a:srgbClr val="C00000"/>
                                </a:solidFill>
                                <a:latin typeface="Cambria Math" panose="02040503050406030204" pitchFamily="18" charset="0"/>
                              </a:rPr>
                              <m:t>𝑖</m:t>
                            </m:r>
                          </m:sub>
                        </m:sSub>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𝑗</m:t>
                                    </m:r>
                                  </m:sub>
                                </m:sSub>
                              </m:sup>
                            </m:sSup>
                          </m:num>
                          <m:den>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den>
                        </m:f>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𝑗</m:t>
                            </m:r>
                          </m:sub>
                        </m:sSub>
                      </m:sup>
                    </m:sSup>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𝑘</m:t>
                                    </m:r>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𝑘</m:t>
                                            </m:r>
                                          </m:sub>
                                        </m:sSub>
                                      </m:sup>
                                    </m:sSup>
                                  </m:e>
                                </m:nary>
                              </m:den>
                            </m:f>
                          </m:e>
                        </m:d>
                      </m:e>
                      <m:sup>
                        <m:r>
                          <a:rPr lang="en-US" altLang="zh-CN" sz="1600" i="1">
                            <a:latin typeface="Cambria Math" panose="02040503050406030204" pitchFamily="18" charset="0"/>
                          </a:rPr>
                          <m:t>2</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sup>
                    </m:sSup>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oMath>
                </a14:m>
                <a:endParaRPr lang="en-US" altLang="zh-CN" sz="1600" dirty="0"/>
              </a:p>
              <a:p>
                <a:pPr marL="109537" indent="0">
                  <a:buNone/>
                </a:pPr>
                <a:endParaRPr lang="en-US" altLang="zh-CN" sz="1600" dirty="0"/>
              </a:p>
              <a:p>
                <a:pPr marL="109537" indent="0">
                  <a:buNone/>
                </a:pPr>
                <a14:m>
                  <m:oMathPara xmlns:m="http://schemas.openxmlformats.org/officeDocument/2006/math">
                    <m:oMathParaPr>
                      <m:jc m:val="left"/>
                    </m:oMathParaPr>
                    <m:oMath xmlns:m="http://schemas.openxmlformats.org/officeDocument/2006/math">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z</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𝑖</m:t>
                          </m:r>
                        </m:sub>
                        <m:sup/>
                        <m:e>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i="1">
                                      <a:latin typeface="Cambria Math" panose="02040503050406030204" pitchFamily="18" charset="0"/>
                                    </a:rPr>
                                    <m:t>𝑗</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den>
                          </m:f>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e>
                      </m:nary>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𝑖</m:t>
                          </m:r>
                        </m:sub>
                        <m:sup/>
                        <m:e>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i="1">
                                      <a:latin typeface="Cambria Math" panose="02040503050406030204" pitchFamily="18" charset="0"/>
                                    </a:rPr>
                                    <m:t>𝑗</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den>
                          </m:f>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e>
                      </m:nary>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𝑖</m:t>
                          </m:r>
                        </m:sub>
                        <m:sup/>
                        <m:e>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𝑗</m:t>
                              </m:r>
                            </m:sub>
                          </m:sSub>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den>
                          </m:f>
                          <m:d>
                            <m:dPr>
                              <m:ctrlPr>
                                <a:rPr lang="en-US" altLang="zh-CN" sz="1600" i="1">
                                  <a:latin typeface="Cambria Math" panose="02040503050406030204" pitchFamily="18" charset="0"/>
                                </a:rPr>
                              </m:ctrlPr>
                            </m:dPr>
                            <m:e>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m:rPr>
                                  <m:nor/>
                                </m:rPr>
                                <a:rPr lang="en-US" altLang="zh-CN" sz="1600" dirty="0"/>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e>
                      </m:nary>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𝑖</m:t>
                          </m:r>
                        </m:sub>
                      </m:sSub>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den>
                      </m:f>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e>
                          </m:d>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nary>
                        <m:naryPr>
                          <m:chr m:val="∑"/>
                          <m:limLoc m:val="subSup"/>
                          <m:supHide m:val="on"/>
                          <m:ctrlPr>
                            <a:rPr lang="en-US" altLang="zh-CN" sz="1600" i="1">
                              <a:latin typeface="Cambria Math" panose="02040503050406030204" pitchFamily="18" charset="0"/>
                            </a:rPr>
                          </m:ctrlPr>
                        </m:naryPr>
                        <m:sub>
                          <m:r>
                            <m:rPr>
                              <m:brk m:alnAt="9"/>
                            </m:rP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𝑖</m:t>
                          </m:r>
                        </m:sub>
                      </m:sSub>
                    </m:oMath>
                  </m:oMathPara>
                </a14:m>
                <a:endParaRPr lang="en-US" altLang="zh-CN" sz="1600" dirty="0"/>
              </a:p>
              <a:p>
                <a:pPr marL="109537" indent="0">
                  <a:buNone/>
                </a:pPr>
                <a:endParaRPr lang="en-US" altLang="zh-CN" sz="1600" dirty="0"/>
              </a:p>
              <a:p>
                <a:pPr marL="109537" indent="0">
                  <a:buNone/>
                </a:pPr>
                <a:r>
                  <a:rPr lang="zh-CN" altLang="en-US" sz="1600" dirty="0"/>
                  <a:t>针对分类问题，假定标签</a:t>
                </a:r>
                <a14:m>
                  <m:oMath xmlns:m="http://schemas.openxmlformats.org/officeDocument/2006/math">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𝑗</m:t>
                        </m:r>
                      </m:sub>
                    </m:sSub>
                  </m:oMath>
                </a14:m>
                <a:r>
                  <a:rPr lang="zh-CN" altLang="en-US" sz="1600" dirty="0"/>
                  <a:t>只有一个类别是</a:t>
                </a:r>
                <a:r>
                  <a:rPr lang="en-US" altLang="zh-CN" sz="1600" dirty="0"/>
                  <a:t>1</a:t>
                </a:r>
                <a:r>
                  <a:rPr lang="zh-CN" altLang="en-US" sz="1600" dirty="0"/>
                  <a:t>，其它为</a:t>
                </a:r>
                <a:r>
                  <a:rPr lang="en-US" altLang="zh-CN" sz="1600" dirty="0"/>
                  <a:t>0</a:t>
                </a:r>
                <a:r>
                  <a:rPr lang="zh-CN" altLang="en-US" sz="1600" dirty="0"/>
                  <a:t>，则</a:t>
                </a:r>
                <a:endParaRPr lang="en-US" altLang="zh-CN" sz="1600" dirty="0"/>
              </a:p>
              <a:p>
                <a:pPr marL="109537" indent="0" algn="ctr">
                  <a:buNone/>
                </a:pPr>
                <a14:m>
                  <m:oMath xmlns:m="http://schemas.openxmlformats.org/officeDocument/2006/math">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z</m:t>
                            </m:r>
                          </m:e>
                          <m:sub>
                            <m:r>
                              <a:rPr lang="en-US" altLang="zh-CN" sz="1600" i="1">
                                <a:latin typeface="Cambria Math" panose="02040503050406030204" pitchFamily="18" charset="0"/>
                              </a:rPr>
                              <m:t>𝑖</m:t>
                            </m:r>
                          </m:sub>
                        </m:sSub>
                      </m:den>
                    </m:f>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𝑦</m:t>
                            </m:r>
                          </m:e>
                        </m:acc>
                      </m:e>
                      <m:sub>
                        <m:r>
                          <a:rPr lang="en-US" altLang="zh-CN" sz="1600" i="1">
                            <a:latin typeface="Cambria Math" panose="02040503050406030204" pitchFamily="18" charset="0"/>
                          </a:rPr>
                          <m:t>𝑖</m:t>
                        </m:r>
                      </m:sub>
                    </m:sSub>
                  </m:oMath>
                </a14:m>
                <a:endParaRPr lang="en-US" altLang="zh-CN" sz="1600" dirty="0"/>
              </a:p>
              <a:p>
                <a:pPr marL="109537" indent="0" algn="ctr">
                  <a:buNone/>
                </a:pPr>
                <a:endParaRPr lang="en-US" altLang="zh-CN" sz="1600" dirty="0"/>
              </a:p>
              <a:p>
                <a:pPr marL="109537" indent="0" algn="ctr">
                  <a:buNone/>
                </a:pPr>
                <a14:m>
                  <m:oMathPara xmlns:m="http://schemas.openxmlformats.org/officeDocument/2006/math">
                    <m:oMathParaPr>
                      <m:jc m:val="center"/>
                    </m:oMathParaPr>
                    <m:oMath xmlns:m="http://schemas.openxmlformats.org/officeDocument/2006/math">
                      <m:r>
                        <a:rPr lang="zh-CN" altLang="en-US" sz="1600" b="1" i="1">
                          <a:latin typeface="Cambria Math"/>
                        </a:rPr>
                        <m:t>∆</m:t>
                      </m:r>
                      <m:r>
                        <a:rPr lang="en-US" altLang="zh-CN" sz="1600" b="1" i="1">
                          <a:latin typeface="Cambria Math" panose="02040503050406030204" pitchFamily="18" charset="0"/>
                        </a:rPr>
                        <m:t>𝑾</m:t>
                      </m:r>
                      <m:r>
                        <a:rPr lang="en-US" altLang="zh-CN" sz="1600" b="1" i="1">
                          <a:latin typeface="Cambria Math" panose="02040503050406030204" pitchFamily="18" charset="0"/>
                        </a:rPr>
                        <m:t> </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ea typeface="Cambria Math" panose="02040503050406030204" pitchFamily="18" charset="0"/>
                            </a:rPr>
                            <m:t>∇</m:t>
                          </m:r>
                        </m:e>
                        <m:sub>
                          <m:r>
                            <a:rPr lang="en-US" altLang="zh-CN" sz="1600" i="1">
                              <a:latin typeface="Cambria Math" panose="02040503050406030204" pitchFamily="18" charset="0"/>
                            </a:rPr>
                            <m:t>𝑊</m:t>
                          </m:r>
                        </m:sub>
                      </m:sSub>
                      <m:r>
                        <a:rPr lang="en-US" altLang="zh-CN" sz="1600" i="1">
                          <a:latin typeface="Cambria Math" panose="02040503050406030204" pitchFamily="18" charset="0"/>
                        </a:rPr>
                        <m:t>𝐶</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r>
                            <a:rPr lang="en-US" altLang="zh-CN" sz="1600" i="1">
                              <a:latin typeface="Cambria Math" panose="02040503050406030204" pitchFamily="18" charset="0"/>
                            </a:rPr>
                            <m:t>𝑊</m:t>
                          </m:r>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smtClean="0">
                                  <a:solidFill>
                                    <a:srgbClr val="FF0000"/>
                                  </a:solidFill>
                                  <a:latin typeface="Cambria Math" panose="02040503050406030204" pitchFamily="18" charset="0"/>
                                </a:rPr>
                              </m:ctrlPr>
                            </m:sSubPr>
                            <m:e>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𝑦</m:t>
                                  </m:r>
                                </m:e>
                                <m:sub>
                                  <m:r>
                                    <a:rPr lang="en-US" altLang="zh-CN" sz="1600" i="1">
                                      <a:solidFill>
                                        <a:srgbClr val="FF0000"/>
                                      </a:solidFill>
                                      <a:latin typeface="Cambria Math" panose="02040503050406030204" pitchFamily="18" charset="0"/>
                                    </a:rPr>
                                    <m:t>𝑖</m:t>
                                  </m:r>
                                </m:sub>
                              </m:sSub>
                              <m:r>
                                <a:rPr lang="en-US" altLang="zh-CN" sz="1600" b="0" i="1" smtClean="0">
                                  <a:solidFill>
                                    <a:srgbClr val="FF0000"/>
                                  </a:solidFill>
                                  <a:latin typeface="Cambria Math" panose="02040503050406030204" pitchFamily="18" charset="0"/>
                                </a:rPr>
                                <m:t>−</m:t>
                              </m:r>
                              <m:acc>
                                <m:accPr>
                                  <m:chr m:val="̂"/>
                                  <m:ctrlPr>
                                    <a:rPr lang="en-US" altLang="zh-CN" sz="1600" i="1">
                                      <a:solidFill>
                                        <a:srgbClr val="FF0000"/>
                                      </a:solidFill>
                                      <a:latin typeface="Cambria Math" panose="02040503050406030204" pitchFamily="18" charset="0"/>
                                    </a:rPr>
                                  </m:ctrlPr>
                                </m:accPr>
                                <m:e>
                                  <m:r>
                                    <a:rPr lang="en-US" altLang="zh-CN" sz="1600" i="1">
                                      <a:solidFill>
                                        <a:srgbClr val="FF0000"/>
                                      </a:solidFill>
                                      <a:latin typeface="Cambria Math" panose="02040503050406030204" pitchFamily="18" charset="0"/>
                                    </a:rPr>
                                    <m:t>𝑦</m:t>
                                  </m:r>
                                </m:e>
                              </m:acc>
                            </m:e>
                            <m:sub>
                              <m:r>
                                <a:rPr lang="en-US" altLang="zh-CN" sz="1600" i="1">
                                  <a:solidFill>
                                    <a:srgbClr val="FF0000"/>
                                  </a:solidFill>
                                  <a:latin typeface="Cambria Math" panose="02040503050406030204" pitchFamily="18" charset="0"/>
                                </a:rPr>
                                <m:t>𝑖</m:t>
                              </m:r>
                            </m:sub>
                          </m:sSub>
                        </m:e>
                      </m:d>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𝑇</m:t>
                          </m:r>
                        </m:sup>
                      </m:sSup>
                    </m:oMath>
                  </m:oMathPara>
                </a14:m>
                <a:endParaRPr lang="en-US" altLang="zh-CN" sz="1600" dirty="0"/>
              </a:p>
              <a:p>
                <a:pPr marL="109537" indent="0" algn="ctr">
                  <a:buNone/>
                </a:pPr>
                <a14:m>
                  <m:oMathPara xmlns:m="http://schemas.openxmlformats.org/officeDocument/2006/math">
                    <m:oMathParaPr>
                      <m:jc m:val="center"/>
                    </m:oMathParaPr>
                    <m:oMath xmlns:m="http://schemas.openxmlformats.org/officeDocument/2006/math">
                      <m:r>
                        <a:rPr lang="zh-CN" altLang="en-US" sz="1600" b="1" i="1">
                          <a:latin typeface="Cambria Math"/>
                        </a:rPr>
                        <m:t>∆</m:t>
                      </m:r>
                      <m:r>
                        <a:rPr lang="en-US" altLang="zh-CN" sz="1600" b="1" i="1">
                          <a:latin typeface="Cambria Math" panose="02040503050406030204" pitchFamily="18" charset="0"/>
                        </a:rPr>
                        <m:t>𝒃</m:t>
                      </m:r>
                      <m:r>
                        <a:rPr lang="en-US" altLang="zh-CN" sz="1600" b="1" i="1">
                          <a:latin typeface="Cambria Math" panose="02040503050406030204" pitchFamily="18" charset="0"/>
                        </a:rPr>
                        <m:t> </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ea typeface="Cambria Math" panose="02040503050406030204" pitchFamily="18" charset="0"/>
                            </a:rPr>
                            <m:t>∇</m:t>
                          </m:r>
                        </m:e>
                        <m:sub>
                          <m:r>
                            <a:rPr lang="en-US" altLang="zh-CN" sz="1600" i="1">
                              <a:latin typeface="Cambria Math" panose="02040503050406030204" pitchFamily="18" charset="0"/>
                              <a:ea typeface="Cambria Math" panose="02040503050406030204" pitchFamily="18" charset="0"/>
                            </a:rPr>
                            <m:t>𝑏</m:t>
                          </m:r>
                        </m:sub>
                      </m:sSub>
                      <m:r>
                        <a:rPr lang="en-US" altLang="zh-CN" sz="1600" i="1">
                          <a:latin typeface="Cambria Math" panose="02040503050406030204" pitchFamily="18" charset="0"/>
                        </a:rPr>
                        <m:t>𝐶</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r>
                            <a:rPr lang="en-US" altLang="zh-CN" sz="1600" i="1">
                              <a:latin typeface="Cambria Math" panose="02040503050406030204" pitchFamily="18" charset="0"/>
                            </a:rPr>
                            <m:t>𝑏</m:t>
                          </m:r>
                        </m:den>
                      </m:f>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r>
                            <a:rPr lang="en-US" altLang="zh-CN" sz="1600" i="1">
                              <a:latin typeface="Cambria Math" panose="02040503050406030204" pitchFamily="18" charset="0"/>
                            </a:rPr>
                            <m:t>𝐶</m:t>
                          </m:r>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den>
                      </m:f>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𝑖</m:t>
                              </m:r>
                            </m:sub>
                          </m:sSub>
                        </m:num>
                        <m:den>
                          <m:r>
                            <a:rPr lang="zh-CN" altLang="en-US" sz="1600" i="1">
                              <a:latin typeface="Cambria Math" panose="02040503050406030204" pitchFamily="18" charset="0"/>
                            </a:rPr>
                            <m:t>𝜕</m:t>
                          </m:r>
                          <m:r>
                            <a:rPr lang="en-US" altLang="zh-CN" sz="1600" i="1">
                              <a:latin typeface="Cambria Math" panose="02040503050406030204" pitchFamily="18" charset="0"/>
                            </a:rPr>
                            <m:t>𝑏</m:t>
                          </m:r>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smtClean="0">
                                  <a:solidFill>
                                    <a:srgbClr val="FF0000"/>
                                  </a:solidFill>
                                  <a:latin typeface="Cambria Math" panose="02040503050406030204" pitchFamily="18" charset="0"/>
                                </a:rPr>
                              </m:ctrlPr>
                            </m:sSubPr>
                            <m:e>
                              <m:sSub>
                                <m:sSubPr>
                                  <m:ctrlPr>
                                    <a:rPr lang="en-US"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𝑦</m:t>
                                  </m:r>
                                </m:e>
                                <m:sub>
                                  <m:r>
                                    <a:rPr lang="en-US" altLang="zh-CN" sz="1600" i="1">
                                      <a:solidFill>
                                        <a:srgbClr val="FF0000"/>
                                      </a:solidFill>
                                      <a:latin typeface="Cambria Math" panose="02040503050406030204" pitchFamily="18" charset="0"/>
                                    </a:rPr>
                                    <m:t>𝑖</m:t>
                                  </m:r>
                                </m:sub>
                              </m:sSub>
                              <m:r>
                                <a:rPr lang="en-US" altLang="zh-CN" sz="1600" i="1">
                                  <a:solidFill>
                                    <a:srgbClr val="FF0000"/>
                                  </a:solidFill>
                                  <a:latin typeface="Cambria Math" panose="02040503050406030204" pitchFamily="18" charset="0"/>
                                </a:rPr>
                                <m:t>−</m:t>
                              </m:r>
                              <m:acc>
                                <m:accPr>
                                  <m:chr m:val="̂"/>
                                  <m:ctrlPr>
                                    <a:rPr lang="en-US" altLang="zh-CN" sz="1600" i="1">
                                      <a:solidFill>
                                        <a:srgbClr val="FF0000"/>
                                      </a:solidFill>
                                      <a:latin typeface="Cambria Math" panose="02040503050406030204" pitchFamily="18" charset="0"/>
                                    </a:rPr>
                                  </m:ctrlPr>
                                </m:accPr>
                                <m:e>
                                  <m:r>
                                    <a:rPr lang="en-US" altLang="zh-CN" sz="1600" i="1">
                                      <a:solidFill>
                                        <a:srgbClr val="FF0000"/>
                                      </a:solidFill>
                                      <a:latin typeface="Cambria Math" panose="02040503050406030204" pitchFamily="18" charset="0"/>
                                    </a:rPr>
                                    <m:t>𝑦</m:t>
                                  </m:r>
                                </m:e>
                              </m:acc>
                            </m:e>
                            <m:sub>
                              <m:r>
                                <a:rPr lang="en-US" altLang="zh-CN" sz="1600" i="1" smtClean="0">
                                  <a:solidFill>
                                    <a:srgbClr val="FF0000"/>
                                  </a:solidFill>
                                  <a:latin typeface="Cambria Math" panose="02040503050406030204" pitchFamily="18" charset="0"/>
                                </a:rPr>
                                <m:t>𝑖</m:t>
                              </m:r>
                            </m:sub>
                          </m:sSub>
                        </m:e>
                      </m:d>
                    </m:oMath>
                  </m:oMathPara>
                </a14:m>
                <a:endParaRPr lang="en-US" altLang="zh-CN" sz="1600" dirty="0"/>
              </a:p>
              <a:p>
                <a:pPr marL="109537" indent="0">
                  <a:buNone/>
                </a:pPr>
                <a:endParaRPr lang="en-US" altLang="zh-CN" sz="1600" dirty="0"/>
              </a:p>
              <a:p>
                <a:pPr marL="109537" indent="0">
                  <a:buNone/>
                </a:pPr>
                <a:endParaRPr lang="en-US" altLang="zh-CN" sz="1600" dirty="0"/>
              </a:p>
              <a:p>
                <a:pPr marL="109537" indent="0">
                  <a:buNone/>
                </a:pPr>
                <a:endParaRPr lang="zh-CN" altLang="en-US" sz="1600" dirty="0"/>
              </a:p>
            </p:txBody>
          </p:sp>
        </mc:Choice>
        <mc:Fallback xmlns="">
          <p:sp>
            <p:nvSpPr>
              <p:cNvPr id="2" name="内容占位符 1">
                <a:extLst>
                  <a:ext uri="{FF2B5EF4-FFF2-40B4-BE49-F238E27FC236}">
                    <a16:creationId xmlns:a16="http://schemas.microsoft.com/office/drawing/2014/main" id="{BA15DCF4-5DD8-4EB4-9632-40A9792B48A2}"/>
                  </a:ext>
                </a:extLst>
              </p:cNvPr>
              <p:cNvSpPr>
                <a:spLocks noGrp="1" noRot="1" noChangeAspect="1" noMove="1" noResize="1" noEditPoints="1" noAdjustHandles="1" noChangeArrowheads="1" noChangeShapeType="1" noTextEdit="1"/>
              </p:cNvSpPr>
              <p:nvPr>
                <p:ph idx="1"/>
              </p:nvPr>
            </p:nvSpPr>
            <p:spPr>
              <a:xfrm>
                <a:off x="1981200" y="1268760"/>
                <a:ext cx="8507288" cy="5567976"/>
              </a:xfrm>
              <a:blipFill>
                <a:blip r:embed="rId2"/>
                <a:stretch>
                  <a:fillRect t="-135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F8627830-4D86-49EF-BD1D-024E09B67532}"/>
              </a:ext>
            </a:extLst>
          </p:cNvPr>
          <p:cNvSpPr>
            <a:spLocks noGrp="1"/>
          </p:cNvSpPr>
          <p:nvPr>
            <p:ph type="title"/>
          </p:nvPr>
        </p:nvSpPr>
        <p:spPr/>
        <p:txBody>
          <a:bodyPr/>
          <a:lstStyle/>
          <a:p>
            <a:r>
              <a:rPr lang="zh-CN" altLang="en-US" dirty="0"/>
              <a:t>推导过程</a:t>
            </a:r>
          </a:p>
        </p:txBody>
      </p:sp>
    </p:spTree>
    <p:extLst>
      <p:ext uri="{BB962C8B-B14F-4D97-AF65-F5344CB8AC3E}">
        <p14:creationId xmlns:p14="http://schemas.microsoft.com/office/powerpoint/2010/main" val="178266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1EFCE-A000-4A3A-913B-2B5A3C4711E0}"/>
              </a:ext>
            </a:extLst>
          </p:cNvPr>
          <p:cNvSpPr>
            <a:spLocks noGrp="1"/>
          </p:cNvSpPr>
          <p:nvPr>
            <p:ph type="title"/>
          </p:nvPr>
        </p:nvSpPr>
        <p:spPr/>
        <p:txBody>
          <a:bodyPr/>
          <a:lstStyle/>
          <a:p>
            <a:r>
              <a:rPr lang="en-US" altLang="zh-CN" dirty="0"/>
              <a:t>7.3 DNN</a:t>
            </a:r>
            <a:r>
              <a:rPr lang="zh-CN" altLang="zh-CN" dirty="0"/>
              <a:t>与</a:t>
            </a:r>
            <a:r>
              <a:rPr lang="en-US" altLang="zh-CN" dirty="0"/>
              <a:t>HMM</a:t>
            </a:r>
            <a:r>
              <a:rPr lang="zh-CN" altLang="zh-CN" dirty="0"/>
              <a:t>的结合</a:t>
            </a:r>
          </a:p>
        </p:txBody>
      </p:sp>
      <p:sp>
        <p:nvSpPr>
          <p:cNvPr id="3" name="内容占位符 2">
            <a:extLst>
              <a:ext uri="{FF2B5EF4-FFF2-40B4-BE49-F238E27FC236}">
                <a16:creationId xmlns:a16="http://schemas.microsoft.com/office/drawing/2014/main" id="{C36FA257-4CFA-48FF-AAD8-4CB552A8C822}"/>
              </a:ext>
            </a:extLst>
          </p:cNvPr>
          <p:cNvSpPr>
            <a:spLocks noGrp="1"/>
          </p:cNvSpPr>
          <p:nvPr>
            <p:ph idx="1"/>
          </p:nvPr>
        </p:nvSpPr>
        <p:spPr>
          <a:xfrm>
            <a:off x="845288" y="1388424"/>
            <a:ext cx="10515600" cy="1729413"/>
          </a:xfrm>
        </p:spPr>
        <p:txBody>
          <a:bodyPr>
            <a:normAutofit/>
          </a:bodyPr>
          <a:lstStyle/>
          <a:p>
            <a:r>
              <a:rPr lang="en-US" altLang="zh-CN" sz="2400" dirty="0"/>
              <a:t>GMM </a:t>
            </a:r>
            <a:r>
              <a:rPr lang="zh-CN" altLang="zh-CN" sz="2400" dirty="0"/>
              <a:t>本质上仍属于浅层结构，表征能力不够强，且要求特征元素之间相互独立。而</a:t>
            </a:r>
            <a:r>
              <a:rPr lang="en-US" altLang="zh-CN" sz="2400" dirty="0"/>
              <a:t>DNN</a:t>
            </a:r>
            <a:r>
              <a:rPr lang="zh-CN" altLang="zh-CN" sz="2400" dirty="0"/>
              <a:t>拥有更强的表征能力，能够对复杂的语音变化情况进行建模。</a:t>
            </a:r>
            <a:endParaRPr lang="en-US" altLang="zh-CN" sz="2400" dirty="0"/>
          </a:p>
          <a:p>
            <a:r>
              <a:rPr lang="en-US" altLang="zh-CN" sz="2400" dirty="0"/>
              <a:t>GMM</a:t>
            </a:r>
            <a:r>
              <a:rPr lang="zh-CN" altLang="en-US" sz="2400" dirty="0"/>
              <a:t>被</a:t>
            </a:r>
            <a:r>
              <a:rPr lang="en-US" altLang="zh-CN" sz="2400" dirty="0">
                <a:solidFill>
                  <a:srgbClr val="FF0000"/>
                </a:solidFill>
              </a:rPr>
              <a:t>DNN</a:t>
            </a:r>
            <a:r>
              <a:rPr lang="zh-CN" altLang="en-US" sz="2400" dirty="0"/>
              <a:t>替代；</a:t>
            </a:r>
            <a:endParaRPr lang="en-US" altLang="zh-CN" sz="2400" dirty="0"/>
          </a:p>
        </p:txBody>
      </p:sp>
      <p:grpSp>
        <p:nvGrpSpPr>
          <p:cNvPr id="4" name="组合 3">
            <a:extLst>
              <a:ext uri="{FF2B5EF4-FFF2-40B4-BE49-F238E27FC236}">
                <a16:creationId xmlns:a16="http://schemas.microsoft.com/office/drawing/2014/main" id="{A0621953-F5D0-4352-9E35-9E739985B14C}"/>
              </a:ext>
            </a:extLst>
          </p:cNvPr>
          <p:cNvGrpSpPr/>
          <p:nvPr/>
        </p:nvGrpSpPr>
        <p:grpSpPr>
          <a:xfrm>
            <a:off x="1933704" y="3159434"/>
            <a:ext cx="8324592" cy="2617581"/>
            <a:chOff x="538412" y="1099451"/>
            <a:chExt cx="8324592" cy="2617581"/>
          </a:xfrm>
        </p:grpSpPr>
        <p:sp>
          <p:nvSpPr>
            <p:cNvPr id="5" name="Rectangle 50">
              <a:extLst>
                <a:ext uri="{FF2B5EF4-FFF2-40B4-BE49-F238E27FC236}">
                  <a16:creationId xmlns:a16="http://schemas.microsoft.com/office/drawing/2014/main" id="{6C7CE3D7-9964-4AB6-922A-5F7C80D24EC3}"/>
                </a:ext>
              </a:extLst>
            </p:cNvPr>
            <p:cNvSpPr>
              <a:spLocks noChangeArrowheads="1"/>
            </p:cNvSpPr>
            <p:nvPr/>
          </p:nvSpPr>
          <p:spPr bwMode="auto">
            <a:xfrm>
              <a:off x="538412" y="2420966"/>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Freeform 51">
              <a:extLst>
                <a:ext uri="{FF2B5EF4-FFF2-40B4-BE49-F238E27FC236}">
                  <a16:creationId xmlns:a16="http://schemas.microsoft.com/office/drawing/2014/main" id="{737643F4-4A2C-4502-8B35-B0BA6F4B120C}"/>
                </a:ext>
              </a:extLst>
            </p:cNvPr>
            <p:cNvSpPr>
              <a:spLocks/>
            </p:cNvSpPr>
            <p:nvPr/>
          </p:nvSpPr>
          <p:spPr bwMode="auto">
            <a:xfrm>
              <a:off x="602590" y="2502101"/>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7" name="Rectangle 50">
              <a:extLst>
                <a:ext uri="{FF2B5EF4-FFF2-40B4-BE49-F238E27FC236}">
                  <a16:creationId xmlns:a16="http://schemas.microsoft.com/office/drawing/2014/main" id="{BD53FD76-5EC9-414A-8D04-1F46C65A2A50}"/>
                </a:ext>
              </a:extLst>
            </p:cNvPr>
            <p:cNvSpPr>
              <a:spLocks noChangeArrowheads="1"/>
            </p:cNvSpPr>
            <p:nvPr/>
          </p:nvSpPr>
          <p:spPr bwMode="auto">
            <a:xfrm>
              <a:off x="1148915" y="2419460"/>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Freeform 51">
              <a:extLst>
                <a:ext uri="{FF2B5EF4-FFF2-40B4-BE49-F238E27FC236}">
                  <a16:creationId xmlns:a16="http://schemas.microsoft.com/office/drawing/2014/main" id="{D612991D-16ED-4BEF-B4BB-B02C0BEDF1DC}"/>
                </a:ext>
              </a:extLst>
            </p:cNvPr>
            <p:cNvSpPr>
              <a:spLocks/>
            </p:cNvSpPr>
            <p:nvPr/>
          </p:nvSpPr>
          <p:spPr bwMode="auto">
            <a:xfrm>
              <a:off x="1213093" y="2489962"/>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9" name="Rectangle 50">
              <a:extLst>
                <a:ext uri="{FF2B5EF4-FFF2-40B4-BE49-F238E27FC236}">
                  <a16:creationId xmlns:a16="http://schemas.microsoft.com/office/drawing/2014/main" id="{EB7DB636-C64F-47DB-8F1B-C44389D7AF0E}"/>
                </a:ext>
              </a:extLst>
            </p:cNvPr>
            <p:cNvSpPr>
              <a:spLocks noChangeArrowheads="1"/>
            </p:cNvSpPr>
            <p:nvPr/>
          </p:nvSpPr>
          <p:spPr bwMode="auto">
            <a:xfrm>
              <a:off x="1650811" y="3138496"/>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Freeform 51">
              <a:extLst>
                <a:ext uri="{FF2B5EF4-FFF2-40B4-BE49-F238E27FC236}">
                  <a16:creationId xmlns:a16="http://schemas.microsoft.com/office/drawing/2014/main" id="{6A4EF338-53BA-42D8-A36E-0750D3EBCD50}"/>
                </a:ext>
              </a:extLst>
            </p:cNvPr>
            <p:cNvSpPr>
              <a:spLocks/>
            </p:cNvSpPr>
            <p:nvPr/>
          </p:nvSpPr>
          <p:spPr bwMode="auto">
            <a:xfrm>
              <a:off x="1714989" y="3219631"/>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1" name="Rectangle 50">
              <a:extLst>
                <a:ext uri="{FF2B5EF4-FFF2-40B4-BE49-F238E27FC236}">
                  <a16:creationId xmlns:a16="http://schemas.microsoft.com/office/drawing/2014/main" id="{CB3FBDD2-12F7-4824-B968-4E6712EACCD5}"/>
                </a:ext>
              </a:extLst>
            </p:cNvPr>
            <p:cNvSpPr>
              <a:spLocks noChangeArrowheads="1"/>
            </p:cNvSpPr>
            <p:nvPr/>
          </p:nvSpPr>
          <p:spPr bwMode="auto">
            <a:xfrm>
              <a:off x="2261314" y="3136990"/>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Freeform 51">
              <a:extLst>
                <a:ext uri="{FF2B5EF4-FFF2-40B4-BE49-F238E27FC236}">
                  <a16:creationId xmlns:a16="http://schemas.microsoft.com/office/drawing/2014/main" id="{53D1F2D8-60DA-43F9-9E94-AE09085C835B}"/>
                </a:ext>
              </a:extLst>
            </p:cNvPr>
            <p:cNvSpPr>
              <a:spLocks/>
            </p:cNvSpPr>
            <p:nvPr/>
          </p:nvSpPr>
          <p:spPr bwMode="auto">
            <a:xfrm>
              <a:off x="2325492" y="3207492"/>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cxnSp>
          <p:nvCxnSpPr>
            <p:cNvPr id="13" name="直接连接符 12">
              <a:extLst>
                <a:ext uri="{FF2B5EF4-FFF2-40B4-BE49-F238E27FC236}">
                  <a16:creationId xmlns:a16="http://schemas.microsoft.com/office/drawing/2014/main" id="{E757F2E7-0A32-40B2-B13A-621C66D9867C}"/>
                </a:ext>
              </a:extLst>
            </p:cNvPr>
            <p:cNvCxnSpPr>
              <a:endCxn id="9" idx="0"/>
            </p:cNvCxnSpPr>
            <p:nvPr/>
          </p:nvCxnSpPr>
          <p:spPr>
            <a:xfrm flipH="1">
              <a:off x="1927130" y="1900002"/>
              <a:ext cx="321839" cy="1238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5D54333-42D6-40B2-9F9D-5777B4D4356E}"/>
                </a:ext>
              </a:extLst>
            </p:cNvPr>
            <p:cNvCxnSpPr>
              <a:endCxn id="11" idx="0"/>
            </p:cNvCxnSpPr>
            <p:nvPr/>
          </p:nvCxnSpPr>
          <p:spPr>
            <a:xfrm>
              <a:off x="2248969" y="1900002"/>
              <a:ext cx="288664" cy="12369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50">
              <a:extLst>
                <a:ext uri="{FF2B5EF4-FFF2-40B4-BE49-F238E27FC236}">
                  <a16:creationId xmlns:a16="http://schemas.microsoft.com/office/drawing/2014/main" id="{2C7164C0-9CAD-47FC-80A3-A4964D9BD4AA}"/>
                </a:ext>
              </a:extLst>
            </p:cNvPr>
            <p:cNvSpPr>
              <a:spLocks noChangeArrowheads="1"/>
            </p:cNvSpPr>
            <p:nvPr/>
          </p:nvSpPr>
          <p:spPr bwMode="auto">
            <a:xfrm>
              <a:off x="2781673" y="2420322"/>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Freeform 51">
              <a:extLst>
                <a:ext uri="{FF2B5EF4-FFF2-40B4-BE49-F238E27FC236}">
                  <a16:creationId xmlns:a16="http://schemas.microsoft.com/office/drawing/2014/main" id="{8A6DFD28-B90C-4359-828B-2FB3FD907E77}"/>
                </a:ext>
              </a:extLst>
            </p:cNvPr>
            <p:cNvSpPr>
              <a:spLocks/>
            </p:cNvSpPr>
            <p:nvPr/>
          </p:nvSpPr>
          <p:spPr bwMode="auto">
            <a:xfrm>
              <a:off x="2845851" y="2501457"/>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17" name="Rectangle 50">
              <a:extLst>
                <a:ext uri="{FF2B5EF4-FFF2-40B4-BE49-F238E27FC236}">
                  <a16:creationId xmlns:a16="http://schemas.microsoft.com/office/drawing/2014/main" id="{F19E054A-E65A-44E0-A832-734808243A77}"/>
                </a:ext>
              </a:extLst>
            </p:cNvPr>
            <p:cNvSpPr>
              <a:spLocks noChangeArrowheads="1"/>
            </p:cNvSpPr>
            <p:nvPr/>
          </p:nvSpPr>
          <p:spPr bwMode="auto">
            <a:xfrm>
              <a:off x="3392176" y="2418816"/>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Freeform 51">
              <a:extLst>
                <a:ext uri="{FF2B5EF4-FFF2-40B4-BE49-F238E27FC236}">
                  <a16:creationId xmlns:a16="http://schemas.microsoft.com/office/drawing/2014/main" id="{752452BA-3AAA-44FF-89BD-8348A0E15020}"/>
                </a:ext>
              </a:extLst>
            </p:cNvPr>
            <p:cNvSpPr>
              <a:spLocks/>
            </p:cNvSpPr>
            <p:nvPr/>
          </p:nvSpPr>
          <p:spPr bwMode="auto">
            <a:xfrm>
              <a:off x="3456354" y="2489318"/>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cxnSp>
          <p:nvCxnSpPr>
            <p:cNvPr id="19" name="直接连接符 18">
              <a:extLst>
                <a:ext uri="{FF2B5EF4-FFF2-40B4-BE49-F238E27FC236}">
                  <a16:creationId xmlns:a16="http://schemas.microsoft.com/office/drawing/2014/main" id="{C95948D8-D32A-4AF8-A12A-940506A32E88}"/>
                </a:ext>
              </a:extLst>
            </p:cNvPr>
            <p:cNvCxnSpPr>
              <a:stCxn id="5" idx="0"/>
            </p:cNvCxnSpPr>
            <p:nvPr/>
          </p:nvCxnSpPr>
          <p:spPr>
            <a:xfrm flipV="1">
              <a:off x="814731" y="1890063"/>
              <a:ext cx="714158" cy="530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19CACE4-53CD-4218-9A9A-F9DB9C89C73B}"/>
                </a:ext>
              </a:extLst>
            </p:cNvPr>
            <p:cNvCxnSpPr>
              <a:endCxn id="7" idx="0"/>
            </p:cNvCxnSpPr>
            <p:nvPr/>
          </p:nvCxnSpPr>
          <p:spPr>
            <a:xfrm flipH="1">
              <a:off x="1425234" y="1890063"/>
              <a:ext cx="103655" cy="529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8B9F584-2CCB-4591-9CBA-A1C873D6018C}"/>
                </a:ext>
              </a:extLst>
            </p:cNvPr>
            <p:cNvCxnSpPr>
              <a:stCxn id="15" idx="0"/>
            </p:cNvCxnSpPr>
            <p:nvPr/>
          </p:nvCxnSpPr>
          <p:spPr>
            <a:xfrm flipH="1" flipV="1">
              <a:off x="2969097" y="1900002"/>
              <a:ext cx="88895" cy="5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1445A6-D4CA-4EC9-ADFC-3E8538FA3D1F}"/>
                </a:ext>
              </a:extLst>
            </p:cNvPr>
            <p:cNvCxnSpPr>
              <a:endCxn id="17" idx="0"/>
            </p:cNvCxnSpPr>
            <p:nvPr/>
          </p:nvCxnSpPr>
          <p:spPr>
            <a:xfrm>
              <a:off x="2969097" y="1900002"/>
              <a:ext cx="699398" cy="5188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50">
              <a:extLst>
                <a:ext uri="{FF2B5EF4-FFF2-40B4-BE49-F238E27FC236}">
                  <a16:creationId xmlns:a16="http://schemas.microsoft.com/office/drawing/2014/main" id="{95BD2A11-90E0-42AF-9028-3D3C8F1842F9}"/>
                </a:ext>
              </a:extLst>
            </p:cNvPr>
            <p:cNvSpPr>
              <a:spLocks noChangeArrowheads="1"/>
            </p:cNvSpPr>
            <p:nvPr/>
          </p:nvSpPr>
          <p:spPr bwMode="auto">
            <a:xfrm>
              <a:off x="5456602" y="2433027"/>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Freeform 51">
              <a:extLst>
                <a:ext uri="{FF2B5EF4-FFF2-40B4-BE49-F238E27FC236}">
                  <a16:creationId xmlns:a16="http://schemas.microsoft.com/office/drawing/2014/main" id="{DE065573-B4D0-43A1-9AE3-1D5348C71DAB}"/>
                </a:ext>
              </a:extLst>
            </p:cNvPr>
            <p:cNvSpPr>
              <a:spLocks/>
            </p:cNvSpPr>
            <p:nvPr/>
          </p:nvSpPr>
          <p:spPr bwMode="auto">
            <a:xfrm>
              <a:off x="5520780" y="2514162"/>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5" name="Rectangle 50">
              <a:extLst>
                <a:ext uri="{FF2B5EF4-FFF2-40B4-BE49-F238E27FC236}">
                  <a16:creationId xmlns:a16="http://schemas.microsoft.com/office/drawing/2014/main" id="{4D295757-0EEF-485C-8B64-EF94F590B0D7}"/>
                </a:ext>
              </a:extLst>
            </p:cNvPr>
            <p:cNvSpPr>
              <a:spLocks noChangeArrowheads="1"/>
            </p:cNvSpPr>
            <p:nvPr/>
          </p:nvSpPr>
          <p:spPr bwMode="auto">
            <a:xfrm>
              <a:off x="6067105" y="2431521"/>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Freeform 51">
              <a:extLst>
                <a:ext uri="{FF2B5EF4-FFF2-40B4-BE49-F238E27FC236}">
                  <a16:creationId xmlns:a16="http://schemas.microsoft.com/office/drawing/2014/main" id="{51E7DE2C-63C6-4C2D-A28B-95E70CA3B0B2}"/>
                </a:ext>
              </a:extLst>
            </p:cNvPr>
            <p:cNvSpPr>
              <a:spLocks/>
            </p:cNvSpPr>
            <p:nvPr/>
          </p:nvSpPr>
          <p:spPr bwMode="auto">
            <a:xfrm>
              <a:off x="6131283" y="2502023"/>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7" name="Rectangle 50">
              <a:extLst>
                <a:ext uri="{FF2B5EF4-FFF2-40B4-BE49-F238E27FC236}">
                  <a16:creationId xmlns:a16="http://schemas.microsoft.com/office/drawing/2014/main" id="{F3FF46F2-AE8A-4045-8F70-FE3C7453C7CE}"/>
                </a:ext>
              </a:extLst>
            </p:cNvPr>
            <p:cNvSpPr>
              <a:spLocks noChangeArrowheads="1"/>
            </p:cNvSpPr>
            <p:nvPr/>
          </p:nvSpPr>
          <p:spPr bwMode="auto">
            <a:xfrm>
              <a:off x="6569001" y="3150557"/>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Freeform 51">
              <a:extLst>
                <a:ext uri="{FF2B5EF4-FFF2-40B4-BE49-F238E27FC236}">
                  <a16:creationId xmlns:a16="http://schemas.microsoft.com/office/drawing/2014/main" id="{107C18F7-474D-43E8-9F8C-6CEB82506221}"/>
                </a:ext>
              </a:extLst>
            </p:cNvPr>
            <p:cNvSpPr>
              <a:spLocks/>
            </p:cNvSpPr>
            <p:nvPr/>
          </p:nvSpPr>
          <p:spPr bwMode="auto">
            <a:xfrm>
              <a:off x="6633179" y="3231692"/>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29" name="Rectangle 50">
              <a:extLst>
                <a:ext uri="{FF2B5EF4-FFF2-40B4-BE49-F238E27FC236}">
                  <a16:creationId xmlns:a16="http://schemas.microsoft.com/office/drawing/2014/main" id="{D2E16331-EDD6-4785-A0E7-110CC88C2401}"/>
                </a:ext>
              </a:extLst>
            </p:cNvPr>
            <p:cNvSpPr>
              <a:spLocks noChangeArrowheads="1"/>
            </p:cNvSpPr>
            <p:nvPr/>
          </p:nvSpPr>
          <p:spPr bwMode="auto">
            <a:xfrm>
              <a:off x="7179504" y="3149051"/>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Freeform 51">
              <a:extLst>
                <a:ext uri="{FF2B5EF4-FFF2-40B4-BE49-F238E27FC236}">
                  <a16:creationId xmlns:a16="http://schemas.microsoft.com/office/drawing/2014/main" id="{457E79B1-4184-4C52-B204-15DEB14891CA}"/>
                </a:ext>
              </a:extLst>
            </p:cNvPr>
            <p:cNvSpPr>
              <a:spLocks/>
            </p:cNvSpPr>
            <p:nvPr/>
          </p:nvSpPr>
          <p:spPr bwMode="auto">
            <a:xfrm>
              <a:off x="7243682" y="3219553"/>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cxnSp>
          <p:nvCxnSpPr>
            <p:cNvPr id="31" name="直接连接符 30">
              <a:extLst>
                <a:ext uri="{FF2B5EF4-FFF2-40B4-BE49-F238E27FC236}">
                  <a16:creationId xmlns:a16="http://schemas.microsoft.com/office/drawing/2014/main" id="{CAE8C176-9A96-48A9-ABE5-39D7F57C41A9}"/>
                </a:ext>
              </a:extLst>
            </p:cNvPr>
            <p:cNvCxnSpPr>
              <a:endCxn id="27" idx="0"/>
            </p:cNvCxnSpPr>
            <p:nvPr/>
          </p:nvCxnSpPr>
          <p:spPr>
            <a:xfrm flipH="1">
              <a:off x="6845320" y="1912063"/>
              <a:ext cx="321839" cy="1238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6C77B72-DF03-4FEC-88F0-01D4FDFD4991}"/>
                </a:ext>
              </a:extLst>
            </p:cNvPr>
            <p:cNvCxnSpPr>
              <a:endCxn id="29" idx="0"/>
            </p:cNvCxnSpPr>
            <p:nvPr/>
          </p:nvCxnSpPr>
          <p:spPr>
            <a:xfrm>
              <a:off x="7167159" y="1912063"/>
              <a:ext cx="288664" cy="12369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50">
              <a:extLst>
                <a:ext uri="{FF2B5EF4-FFF2-40B4-BE49-F238E27FC236}">
                  <a16:creationId xmlns:a16="http://schemas.microsoft.com/office/drawing/2014/main" id="{9F75CD12-B10F-4FB2-9D4E-E567DDE3B03A}"/>
                </a:ext>
              </a:extLst>
            </p:cNvPr>
            <p:cNvSpPr>
              <a:spLocks noChangeArrowheads="1"/>
            </p:cNvSpPr>
            <p:nvPr/>
          </p:nvSpPr>
          <p:spPr bwMode="auto">
            <a:xfrm>
              <a:off x="7699863" y="2432383"/>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Freeform 51">
              <a:extLst>
                <a:ext uri="{FF2B5EF4-FFF2-40B4-BE49-F238E27FC236}">
                  <a16:creationId xmlns:a16="http://schemas.microsoft.com/office/drawing/2014/main" id="{1AE3CD39-5DA9-4D9C-A85A-F1BE1EE949E3}"/>
                </a:ext>
              </a:extLst>
            </p:cNvPr>
            <p:cNvSpPr>
              <a:spLocks/>
            </p:cNvSpPr>
            <p:nvPr/>
          </p:nvSpPr>
          <p:spPr bwMode="auto">
            <a:xfrm>
              <a:off x="7764041" y="2513518"/>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35" name="Rectangle 50">
              <a:extLst>
                <a:ext uri="{FF2B5EF4-FFF2-40B4-BE49-F238E27FC236}">
                  <a16:creationId xmlns:a16="http://schemas.microsoft.com/office/drawing/2014/main" id="{D480E077-92F5-4142-B83B-BFC7C04A8357}"/>
                </a:ext>
              </a:extLst>
            </p:cNvPr>
            <p:cNvSpPr>
              <a:spLocks noChangeArrowheads="1"/>
            </p:cNvSpPr>
            <p:nvPr/>
          </p:nvSpPr>
          <p:spPr bwMode="auto">
            <a:xfrm>
              <a:off x="8310366" y="2430877"/>
              <a:ext cx="552638" cy="5664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Freeform 51">
              <a:extLst>
                <a:ext uri="{FF2B5EF4-FFF2-40B4-BE49-F238E27FC236}">
                  <a16:creationId xmlns:a16="http://schemas.microsoft.com/office/drawing/2014/main" id="{96196702-1F40-4410-A5D9-30437DD1E266}"/>
                </a:ext>
              </a:extLst>
            </p:cNvPr>
            <p:cNvSpPr>
              <a:spLocks/>
            </p:cNvSpPr>
            <p:nvPr/>
          </p:nvSpPr>
          <p:spPr bwMode="auto">
            <a:xfrm>
              <a:off x="8374544" y="2501379"/>
              <a:ext cx="418935"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cxnSp>
          <p:nvCxnSpPr>
            <p:cNvPr id="37" name="直接连接符 36">
              <a:extLst>
                <a:ext uri="{FF2B5EF4-FFF2-40B4-BE49-F238E27FC236}">
                  <a16:creationId xmlns:a16="http://schemas.microsoft.com/office/drawing/2014/main" id="{DF7022EF-31EA-4ED0-B2D3-BE4489A7AE63}"/>
                </a:ext>
              </a:extLst>
            </p:cNvPr>
            <p:cNvCxnSpPr>
              <a:stCxn id="23" idx="0"/>
            </p:cNvCxnSpPr>
            <p:nvPr/>
          </p:nvCxnSpPr>
          <p:spPr>
            <a:xfrm flipV="1">
              <a:off x="5732921" y="1902124"/>
              <a:ext cx="714158" cy="530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10B144A-795C-45BB-886A-E94C53D88A21}"/>
                </a:ext>
              </a:extLst>
            </p:cNvPr>
            <p:cNvCxnSpPr>
              <a:endCxn id="25" idx="0"/>
            </p:cNvCxnSpPr>
            <p:nvPr/>
          </p:nvCxnSpPr>
          <p:spPr>
            <a:xfrm flipH="1">
              <a:off x="6343424" y="1902124"/>
              <a:ext cx="103655" cy="529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CB8BB6A-23A2-45F6-BBE7-B87AFCD77CBE}"/>
                </a:ext>
              </a:extLst>
            </p:cNvPr>
            <p:cNvCxnSpPr>
              <a:stCxn id="33" idx="0"/>
            </p:cNvCxnSpPr>
            <p:nvPr/>
          </p:nvCxnSpPr>
          <p:spPr>
            <a:xfrm flipH="1" flipV="1">
              <a:off x="7887287" y="1912063"/>
              <a:ext cx="88895" cy="5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72AC75F-E0C0-4DCD-9E03-C39F7C9054F5}"/>
                </a:ext>
              </a:extLst>
            </p:cNvPr>
            <p:cNvCxnSpPr>
              <a:endCxn id="35" idx="0"/>
            </p:cNvCxnSpPr>
            <p:nvPr/>
          </p:nvCxnSpPr>
          <p:spPr>
            <a:xfrm>
              <a:off x="7887287" y="1912063"/>
              <a:ext cx="699398" cy="518814"/>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8">
              <a:extLst>
                <a:ext uri="{FF2B5EF4-FFF2-40B4-BE49-F238E27FC236}">
                  <a16:creationId xmlns:a16="http://schemas.microsoft.com/office/drawing/2014/main" id="{CA9B2152-252A-4470-9027-A10520BB78D3}"/>
                </a:ext>
              </a:extLst>
            </p:cNvPr>
            <p:cNvSpPr>
              <a:spLocks noChangeArrowheads="1"/>
            </p:cNvSpPr>
            <p:nvPr/>
          </p:nvSpPr>
          <p:spPr bwMode="auto">
            <a:xfrm>
              <a:off x="1313649"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 name="Oval 9">
              <a:extLst>
                <a:ext uri="{FF2B5EF4-FFF2-40B4-BE49-F238E27FC236}">
                  <a16:creationId xmlns:a16="http://schemas.microsoft.com/office/drawing/2014/main" id="{C3A1AD51-6BF5-46C8-8F8D-CA1D31262014}"/>
                </a:ext>
              </a:extLst>
            </p:cNvPr>
            <p:cNvSpPr>
              <a:spLocks noChangeAspect="1" noChangeArrowheads="1"/>
            </p:cNvSpPr>
            <p:nvPr/>
          </p:nvSpPr>
          <p:spPr bwMode="auto">
            <a:xfrm>
              <a:off x="1425413"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Line 11">
              <a:extLst>
                <a:ext uri="{FF2B5EF4-FFF2-40B4-BE49-F238E27FC236}">
                  <a16:creationId xmlns:a16="http://schemas.microsoft.com/office/drawing/2014/main" id="{A15D4732-6BC7-42D9-A882-D34BD9BDB032}"/>
                </a:ext>
              </a:extLst>
            </p:cNvPr>
            <p:cNvSpPr>
              <a:spLocks noChangeShapeType="1"/>
            </p:cNvSpPr>
            <p:nvPr/>
          </p:nvSpPr>
          <p:spPr bwMode="auto">
            <a:xfrm flipV="1">
              <a:off x="1654565"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8">
              <a:extLst>
                <a:ext uri="{FF2B5EF4-FFF2-40B4-BE49-F238E27FC236}">
                  <a16:creationId xmlns:a16="http://schemas.microsoft.com/office/drawing/2014/main" id="{4AE6D19A-A830-4E6A-A0AC-66C0B2F320EE}"/>
                </a:ext>
              </a:extLst>
            </p:cNvPr>
            <p:cNvSpPr>
              <a:spLocks noChangeArrowheads="1"/>
            </p:cNvSpPr>
            <p:nvPr/>
          </p:nvSpPr>
          <p:spPr bwMode="auto">
            <a:xfrm>
              <a:off x="2033729"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Oval 9">
              <a:extLst>
                <a:ext uri="{FF2B5EF4-FFF2-40B4-BE49-F238E27FC236}">
                  <a16:creationId xmlns:a16="http://schemas.microsoft.com/office/drawing/2014/main" id="{A150A51A-02A8-45E4-9BCA-87C53ACC6C56}"/>
                </a:ext>
              </a:extLst>
            </p:cNvPr>
            <p:cNvSpPr>
              <a:spLocks noChangeAspect="1" noChangeArrowheads="1"/>
            </p:cNvSpPr>
            <p:nvPr/>
          </p:nvSpPr>
          <p:spPr bwMode="auto">
            <a:xfrm>
              <a:off x="2136531"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Line 11">
              <a:extLst>
                <a:ext uri="{FF2B5EF4-FFF2-40B4-BE49-F238E27FC236}">
                  <a16:creationId xmlns:a16="http://schemas.microsoft.com/office/drawing/2014/main" id="{BF92C49F-6016-4D6E-BCE2-5B69F06EB302}"/>
                </a:ext>
              </a:extLst>
            </p:cNvPr>
            <p:cNvSpPr>
              <a:spLocks noChangeShapeType="1"/>
            </p:cNvSpPr>
            <p:nvPr/>
          </p:nvSpPr>
          <p:spPr bwMode="auto">
            <a:xfrm flipV="1">
              <a:off x="2375622"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8">
              <a:extLst>
                <a:ext uri="{FF2B5EF4-FFF2-40B4-BE49-F238E27FC236}">
                  <a16:creationId xmlns:a16="http://schemas.microsoft.com/office/drawing/2014/main" id="{56EE9DDB-4A0C-4E24-936B-096CDD998C58}"/>
                </a:ext>
              </a:extLst>
            </p:cNvPr>
            <p:cNvSpPr>
              <a:spLocks noChangeArrowheads="1"/>
            </p:cNvSpPr>
            <p:nvPr/>
          </p:nvSpPr>
          <p:spPr bwMode="auto">
            <a:xfrm>
              <a:off x="275385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Oval 9">
              <a:extLst>
                <a:ext uri="{FF2B5EF4-FFF2-40B4-BE49-F238E27FC236}">
                  <a16:creationId xmlns:a16="http://schemas.microsoft.com/office/drawing/2014/main" id="{8FF10DA4-4723-47BB-8FA2-7510B01317E4}"/>
                </a:ext>
              </a:extLst>
            </p:cNvPr>
            <p:cNvSpPr>
              <a:spLocks noChangeAspect="1" noChangeArrowheads="1"/>
            </p:cNvSpPr>
            <p:nvPr/>
          </p:nvSpPr>
          <p:spPr bwMode="auto">
            <a:xfrm>
              <a:off x="2864819"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Line 11">
              <a:extLst>
                <a:ext uri="{FF2B5EF4-FFF2-40B4-BE49-F238E27FC236}">
                  <a16:creationId xmlns:a16="http://schemas.microsoft.com/office/drawing/2014/main" id="{D8B9D91F-8E3A-44B0-B29F-777162C1EA7C}"/>
                </a:ext>
              </a:extLst>
            </p:cNvPr>
            <p:cNvSpPr>
              <a:spLocks noChangeShapeType="1"/>
            </p:cNvSpPr>
            <p:nvPr/>
          </p:nvSpPr>
          <p:spPr bwMode="auto">
            <a:xfrm flipV="1">
              <a:off x="3103910"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8">
              <a:extLst>
                <a:ext uri="{FF2B5EF4-FFF2-40B4-BE49-F238E27FC236}">
                  <a16:creationId xmlns:a16="http://schemas.microsoft.com/office/drawing/2014/main" id="{881DF801-4EE0-4FD3-8466-276446D7F609}"/>
                </a:ext>
              </a:extLst>
            </p:cNvPr>
            <p:cNvSpPr>
              <a:spLocks noChangeArrowheads="1"/>
            </p:cNvSpPr>
            <p:nvPr/>
          </p:nvSpPr>
          <p:spPr bwMode="auto">
            <a:xfrm>
              <a:off x="3473937"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Oval 8">
              <a:extLst>
                <a:ext uri="{FF2B5EF4-FFF2-40B4-BE49-F238E27FC236}">
                  <a16:creationId xmlns:a16="http://schemas.microsoft.com/office/drawing/2014/main" id="{A1C1A015-9160-4727-B837-44F960AD411B}"/>
                </a:ext>
              </a:extLst>
            </p:cNvPr>
            <p:cNvSpPr>
              <a:spLocks noChangeArrowheads="1"/>
            </p:cNvSpPr>
            <p:nvPr/>
          </p:nvSpPr>
          <p:spPr bwMode="auto">
            <a:xfrm>
              <a:off x="593569"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Line 10">
              <a:extLst>
                <a:ext uri="{FF2B5EF4-FFF2-40B4-BE49-F238E27FC236}">
                  <a16:creationId xmlns:a16="http://schemas.microsoft.com/office/drawing/2014/main" id="{FB8EC7A1-AD44-4F43-BD96-09BF22154472}"/>
                </a:ext>
              </a:extLst>
            </p:cNvPr>
            <p:cNvSpPr>
              <a:spLocks noChangeShapeType="1"/>
            </p:cNvSpPr>
            <p:nvPr/>
          </p:nvSpPr>
          <p:spPr bwMode="auto">
            <a:xfrm>
              <a:off x="1025617"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Line 10">
              <a:extLst>
                <a:ext uri="{FF2B5EF4-FFF2-40B4-BE49-F238E27FC236}">
                  <a16:creationId xmlns:a16="http://schemas.microsoft.com/office/drawing/2014/main" id="{DCBFC752-5F30-4FED-B04A-F9DE60C3853F}"/>
                </a:ext>
              </a:extLst>
            </p:cNvPr>
            <p:cNvSpPr>
              <a:spLocks noChangeShapeType="1"/>
            </p:cNvSpPr>
            <p:nvPr/>
          </p:nvSpPr>
          <p:spPr bwMode="auto">
            <a:xfrm>
              <a:off x="1745697"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0">
              <a:extLst>
                <a:ext uri="{FF2B5EF4-FFF2-40B4-BE49-F238E27FC236}">
                  <a16:creationId xmlns:a16="http://schemas.microsoft.com/office/drawing/2014/main" id="{5E92633A-F990-41F4-AC65-B2C31CD745FC}"/>
                </a:ext>
              </a:extLst>
            </p:cNvPr>
            <p:cNvSpPr>
              <a:spLocks noChangeShapeType="1"/>
            </p:cNvSpPr>
            <p:nvPr/>
          </p:nvSpPr>
          <p:spPr bwMode="auto">
            <a:xfrm>
              <a:off x="2465777"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0">
              <a:extLst>
                <a:ext uri="{FF2B5EF4-FFF2-40B4-BE49-F238E27FC236}">
                  <a16:creationId xmlns:a16="http://schemas.microsoft.com/office/drawing/2014/main" id="{01D29F9F-E048-4D96-AFDC-08F2CF7E0BF7}"/>
                </a:ext>
              </a:extLst>
            </p:cNvPr>
            <p:cNvSpPr>
              <a:spLocks noChangeShapeType="1"/>
            </p:cNvSpPr>
            <p:nvPr/>
          </p:nvSpPr>
          <p:spPr bwMode="auto">
            <a:xfrm>
              <a:off x="3185889"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TextBox 183">
              <a:extLst>
                <a:ext uri="{FF2B5EF4-FFF2-40B4-BE49-F238E27FC236}">
                  <a16:creationId xmlns:a16="http://schemas.microsoft.com/office/drawing/2014/main" id="{1BA8721D-EE1A-41F2-A846-5D44C28AB6B3}"/>
                </a:ext>
              </a:extLst>
            </p:cNvPr>
            <p:cNvSpPr txBox="1"/>
            <p:nvPr/>
          </p:nvSpPr>
          <p:spPr>
            <a:xfrm>
              <a:off x="1328516" y="1451236"/>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7" name="TextBox 184">
              <a:extLst>
                <a:ext uri="{FF2B5EF4-FFF2-40B4-BE49-F238E27FC236}">
                  <a16:creationId xmlns:a16="http://schemas.microsoft.com/office/drawing/2014/main" id="{A40E03DF-EB2A-4EBF-9337-96A8F83FE992}"/>
                </a:ext>
              </a:extLst>
            </p:cNvPr>
            <p:cNvSpPr txBox="1"/>
            <p:nvPr/>
          </p:nvSpPr>
          <p:spPr>
            <a:xfrm>
              <a:off x="2062353" y="148478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58" name="TextBox 185">
              <a:extLst>
                <a:ext uri="{FF2B5EF4-FFF2-40B4-BE49-F238E27FC236}">
                  <a16:creationId xmlns:a16="http://schemas.microsoft.com/office/drawing/2014/main" id="{0B1ACBD5-8710-4F0C-83A2-776AF7521769}"/>
                </a:ext>
              </a:extLst>
            </p:cNvPr>
            <p:cNvSpPr txBox="1"/>
            <p:nvPr/>
          </p:nvSpPr>
          <p:spPr>
            <a:xfrm>
              <a:off x="2757107" y="1484784"/>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59" name="TextBox 186">
              <a:extLst>
                <a:ext uri="{FF2B5EF4-FFF2-40B4-BE49-F238E27FC236}">
                  <a16:creationId xmlns:a16="http://schemas.microsoft.com/office/drawing/2014/main" id="{FE9239A4-A2EC-4334-8CA8-0FAAAC9322E7}"/>
                </a:ext>
              </a:extLst>
            </p:cNvPr>
            <p:cNvSpPr txBox="1"/>
            <p:nvPr/>
          </p:nvSpPr>
          <p:spPr>
            <a:xfrm>
              <a:off x="605827" y="145808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60" name="TextBox 187">
              <a:extLst>
                <a:ext uri="{FF2B5EF4-FFF2-40B4-BE49-F238E27FC236}">
                  <a16:creationId xmlns:a16="http://schemas.microsoft.com/office/drawing/2014/main" id="{0C3D14F0-9727-44A9-BF4E-BBFCB84DA739}"/>
                </a:ext>
              </a:extLst>
            </p:cNvPr>
            <p:cNvSpPr txBox="1"/>
            <p:nvPr/>
          </p:nvSpPr>
          <p:spPr>
            <a:xfrm>
              <a:off x="3491880"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61" name="Oval 8">
              <a:extLst>
                <a:ext uri="{FF2B5EF4-FFF2-40B4-BE49-F238E27FC236}">
                  <a16:creationId xmlns:a16="http://schemas.microsoft.com/office/drawing/2014/main" id="{24155D97-4BF7-49AC-BB90-A6AB347AC2BC}"/>
                </a:ext>
              </a:extLst>
            </p:cNvPr>
            <p:cNvSpPr>
              <a:spLocks noChangeArrowheads="1"/>
            </p:cNvSpPr>
            <p:nvPr/>
          </p:nvSpPr>
          <p:spPr bwMode="auto">
            <a:xfrm>
              <a:off x="6238817"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 name="Oval 9">
              <a:extLst>
                <a:ext uri="{FF2B5EF4-FFF2-40B4-BE49-F238E27FC236}">
                  <a16:creationId xmlns:a16="http://schemas.microsoft.com/office/drawing/2014/main" id="{B34112C2-436C-48B1-AF1A-CA0CE1FC3B0D}"/>
                </a:ext>
              </a:extLst>
            </p:cNvPr>
            <p:cNvSpPr>
              <a:spLocks noChangeAspect="1" noChangeArrowheads="1"/>
            </p:cNvSpPr>
            <p:nvPr/>
          </p:nvSpPr>
          <p:spPr bwMode="auto">
            <a:xfrm>
              <a:off x="6350581"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Line 11">
              <a:extLst>
                <a:ext uri="{FF2B5EF4-FFF2-40B4-BE49-F238E27FC236}">
                  <a16:creationId xmlns:a16="http://schemas.microsoft.com/office/drawing/2014/main" id="{3B6AD06D-34D6-4F1C-AAC0-BC7B1D27788C}"/>
                </a:ext>
              </a:extLst>
            </p:cNvPr>
            <p:cNvSpPr>
              <a:spLocks noChangeShapeType="1"/>
            </p:cNvSpPr>
            <p:nvPr/>
          </p:nvSpPr>
          <p:spPr bwMode="auto">
            <a:xfrm flipV="1">
              <a:off x="6579733"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Oval 8">
              <a:extLst>
                <a:ext uri="{FF2B5EF4-FFF2-40B4-BE49-F238E27FC236}">
                  <a16:creationId xmlns:a16="http://schemas.microsoft.com/office/drawing/2014/main" id="{23EC590B-7A51-4725-B73C-9CEBF6421FA2}"/>
                </a:ext>
              </a:extLst>
            </p:cNvPr>
            <p:cNvSpPr>
              <a:spLocks noChangeArrowheads="1"/>
            </p:cNvSpPr>
            <p:nvPr/>
          </p:nvSpPr>
          <p:spPr bwMode="auto">
            <a:xfrm>
              <a:off x="695889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9">
              <a:extLst>
                <a:ext uri="{FF2B5EF4-FFF2-40B4-BE49-F238E27FC236}">
                  <a16:creationId xmlns:a16="http://schemas.microsoft.com/office/drawing/2014/main" id="{FDAB936D-AF9A-40AD-B6C2-08D5C60A4DD0}"/>
                </a:ext>
              </a:extLst>
            </p:cNvPr>
            <p:cNvSpPr>
              <a:spLocks noChangeAspect="1" noChangeArrowheads="1"/>
            </p:cNvSpPr>
            <p:nvPr/>
          </p:nvSpPr>
          <p:spPr bwMode="auto">
            <a:xfrm>
              <a:off x="7061699"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Line 11">
              <a:extLst>
                <a:ext uri="{FF2B5EF4-FFF2-40B4-BE49-F238E27FC236}">
                  <a16:creationId xmlns:a16="http://schemas.microsoft.com/office/drawing/2014/main" id="{7C0F8E55-05D6-463E-8DC4-B82F4262F655}"/>
                </a:ext>
              </a:extLst>
            </p:cNvPr>
            <p:cNvSpPr>
              <a:spLocks noChangeShapeType="1"/>
            </p:cNvSpPr>
            <p:nvPr/>
          </p:nvSpPr>
          <p:spPr bwMode="auto">
            <a:xfrm flipV="1">
              <a:off x="7300790"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Oval 8">
              <a:extLst>
                <a:ext uri="{FF2B5EF4-FFF2-40B4-BE49-F238E27FC236}">
                  <a16:creationId xmlns:a16="http://schemas.microsoft.com/office/drawing/2014/main" id="{F6F864C7-1CF7-4B88-A083-333C73B33D50}"/>
                </a:ext>
              </a:extLst>
            </p:cNvPr>
            <p:cNvSpPr>
              <a:spLocks noChangeArrowheads="1"/>
            </p:cNvSpPr>
            <p:nvPr/>
          </p:nvSpPr>
          <p:spPr bwMode="auto">
            <a:xfrm>
              <a:off x="7679025"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9">
              <a:extLst>
                <a:ext uri="{FF2B5EF4-FFF2-40B4-BE49-F238E27FC236}">
                  <a16:creationId xmlns:a16="http://schemas.microsoft.com/office/drawing/2014/main" id="{72AB3A75-DCC8-469B-8D25-32EDC3ABF97A}"/>
                </a:ext>
              </a:extLst>
            </p:cNvPr>
            <p:cNvSpPr>
              <a:spLocks noChangeAspect="1" noChangeArrowheads="1"/>
            </p:cNvSpPr>
            <p:nvPr/>
          </p:nvSpPr>
          <p:spPr bwMode="auto">
            <a:xfrm>
              <a:off x="7789987"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Line 11">
              <a:extLst>
                <a:ext uri="{FF2B5EF4-FFF2-40B4-BE49-F238E27FC236}">
                  <a16:creationId xmlns:a16="http://schemas.microsoft.com/office/drawing/2014/main" id="{C73EAFD8-5AD1-4263-B0BC-4D09DC97D81D}"/>
                </a:ext>
              </a:extLst>
            </p:cNvPr>
            <p:cNvSpPr>
              <a:spLocks noChangeShapeType="1"/>
            </p:cNvSpPr>
            <p:nvPr/>
          </p:nvSpPr>
          <p:spPr bwMode="auto">
            <a:xfrm flipV="1">
              <a:off x="8029078"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Oval 8">
              <a:extLst>
                <a:ext uri="{FF2B5EF4-FFF2-40B4-BE49-F238E27FC236}">
                  <a16:creationId xmlns:a16="http://schemas.microsoft.com/office/drawing/2014/main" id="{099E27B7-2631-4A63-8C66-CB2003B4D607}"/>
                </a:ext>
              </a:extLst>
            </p:cNvPr>
            <p:cNvSpPr>
              <a:spLocks noChangeArrowheads="1"/>
            </p:cNvSpPr>
            <p:nvPr/>
          </p:nvSpPr>
          <p:spPr bwMode="auto">
            <a:xfrm>
              <a:off x="8399105"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a:extLst>
                <a:ext uri="{FF2B5EF4-FFF2-40B4-BE49-F238E27FC236}">
                  <a16:creationId xmlns:a16="http://schemas.microsoft.com/office/drawing/2014/main" id="{4A091AA7-DE96-4D12-AE39-465E6C16FAD9}"/>
                </a:ext>
              </a:extLst>
            </p:cNvPr>
            <p:cNvSpPr>
              <a:spLocks noChangeArrowheads="1"/>
            </p:cNvSpPr>
            <p:nvPr/>
          </p:nvSpPr>
          <p:spPr bwMode="auto">
            <a:xfrm>
              <a:off x="5518737"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a:extLst>
                <a:ext uri="{FF2B5EF4-FFF2-40B4-BE49-F238E27FC236}">
                  <a16:creationId xmlns:a16="http://schemas.microsoft.com/office/drawing/2014/main" id="{5726FDD5-AE09-4764-807D-9E20261DE474}"/>
                </a:ext>
              </a:extLst>
            </p:cNvPr>
            <p:cNvSpPr>
              <a:spLocks noChangeShapeType="1"/>
            </p:cNvSpPr>
            <p:nvPr/>
          </p:nvSpPr>
          <p:spPr bwMode="auto">
            <a:xfrm>
              <a:off x="5950785"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a:extLst>
                <a:ext uri="{FF2B5EF4-FFF2-40B4-BE49-F238E27FC236}">
                  <a16:creationId xmlns:a16="http://schemas.microsoft.com/office/drawing/2014/main" id="{5376AD89-5EF8-49F3-BE98-9C03F6EF9657}"/>
                </a:ext>
              </a:extLst>
            </p:cNvPr>
            <p:cNvSpPr>
              <a:spLocks noChangeShapeType="1"/>
            </p:cNvSpPr>
            <p:nvPr/>
          </p:nvSpPr>
          <p:spPr bwMode="auto">
            <a:xfrm>
              <a:off x="6670865"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a:extLst>
                <a:ext uri="{FF2B5EF4-FFF2-40B4-BE49-F238E27FC236}">
                  <a16:creationId xmlns:a16="http://schemas.microsoft.com/office/drawing/2014/main" id="{182724D9-0AD3-44C4-BBE2-D7F521B13674}"/>
                </a:ext>
              </a:extLst>
            </p:cNvPr>
            <p:cNvSpPr>
              <a:spLocks noChangeShapeType="1"/>
            </p:cNvSpPr>
            <p:nvPr/>
          </p:nvSpPr>
          <p:spPr bwMode="auto">
            <a:xfrm>
              <a:off x="7390945"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5" name="Line 10">
              <a:extLst>
                <a:ext uri="{FF2B5EF4-FFF2-40B4-BE49-F238E27FC236}">
                  <a16:creationId xmlns:a16="http://schemas.microsoft.com/office/drawing/2014/main" id="{E75E9BB9-4D40-4157-BBA4-D84F39C69C65}"/>
                </a:ext>
              </a:extLst>
            </p:cNvPr>
            <p:cNvSpPr>
              <a:spLocks noChangeShapeType="1"/>
            </p:cNvSpPr>
            <p:nvPr/>
          </p:nvSpPr>
          <p:spPr bwMode="auto">
            <a:xfrm>
              <a:off x="8111057"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6" name="TextBox 203">
              <a:extLst>
                <a:ext uri="{FF2B5EF4-FFF2-40B4-BE49-F238E27FC236}">
                  <a16:creationId xmlns:a16="http://schemas.microsoft.com/office/drawing/2014/main" id="{A75F2FEF-4389-4178-81F1-58EAF44C9093}"/>
                </a:ext>
              </a:extLst>
            </p:cNvPr>
            <p:cNvSpPr txBox="1"/>
            <p:nvPr/>
          </p:nvSpPr>
          <p:spPr>
            <a:xfrm>
              <a:off x="6247027" y="1452885"/>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77" name="TextBox 204">
              <a:extLst>
                <a:ext uri="{FF2B5EF4-FFF2-40B4-BE49-F238E27FC236}">
                  <a16:creationId xmlns:a16="http://schemas.microsoft.com/office/drawing/2014/main" id="{B979B053-CCED-4B87-8DDF-835CE40EFBE7}"/>
                </a:ext>
              </a:extLst>
            </p:cNvPr>
            <p:cNvSpPr txBox="1"/>
            <p:nvPr/>
          </p:nvSpPr>
          <p:spPr>
            <a:xfrm>
              <a:off x="6980163" y="1463518"/>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78" name="TextBox 205">
              <a:extLst>
                <a:ext uri="{FF2B5EF4-FFF2-40B4-BE49-F238E27FC236}">
                  <a16:creationId xmlns:a16="http://schemas.microsoft.com/office/drawing/2014/main" id="{26A1CE81-B32A-4954-B7C9-5A896AEA3942}"/>
                </a:ext>
              </a:extLst>
            </p:cNvPr>
            <p:cNvSpPr txBox="1"/>
            <p:nvPr/>
          </p:nvSpPr>
          <p:spPr>
            <a:xfrm>
              <a:off x="7703541" y="1474151"/>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79" name="TextBox 206">
              <a:extLst>
                <a:ext uri="{FF2B5EF4-FFF2-40B4-BE49-F238E27FC236}">
                  <a16:creationId xmlns:a16="http://schemas.microsoft.com/office/drawing/2014/main" id="{144A187C-16C2-4AD3-8FE3-F0FE63366404}"/>
                </a:ext>
              </a:extLst>
            </p:cNvPr>
            <p:cNvSpPr txBox="1"/>
            <p:nvPr/>
          </p:nvSpPr>
          <p:spPr>
            <a:xfrm>
              <a:off x="5529370" y="147415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80" name="TextBox 207">
              <a:extLst>
                <a:ext uri="{FF2B5EF4-FFF2-40B4-BE49-F238E27FC236}">
                  <a16:creationId xmlns:a16="http://schemas.microsoft.com/office/drawing/2014/main" id="{E4C4F16A-B450-4E62-A2AA-2DD004F4B2E5}"/>
                </a:ext>
              </a:extLst>
            </p:cNvPr>
            <p:cNvSpPr txBox="1"/>
            <p:nvPr/>
          </p:nvSpPr>
          <p:spPr>
            <a:xfrm>
              <a:off x="8420222"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81" name="直接连接符 80">
              <a:extLst>
                <a:ext uri="{FF2B5EF4-FFF2-40B4-BE49-F238E27FC236}">
                  <a16:creationId xmlns:a16="http://schemas.microsoft.com/office/drawing/2014/main" id="{2D5B6982-CE2C-49B6-997A-DB3E9EF77127}"/>
                </a:ext>
              </a:extLst>
            </p:cNvPr>
            <p:cNvCxnSpPr/>
            <p:nvPr/>
          </p:nvCxnSpPr>
          <p:spPr>
            <a:xfrm>
              <a:off x="4045927" y="1713819"/>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E3B0A5F0-A92A-47D6-8DA1-00ABF02B502A}"/>
                </a:ext>
              </a:extLst>
            </p:cNvPr>
            <p:cNvSpPr txBox="1"/>
            <p:nvPr/>
          </p:nvSpPr>
          <p:spPr>
            <a:xfrm>
              <a:off x="683568" y="1109350"/>
              <a:ext cx="471604" cy="369332"/>
            </a:xfrm>
            <a:prstGeom prst="rect">
              <a:avLst/>
            </a:prstGeom>
            <a:noFill/>
          </p:spPr>
          <p:txBody>
            <a:bodyPr wrap="none" rtlCol="0">
              <a:spAutoFit/>
            </a:bodyPr>
            <a:lstStyle/>
            <a:p>
              <a:r>
                <a:rPr lang="en-US" altLang="zh-CN" dirty="0"/>
                <a:t>“a”</a:t>
              </a:r>
              <a:endParaRPr lang="zh-CN" altLang="en-US" dirty="0"/>
            </a:p>
          </p:txBody>
        </p:sp>
        <p:sp>
          <p:nvSpPr>
            <p:cNvPr id="83" name="文本框 82">
              <a:extLst>
                <a:ext uri="{FF2B5EF4-FFF2-40B4-BE49-F238E27FC236}">
                  <a16:creationId xmlns:a16="http://schemas.microsoft.com/office/drawing/2014/main" id="{521FF629-F0FF-42A7-ABC0-38E185451AE2}"/>
                </a:ext>
              </a:extLst>
            </p:cNvPr>
            <p:cNvSpPr txBox="1"/>
            <p:nvPr/>
          </p:nvSpPr>
          <p:spPr>
            <a:xfrm>
              <a:off x="5672046" y="1115452"/>
              <a:ext cx="481222" cy="369332"/>
            </a:xfrm>
            <a:prstGeom prst="rect">
              <a:avLst/>
            </a:prstGeom>
            <a:noFill/>
          </p:spPr>
          <p:txBody>
            <a:bodyPr wrap="none" rtlCol="0">
              <a:spAutoFit/>
            </a:bodyPr>
            <a:lstStyle/>
            <a:p>
              <a:r>
                <a:rPr lang="en-US" altLang="zh-CN" dirty="0"/>
                <a:t>“o”</a:t>
              </a:r>
              <a:endParaRPr lang="zh-CN" altLang="en-US" dirty="0"/>
            </a:p>
          </p:txBody>
        </p:sp>
      </p:grpSp>
      <p:sp>
        <p:nvSpPr>
          <p:cNvPr id="84" name="矩形 83">
            <a:extLst>
              <a:ext uri="{FF2B5EF4-FFF2-40B4-BE49-F238E27FC236}">
                <a16:creationId xmlns:a16="http://schemas.microsoft.com/office/drawing/2014/main" id="{454AFC46-1589-4809-8C46-C42D06E1E783}"/>
              </a:ext>
            </a:extLst>
          </p:cNvPr>
          <p:cNvSpPr/>
          <p:nvPr/>
        </p:nvSpPr>
        <p:spPr>
          <a:xfrm>
            <a:off x="1601842" y="4068994"/>
            <a:ext cx="9081815" cy="1976681"/>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A0842297-A673-4C04-9725-C6084C49C84D}"/>
              </a:ext>
            </a:extLst>
          </p:cNvPr>
          <p:cNvCxnSpPr>
            <a:stCxn id="84" idx="1"/>
          </p:cNvCxnSpPr>
          <p:nvPr/>
        </p:nvCxnSpPr>
        <p:spPr>
          <a:xfrm flipH="1" flipV="1">
            <a:off x="1062587" y="5045274"/>
            <a:ext cx="539255" cy="120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CE872D2D-2A91-4BC1-ACBC-096E0DD86012}"/>
              </a:ext>
            </a:extLst>
          </p:cNvPr>
          <p:cNvSpPr txBox="1"/>
          <p:nvPr/>
        </p:nvSpPr>
        <p:spPr>
          <a:xfrm>
            <a:off x="433926" y="4862557"/>
            <a:ext cx="679994" cy="369332"/>
          </a:xfrm>
          <a:prstGeom prst="rect">
            <a:avLst/>
          </a:prstGeom>
          <a:noFill/>
        </p:spPr>
        <p:txBody>
          <a:bodyPr wrap="none" rtlCol="0">
            <a:spAutoFit/>
          </a:bodyPr>
          <a:lstStyle/>
          <a:p>
            <a:r>
              <a:rPr lang="en-US" altLang="zh-CN" dirty="0">
                <a:solidFill>
                  <a:srgbClr val="C00000"/>
                </a:solidFill>
              </a:rPr>
              <a:t>DNN</a:t>
            </a:r>
            <a:endParaRPr lang="zh-CN" altLang="en-US" dirty="0">
              <a:solidFill>
                <a:srgbClr val="C00000"/>
              </a:solidFill>
            </a:endParaRPr>
          </a:p>
        </p:txBody>
      </p:sp>
    </p:spTree>
    <p:custDataLst>
      <p:tags r:id="rId1"/>
    </p:custDataLst>
    <p:extLst>
      <p:ext uri="{BB962C8B-B14F-4D97-AF65-F5344CB8AC3E}">
        <p14:creationId xmlns:p14="http://schemas.microsoft.com/office/powerpoint/2010/main" val="8387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05808-F895-48BE-A7BB-27334EB73211}"/>
              </a:ext>
            </a:extLst>
          </p:cNvPr>
          <p:cNvSpPr>
            <a:spLocks noGrp="1"/>
          </p:cNvSpPr>
          <p:nvPr>
            <p:ph type="title"/>
          </p:nvPr>
        </p:nvSpPr>
        <p:spPr/>
        <p:txBody>
          <a:bodyPr/>
          <a:lstStyle/>
          <a:p>
            <a:r>
              <a:rPr lang="en-US" altLang="zh-CN" dirty="0"/>
              <a:t>DNN-HMM</a:t>
            </a:r>
            <a:r>
              <a:rPr lang="zh-CN" altLang="en-US" dirty="0"/>
              <a:t>（所有音素）</a:t>
            </a:r>
          </a:p>
        </p:txBody>
      </p:sp>
      <p:grpSp>
        <p:nvGrpSpPr>
          <p:cNvPr id="4" name="组合 3">
            <a:extLst>
              <a:ext uri="{FF2B5EF4-FFF2-40B4-BE49-F238E27FC236}">
                <a16:creationId xmlns:a16="http://schemas.microsoft.com/office/drawing/2014/main" id="{726DB671-69B3-46D8-A157-DE65F57BC50F}"/>
              </a:ext>
            </a:extLst>
          </p:cNvPr>
          <p:cNvGrpSpPr/>
          <p:nvPr/>
        </p:nvGrpSpPr>
        <p:grpSpPr>
          <a:xfrm>
            <a:off x="2117569" y="1099452"/>
            <a:ext cx="8237536" cy="5641917"/>
            <a:chOff x="593569" y="1099451"/>
            <a:chExt cx="8237536" cy="5641917"/>
          </a:xfrm>
        </p:grpSpPr>
        <p:sp>
          <p:nvSpPr>
            <p:cNvPr id="5" name="文本框 4">
              <a:extLst>
                <a:ext uri="{FF2B5EF4-FFF2-40B4-BE49-F238E27FC236}">
                  <a16:creationId xmlns:a16="http://schemas.microsoft.com/office/drawing/2014/main" id="{6C49145F-E9EC-4AB5-9E42-45F8C26A1AC1}"/>
                </a:ext>
              </a:extLst>
            </p:cNvPr>
            <p:cNvSpPr txBox="1"/>
            <p:nvPr/>
          </p:nvSpPr>
          <p:spPr>
            <a:xfrm>
              <a:off x="1790114" y="5288740"/>
              <a:ext cx="1758815" cy="338554"/>
            </a:xfrm>
            <a:prstGeom prst="rect">
              <a:avLst/>
            </a:prstGeom>
            <a:noFill/>
          </p:spPr>
          <p:txBody>
            <a:bodyPr wrap="none" rtlCol="0">
              <a:spAutoFit/>
            </a:bodyPr>
            <a:lstStyle/>
            <a:p>
              <a:r>
                <a:rPr lang="zh-CN" altLang="en-US" sz="1600" dirty="0">
                  <a:solidFill>
                    <a:srgbClr val="0070C0"/>
                  </a:solidFill>
                  <a:latin typeface="Times New Roman" panose="02020603050405020304" pitchFamily="18" charset="0"/>
                  <a:cs typeface="Times New Roman" panose="02020603050405020304" pitchFamily="18" charset="0"/>
                </a:rPr>
                <a:t>输入层</a:t>
              </a:r>
              <a:r>
                <a:rPr lang="en-US" altLang="zh-CN" sz="1600" dirty="0">
                  <a:solidFill>
                    <a:srgbClr val="0070C0"/>
                  </a:solidFill>
                  <a:latin typeface="Times New Roman" panose="02020603050405020304" pitchFamily="18" charset="0"/>
                  <a:cs typeface="Times New Roman" panose="02020603050405020304" pitchFamily="18" charset="0"/>
                </a:rPr>
                <a:t>(</a:t>
              </a:r>
              <a:r>
                <a:rPr lang="zh-CN" altLang="en-US" sz="1600" dirty="0">
                  <a:solidFill>
                    <a:srgbClr val="0070C0"/>
                  </a:solidFill>
                  <a:latin typeface="Times New Roman" panose="02020603050405020304" pitchFamily="18" charset="0"/>
                  <a:cs typeface="Times New Roman" panose="02020603050405020304" pitchFamily="18" charset="0"/>
                </a:rPr>
                <a:t>声学特征</a:t>
              </a:r>
              <a:r>
                <a:rPr lang="en-US" altLang="zh-CN" sz="1600" dirty="0">
                  <a:solidFill>
                    <a:srgbClr val="0070C0"/>
                  </a:solidFill>
                  <a:latin typeface="Times New Roman" panose="02020603050405020304" pitchFamily="18" charset="0"/>
                  <a:cs typeface="Times New Roman" panose="02020603050405020304" pitchFamily="18" charset="0"/>
                </a:rPr>
                <a:t>)</a:t>
              </a:r>
              <a:endParaRPr lang="zh-CN" altLang="en-US" sz="1600" baseline="-25000" dirty="0">
                <a:solidFill>
                  <a:srgbClr val="0070C0"/>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0A4104AB-3FAA-4DED-9BAD-F59B46A66920}"/>
                </a:ext>
              </a:extLst>
            </p:cNvPr>
            <p:cNvPicPr>
              <a:picLocks noChangeAspect="1" noChangeArrowheads="1"/>
            </p:cNvPicPr>
            <p:nvPr/>
          </p:nvPicPr>
          <p:blipFill rotWithShape="1">
            <a:blip r:embed="rId3"/>
            <a:srcRect t="10867" b="7049"/>
            <a:stretch/>
          </p:blipFill>
          <p:spPr bwMode="auto">
            <a:xfrm>
              <a:off x="3067315" y="5935918"/>
              <a:ext cx="3653916" cy="805450"/>
            </a:xfrm>
            <a:prstGeom prst="rect">
              <a:avLst/>
            </a:prstGeom>
            <a:noFill/>
            <a:ln w="9525">
              <a:noFill/>
              <a:miter lim="800000"/>
              <a:headEnd/>
              <a:tailEnd/>
            </a:ln>
          </p:spPr>
        </p:pic>
        <p:sp>
          <p:nvSpPr>
            <p:cNvPr id="7" name="下箭头 36">
              <a:extLst>
                <a:ext uri="{FF2B5EF4-FFF2-40B4-BE49-F238E27FC236}">
                  <a16:creationId xmlns:a16="http://schemas.microsoft.com/office/drawing/2014/main" id="{979D269D-26B2-4627-AC9F-07E2C695361E}"/>
                </a:ext>
              </a:extLst>
            </p:cNvPr>
            <p:cNvSpPr/>
            <p:nvPr/>
          </p:nvSpPr>
          <p:spPr>
            <a:xfrm rot="10800000">
              <a:off x="4626791" y="5518626"/>
              <a:ext cx="227766" cy="3952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Oval 8">
              <a:extLst>
                <a:ext uri="{FF2B5EF4-FFF2-40B4-BE49-F238E27FC236}">
                  <a16:creationId xmlns:a16="http://schemas.microsoft.com/office/drawing/2014/main" id="{861233F5-9F7B-47F7-9AA9-830DE3ADC577}"/>
                </a:ext>
              </a:extLst>
            </p:cNvPr>
            <p:cNvSpPr>
              <a:spLocks noChangeArrowheads="1"/>
            </p:cNvSpPr>
            <p:nvPr/>
          </p:nvSpPr>
          <p:spPr bwMode="auto">
            <a:xfrm>
              <a:off x="1313649"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a:extLst>
                <a:ext uri="{FF2B5EF4-FFF2-40B4-BE49-F238E27FC236}">
                  <a16:creationId xmlns:a16="http://schemas.microsoft.com/office/drawing/2014/main" id="{781EBF77-377E-4C41-9948-F515A3556288}"/>
                </a:ext>
              </a:extLst>
            </p:cNvPr>
            <p:cNvSpPr>
              <a:spLocks noChangeAspect="1" noChangeArrowheads="1"/>
            </p:cNvSpPr>
            <p:nvPr/>
          </p:nvSpPr>
          <p:spPr bwMode="auto">
            <a:xfrm>
              <a:off x="1425413"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a:extLst>
                <a:ext uri="{FF2B5EF4-FFF2-40B4-BE49-F238E27FC236}">
                  <a16:creationId xmlns:a16="http://schemas.microsoft.com/office/drawing/2014/main" id="{C8069C46-D9E7-4523-BC29-427FCC47CE14}"/>
                </a:ext>
              </a:extLst>
            </p:cNvPr>
            <p:cNvSpPr>
              <a:spLocks noChangeShapeType="1"/>
            </p:cNvSpPr>
            <p:nvPr/>
          </p:nvSpPr>
          <p:spPr bwMode="auto">
            <a:xfrm flipV="1">
              <a:off x="1654565"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a:extLst>
                <a:ext uri="{FF2B5EF4-FFF2-40B4-BE49-F238E27FC236}">
                  <a16:creationId xmlns:a16="http://schemas.microsoft.com/office/drawing/2014/main" id="{81A4965C-8721-4E88-A6BF-122BDF1D55E5}"/>
                </a:ext>
              </a:extLst>
            </p:cNvPr>
            <p:cNvSpPr>
              <a:spLocks noChangeArrowheads="1"/>
            </p:cNvSpPr>
            <p:nvPr/>
          </p:nvSpPr>
          <p:spPr bwMode="auto">
            <a:xfrm>
              <a:off x="2033729"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a:extLst>
                <a:ext uri="{FF2B5EF4-FFF2-40B4-BE49-F238E27FC236}">
                  <a16:creationId xmlns:a16="http://schemas.microsoft.com/office/drawing/2014/main" id="{9B6AA117-CD38-45BB-A776-8BD765FFA5E9}"/>
                </a:ext>
              </a:extLst>
            </p:cNvPr>
            <p:cNvSpPr>
              <a:spLocks noChangeAspect="1" noChangeArrowheads="1"/>
            </p:cNvSpPr>
            <p:nvPr/>
          </p:nvSpPr>
          <p:spPr bwMode="auto">
            <a:xfrm>
              <a:off x="2136531"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a:extLst>
                <a:ext uri="{FF2B5EF4-FFF2-40B4-BE49-F238E27FC236}">
                  <a16:creationId xmlns:a16="http://schemas.microsoft.com/office/drawing/2014/main" id="{508B0C53-3834-410F-BF10-64A006648A4E}"/>
                </a:ext>
              </a:extLst>
            </p:cNvPr>
            <p:cNvSpPr>
              <a:spLocks noChangeShapeType="1"/>
            </p:cNvSpPr>
            <p:nvPr/>
          </p:nvSpPr>
          <p:spPr bwMode="auto">
            <a:xfrm flipV="1">
              <a:off x="2375622"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a:extLst>
                <a:ext uri="{FF2B5EF4-FFF2-40B4-BE49-F238E27FC236}">
                  <a16:creationId xmlns:a16="http://schemas.microsoft.com/office/drawing/2014/main" id="{857C81C6-2A54-4AE6-A372-A084299D56B7}"/>
                </a:ext>
              </a:extLst>
            </p:cNvPr>
            <p:cNvSpPr>
              <a:spLocks noChangeArrowheads="1"/>
            </p:cNvSpPr>
            <p:nvPr/>
          </p:nvSpPr>
          <p:spPr bwMode="auto">
            <a:xfrm>
              <a:off x="275385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9">
              <a:extLst>
                <a:ext uri="{FF2B5EF4-FFF2-40B4-BE49-F238E27FC236}">
                  <a16:creationId xmlns:a16="http://schemas.microsoft.com/office/drawing/2014/main" id="{BE4AC86C-357B-4C8A-A167-37D91BF2611C}"/>
                </a:ext>
              </a:extLst>
            </p:cNvPr>
            <p:cNvSpPr>
              <a:spLocks noChangeAspect="1" noChangeArrowheads="1"/>
            </p:cNvSpPr>
            <p:nvPr/>
          </p:nvSpPr>
          <p:spPr bwMode="auto">
            <a:xfrm>
              <a:off x="2864819"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1">
              <a:extLst>
                <a:ext uri="{FF2B5EF4-FFF2-40B4-BE49-F238E27FC236}">
                  <a16:creationId xmlns:a16="http://schemas.microsoft.com/office/drawing/2014/main" id="{67F3D547-A382-4BE8-A37F-47D9FE4BD23E}"/>
                </a:ext>
              </a:extLst>
            </p:cNvPr>
            <p:cNvSpPr>
              <a:spLocks noChangeShapeType="1"/>
            </p:cNvSpPr>
            <p:nvPr/>
          </p:nvSpPr>
          <p:spPr bwMode="auto">
            <a:xfrm flipV="1">
              <a:off x="3103910"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a:extLst>
                <a:ext uri="{FF2B5EF4-FFF2-40B4-BE49-F238E27FC236}">
                  <a16:creationId xmlns:a16="http://schemas.microsoft.com/office/drawing/2014/main" id="{6C862F42-204D-4DF0-9ED5-2347CA971447}"/>
                </a:ext>
              </a:extLst>
            </p:cNvPr>
            <p:cNvSpPr>
              <a:spLocks noChangeArrowheads="1"/>
            </p:cNvSpPr>
            <p:nvPr/>
          </p:nvSpPr>
          <p:spPr bwMode="auto">
            <a:xfrm>
              <a:off x="3473937"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8">
              <a:extLst>
                <a:ext uri="{FF2B5EF4-FFF2-40B4-BE49-F238E27FC236}">
                  <a16:creationId xmlns:a16="http://schemas.microsoft.com/office/drawing/2014/main" id="{D649D4DF-1741-43DC-926B-15C5A732FE4B}"/>
                </a:ext>
              </a:extLst>
            </p:cNvPr>
            <p:cNvSpPr>
              <a:spLocks noChangeArrowheads="1"/>
            </p:cNvSpPr>
            <p:nvPr/>
          </p:nvSpPr>
          <p:spPr bwMode="auto">
            <a:xfrm>
              <a:off x="593569"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0">
              <a:extLst>
                <a:ext uri="{FF2B5EF4-FFF2-40B4-BE49-F238E27FC236}">
                  <a16:creationId xmlns:a16="http://schemas.microsoft.com/office/drawing/2014/main" id="{3CC063D7-3586-4270-A667-FBB9B2384292}"/>
                </a:ext>
              </a:extLst>
            </p:cNvPr>
            <p:cNvSpPr>
              <a:spLocks noChangeShapeType="1"/>
            </p:cNvSpPr>
            <p:nvPr/>
          </p:nvSpPr>
          <p:spPr bwMode="auto">
            <a:xfrm>
              <a:off x="1025617"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Line 10">
              <a:extLst>
                <a:ext uri="{FF2B5EF4-FFF2-40B4-BE49-F238E27FC236}">
                  <a16:creationId xmlns:a16="http://schemas.microsoft.com/office/drawing/2014/main" id="{1FE90D1F-A549-444E-BE2E-06B30F6C89CA}"/>
                </a:ext>
              </a:extLst>
            </p:cNvPr>
            <p:cNvSpPr>
              <a:spLocks noChangeShapeType="1"/>
            </p:cNvSpPr>
            <p:nvPr/>
          </p:nvSpPr>
          <p:spPr bwMode="auto">
            <a:xfrm>
              <a:off x="1745697"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Line 10">
              <a:extLst>
                <a:ext uri="{FF2B5EF4-FFF2-40B4-BE49-F238E27FC236}">
                  <a16:creationId xmlns:a16="http://schemas.microsoft.com/office/drawing/2014/main" id="{9B8BAF34-67A1-42D4-B805-E4B189485381}"/>
                </a:ext>
              </a:extLst>
            </p:cNvPr>
            <p:cNvSpPr>
              <a:spLocks noChangeShapeType="1"/>
            </p:cNvSpPr>
            <p:nvPr/>
          </p:nvSpPr>
          <p:spPr bwMode="auto">
            <a:xfrm>
              <a:off x="2465777"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0">
              <a:extLst>
                <a:ext uri="{FF2B5EF4-FFF2-40B4-BE49-F238E27FC236}">
                  <a16:creationId xmlns:a16="http://schemas.microsoft.com/office/drawing/2014/main" id="{7F303370-A034-4D5F-B783-431C763522FF}"/>
                </a:ext>
              </a:extLst>
            </p:cNvPr>
            <p:cNvSpPr>
              <a:spLocks noChangeShapeType="1"/>
            </p:cNvSpPr>
            <p:nvPr/>
          </p:nvSpPr>
          <p:spPr bwMode="auto">
            <a:xfrm>
              <a:off x="3185889"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TextBox 208">
              <a:extLst>
                <a:ext uri="{FF2B5EF4-FFF2-40B4-BE49-F238E27FC236}">
                  <a16:creationId xmlns:a16="http://schemas.microsoft.com/office/drawing/2014/main" id="{E880435C-423C-49CF-9E82-9D49172F6498}"/>
                </a:ext>
              </a:extLst>
            </p:cNvPr>
            <p:cNvSpPr txBox="1"/>
            <p:nvPr/>
          </p:nvSpPr>
          <p:spPr>
            <a:xfrm>
              <a:off x="1328516" y="1451236"/>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24" name="TextBox 209">
              <a:extLst>
                <a:ext uri="{FF2B5EF4-FFF2-40B4-BE49-F238E27FC236}">
                  <a16:creationId xmlns:a16="http://schemas.microsoft.com/office/drawing/2014/main" id="{67CB4C9A-5AB0-4AD0-AFD2-0DA3B0E40AA4}"/>
                </a:ext>
              </a:extLst>
            </p:cNvPr>
            <p:cNvSpPr txBox="1"/>
            <p:nvPr/>
          </p:nvSpPr>
          <p:spPr>
            <a:xfrm>
              <a:off x="2062353" y="148478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25" name="TextBox 210">
              <a:extLst>
                <a:ext uri="{FF2B5EF4-FFF2-40B4-BE49-F238E27FC236}">
                  <a16:creationId xmlns:a16="http://schemas.microsoft.com/office/drawing/2014/main" id="{72AE34E6-ECEB-49E5-8A88-9947FCB9A6D3}"/>
                </a:ext>
              </a:extLst>
            </p:cNvPr>
            <p:cNvSpPr txBox="1"/>
            <p:nvPr/>
          </p:nvSpPr>
          <p:spPr>
            <a:xfrm>
              <a:off x="2757107" y="1484784"/>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26" name="TextBox 211">
              <a:extLst>
                <a:ext uri="{FF2B5EF4-FFF2-40B4-BE49-F238E27FC236}">
                  <a16:creationId xmlns:a16="http://schemas.microsoft.com/office/drawing/2014/main" id="{327886E6-B5A1-47D2-BF91-DDD0ADB55561}"/>
                </a:ext>
              </a:extLst>
            </p:cNvPr>
            <p:cNvSpPr txBox="1"/>
            <p:nvPr/>
          </p:nvSpPr>
          <p:spPr>
            <a:xfrm>
              <a:off x="605827" y="145808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27" name="TextBox 212">
              <a:extLst>
                <a:ext uri="{FF2B5EF4-FFF2-40B4-BE49-F238E27FC236}">
                  <a16:creationId xmlns:a16="http://schemas.microsoft.com/office/drawing/2014/main" id="{E2335E49-E6DA-44B2-9D87-F26DEA60C1F3}"/>
                </a:ext>
              </a:extLst>
            </p:cNvPr>
            <p:cNvSpPr txBox="1"/>
            <p:nvPr/>
          </p:nvSpPr>
          <p:spPr>
            <a:xfrm>
              <a:off x="3491880"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28" name="Oval 8">
              <a:extLst>
                <a:ext uri="{FF2B5EF4-FFF2-40B4-BE49-F238E27FC236}">
                  <a16:creationId xmlns:a16="http://schemas.microsoft.com/office/drawing/2014/main" id="{CDE3795C-A402-43C6-AE9C-F2424753339A}"/>
                </a:ext>
              </a:extLst>
            </p:cNvPr>
            <p:cNvSpPr>
              <a:spLocks noChangeArrowheads="1"/>
            </p:cNvSpPr>
            <p:nvPr/>
          </p:nvSpPr>
          <p:spPr bwMode="auto">
            <a:xfrm>
              <a:off x="6238817"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Oval 9">
              <a:extLst>
                <a:ext uri="{FF2B5EF4-FFF2-40B4-BE49-F238E27FC236}">
                  <a16:creationId xmlns:a16="http://schemas.microsoft.com/office/drawing/2014/main" id="{8031A8E7-7950-4E1F-B5ED-C2A0EEFF0F99}"/>
                </a:ext>
              </a:extLst>
            </p:cNvPr>
            <p:cNvSpPr>
              <a:spLocks noChangeAspect="1" noChangeArrowheads="1"/>
            </p:cNvSpPr>
            <p:nvPr/>
          </p:nvSpPr>
          <p:spPr bwMode="auto">
            <a:xfrm>
              <a:off x="6350581"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1">
              <a:extLst>
                <a:ext uri="{FF2B5EF4-FFF2-40B4-BE49-F238E27FC236}">
                  <a16:creationId xmlns:a16="http://schemas.microsoft.com/office/drawing/2014/main" id="{79384D7D-569B-4BC6-B3AF-3128A363ACBD}"/>
                </a:ext>
              </a:extLst>
            </p:cNvPr>
            <p:cNvSpPr>
              <a:spLocks noChangeShapeType="1"/>
            </p:cNvSpPr>
            <p:nvPr/>
          </p:nvSpPr>
          <p:spPr bwMode="auto">
            <a:xfrm flipV="1">
              <a:off x="6579733"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Oval 8">
              <a:extLst>
                <a:ext uri="{FF2B5EF4-FFF2-40B4-BE49-F238E27FC236}">
                  <a16:creationId xmlns:a16="http://schemas.microsoft.com/office/drawing/2014/main" id="{7B5FB72C-904F-43ED-8A62-617E5E692BEA}"/>
                </a:ext>
              </a:extLst>
            </p:cNvPr>
            <p:cNvSpPr>
              <a:spLocks noChangeArrowheads="1"/>
            </p:cNvSpPr>
            <p:nvPr/>
          </p:nvSpPr>
          <p:spPr bwMode="auto">
            <a:xfrm>
              <a:off x="695889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9">
              <a:extLst>
                <a:ext uri="{FF2B5EF4-FFF2-40B4-BE49-F238E27FC236}">
                  <a16:creationId xmlns:a16="http://schemas.microsoft.com/office/drawing/2014/main" id="{A9D119F5-2515-431C-ADB9-D4DF45965A0E}"/>
                </a:ext>
              </a:extLst>
            </p:cNvPr>
            <p:cNvSpPr>
              <a:spLocks noChangeAspect="1" noChangeArrowheads="1"/>
            </p:cNvSpPr>
            <p:nvPr/>
          </p:nvSpPr>
          <p:spPr bwMode="auto">
            <a:xfrm>
              <a:off x="7061699"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1">
              <a:extLst>
                <a:ext uri="{FF2B5EF4-FFF2-40B4-BE49-F238E27FC236}">
                  <a16:creationId xmlns:a16="http://schemas.microsoft.com/office/drawing/2014/main" id="{0D03C064-752A-432C-B68B-4DFE72361BA7}"/>
                </a:ext>
              </a:extLst>
            </p:cNvPr>
            <p:cNvSpPr>
              <a:spLocks noChangeShapeType="1"/>
            </p:cNvSpPr>
            <p:nvPr/>
          </p:nvSpPr>
          <p:spPr bwMode="auto">
            <a:xfrm flipV="1">
              <a:off x="7300790"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Oval 8">
              <a:extLst>
                <a:ext uri="{FF2B5EF4-FFF2-40B4-BE49-F238E27FC236}">
                  <a16:creationId xmlns:a16="http://schemas.microsoft.com/office/drawing/2014/main" id="{3B1261AA-D0C7-49D4-84EE-647311A39F96}"/>
                </a:ext>
              </a:extLst>
            </p:cNvPr>
            <p:cNvSpPr>
              <a:spLocks noChangeArrowheads="1"/>
            </p:cNvSpPr>
            <p:nvPr/>
          </p:nvSpPr>
          <p:spPr bwMode="auto">
            <a:xfrm>
              <a:off x="7679025"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Oval 9">
              <a:extLst>
                <a:ext uri="{FF2B5EF4-FFF2-40B4-BE49-F238E27FC236}">
                  <a16:creationId xmlns:a16="http://schemas.microsoft.com/office/drawing/2014/main" id="{85AA4D4D-359C-4E7A-9B78-0A25BEB1A151}"/>
                </a:ext>
              </a:extLst>
            </p:cNvPr>
            <p:cNvSpPr>
              <a:spLocks noChangeAspect="1" noChangeArrowheads="1"/>
            </p:cNvSpPr>
            <p:nvPr/>
          </p:nvSpPr>
          <p:spPr bwMode="auto">
            <a:xfrm>
              <a:off x="7789987"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1">
              <a:extLst>
                <a:ext uri="{FF2B5EF4-FFF2-40B4-BE49-F238E27FC236}">
                  <a16:creationId xmlns:a16="http://schemas.microsoft.com/office/drawing/2014/main" id="{C46FAEBA-3EBF-4E74-B72D-24142C7B45FF}"/>
                </a:ext>
              </a:extLst>
            </p:cNvPr>
            <p:cNvSpPr>
              <a:spLocks noChangeShapeType="1"/>
            </p:cNvSpPr>
            <p:nvPr/>
          </p:nvSpPr>
          <p:spPr bwMode="auto">
            <a:xfrm flipV="1">
              <a:off x="8029078"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Oval 8">
              <a:extLst>
                <a:ext uri="{FF2B5EF4-FFF2-40B4-BE49-F238E27FC236}">
                  <a16:creationId xmlns:a16="http://schemas.microsoft.com/office/drawing/2014/main" id="{26857D3B-3991-4006-BBFF-B5E3C53ACE7A}"/>
                </a:ext>
              </a:extLst>
            </p:cNvPr>
            <p:cNvSpPr>
              <a:spLocks noChangeArrowheads="1"/>
            </p:cNvSpPr>
            <p:nvPr/>
          </p:nvSpPr>
          <p:spPr bwMode="auto">
            <a:xfrm>
              <a:off x="8399105"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Oval 8">
              <a:extLst>
                <a:ext uri="{FF2B5EF4-FFF2-40B4-BE49-F238E27FC236}">
                  <a16:creationId xmlns:a16="http://schemas.microsoft.com/office/drawing/2014/main" id="{359EB26D-2745-4FFC-ADE3-9DE3E396E67E}"/>
                </a:ext>
              </a:extLst>
            </p:cNvPr>
            <p:cNvSpPr>
              <a:spLocks noChangeArrowheads="1"/>
            </p:cNvSpPr>
            <p:nvPr/>
          </p:nvSpPr>
          <p:spPr bwMode="auto">
            <a:xfrm>
              <a:off x="5518737"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9" name="Line 10">
              <a:extLst>
                <a:ext uri="{FF2B5EF4-FFF2-40B4-BE49-F238E27FC236}">
                  <a16:creationId xmlns:a16="http://schemas.microsoft.com/office/drawing/2014/main" id="{D21E8A77-DE3B-4442-A5F1-3B3163DA7271}"/>
                </a:ext>
              </a:extLst>
            </p:cNvPr>
            <p:cNvSpPr>
              <a:spLocks noChangeShapeType="1"/>
            </p:cNvSpPr>
            <p:nvPr/>
          </p:nvSpPr>
          <p:spPr bwMode="auto">
            <a:xfrm>
              <a:off x="5950785"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0" name="Line 10">
              <a:extLst>
                <a:ext uri="{FF2B5EF4-FFF2-40B4-BE49-F238E27FC236}">
                  <a16:creationId xmlns:a16="http://schemas.microsoft.com/office/drawing/2014/main" id="{EAE3ED84-DDF5-428D-8985-14B41E8324F1}"/>
                </a:ext>
              </a:extLst>
            </p:cNvPr>
            <p:cNvSpPr>
              <a:spLocks noChangeShapeType="1"/>
            </p:cNvSpPr>
            <p:nvPr/>
          </p:nvSpPr>
          <p:spPr bwMode="auto">
            <a:xfrm>
              <a:off x="6670865"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 name="Line 10">
              <a:extLst>
                <a:ext uri="{FF2B5EF4-FFF2-40B4-BE49-F238E27FC236}">
                  <a16:creationId xmlns:a16="http://schemas.microsoft.com/office/drawing/2014/main" id="{808DE753-CB44-4744-863F-0DD93FD830A8}"/>
                </a:ext>
              </a:extLst>
            </p:cNvPr>
            <p:cNvSpPr>
              <a:spLocks noChangeShapeType="1"/>
            </p:cNvSpPr>
            <p:nvPr/>
          </p:nvSpPr>
          <p:spPr bwMode="auto">
            <a:xfrm>
              <a:off x="7390945"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 name="Line 10">
              <a:extLst>
                <a:ext uri="{FF2B5EF4-FFF2-40B4-BE49-F238E27FC236}">
                  <a16:creationId xmlns:a16="http://schemas.microsoft.com/office/drawing/2014/main" id="{7EC1ADF2-F787-4581-9DA5-2E4159BDFA5F}"/>
                </a:ext>
              </a:extLst>
            </p:cNvPr>
            <p:cNvSpPr>
              <a:spLocks noChangeShapeType="1"/>
            </p:cNvSpPr>
            <p:nvPr/>
          </p:nvSpPr>
          <p:spPr bwMode="auto">
            <a:xfrm>
              <a:off x="8111057"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TextBox 228">
              <a:extLst>
                <a:ext uri="{FF2B5EF4-FFF2-40B4-BE49-F238E27FC236}">
                  <a16:creationId xmlns:a16="http://schemas.microsoft.com/office/drawing/2014/main" id="{B2A0DCD9-6784-4F07-BDB9-31F25F0D2189}"/>
                </a:ext>
              </a:extLst>
            </p:cNvPr>
            <p:cNvSpPr txBox="1"/>
            <p:nvPr/>
          </p:nvSpPr>
          <p:spPr>
            <a:xfrm>
              <a:off x="6247027" y="1452885"/>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44" name="TextBox 229">
              <a:extLst>
                <a:ext uri="{FF2B5EF4-FFF2-40B4-BE49-F238E27FC236}">
                  <a16:creationId xmlns:a16="http://schemas.microsoft.com/office/drawing/2014/main" id="{0B86150D-847F-43D7-99C0-055D6EF3CA11}"/>
                </a:ext>
              </a:extLst>
            </p:cNvPr>
            <p:cNvSpPr txBox="1"/>
            <p:nvPr/>
          </p:nvSpPr>
          <p:spPr>
            <a:xfrm>
              <a:off x="6980163" y="1463518"/>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45" name="TextBox 230">
              <a:extLst>
                <a:ext uri="{FF2B5EF4-FFF2-40B4-BE49-F238E27FC236}">
                  <a16:creationId xmlns:a16="http://schemas.microsoft.com/office/drawing/2014/main" id="{CFBA296C-A03F-4916-B3BF-401C19A13483}"/>
                </a:ext>
              </a:extLst>
            </p:cNvPr>
            <p:cNvSpPr txBox="1"/>
            <p:nvPr/>
          </p:nvSpPr>
          <p:spPr>
            <a:xfrm>
              <a:off x="7703541" y="1474151"/>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6" name="TextBox 231">
              <a:extLst>
                <a:ext uri="{FF2B5EF4-FFF2-40B4-BE49-F238E27FC236}">
                  <a16:creationId xmlns:a16="http://schemas.microsoft.com/office/drawing/2014/main" id="{A02200C2-FCC1-45F6-A65A-32247546BEF6}"/>
                </a:ext>
              </a:extLst>
            </p:cNvPr>
            <p:cNvSpPr txBox="1"/>
            <p:nvPr/>
          </p:nvSpPr>
          <p:spPr>
            <a:xfrm>
              <a:off x="5529370" y="147415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7" name="TextBox 232">
              <a:extLst>
                <a:ext uri="{FF2B5EF4-FFF2-40B4-BE49-F238E27FC236}">
                  <a16:creationId xmlns:a16="http://schemas.microsoft.com/office/drawing/2014/main" id="{74159C54-3FDB-4BFF-B9CB-9B127D6B3569}"/>
                </a:ext>
              </a:extLst>
            </p:cNvPr>
            <p:cNvSpPr txBox="1"/>
            <p:nvPr/>
          </p:nvSpPr>
          <p:spPr>
            <a:xfrm>
              <a:off x="8420222"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48" name="直接连接符 47">
              <a:extLst>
                <a:ext uri="{FF2B5EF4-FFF2-40B4-BE49-F238E27FC236}">
                  <a16:creationId xmlns:a16="http://schemas.microsoft.com/office/drawing/2014/main" id="{B3455FDB-55D5-40DF-B6CA-81A8C920AAE7}"/>
                </a:ext>
              </a:extLst>
            </p:cNvPr>
            <p:cNvCxnSpPr/>
            <p:nvPr/>
          </p:nvCxnSpPr>
          <p:spPr>
            <a:xfrm>
              <a:off x="4045927" y="1713819"/>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78B3F89-0A76-4CDA-9B4B-9ED800D5466A}"/>
                </a:ext>
              </a:extLst>
            </p:cNvPr>
            <p:cNvCxnSpPr>
              <a:cxnSpLocks/>
              <a:stCxn id="8" idx="4"/>
              <a:endCxn id="137" idx="6"/>
            </p:cNvCxnSpPr>
            <p:nvPr/>
          </p:nvCxnSpPr>
          <p:spPr>
            <a:xfrm>
              <a:off x="1529649" y="1890063"/>
              <a:ext cx="710473" cy="201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E3A76E2-57AA-4BB0-89E8-A97EE07C6FC4}"/>
                </a:ext>
              </a:extLst>
            </p:cNvPr>
            <p:cNvCxnSpPr>
              <a:cxnSpLocks/>
              <a:stCxn id="11" idx="4"/>
              <a:endCxn id="138" idx="5"/>
            </p:cNvCxnSpPr>
            <p:nvPr/>
          </p:nvCxnSpPr>
          <p:spPr>
            <a:xfrm>
              <a:off x="2249729" y="1900002"/>
              <a:ext cx="549040" cy="24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50470011-BAA4-4A60-BDD1-4DA057F011B9}"/>
                </a:ext>
              </a:extLst>
            </p:cNvPr>
            <p:cNvCxnSpPr>
              <a:cxnSpLocks/>
              <a:stCxn id="144" idx="6"/>
              <a:endCxn id="34" idx="4"/>
            </p:cNvCxnSpPr>
            <p:nvPr/>
          </p:nvCxnSpPr>
          <p:spPr>
            <a:xfrm flipV="1">
              <a:off x="7070614" y="1900002"/>
              <a:ext cx="824411" cy="188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255F6DF-1C34-493E-BE91-9BEF08D09DE0}"/>
                </a:ext>
              </a:extLst>
            </p:cNvPr>
            <p:cNvCxnSpPr>
              <a:cxnSpLocks/>
              <a:stCxn id="143" idx="6"/>
              <a:endCxn id="31" idx="4"/>
            </p:cNvCxnSpPr>
            <p:nvPr/>
          </p:nvCxnSpPr>
          <p:spPr>
            <a:xfrm flipV="1">
              <a:off x="6631982" y="1900002"/>
              <a:ext cx="542915" cy="188318"/>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A00A510-FA07-400B-8706-85F2BFE4E543}"/>
                </a:ext>
              </a:extLst>
            </p:cNvPr>
            <p:cNvSpPr txBox="1"/>
            <p:nvPr/>
          </p:nvSpPr>
          <p:spPr>
            <a:xfrm>
              <a:off x="683568" y="1109350"/>
              <a:ext cx="471604" cy="369332"/>
            </a:xfrm>
            <a:prstGeom prst="rect">
              <a:avLst/>
            </a:prstGeom>
            <a:noFill/>
          </p:spPr>
          <p:txBody>
            <a:bodyPr wrap="none" rtlCol="0">
              <a:spAutoFit/>
            </a:bodyPr>
            <a:lstStyle/>
            <a:p>
              <a:r>
                <a:rPr lang="en-US" altLang="zh-CN" dirty="0"/>
                <a:t>“a”</a:t>
              </a:r>
              <a:endParaRPr lang="zh-CN" altLang="en-US" dirty="0"/>
            </a:p>
          </p:txBody>
        </p:sp>
        <p:sp>
          <p:nvSpPr>
            <p:cNvPr id="54" name="文本框 53">
              <a:extLst>
                <a:ext uri="{FF2B5EF4-FFF2-40B4-BE49-F238E27FC236}">
                  <a16:creationId xmlns:a16="http://schemas.microsoft.com/office/drawing/2014/main" id="{F2417CC0-3D23-4F75-AEC0-6D8F6B1A627E}"/>
                </a:ext>
              </a:extLst>
            </p:cNvPr>
            <p:cNvSpPr txBox="1"/>
            <p:nvPr/>
          </p:nvSpPr>
          <p:spPr>
            <a:xfrm>
              <a:off x="5672046" y="1115452"/>
              <a:ext cx="481222" cy="369332"/>
            </a:xfrm>
            <a:prstGeom prst="rect">
              <a:avLst/>
            </a:prstGeom>
            <a:noFill/>
          </p:spPr>
          <p:txBody>
            <a:bodyPr wrap="none" rtlCol="0">
              <a:spAutoFit/>
            </a:bodyPr>
            <a:lstStyle/>
            <a:p>
              <a:r>
                <a:rPr lang="en-US" altLang="zh-CN" dirty="0"/>
                <a:t>“o”</a:t>
              </a:r>
              <a:endParaRPr lang="zh-CN" altLang="en-US" dirty="0"/>
            </a:p>
          </p:txBody>
        </p:sp>
        <p:sp>
          <p:nvSpPr>
            <p:cNvPr id="55" name="椭圆 54">
              <a:extLst>
                <a:ext uri="{FF2B5EF4-FFF2-40B4-BE49-F238E27FC236}">
                  <a16:creationId xmlns:a16="http://schemas.microsoft.com/office/drawing/2014/main" id="{3EC5E158-E19B-4F27-99C3-51983DE66AE2}"/>
                </a:ext>
              </a:extLst>
            </p:cNvPr>
            <p:cNvSpPr>
              <a:spLocks noChangeAspect="1"/>
            </p:cNvSpPr>
            <p:nvPr/>
          </p:nvSpPr>
          <p:spPr>
            <a:xfrm rot="16200000">
              <a:off x="3832839" y="4563637"/>
              <a:ext cx="334880" cy="3313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3E9E30DF-9BDA-46C3-B388-BA2122239519}"/>
                </a:ext>
              </a:extLst>
            </p:cNvPr>
            <p:cNvSpPr>
              <a:spLocks noChangeAspect="1"/>
            </p:cNvSpPr>
            <p:nvPr/>
          </p:nvSpPr>
          <p:spPr>
            <a:xfrm rot="16200000">
              <a:off x="4274331" y="4563637"/>
              <a:ext cx="334880" cy="3313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D71DFB8-606B-41A9-9B89-2158FCC22036}"/>
                </a:ext>
              </a:extLst>
            </p:cNvPr>
            <p:cNvSpPr>
              <a:spLocks noChangeAspect="1"/>
            </p:cNvSpPr>
            <p:nvPr/>
          </p:nvSpPr>
          <p:spPr>
            <a:xfrm rot="16200000">
              <a:off x="4712963" y="4563637"/>
              <a:ext cx="334880" cy="3313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82093FBA-9E7C-4D74-84CE-860AB7E43E10}"/>
                </a:ext>
              </a:extLst>
            </p:cNvPr>
            <p:cNvSpPr>
              <a:spLocks noChangeAspect="1"/>
            </p:cNvSpPr>
            <p:nvPr/>
          </p:nvSpPr>
          <p:spPr>
            <a:xfrm rot="16200000">
              <a:off x="5151595" y="4564247"/>
              <a:ext cx="334880" cy="3313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964D48F3-CECC-4EE8-9547-0A77E0651F4B}"/>
                </a:ext>
              </a:extLst>
            </p:cNvPr>
            <p:cNvSpPr>
              <a:spLocks noChangeAspect="1"/>
            </p:cNvSpPr>
            <p:nvPr/>
          </p:nvSpPr>
          <p:spPr>
            <a:xfrm rot="16200000">
              <a:off x="3565417" y="374030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72F3BC18-8A74-4240-9C93-C3A479C6CF12}"/>
                </a:ext>
              </a:extLst>
            </p:cNvPr>
            <p:cNvSpPr>
              <a:spLocks noChangeAspect="1"/>
            </p:cNvSpPr>
            <p:nvPr/>
          </p:nvSpPr>
          <p:spPr>
            <a:xfrm rot="16200000">
              <a:off x="4006909" y="374030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D3CB411-BCE0-4075-8F01-F66350838D36}"/>
                </a:ext>
              </a:extLst>
            </p:cNvPr>
            <p:cNvSpPr>
              <a:spLocks noChangeAspect="1"/>
            </p:cNvSpPr>
            <p:nvPr/>
          </p:nvSpPr>
          <p:spPr>
            <a:xfrm rot="16200000">
              <a:off x="4445541" y="374030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68CF66AC-43AA-41FF-BFB2-9B409582544C}"/>
                </a:ext>
              </a:extLst>
            </p:cNvPr>
            <p:cNvSpPr>
              <a:spLocks noChangeAspect="1"/>
            </p:cNvSpPr>
            <p:nvPr/>
          </p:nvSpPr>
          <p:spPr>
            <a:xfrm rot="16200000">
              <a:off x="4884173" y="3740916"/>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7431E460-DEB0-4B76-B9E4-DEBCDDE0B08B}"/>
                </a:ext>
              </a:extLst>
            </p:cNvPr>
            <p:cNvSpPr>
              <a:spLocks noChangeAspect="1"/>
            </p:cNvSpPr>
            <p:nvPr/>
          </p:nvSpPr>
          <p:spPr>
            <a:xfrm rot="16200000">
              <a:off x="5322804" y="3740916"/>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A31E27F-D965-43F9-8297-68E8A1074D72}"/>
                </a:ext>
              </a:extLst>
            </p:cNvPr>
            <p:cNvSpPr>
              <a:spLocks noChangeAspect="1"/>
            </p:cNvSpPr>
            <p:nvPr/>
          </p:nvSpPr>
          <p:spPr>
            <a:xfrm rot="16200000">
              <a:off x="3575500" y="2915193"/>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62182630-9FAE-46E1-AF33-4719EA8D44A8}"/>
                </a:ext>
              </a:extLst>
            </p:cNvPr>
            <p:cNvSpPr>
              <a:spLocks noChangeAspect="1"/>
            </p:cNvSpPr>
            <p:nvPr/>
          </p:nvSpPr>
          <p:spPr>
            <a:xfrm rot="16200000">
              <a:off x="4016992" y="2915193"/>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255DE7D0-DE6F-4AFA-8F46-18B19C9D6D6A}"/>
                </a:ext>
              </a:extLst>
            </p:cNvPr>
            <p:cNvSpPr>
              <a:spLocks noChangeAspect="1"/>
            </p:cNvSpPr>
            <p:nvPr/>
          </p:nvSpPr>
          <p:spPr>
            <a:xfrm rot="16200000">
              <a:off x="4455624" y="2915193"/>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2E7F7D8E-C842-4DC5-AD9C-5DDECD3C226E}"/>
                </a:ext>
              </a:extLst>
            </p:cNvPr>
            <p:cNvSpPr>
              <a:spLocks noChangeAspect="1"/>
            </p:cNvSpPr>
            <p:nvPr/>
          </p:nvSpPr>
          <p:spPr>
            <a:xfrm rot="16200000">
              <a:off x="4894255" y="2915803"/>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04CB5DC4-3D1F-4A66-A0B0-9A1C8B50C7D1}"/>
                </a:ext>
              </a:extLst>
            </p:cNvPr>
            <p:cNvSpPr>
              <a:spLocks noChangeAspect="1"/>
            </p:cNvSpPr>
            <p:nvPr/>
          </p:nvSpPr>
          <p:spPr>
            <a:xfrm rot="16200000">
              <a:off x="5332887" y="2915803"/>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E4430442-4318-41C3-8C7A-767CAC6D01C5}"/>
                </a:ext>
              </a:extLst>
            </p:cNvPr>
            <p:cNvSpPr>
              <a:spLocks noChangeAspect="1"/>
            </p:cNvSpPr>
            <p:nvPr/>
          </p:nvSpPr>
          <p:spPr>
            <a:xfrm rot="16200000">
              <a:off x="3822825" y="2090078"/>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532F449E-F649-4530-AD1B-FDD9259FF47C}"/>
                </a:ext>
              </a:extLst>
            </p:cNvPr>
            <p:cNvSpPr>
              <a:spLocks noChangeAspect="1"/>
            </p:cNvSpPr>
            <p:nvPr/>
          </p:nvSpPr>
          <p:spPr>
            <a:xfrm rot="16200000">
              <a:off x="4264317" y="2090078"/>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2A59C9C1-A685-4663-A4ED-93DE4DFAAEAF}"/>
                </a:ext>
              </a:extLst>
            </p:cNvPr>
            <p:cNvSpPr>
              <a:spLocks noChangeAspect="1"/>
            </p:cNvSpPr>
            <p:nvPr/>
          </p:nvSpPr>
          <p:spPr>
            <a:xfrm rot="16200000">
              <a:off x="4702949" y="2090078"/>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8E788972-7905-4C2C-965F-DBD29F24D3A6}"/>
                </a:ext>
              </a:extLst>
            </p:cNvPr>
            <p:cNvSpPr>
              <a:spLocks noChangeAspect="1"/>
            </p:cNvSpPr>
            <p:nvPr/>
          </p:nvSpPr>
          <p:spPr>
            <a:xfrm rot="16200000">
              <a:off x="5141580" y="2090688"/>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25ACBDFC-A4CE-4D8E-B66C-D57946850AD4}"/>
                </a:ext>
              </a:extLst>
            </p:cNvPr>
            <p:cNvCxnSpPr>
              <a:cxnSpLocks/>
              <a:stCxn id="55" idx="6"/>
              <a:endCxn id="59" idx="2"/>
            </p:cNvCxnSpPr>
            <p:nvPr/>
          </p:nvCxnSpPr>
          <p:spPr>
            <a:xfrm flipH="1" flipV="1">
              <a:off x="3732858" y="4073430"/>
              <a:ext cx="267422"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445C253-E5E2-4B6E-9288-AB2D4F9D12D9}"/>
                </a:ext>
              </a:extLst>
            </p:cNvPr>
            <p:cNvCxnSpPr>
              <a:cxnSpLocks/>
              <a:stCxn id="55" idx="6"/>
              <a:endCxn id="60" idx="2"/>
            </p:cNvCxnSpPr>
            <p:nvPr/>
          </p:nvCxnSpPr>
          <p:spPr>
            <a:xfrm flipV="1">
              <a:off x="4000280" y="4073430"/>
              <a:ext cx="174070"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396085DA-DF4F-45C6-B932-3A20AC9C2787}"/>
                </a:ext>
              </a:extLst>
            </p:cNvPr>
            <p:cNvCxnSpPr>
              <a:cxnSpLocks/>
              <a:stCxn id="56" idx="6"/>
              <a:endCxn id="60" idx="2"/>
            </p:cNvCxnSpPr>
            <p:nvPr/>
          </p:nvCxnSpPr>
          <p:spPr>
            <a:xfrm flipH="1" flipV="1">
              <a:off x="4174350" y="4073430"/>
              <a:ext cx="267422"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C81A88A-46C3-4961-A76B-BE1183845C93}"/>
                </a:ext>
              </a:extLst>
            </p:cNvPr>
            <p:cNvCxnSpPr>
              <a:cxnSpLocks/>
              <a:stCxn id="56" idx="6"/>
              <a:endCxn id="61" idx="2"/>
            </p:cNvCxnSpPr>
            <p:nvPr/>
          </p:nvCxnSpPr>
          <p:spPr>
            <a:xfrm flipV="1">
              <a:off x="4441772" y="4073430"/>
              <a:ext cx="171210"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8265B3D7-B3C8-4389-856E-3400237ACE27}"/>
                </a:ext>
              </a:extLst>
            </p:cNvPr>
            <p:cNvCxnSpPr>
              <a:cxnSpLocks/>
              <a:stCxn id="56" idx="6"/>
              <a:endCxn id="62" idx="2"/>
            </p:cNvCxnSpPr>
            <p:nvPr/>
          </p:nvCxnSpPr>
          <p:spPr>
            <a:xfrm flipV="1">
              <a:off x="4441772" y="4074039"/>
              <a:ext cx="609842"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FAD20F8D-10A7-4DDA-94EF-72FEAFFB306B}"/>
                </a:ext>
              </a:extLst>
            </p:cNvPr>
            <p:cNvCxnSpPr>
              <a:cxnSpLocks/>
              <a:stCxn id="56" idx="6"/>
              <a:endCxn id="63" idx="2"/>
            </p:cNvCxnSpPr>
            <p:nvPr/>
          </p:nvCxnSpPr>
          <p:spPr>
            <a:xfrm flipV="1">
              <a:off x="4441772" y="4074039"/>
              <a:ext cx="1048473"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15031E50-0166-412B-B60B-8391F1B419C7}"/>
                </a:ext>
              </a:extLst>
            </p:cNvPr>
            <p:cNvCxnSpPr>
              <a:cxnSpLocks/>
              <a:stCxn id="57" idx="6"/>
              <a:endCxn id="61" idx="2"/>
            </p:cNvCxnSpPr>
            <p:nvPr/>
          </p:nvCxnSpPr>
          <p:spPr>
            <a:xfrm flipH="1" flipV="1">
              <a:off x="4612982" y="4073430"/>
              <a:ext cx="267422"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1579EBF-B723-4CD1-A656-FD88C493CC91}"/>
                </a:ext>
              </a:extLst>
            </p:cNvPr>
            <p:cNvCxnSpPr>
              <a:cxnSpLocks/>
              <a:stCxn id="57" idx="6"/>
              <a:endCxn id="62" idx="2"/>
            </p:cNvCxnSpPr>
            <p:nvPr/>
          </p:nvCxnSpPr>
          <p:spPr>
            <a:xfrm flipV="1">
              <a:off x="4880404" y="4074039"/>
              <a:ext cx="171210"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61D17582-BC40-4827-A571-091DFBA3084A}"/>
                </a:ext>
              </a:extLst>
            </p:cNvPr>
            <p:cNvCxnSpPr>
              <a:cxnSpLocks/>
              <a:stCxn id="57" idx="6"/>
              <a:endCxn id="63" idx="2"/>
            </p:cNvCxnSpPr>
            <p:nvPr/>
          </p:nvCxnSpPr>
          <p:spPr>
            <a:xfrm flipV="1">
              <a:off x="4880404" y="4074039"/>
              <a:ext cx="609841"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D3963AFF-3B18-4B09-805D-C33C37D145D7}"/>
                </a:ext>
              </a:extLst>
            </p:cNvPr>
            <p:cNvCxnSpPr>
              <a:cxnSpLocks/>
              <a:stCxn id="58" idx="6"/>
              <a:endCxn id="62" idx="2"/>
            </p:cNvCxnSpPr>
            <p:nvPr/>
          </p:nvCxnSpPr>
          <p:spPr>
            <a:xfrm flipH="1" flipV="1">
              <a:off x="5051614" y="4074039"/>
              <a:ext cx="267422" cy="48845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D16B3CA6-FF2A-4E8D-A55D-EA1305E92DB5}"/>
                </a:ext>
              </a:extLst>
            </p:cNvPr>
            <p:cNvCxnSpPr>
              <a:cxnSpLocks/>
              <a:stCxn id="58" idx="6"/>
              <a:endCxn id="63" idx="2"/>
            </p:cNvCxnSpPr>
            <p:nvPr/>
          </p:nvCxnSpPr>
          <p:spPr>
            <a:xfrm flipV="1">
              <a:off x="5319036" y="4074039"/>
              <a:ext cx="171209" cy="48845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45ADF693-48EF-454A-9782-C4C63EBE927A}"/>
                </a:ext>
              </a:extLst>
            </p:cNvPr>
            <p:cNvCxnSpPr>
              <a:cxnSpLocks/>
              <a:stCxn id="58" idx="6"/>
              <a:endCxn id="60" idx="2"/>
            </p:cNvCxnSpPr>
            <p:nvPr/>
          </p:nvCxnSpPr>
          <p:spPr>
            <a:xfrm flipH="1" flipV="1">
              <a:off x="4174350" y="4073430"/>
              <a:ext cx="1144686" cy="48906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95D0040D-0895-494C-85CE-A8B36268875E}"/>
                </a:ext>
              </a:extLst>
            </p:cNvPr>
            <p:cNvCxnSpPr>
              <a:cxnSpLocks/>
              <a:stCxn id="58" idx="6"/>
              <a:endCxn id="61" idx="2"/>
            </p:cNvCxnSpPr>
            <p:nvPr/>
          </p:nvCxnSpPr>
          <p:spPr>
            <a:xfrm flipH="1" flipV="1">
              <a:off x="4612982" y="4073430"/>
              <a:ext cx="706054" cy="48906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ABF4132-2B14-418B-94D6-3B4BE1BAF2D6}"/>
                </a:ext>
              </a:extLst>
            </p:cNvPr>
            <p:cNvCxnSpPr>
              <a:cxnSpLocks/>
              <a:stCxn id="58" idx="6"/>
              <a:endCxn id="59" idx="2"/>
            </p:cNvCxnSpPr>
            <p:nvPr/>
          </p:nvCxnSpPr>
          <p:spPr>
            <a:xfrm flipH="1" flipV="1">
              <a:off x="3732858" y="4073430"/>
              <a:ext cx="1586178" cy="48906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28278A6D-4FB7-4B91-9ACB-E81F9EE55FDD}"/>
                </a:ext>
              </a:extLst>
            </p:cNvPr>
            <p:cNvCxnSpPr>
              <a:cxnSpLocks/>
              <a:stCxn id="55" idx="6"/>
              <a:endCxn id="61" idx="2"/>
            </p:cNvCxnSpPr>
            <p:nvPr/>
          </p:nvCxnSpPr>
          <p:spPr>
            <a:xfrm flipV="1">
              <a:off x="4000280" y="4073430"/>
              <a:ext cx="612702"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6A5FB2FB-388B-470D-B7DD-9C4CBD548CD1}"/>
                </a:ext>
              </a:extLst>
            </p:cNvPr>
            <p:cNvCxnSpPr>
              <a:cxnSpLocks/>
              <a:stCxn id="55" idx="6"/>
              <a:endCxn id="63" idx="2"/>
            </p:cNvCxnSpPr>
            <p:nvPr/>
          </p:nvCxnSpPr>
          <p:spPr>
            <a:xfrm flipV="1">
              <a:off x="4000280" y="4074039"/>
              <a:ext cx="1489965"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7E8727A9-AC1B-482C-8206-E6ABB7809A48}"/>
                </a:ext>
              </a:extLst>
            </p:cNvPr>
            <p:cNvCxnSpPr>
              <a:cxnSpLocks/>
              <a:stCxn id="57" idx="6"/>
              <a:endCxn id="59" idx="2"/>
            </p:cNvCxnSpPr>
            <p:nvPr/>
          </p:nvCxnSpPr>
          <p:spPr>
            <a:xfrm flipH="1" flipV="1">
              <a:off x="3732858" y="4073430"/>
              <a:ext cx="1147546"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FC9FCCAB-4652-4EB6-8DF4-D4CFBD4219E7}"/>
                </a:ext>
              </a:extLst>
            </p:cNvPr>
            <p:cNvCxnSpPr>
              <a:cxnSpLocks/>
              <a:stCxn id="56" idx="6"/>
              <a:endCxn id="59" idx="2"/>
            </p:cNvCxnSpPr>
            <p:nvPr/>
          </p:nvCxnSpPr>
          <p:spPr>
            <a:xfrm flipH="1" flipV="1">
              <a:off x="3732858" y="4073430"/>
              <a:ext cx="708914" cy="48845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C499F57A-3418-4C92-94F5-56D9B1F34485}"/>
                </a:ext>
              </a:extLst>
            </p:cNvPr>
            <p:cNvCxnSpPr>
              <a:cxnSpLocks/>
              <a:stCxn id="59" idx="6"/>
              <a:endCxn id="64" idx="2"/>
            </p:cNvCxnSpPr>
            <p:nvPr/>
          </p:nvCxnSpPr>
          <p:spPr>
            <a:xfrm flipV="1">
              <a:off x="3732858" y="3248316"/>
              <a:ext cx="10083"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1840B0D5-EFA6-44BB-B5E1-BEB4F1F53A4F}"/>
                </a:ext>
              </a:extLst>
            </p:cNvPr>
            <p:cNvCxnSpPr>
              <a:cxnSpLocks/>
              <a:stCxn id="59" idx="6"/>
              <a:endCxn id="65" idx="2"/>
            </p:cNvCxnSpPr>
            <p:nvPr/>
          </p:nvCxnSpPr>
          <p:spPr>
            <a:xfrm flipV="1">
              <a:off x="3732858" y="3248316"/>
              <a:ext cx="451575"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488D576-46AC-488F-A69F-12EE33C8CB96}"/>
                </a:ext>
              </a:extLst>
            </p:cNvPr>
            <p:cNvCxnSpPr>
              <a:cxnSpLocks/>
              <a:stCxn id="59" idx="6"/>
              <a:endCxn id="66" idx="2"/>
            </p:cNvCxnSpPr>
            <p:nvPr/>
          </p:nvCxnSpPr>
          <p:spPr>
            <a:xfrm flipV="1">
              <a:off x="3732858" y="3248316"/>
              <a:ext cx="890207"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F3BFA739-EEE7-4141-889B-6E05E87125B0}"/>
                </a:ext>
              </a:extLst>
            </p:cNvPr>
            <p:cNvCxnSpPr>
              <a:cxnSpLocks/>
              <a:stCxn id="59" idx="6"/>
              <a:endCxn id="67" idx="2"/>
            </p:cNvCxnSpPr>
            <p:nvPr/>
          </p:nvCxnSpPr>
          <p:spPr>
            <a:xfrm flipV="1">
              <a:off x="3732858" y="3248926"/>
              <a:ext cx="1328838"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75DEC503-E47B-4DB9-A32C-FD9E89E791B0}"/>
                </a:ext>
              </a:extLst>
            </p:cNvPr>
            <p:cNvCxnSpPr>
              <a:cxnSpLocks/>
              <a:stCxn id="59" idx="6"/>
              <a:endCxn id="68" idx="2"/>
            </p:cNvCxnSpPr>
            <p:nvPr/>
          </p:nvCxnSpPr>
          <p:spPr>
            <a:xfrm flipV="1">
              <a:off x="3732858" y="3248926"/>
              <a:ext cx="1767470"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495B633-C765-4CE0-A2FF-0AF6AE1127C9}"/>
                </a:ext>
              </a:extLst>
            </p:cNvPr>
            <p:cNvCxnSpPr>
              <a:cxnSpLocks/>
              <a:stCxn id="60" idx="6"/>
              <a:endCxn id="64" idx="2"/>
            </p:cNvCxnSpPr>
            <p:nvPr/>
          </p:nvCxnSpPr>
          <p:spPr>
            <a:xfrm flipH="1" flipV="1">
              <a:off x="3742941" y="3248316"/>
              <a:ext cx="431409"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67ED3567-DB10-4DD5-B9F2-3B4EAA87E4FE}"/>
                </a:ext>
              </a:extLst>
            </p:cNvPr>
            <p:cNvCxnSpPr>
              <a:cxnSpLocks/>
              <a:stCxn id="60" idx="6"/>
              <a:endCxn id="65" idx="2"/>
            </p:cNvCxnSpPr>
            <p:nvPr/>
          </p:nvCxnSpPr>
          <p:spPr>
            <a:xfrm flipV="1">
              <a:off x="4174350" y="3248316"/>
              <a:ext cx="10083"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0B8439CE-46D4-4FB7-8B0F-CAC1F2137E52}"/>
                </a:ext>
              </a:extLst>
            </p:cNvPr>
            <p:cNvCxnSpPr>
              <a:cxnSpLocks/>
              <a:stCxn id="60" idx="6"/>
              <a:endCxn id="66" idx="2"/>
            </p:cNvCxnSpPr>
            <p:nvPr/>
          </p:nvCxnSpPr>
          <p:spPr>
            <a:xfrm flipV="1">
              <a:off x="4174350" y="3248316"/>
              <a:ext cx="448715"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4E38F5A-C6A6-433B-88C9-5117E4569CB0}"/>
                </a:ext>
              </a:extLst>
            </p:cNvPr>
            <p:cNvCxnSpPr>
              <a:cxnSpLocks/>
              <a:stCxn id="60" idx="6"/>
              <a:endCxn id="67" idx="2"/>
            </p:cNvCxnSpPr>
            <p:nvPr/>
          </p:nvCxnSpPr>
          <p:spPr>
            <a:xfrm flipV="1">
              <a:off x="4174350" y="3248926"/>
              <a:ext cx="887346"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77F23E87-9BF7-4AAF-B6E3-84907FF7BE49}"/>
                </a:ext>
              </a:extLst>
            </p:cNvPr>
            <p:cNvCxnSpPr>
              <a:cxnSpLocks/>
              <a:stCxn id="60" idx="6"/>
              <a:endCxn id="68" idx="2"/>
            </p:cNvCxnSpPr>
            <p:nvPr/>
          </p:nvCxnSpPr>
          <p:spPr>
            <a:xfrm flipV="1">
              <a:off x="4174350" y="3248926"/>
              <a:ext cx="1325978"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6A461308-4409-463A-A03B-2D14F1B70ADA}"/>
                </a:ext>
              </a:extLst>
            </p:cNvPr>
            <p:cNvCxnSpPr>
              <a:cxnSpLocks/>
              <a:stCxn id="61" idx="6"/>
              <a:endCxn id="64" idx="2"/>
            </p:cNvCxnSpPr>
            <p:nvPr/>
          </p:nvCxnSpPr>
          <p:spPr>
            <a:xfrm flipH="1" flipV="1">
              <a:off x="3742941" y="3248316"/>
              <a:ext cx="870041"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C0F899A4-8243-41D6-8B96-1AA80E6AAA0F}"/>
                </a:ext>
              </a:extLst>
            </p:cNvPr>
            <p:cNvCxnSpPr>
              <a:cxnSpLocks/>
              <a:stCxn id="61" idx="6"/>
              <a:endCxn id="65" idx="2"/>
            </p:cNvCxnSpPr>
            <p:nvPr/>
          </p:nvCxnSpPr>
          <p:spPr>
            <a:xfrm flipH="1" flipV="1">
              <a:off x="4184433" y="3248316"/>
              <a:ext cx="428549"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74648639-9714-4AA8-A34D-ECFCE982FF18}"/>
                </a:ext>
              </a:extLst>
            </p:cNvPr>
            <p:cNvCxnSpPr>
              <a:cxnSpLocks/>
              <a:stCxn id="61" idx="6"/>
              <a:endCxn id="66" idx="2"/>
            </p:cNvCxnSpPr>
            <p:nvPr/>
          </p:nvCxnSpPr>
          <p:spPr>
            <a:xfrm flipV="1">
              <a:off x="4612982" y="3248316"/>
              <a:ext cx="10083" cy="49023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AF887C4E-A2B7-4A62-AD74-04B459E7118A}"/>
                </a:ext>
              </a:extLst>
            </p:cNvPr>
            <p:cNvCxnSpPr>
              <a:cxnSpLocks/>
              <a:stCxn id="61" idx="6"/>
              <a:endCxn id="67" idx="2"/>
            </p:cNvCxnSpPr>
            <p:nvPr/>
          </p:nvCxnSpPr>
          <p:spPr>
            <a:xfrm flipV="1">
              <a:off x="4612982" y="3248926"/>
              <a:ext cx="448714"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F4B2FD6C-4744-4C2D-AB90-2B39EDD3B4B2}"/>
                </a:ext>
              </a:extLst>
            </p:cNvPr>
            <p:cNvCxnSpPr>
              <a:cxnSpLocks/>
              <a:stCxn id="61" idx="6"/>
              <a:endCxn id="68" idx="2"/>
            </p:cNvCxnSpPr>
            <p:nvPr/>
          </p:nvCxnSpPr>
          <p:spPr>
            <a:xfrm flipV="1">
              <a:off x="4612982" y="3248926"/>
              <a:ext cx="887346" cy="48962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74071462-0F07-4BA9-9283-6BF6D6A0F76A}"/>
                </a:ext>
              </a:extLst>
            </p:cNvPr>
            <p:cNvCxnSpPr>
              <a:cxnSpLocks/>
              <a:stCxn id="62" idx="6"/>
              <a:endCxn id="64" idx="2"/>
            </p:cNvCxnSpPr>
            <p:nvPr/>
          </p:nvCxnSpPr>
          <p:spPr>
            <a:xfrm flipH="1" flipV="1">
              <a:off x="3742941" y="3248316"/>
              <a:ext cx="1308673"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EEA76480-0E8C-41B1-8A43-D0E58BA35A75}"/>
                </a:ext>
              </a:extLst>
            </p:cNvPr>
            <p:cNvCxnSpPr>
              <a:cxnSpLocks/>
              <a:stCxn id="62" idx="6"/>
              <a:endCxn id="65" idx="2"/>
            </p:cNvCxnSpPr>
            <p:nvPr/>
          </p:nvCxnSpPr>
          <p:spPr>
            <a:xfrm flipH="1" flipV="1">
              <a:off x="4184433" y="3248316"/>
              <a:ext cx="867181"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451F58A5-91DE-4D92-9B92-3361F42442F9}"/>
                </a:ext>
              </a:extLst>
            </p:cNvPr>
            <p:cNvCxnSpPr>
              <a:cxnSpLocks/>
              <a:stCxn id="62" idx="6"/>
              <a:endCxn id="66" idx="2"/>
            </p:cNvCxnSpPr>
            <p:nvPr/>
          </p:nvCxnSpPr>
          <p:spPr>
            <a:xfrm flipH="1" flipV="1">
              <a:off x="4623065" y="3248316"/>
              <a:ext cx="428549"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D11AC909-994E-4692-9C98-65093EF5E4A1}"/>
                </a:ext>
              </a:extLst>
            </p:cNvPr>
            <p:cNvCxnSpPr>
              <a:cxnSpLocks/>
              <a:stCxn id="62" idx="6"/>
              <a:endCxn id="67" idx="2"/>
            </p:cNvCxnSpPr>
            <p:nvPr/>
          </p:nvCxnSpPr>
          <p:spPr>
            <a:xfrm flipV="1">
              <a:off x="5051614" y="3248926"/>
              <a:ext cx="10082" cy="49023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B9338B12-B15B-48F5-85D6-27DCF49AED1E}"/>
                </a:ext>
              </a:extLst>
            </p:cNvPr>
            <p:cNvCxnSpPr>
              <a:cxnSpLocks/>
              <a:stCxn id="62" idx="6"/>
              <a:endCxn id="68" idx="2"/>
            </p:cNvCxnSpPr>
            <p:nvPr/>
          </p:nvCxnSpPr>
          <p:spPr>
            <a:xfrm flipV="1">
              <a:off x="5051614" y="3248926"/>
              <a:ext cx="448714" cy="49023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E1874CB2-133F-41C2-A928-830B22F67E19}"/>
                </a:ext>
              </a:extLst>
            </p:cNvPr>
            <p:cNvCxnSpPr>
              <a:cxnSpLocks/>
              <a:stCxn id="63" idx="6"/>
              <a:endCxn id="66" idx="2"/>
            </p:cNvCxnSpPr>
            <p:nvPr/>
          </p:nvCxnSpPr>
          <p:spPr>
            <a:xfrm flipH="1" flipV="1">
              <a:off x="4623065" y="3248316"/>
              <a:ext cx="867180"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BCB90E63-1259-4C9F-8240-C81AFFFCFC25}"/>
                </a:ext>
              </a:extLst>
            </p:cNvPr>
            <p:cNvCxnSpPr>
              <a:cxnSpLocks/>
              <a:stCxn id="63" idx="6"/>
              <a:endCxn id="67" idx="2"/>
            </p:cNvCxnSpPr>
            <p:nvPr/>
          </p:nvCxnSpPr>
          <p:spPr>
            <a:xfrm flipH="1" flipV="1">
              <a:off x="5061696" y="3248926"/>
              <a:ext cx="428549" cy="49023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51908432-B578-4252-AF2D-82E866DC2C47}"/>
                </a:ext>
              </a:extLst>
            </p:cNvPr>
            <p:cNvCxnSpPr>
              <a:cxnSpLocks/>
              <a:stCxn id="63" idx="6"/>
              <a:endCxn id="68" idx="2"/>
            </p:cNvCxnSpPr>
            <p:nvPr/>
          </p:nvCxnSpPr>
          <p:spPr>
            <a:xfrm flipV="1">
              <a:off x="5490245" y="3248926"/>
              <a:ext cx="10083" cy="49023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DA01066B-7446-4D84-95DE-2E71EADDA74C}"/>
                </a:ext>
              </a:extLst>
            </p:cNvPr>
            <p:cNvCxnSpPr>
              <a:cxnSpLocks/>
              <a:stCxn id="63" idx="6"/>
              <a:endCxn id="64" idx="2"/>
            </p:cNvCxnSpPr>
            <p:nvPr/>
          </p:nvCxnSpPr>
          <p:spPr>
            <a:xfrm flipH="1" flipV="1">
              <a:off x="3742941" y="3248316"/>
              <a:ext cx="1747304"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94DA3918-3750-428F-B998-EA8436369D2D}"/>
                </a:ext>
              </a:extLst>
            </p:cNvPr>
            <p:cNvCxnSpPr>
              <a:cxnSpLocks/>
              <a:stCxn id="64" idx="6"/>
              <a:endCxn id="69" idx="2"/>
            </p:cNvCxnSpPr>
            <p:nvPr/>
          </p:nvCxnSpPr>
          <p:spPr>
            <a:xfrm flipV="1">
              <a:off x="3742941" y="2423201"/>
              <a:ext cx="247325"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AA2A75C6-D020-4F9C-B9B6-A41F53CF0828}"/>
                </a:ext>
              </a:extLst>
            </p:cNvPr>
            <p:cNvCxnSpPr>
              <a:cxnSpLocks/>
              <a:stCxn id="64" idx="6"/>
              <a:endCxn id="70" idx="2"/>
            </p:cNvCxnSpPr>
            <p:nvPr/>
          </p:nvCxnSpPr>
          <p:spPr>
            <a:xfrm flipV="1">
              <a:off x="3742941" y="2423201"/>
              <a:ext cx="688817"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62383A5A-B6CA-469D-93E1-7A7490ABB934}"/>
                </a:ext>
              </a:extLst>
            </p:cNvPr>
            <p:cNvCxnSpPr>
              <a:cxnSpLocks/>
              <a:stCxn id="64" idx="6"/>
              <a:endCxn id="71" idx="2"/>
            </p:cNvCxnSpPr>
            <p:nvPr/>
          </p:nvCxnSpPr>
          <p:spPr>
            <a:xfrm flipV="1">
              <a:off x="3742941" y="2423201"/>
              <a:ext cx="1127449"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BC8099AC-0EBF-4777-938C-E370F1B3B7E6}"/>
                </a:ext>
              </a:extLst>
            </p:cNvPr>
            <p:cNvCxnSpPr>
              <a:cxnSpLocks/>
              <a:stCxn id="64" idx="6"/>
              <a:endCxn id="72" idx="2"/>
            </p:cNvCxnSpPr>
            <p:nvPr/>
          </p:nvCxnSpPr>
          <p:spPr>
            <a:xfrm flipV="1">
              <a:off x="3742941" y="2423811"/>
              <a:ext cx="1566080" cy="48962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CC1A45B8-72D9-488D-B8BE-B834234C1E5F}"/>
                </a:ext>
              </a:extLst>
            </p:cNvPr>
            <p:cNvCxnSpPr>
              <a:cxnSpLocks/>
              <a:stCxn id="65" idx="6"/>
              <a:endCxn id="69" idx="2"/>
            </p:cNvCxnSpPr>
            <p:nvPr/>
          </p:nvCxnSpPr>
          <p:spPr>
            <a:xfrm flipH="1" flipV="1">
              <a:off x="3990266" y="2423201"/>
              <a:ext cx="194167"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871848B-7C50-4567-9AF0-EFEC8DA996A5}"/>
                </a:ext>
              </a:extLst>
            </p:cNvPr>
            <p:cNvCxnSpPr>
              <a:cxnSpLocks/>
              <a:stCxn id="65" idx="6"/>
              <a:endCxn id="70" idx="2"/>
            </p:cNvCxnSpPr>
            <p:nvPr/>
          </p:nvCxnSpPr>
          <p:spPr>
            <a:xfrm flipV="1">
              <a:off x="4184433" y="2423201"/>
              <a:ext cx="247325"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99F161D7-F330-4199-B645-05A2D9E66B0A}"/>
                </a:ext>
              </a:extLst>
            </p:cNvPr>
            <p:cNvCxnSpPr>
              <a:cxnSpLocks/>
              <a:stCxn id="65" idx="6"/>
              <a:endCxn id="71" idx="2"/>
            </p:cNvCxnSpPr>
            <p:nvPr/>
          </p:nvCxnSpPr>
          <p:spPr>
            <a:xfrm flipV="1">
              <a:off x="4184433" y="2423201"/>
              <a:ext cx="685957"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8F83FD42-5ECC-447E-B228-F6C01438624F}"/>
                </a:ext>
              </a:extLst>
            </p:cNvPr>
            <p:cNvCxnSpPr>
              <a:cxnSpLocks/>
              <a:stCxn id="65" idx="6"/>
              <a:endCxn id="72" idx="2"/>
            </p:cNvCxnSpPr>
            <p:nvPr/>
          </p:nvCxnSpPr>
          <p:spPr>
            <a:xfrm flipV="1">
              <a:off x="4184433" y="2423811"/>
              <a:ext cx="1124588" cy="48962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6C932ECA-8FF4-4E8F-A898-1878AE837C09}"/>
                </a:ext>
              </a:extLst>
            </p:cNvPr>
            <p:cNvCxnSpPr>
              <a:cxnSpLocks/>
              <a:stCxn id="66" idx="6"/>
              <a:endCxn id="69" idx="2"/>
            </p:cNvCxnSpPr>
            <p:nvPr/>
          </p:nvCxnSpPr>
          <p:spPr>
            <a:xfrm flipH="1" flipV="1">
              <a:off x="3990266" y="2423201"/>
              <a:ext cx="632799"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49466B3C-03E3-4EE4-9D42-F5F2B088CD0F}"/>
                </a:ext>
              </a:extLst>
            </p:cNvPr>
            <p:cNvCxnSpPr>
              <a:cxnSpLocks/>
              <a:stCxn id="66" idx="6"/>
              <a:endCxn id="70" idx="2"/>
            </p:cNvCxnSpPr>
            <p:nvPr/>
          </p:nvCxnSpPr>
          <p:spPr>
            <a:xfrm flipH="1" flipV="1">
              <a:off x="4431758" y="2423201"/>
              <a:ext cx="191307"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CDEF1CE3-DBC7-47C5-8352-DFC15341647D}"/>
                </a:ext>
              </a:extLst>
            </p:cNvPr>
            <p:cNvCxnSpPr>
              <a:cxnSpLocks/>
              <a:stCxn id="66" idx="6"/>
              <a:endCxn id="71" idx="2"/>
            </p:cNvCxnSpPr>
            <p:nvPr/>
          </p:nvCxnSpPr>
          <p:spPr>
            <a:xfrm flipV="1">
              <a:off x="4623065" y="2423201"/>
              <a:ext cx="247325"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E4E9B6C-09EA-4C98-B241-4B19E30745E7}"/>
                </a:ext>
              </a:extLst>
            </p:cNvPr>
            <p:cNvCxnSpPr>
              <a:cxnSpLocks/>
              <a:stCxn id="66" idx="6"/>
              <a:endCxn id="72" idx="2"/>
            </p:cNvCxnSpPr>
            <p:nvPr/>
          </p:nvCxnSpPr>
          <p:spPr>
            <a:xfrm flipV="1">
              <a:off x="4623065" y="2423811"/>
              <a:ext cx="685956" cy="48962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11B7E04-9ACE-4366-AAAC-0F1FBC04B5CE}"/>
                </a:ext>
              </a:extLst>
            </p:cNvPr>
            <p:cNvCxnSpPr>
              <a:cxnSpLocks/>
              <a:stCxn id="67" idx="6"/>
              <a:endCxn id="69" idx="2"/>
            </p:cNvCxnSpPr>
            <p:nvPr/>
          </p:nvCxnSpPr>
          <p:spPr>
            <a:xfrm flipH="1" flipV="1">
              <a:off x="3990266" y="2423201"/>
              <a:ext cx="1071430" cy="49084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380E2E4D-388A-45E4-8D03-43F9D73958EE}"/>
                </a:ext>
              </a:extLst>
            </p:cNvPr>
            <p:cNvCxnSpPr>
              <a:cxnSpLocks/>
              <a:stCxn id="67" idx="6"/>
              <a:endCxn id="70" idx="2"/>
            </p:cNvCxnSpPr>
            <p:nvPr/>
          </p:nvCxnSpPr>
          <p:spPr>
            <a:xfrm flipH="1" flipV="1">
              <a:off x="4431758" y="2423201"/>
              <a:ext cx="629938" cy="49084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0882F5B6-0997-4857-8F7A-BE61ED9D575F}"/>
                </a:ext>
              </a:extLst>
            </p:cNvPr>
            <p:cNvCxnSpPr>
              <a:cxnSpLocks/>
              <a:stCxn id="67" idx="6"/>
              <a:endCxn id="71" idx="2"/>
            </p:cNvCxnSpPr>
            <p:nvPr/>
          </p:nvCxnSpPr>
          <p:spPr>
            <a:xfrm flipH="1" flipV="1">
              <a:off x="4870390" y="2423201"/>
              <a:ext cx="191306" cy="49084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8264618F-DD04-4504-AC8B-37306F509C25}"/>
                </a:ext>
              </a:extLst>
            </p:cNvPr>
            <p:cNvCxnSpPr>
              <a:cxnSpLocks/>
              <a:stCxn id="67" idx="6"/>
              <a:endCxn id="72" idx="2"/>
            </p:cNvCxnSpPr>
            <p:nvPr/>
          </p:nvCxnSpPr>
          <p:spPr>
            <a:xfrm flipV="1">
              <a:off x="5061696" y="2423811"/>
              <a:ext cx="247325"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9813A192-21F7-4D09-92EC-48CF0EEEEDB0}"/>
                </a:ext>
              </a:extLst>
            </p:cNvPr>
            <p:cNvCxnSpPr>
              <a:cxnSpLocks/>
              <a:stCxn id="68" idx="6"/>
            </p:cNvCxnSpPr>
            <p:nvPr/>
          </p:nvCxnSpPr>
          <p:spPr>
            <a:xfrm flipH="1" flipV="1">
              <a:off x="4008673" y="2447259"/>
              <a:ext cx="1491655" cy="466787"/>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A383583D-8876-44F1-8292-214163D3C57B}"/>
                </a:ext>
              </a:extLst>
            </p:cNvPr>
            <p:cNvCxnSpPr>
              <a:cxnSpLocks/>
              <a:stCxn id="68" idx="6"/>
            </p:cNvCxnSpPr>
            <p:nvPr/>
          </p:nvCxnSpPr>
          <p:spPr>
            <a:xfrm flipH="1" flipV="1">
              <a:off x="4447305" y="2447261"/>
              <a:ext cx="1053023" cy="46678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F2391505-25D7-4DEC-9BBB-1BC6B4A85595}"/>
                </a:ext>
              </a:extLst>
            </p:cNvPr>
            <p:cNvCxnSpPr>
              <a:cxnSpLocks/>
              <a:stCxn id="68" idx="6"/>
              <a:endCxn id="71" idx="2"/>
            </p:cNvCxnSpPr>
            <p:nvPr/>
          </p:nvCxnSpPr>
          <p:spPr>
            <a:xfrm flipH="1" flipV="1">
              <a:off x="4870390" y="2423201"/>
              <a:ext cx="629938" cy="49084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C89EF9AE-5B30-48B4-A3DF-B44BA5122FBC}"/>
                </a:ext>
              </a:extLst>
            </p:cNvPr>
            <p:cNvCxnSpPr>
              <a:cxnSpLocks/>
              <a:stCxn id="68" idx="6"/>
              <a:endCxn id="72" idx="2"/>
            </p:cNvCxnSpPr>
            <p:nvPr/>
          </p:nvCxnSpPr>
          <p:spPr>
            <a:xfrm flipH="1" flipV="1">
              <a:off x="5309021" y="2423811"/>
              <a:ext cx="191307" cy="49023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E2F4A64E-C14C-47B8-8E1F-E54FAB5DE76C}"/>
                </a:ext>
              </a:extLst>
            </p:cNvPr>
            <p:cNvCxnSpPr>
              <a:cxnSpLocks/>
              <a:stCxn id="55" idx="6"/>
              <a:endCxn id="62" idx="2"/>
            </p:cNvCxnSpPr>
            <p:nvPr/>
          </p:nvCxnSpPr>
          <p:spPr>
            <a:xfrm flipV="1">
              <a:off x="4000280" y="4074039"/>
              <a:ext cx="1051334" cy="487841"/>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D5222FDB-455E-4D27-BBFE-7FA55342BFBE}"/>
                </a:ext>
              </a:extLst>
            </p:cNvPr>
            <p:cNvCxnSpPr>
              <a:cxnSpLocks/>
              <a:stCxn id="63" idx="6"/>
              <a:endCxn id="65" idx="2"/>
            </p:cNvCxnSpPr>
            <p:nvPr/>
          </p:nvCxnSpPr>
          <p:spPr>
            <a:xfrm flipH="1" flipV="1">
              <a:off x="4184433" y="3248316"/>
              <a:ext cx="1305812" cy="490843"/>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sp>
          <p:nvSpPr>
            <p:cNvPr id="137" name="椭圆 136">
              <a:extLst>
                <a:ext uri="{FF2B5EF4-FFF2-40B4-BE49-F238E27FC236}">
                  <a16:creationId xmlns:a16="http://schemas.microsoft.com/office/drawing/2014/main" id="{3705A5BD-C2EC-40A1-9643-D9A6BF19DDC3}"/>
                </a:ext>
              </a:extLst>
            </p:cNvPr>
            <p:cNvSpPr>
              <a:spLocks noChangeAspect="1"/>
            </p:cNvSpPr>
            <p:nvPr/>
          </p:nvSpPr>
          <p:spPr>
            <a:xfrm rot="16200000">
              <a:off x="2072681" y="2093129"/>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F8511E6E-173D-4A7B-84C3-CF3447B52D22}"/>
                </a:ext>
              </a:extLst>
            </p:cNvPr>
            <p:cNvSpPr>
              <a:spLocks noChangeAspect="1"/>
            </p:cNvSpPr>
            <p:nvPr/>
          </p:nvSpPr>
          <p:spPr>
            <a:xfrm rot="16200000">
              <a:off x="2514173" y="2093129"/>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DB577F66-262F-4CD5-BD13-2D3CB7302ACF}"/>
                </a:ext>
              </a:extLst>
            </p:cNvPr>
            <p:cNvSpPr>
              <a:spLocks noChangeAspect="1"/>
            </p:cNvSpPr>
            <p:nvPr/>
          </p:nvSpPr>
          <p:spPr>
            <a:xfrm rot="16200000">
              <a:off x="2952805" y="2093129"/>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B831F0E1-BE62-446C-A011-B66AFF3797BA}"/>
                </a:ext>
              </a:extLst>
            </p:cNvPr>
            <p:cNvSpPr>
              <a:spLocks noChangeAspect="1"/>
            </p:cNvSpPr>
            <p:nvPr/>
          </p:nvSpPr>
          <p:spPr>
            <a:xfrm rot="16200000">
              <a:off x="3391436" y="2093738"/>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5C29B6E4-4B6C-4D7C-B71B-8719E909931F}"/>
                </a:ext>
              </a:extLst>
            </p:cNvPr>
            <p:cNvSpPr>
              <a:spLocks noChangeAspect="1"/>
            </p:cNvSpPr>
            <p:nvPr/>
          </p:nvSpPr>
          <p:spPr>
            <a:xfrm rot="16200000">
              <a:off x="5584418" y="209007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253C41AA-4793-4A7C-81DA-C39A785FF9DD}"/>
                </a:ext>
              </a:extLst>
            </p:cNvPr>
            <p:cNvSpPr>
              <a:spLocks noChangeAspect="1"/>
            </p:cNvSpPr>
            <p:nvPr/>
          </p:nvSpPr>
          <p:spPr>
            <a:xfrm rot="16200000">
              <a:off x="6025910" y="209007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FFE5B904-7CC9-4331-BC74-5F291EDCCECD}"/>
                </a:ext>
              </a:extLst>
            </p:cNvPr>
            <p:cNvSpPr>
              <a:spLocks noChangeAspect="1"/>
            </p:cNvSpPr>
            <p:nvPr/>
          </p:nvSpPr>
          <p:spPr>
            <a:xfrm rot="16200000">
              <a:off x="6464541" y="209007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6BFD1F60-10BB-4016-B568-2806ECE5C1BF}"/>
                </a:ext>
              </a:extLst>
            </p:cNvPr>
            <p:cNvSpPr>
              <a:spLocks noChangeAspect="1"/>
            </p:cNvSpPr>
            <p:nvPr/>
          </p:nvSpPr>
          <p:spPr>
            <a:xfrm rot="16200000">
              <a:off x="6903173" y="2090687"/>
              <a:ext cx="334880" cy="331365"/>
            </a:xfrm>
            <a:prstGeom prst="ellipse">
              <a:avLst/>
            </a:prstGeom>
            <a:ln>
              <a:tailEnd w="sm" len="s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5" name="直接箭头连接符 144">
              <a:extLst>
                <a:ext uri="{FF2B5EF4-FFF2-40B4-BE49-F238E27FC236}">
                  <a16:creationId xmlns:a16="http://schemas.microsoft.com/office/drawing/2014/main" id="{2B37278F-3A06-4CDA-B396-CFC3D973DEEA}"/>
                </a:ext>
              </a:extLst>
            </p:cNvPr>
            <p:cNvCxnSpPr>
              <a:cxnSpLocks/>
              <a:stCxn id="64" idx="6"/>
              <a:endCxn id="137" idx="2"/>
            </p:cNvCxnSpPr>
            <p:nvPr/>
          </p:nvCxnSpPr>
          <p:spPr>
            <a:xfrm flipH="1" flipV="1">
              <a:off x="2240122" y="2426252"/>
              <a:ext cx="1502819"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4EBA05D1-F51B-43D8-8CCA-650548651B96}"/>
                </a:ext>
              </a:extLst>
            </p:cNvPr>
            <p:cNvCxnSpPr>
              <a:stCxn id="64" idx="6"/>
              <a:endCxn id="138" idx="2"/>
            </p:cNvCxnSpPr>
            <p:nvPr/>
          </p:nvCxnSpPr>
          <p:spPr>
            <a:xfrm flipH="1" flipV="1">
              <a:off x="2681614" y="2426252"/>
              <a:ext cx="1061327"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85C1FB13-F658-44EB-A564-BF3162935CBA}"/>
                </a:ext>
              </a:extLst>
            </p:cNvPr>
            <p:cNvCxnSpPr>
              <a:stCxn id="64" idx="6"/>
              <a:endCxn id="139" idx="2"/>
            </p:cNvCxnSpPr>
            <p:nvPr/>
          </p:nvCxnSpPr>
          <p:spPr>
            <a:xfrm flipH="1" flipV="1">
              <a:off x="3120246" y="2426252"/>
              <a:ext cx="622695"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1035AF86-19E8-4E79-9E4B-49DA9819A1F9}"/>
                </a:ext>
              </a:extLst>
            </p:cNvPr>
            <p:cNvCxnSpPr>
              <a:stCxn id="64" idx="6"/>
              <a:endCxn id="140" idx="2"/>
            </p:cNvCxnSpPr>
            <p:nvPr/>
          </p:nvCxnSpPr>
          <p:spPr>
            <a:xfrm flipH="1" flipV="1">
              <a:off x="3558877" y="2426861"/>
              <a:ext cx="184064" cy="48657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C8838B64-87E7-46BD-97C1-7A26C740D12F}"/>
                </a:ext>
              </a:extLst>
            </p:cNvPr>
            <p:cNvCxnSpPr>
              <a:stCxn id="68" idx="6"/>
              <a:endCxn id="141" idx="2"/>
            </p:cNvCxnSpPr>
            <p:nvPr/>
          </p:nvCxnSpPr>
          <p:spPr>
            <a:xfrm flipV="1">
              <a:off x="5500328" y="2423200"/>
              <a:ext cx="251531" cy="49084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803536D9-A3AA-4AF2-8127-C7C2DBE8C1F8}"/>
                </a:ext>
              </a:extLst>
            </p:cNvPr>
            <p:cNvCxnSpPr>
              <a:stCxn id="68" idx="6"/>
              <a:endCxn id="142" idx="2"/>
            </p:cNvCxnSpPr>
            <p:nvPr/>
          </p:nvCxnSpPr>
          <p:spPr>
            <a:xfrm flipV="1">
              <a:off x="5500328" y="2423200"/>
              <a:ext cx="693023" cy="49084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34A66189-5001-4E94-90D1-0A440ADE0693}"/>
                </a:ext>
              </a:extLst>
            </p:cNvPr>
            <p:cNvCxnSpPr>
              <a:stCxn id="68" idx="6"/>
              <a:endCxn id="143" idx="2"/>
            </p:cNvCxnSpPr>
            <p:nvPr/>
          </p:nvCxnSpPr>
          <p:spPr>
            <a:xfrm flipV="1">
              <a:off x="5500328" y="2423200"/>
              <a:ext cx="1131654" cy="49084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2F2D4ACD-1C29-454B-8638-7F7EBE74B70C}"/>
                </a:ext>
              </a:extLst>
            </p:cNvPr>
            <p:cNvCxnSpPr>
              <a:stCxn id="68" idx="6"/>
              <a:endCxn id="144" idx="2"/>
            </p:cNvCxnSpPr>
            <p:nvPr/>
          </p:nvCxnSpPr>
          <p:spPr>
            <a:xfrm flipV="1">
              <a:off x="5500328" y="2423810"/>
              <a:ext cx="1570286" cy="49023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37581269-D7A6-432A-B41C-212D82120BB0}"/>
                </a:ext>
              </a:extLst>
            </p:cNvPr>
            <p:cNvCxnSpPr>
              <a:cxnSpLocks/>
              <a:stCxn id="64" idx="6"/>
              <a:endCxn id="141" idx="2"/>
            </p:cNvCxnSpPr>
            <p:nvPr/>
          </p:nvCxnSpPr>
          <p:spPr>
            <a:xfrm flipV="1">
              <a:off x="3742941" y="2423200"/>
              <a:ext cx="2008918" cy="49023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BA071B96-2981-4B17-AD06-0EBE62224FFF}"/>
                </a:ext>
              </a:extLst>
            </p:cNvPr>
            <p:cNvCxnSpPr>
              <a:cxnSpLocks/>
              <a:stCxn id="65" idx="6"/>
              <a:endCxn id="142" idx="2"/>
            </p:cNvCxnSpPr>
            <p:nvPr/>
          </p:nvCxnSpPr>
          <p:spPr>
            <a:xfrm flipV="1">
              <a:off x="4184433" y="2423200"/>
              <a:ext cx="2008918" cy="49023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79F26C80-37FC-4FBB-BFAE-461621D3EE8D}"/>
                </a:ext>
              </a:extLst>
            </p:cNvPr>
            <p:cNvCxnSpPr>
              <a:stCxn id="65" idx="6"/>
              <a:endCxn id="143" idx="2"/>
            </p:cNvCxnSpPr>
            <p:nvPr/>
          </p:nvCxnSpPr>
          <p:spPr>
            <a:xfrm flipV="1">
              <a:off x="4184433" y="2423200"/>
              <a:ext cx="2447549" cy="49023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92E6E10A-1159-4E16-8E7B-A8366D766681}"/>
                </a:ext>
              </a:extLst>
            </p:cNvPr>
            <p:cNvCxnSpPr>
              <a:stCxn id="65" idx="6"/>
              <a:endCxn id="144" idx="2"/>
            </p:cNvCxnSpPr>
            <p:nvPr/>
          </p:nvCxnSpPr>
          <p:spPr>
            <a:xfrm flipV="1">
              <a:off x="4184433" y="2423810"/>
              <a:ext cx="2886181" cy="48962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40379396-5CE6-487B-AEFF-8F8B49562069}"/>
                </a:ext>
              </a:extLst>
            </p:cNvPr>
            <p:cNvCxnSpPr>
              <a:cxnSpLocks/>
              <a:stCxn id="66" idx="6"/>
              <a:endCxn id="137" idx="2"/>
            </p:cNvCxnSpPr>
            <p:nvPr/>
          </p:nvCxnSpPr>
          <p:spPr>
            <a:xfrm flipH="1" flipV="1">
              <a:off x="2240122" y="2426252"/>
              <a:ext cx="2382943"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A88B7481-96D3-443A-A04C-46E857FD2BF5}"/>
                </a:ext>
              </a:extLst>
            </p:cNvPr>
            <p:cNvCxnSpPr>
              <a:cxnSpLocks noChangeAspect="1"/>
              <a:stCxn id="66" idx="6"/>
              <a:endCxn id="138" idx="2"/>
            </p:cNvCxnSpPr>
            <p:nvPr/>
          </p:nvCxnSpPr>
          <p:spPr>
            <a:xfrm flipH="1" flipV="1">
              <a:off x="2681614" y="2426252"/>
              <a:ext cx="1941451" cy="487184"/>
            </a:xfrm>
            <a:prstGeom prst="straightConnector1">
              <a:avLst/>
            </a:prstGeom>
            <a:ln>
              <a:solidFill>
                <a:schemeClr val="accent1"/>
              </a:solidFill>
              <a:tailEnd type="triangle" w="sm" len="sm"/>
            </a:ln>
          </p:spPr>
          <p:style>
            <a:lnRef idx="1">
              <a:schemeClr val="accent2"/>
            </a:lnRef>
            <a:fillRef idx="2">
              <a:schemeClr val="accent2"/>
            </a:fillRef>
            <a:effectRef idx="1">
              <a:schemeClr val="accent2"/>
            </a:effectRef>
            <a:fontRef idx="minor">
              <a:schemeClr val="dk1"/>
            </a:fontRef>
          </p:style>
        </p:cxnSp>
        <p:cxnSp>
          <p:nvCxnSpPr>
            <p:cNvPr id="159" name="直接箭头连接符 158">
              <a:extLst>
                <a:ext uri="{FF2B5EF4-FFF2-40B4-BE49-F238E27FC236}">
                  <a16:creationId xmlns:a16="http://schemas.microsoft.com/office/drawing/2014/main" id="{05F88A59-42BD-44EE-A46D-643C9F201FFE}"/>
                </a:ext>
              </a:extLst>
            </p:cNvPr>
            <p:cNvCxnSpPr>
              <a:stCxn id="67" idx="6"/>
              <a:endCxn id="139" idx="2"/>
            </p:cNvCxnSpPr>
            <p:nvPr/>
          </p:nvCxnSpPr>
          <p:spPr>
            <a:xfrm flipH="1" flipV="1">
              <a:off x="3120246" y="2426252"/>
              <a:ext cx="1941450" cy="48779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3B368535-AEA1-49B1-850B-74E9EE635E90}"/>
                </a:ext>
              </a:extLst>
            </p:cNvPr>
            <p:cNvCxnSpPr>
              <a:stCxn id="67" idx="6"/>
              <a:endCxn id="140" idx="2"/>
            </p:cNvCxnSpPr>
            <p:nvPr/>
          </p:nvCxnSpPr>
          <p:spPr>
            <a:xfrm flipH="1" flipV="1">
              <a:off x="3558877" y="2426861"/>
              <a:ext cx="1502819" cy="48718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E04F17D-604A-449A-B0DC-232E29105D69}"/>
                </a:ext>
              </a:extLst>
            </p:cNvPr>
            <p:cNvCxnSpPr>
              <a:stCxn id="67" idx="6"/>
              <a:endCxn id="141" idx="2"/>
            </p:cNvCxnSpPr>
            <p:nvPr/>
          </p:nvCxnSpPr>
          <p:spPr>
            <a:xfrm flipV="1">
              <a:off x="5061696" y="2423200"/>
              <a:ext cx="690163" cy="49084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C44F8705-1DD5-47DF-8A5C-CA52DA581A6B}"/>
                </a:ext>
              </a:extLst>
            </p:cNvPr>
            <p:cNvCxnSpPr>
              <a:stCxn id="67" idx="6"/>
              <a:endCxn id="142" idx="2"/>
            </p:cNvCxnSpPr>
            <p:nvPr/>
          </p:nvCxnSpPr>
          <p:spPr>
            <a:xfrm flipV="1">
              <a:off x="5061696" y="2423200"/>
              <a:ext cx="1131655" cy="49084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099DF7BC-27FF-4481-B213-CEC18E3B60CC}"/>
                </a:ext>
              </a:extLst>
            </p:cNvPr>
            <p:cNvCxnSpPr>
              <a:stCxn id="67" idx="6"/>
              <a:endCxn id="144" idx="2"/>
            </p:cNvCxnSpPr>
            <p:nvPr/>
          </p:nvCxnSpPr>
          <p:spPr>
            <a:xfrm flipV="1">
              <a:off x="5061696" y="2423810"/>
              <a:ext cx="2008918" cy="490236"/>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C2D52731-009E-464E-8446-BBCAA25FBCDF}"/>
                </a:ext>
              </a:extLst>
            </p:cNvPr>
            <p:cNvCxnSpPr>
              <a:cxnSpLocks/>
              <a:stCxn id="65" idx="6"/>
              <a:endCxn id="137" idx="2"/>
            </p:cNvCxnSpPr>
            <p:nvPr/>
          </p:nvCxnSpPr>
          <p:spPr>
            <a:xfrm flipH="1" flipV="1">
              <a:off x="2240122" y="2426252"/>
              <a:ext cx="1944311"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876C5DDC-7F3B-4F44-8FBD-24F11499AA66}"/>
                </a:ext>
              </a:extLst>
            </p:cNvPr>
            <p:cNvCxnSpPr>
              <a:stCxn id="65" idx="6"/>
              <a:endCxn id="138" idx="2"/>
            </p:cNvCxnSpPr>
            <p:nvPr/>
          </p:nvCxnSpPr>
          <p:spPr>
            <a:xfrm flipH="1" flipV="1">
              <a:off x="2681614" y="2426252"/>
              <a:ext cx="1502819"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1DC57D8B-E4CF-41DE-9C17-472BC0E5AAA0}"/>
                </a:ext>
              </a:extLst>
            </p:cNvPr>
            <p:cNvCxnSpPr>
              <a:stCxn id="65" idx="6"/>
              <a:endCxn id="139" idx="2"/>
            </p:cNvCxnSpPr>
            <p:nvPr/>
          </p:nvCxnSpPr>
          <p:spPr>
            <a:xfrm flipH="1" flipV="1">
              <a:off x="3120246" y="2426252"/>
              <a:ext cx="1064187" cy="48718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79634618-71E8-41C5-AFD4-B5F4A91BB28E}"/>
                </a:ext>
              </a:extLst>
            </p:cNvPr>
            <p:cNvCxnSpPr>
              <a:stCxn id="65" idx="6"/>
              <a:endCxn id="140" idx="2"/>
            </p:cNvCxnSpPr>
            <p:nvPr/>
          </p:nvCxnSpPr>
          <p:spPr>
            <a:xfrm flipH="1" flipV="1">
              <a:off x="3558877" y="2426861"/>
              <a:ext cx="625556" cy="486575"/>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3EC8C24D-72D2-47F9-AAD7-DBF57C3495ED}"/>
                </a:ext>
              </a:extLst>
            </p:cNvPr>
            <p:cNvCxnSpPr>
              <a:cxnSpLocks/>
              <a:stCxn id="68" idx="6"/>
              <a:endCxn id="137" idx="2"/>
            </p:cNvCxnSpPr>
            <p:nvPr/>
          </p:nvCxnSpPr>
          <p:spPr>
            <a:xfrm flipH="1" flipV="1">
              <a:off x="2240122" y="2426252"/>
              <a:ext cx="3260206" cy="48779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8F177A6A-AE9A-4169-AF66-FBDB9CF14BC2}"/>
                </a:ext>
              </a:extLst>
            </p:cNvPr>
            <p:cNvCxnSpPr>
              <a:stCxn id="68" idx="6"/>
              <a:endCxn id="138" idx="2"/>
            </p:cNvCxnSpPr>
            <p:nvPr/>
          </p:nvCxnSpPr>
          <p:spPr>
            <a:xfrm flipH="1" flipV="1">
              <a:off x="2681614" y="2426252"/>
              <a:ext cx="2818714" cy="487794"/>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3C612AEA-F416-4BC9-8C79-CBFE51974885}"/>
                </a:ext>
              </a:extLst>
            </p:cNvPr>
            <p:cNvCxnSpPr>
              <a:stCxn id="14" idx="4"/>
              <a:endCxn id="139" idx="6"/>
            </p:cNvCxnSpPr>
            <p:nvPr/>
          </p:nvCxnSpPr>
          <p:spPr>
            <a:xfrm>
              <a:off x="2969857" y="1900002"/>
              <a:ext cx="150389" cy="191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A62EBA7E-5B8F-4A44-9705-6B096385FF7B}"/>
                </a:ext>
              </a:extLst>
            </p:cNvPr>
            <p:cNvCxnSpPr>
              <a:stCxn id="28" idx="4"/>
              <a:endCxn id="142" idx="6"/>
            </p:cNvCxnSpPr>
            <p:nvPr/>
          </p:nvCxnSpPr>
          <p:spPr>
            <a:xfrm flipH="1">
              <a:off x="6193351" y="1890063"/>
              <a:ext cx="261466" cy="198257"/>
            </a:xfrm>
            <a:prstGeom prst="line">
              <a:avLst/>
            </a:prstGeom>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8CE67B41-B22D-4273-A04E-39C02A882D02}"/>
                </a:ext>
              </a:extLst>
            </p:cNvPr>
            <p:cNvSpPr/>
            <p:nvPr/>
          </p:nvSpPr>
          <p:spPr>
            <a:xfrm>
              <a:off x="3700143"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572FDB1F-4605-466D-BB48-0EE4C5CEE74F}"/>
                </a:ext>
              </a:extLst>
            </p:cNvPr>
            <p:cNvSpPr/>
            <p:nvPr/>
          </p:nvSpPr>
          <p:spPr>
            <a:xfrm>
              <a:off x="3884424"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BA95F8C0-52A6-4573-96AF-7F97A20E49B6}"/>
                </a:ext>
              </a:extLst>
            </p:cNvPr>
            <p:cNvSpPr/>
            <p:nvPr/>
          </p:nvSpPr>
          <p:spPr>
            <a:xfrm>
              <a:off x="4061612"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箭头连接符 174">
              <a:extLst>
                <a:ext uri="{FF2B5EF4-FFF2-40B4-BE49-F238E27FC236}">
                  <a16:creationId xmlns:a16="http://schemas.microsoft.com/office/drawing/2014/main" id="{EEDC085D-EF41-483D-955D-9982C19A069E}"/>
                </a:ext>
              </a:extLst>
            </p:cNvPr>
            <p:cNvCxnSpPr/>
            <p:nvPr/>
          </p:nvCxnSpPr>
          <p:spPr>
            <a:xfrm flipV="1">
              <a:off x="4275769" y="5506390"/>
              <a:ext cx="997058" cy="1390"/>
            </a:xfrm>
            <a:prstGeom prst="straightConnector1">
              <a:avLst/>
            </a:prstGeom>
            <a:ln w="15875">
              <a:prstDash val="sysDash"/>
              <a:tailEnd type="none"/>
            </a:ln>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4ADEE446-961B-4484-8E08-635C0659AA31}"/>
                </a:ext>
              </a:extLst>
            </p:cNvPr>
            <p:cNvSpPr txBox="1"/>
            <p:nvPr/>
          </p:nvSpPr>
          <p:spPr>
            <a:xfrm>
              <a:off x="3635896"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177" name="文本框 29">
              <a:extLst>
                <a:ext uri="{FF2B5EF4-FFF2-40B4-BE49-F238E27FC236}">
                  <a16:creationId xmlns:a16="http://schemas.microsoft.com/office/drawing/2014/main" id="{355CF2E9-CFED-4D8C-8880-1AF60CBF4A70}"/>
                </a:ext>
              </a:extLst>
            </p:cNvPr>
            <p:cNvSpPr txBox="1"/>
            <p:nvPr/>
          </p:nvSpPr>
          <p:spPr>
            <a:xfrm>
              <a:off x="3821960"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2</a:t>
              </a:r>
              <a:endParaRPr lang="zh-CN" altLang="en-US" sz="1100" baseline="-25000" dirty="0">
                <a:latin typeface="Times New Roman" panose="02020603050405020304" pitchFamily="18" charset="0"/>
                <a:cs typeface="Times New Roman" panose="02020603050405020304" pitchFamily="18" charset="0"/>
              </a:endParaRPr>
            </a:p>
          </p:txBody>
        </p:sp>
        <p:sp>
          <p:nvSpPr>
            <p:cNvPr id="178" name="文本框 30">
              <a:extLst>
                <a:ext uri="{FF2B5EF4-FFF2-40B4-BE49-F238E27FC236}">
                  <a16:creationId xmlns:a16="http://schemas.microsoft.com/office/drawing/2014/main" id="{BA1D3E86-38BC-4D38-A560-DDC35FAD6C58}"/>
                </a:ext>
              </a:extLst>
            </p:cNvPr>
            <p:cNvSpPr txBox="1"/>
            <p:nvPr/>
          </p:nvSpPr>
          <p:spPr>
            <a:xfrm>
              <a:off x="3999926"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3</a:t>
              </a:r>
              <a:endParaRPr lang="zh-CN" altLang="en-US" sz="1100" baseline="-25000" dirty="0">
                <a:latin typeface="Times New Roman" panose="02020603050405020304" pitchFamily="18" charset="0"/>
                <a:cs typeface="Times New Roman" panose="02020603050405020304" pitchFamily="18" charset="0"/>
              </a:endParaRPr>
            </a:p>
          </p:txBody>
        </p:sp>
        <p:sp>
          <p:nvSpPr>
            <p:cNvPr id="179" name="矩形 178">
              <a:extLst>
                <a:ext uri="{FF2B5EF4-FFF2-40B4-BE49-F238E27FC236}">
                  <a16:creationId xmlns:a16="http://schemas.microsoft.com/office/drawing/2014/main" id="{B22B7CF3-5824-4915-A1E3-859EE7DEDF08}"/>
                </a:ext>
              </a:extLst>
            </p:cNvPr>
            <p:cNvSpPr/>
            <p:nvPr/>
          </p:nvSpPr>
          <p:spPr>
            <a:xfrm>
              <a:off x="5281684"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5B69A1B8-3B5A-4D54-A52B-D70A144191E4}"/>
                </a:ext>
              </a:extLst>
            </p:cNvPr>
            <p:cNvSpPr/>
            <p:nvPr/>
          </p:nvSpPr>
          <p:spPr>
            <a:xfrm>
              <a:off x="5458872"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文本框 43">
              <a:extLst>
                <a:ext uri="{FF2B5EF4-FFF2-40B4-BE49-F238E27FC236}">
                  <a16:creationId xmlns:a16="http://schemas.microsoft.com/office/drawing/2014/main" id="{203A35EE-6CD1-4B35-80FF-8ED8598164AB}"/>
                </a:ext>
              </a:extLst>
            </p:cNvPr>
            <p:cNvSpPr txBox="1"/>
            <p:nvPr/>
          </p:nvSpPr>
          <p:spPr>
            <a:xfrm>
              <a:off x="5397185" y="5409340"/>
              <a:ext cx="34496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T</a:t>
              </a:r>
              <a:endParaRPr lang="zh-CN" altLang="en-US" sz="1100" baseline="-25000" dirty="0">
                <a:latin typeface="Times New Roman" panose="02020603050405020304" pitchFamily="18" charset="0"/>
                <a:cs typeface="Times New Roman" panose="02020603050405020304" pitchFamily="18" charset="0"/>
              </a:endParaRPr>
            </a:p>
          </p:txBody>
        </p:sp>
        <p:cxnSp>
          <p:nvCxnSpPr>
            <p:cNvPr id="182" name="直接连接符 181">
              <a:extLst>
                <a:ext uri="{FF2B5EF4-FFF2-40B4-BE49-F238E27FC236}">
                  <a16:creationId xmlns:a16="http://schemas.microsoft.com/office/drawing/2014/main" id="{1F2E9308-3F3D-48C6-AEF9-1E2D2B2AD15F}"/>
                </a:ext>
              </a:extLst>
            </p:cNvPr>
            <p:cNvCxnSpPr>
              <a:cxnSpLocks/>
              <a:stCxn id="172" idx="0"/>
            </p:cNvCxnSpPr>
            <p:nvPr/>
          </p:nvCxnSpPr>
          <p:spPr>
            <a:xfrm flipV="1">
              <a:off x="3782502" y="4896756"/>
              <a:ext cx="244104"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23992748-D19F-4274-B2CD-C423A26ABA15}"/>
                </a:ext>
              </a:extLst>
            </p:cNvPr>
            <p:cNvCxnSpPr>
              <a:cxnSpLocks/>
              <a:stCxn id="172" idx="0"/>
            </p:cNvCxnSpPr>
            <p:nvPr/>
          </p:nvCxnSpPr>
          <p:spPr>
            <a:xfrm flipV="1">
              <a:off x="3782502" y="4896756"/>
              <a:ext cx="685596"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AE665BC-34C8-41A1-9B7F-F4EF4FAFC18F}"/>
                </a:ext>
              </a:extLst>
            </p:cNvPr>
            <p:cNvCxnSpPr>
              <a:cxnSpLocks/>
              <a:stCxn id="172" idx="0"/>
            </p:cNvCxnSpPr>
            <p:nvPr/>
          </p:nvCxnSpPr>
          <p:spPr>
            <a:xfrm flipV="1">
              <a:off x="3782502" y="4896756"/>
              <a:ext cx="1124228"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A86DE44E-43E1-47C7-8EAB-4755F9AFCA1A}"/>
                </a:ext>
              </a:extLst>
            </p:cNvPr>
            <p:cNvCxnSpPr>
              <a:cxnSpLocks/>
              <a:stCxn id="172" idx="0"/>
            </p:cNvCxnSpPr>
            <p:nvPr/>
          </p:nvCxnSpPr>
          <p:spPr>
            <a:xfrm flipV="1">
              <a:off x="3782502" y="4897366"/>
              <a:ext cx="1562860"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7FC42C9E-7BA8-4B82-9617-F037FB4C4CEA}"/>
                </a:ext>
              </a:extLst>
            </p:cNvPr>
            <p:cNvCxnSpPr>
              <a:cxnSpLocks/>
              <a:stCxn id="180" idx="0"/>
            </p:cNvCxnSpPr>
            <p:nvPr/>
          </p:nvCxnSpPr>
          <p:spPr>
            <a:xfrm flipH="1" flipV="1">
              <a:off x="5345362" y="4897366"/>
              <a:ext cx="195869"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E92035B1-8E8C-4278-9718-735C0FB27498}"/>
                </a:ext>
              </a:extLst>
            </p:cNvPr>
            <p:cNvCxnSpPr>
              <a:cxnSpLocks/>
              <a:stCxn id="180" idx="0"/>
            </p:cNvCxnSpPr>
            <p:nvPr/>
          </p:nvCxnSpPr>
          <p:spPr>
            <a:xfrm flipH="1" flipV="1">
              <a:off x="4468098" y="4896756"/>
              <a:ext cx="1073133"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D92A8CF8-0541-49B4-8D42-975B36F3A7FF}"/>
                </a:ext>
              </a:extLst>
            </p:cNvPr>
            <p:cNvCxnSpPr>
              <a:cxnSpLocks/>
              <a:stCxn id="180" idx="0"/>
            </p:cNvCxnSpPr>
            <p:nvPr/>
          </p:nvCxnSpPr>
          <p:spPr>
            <a:xfrm flipH="1" flipV="1">
              <a:off x="4026606" y="4896756"/>
              <a:ext cx="1514625"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9E97555C-9093-49EC-B76B-EEC28B1AA81D}"/>
                </a:ext>
              </a:extLst>
            </p:cNvPr>
            <p:cNvCxnSpPr>
              <a:cxnSpLocks/>
              <a:stCxn id="180" idx="0"/>
            </p:cNvCxnSpPr>
            <p:nvPr/>
          </p:nvCxnSpPr>
          <p:spPr>
            <a:xfrm flipH="1" flipV="1">
              <a:off x="4906730" y="4896756"/>
              <a:ext cx="634501" cy="428594"/>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4C9F6A6E-10A4-4C27-A9F8-B174D342EDC6}"/>
              </a:ext>
            </a:extLst>
          </p:cNvPr>
          <p:cNvSpPr txBox="1"/>
          <p:nvPr/>
        </p:nvSpPr>
        <p:spPr>
          <a:xfrm>
            <a:off x="8760296" y="3248317"/>
            <a:ext cx="2886182" cy="1600438"/>
          </a:xfrm>
          <a:prstGeom prst="rect">
            <a:avLst/>
          </a:prstGeom>
          <a:noFill/>
        </p:spPr>
        <p:txBody>
          <a:bodyPr wrap="square" rtlCol="0">
            <a:spAutoFit/>
          </a:bodyPr>
          <a:lstStyle/>
          <a:p>
            <a:r>
              <a:rPr lang="en-US" altLang="zh-CN" sz="1400" dirty="0"/>
              <a:t>DNN</a:t>
            </a:r>
            <a:r>
              <a:rPr lang="zh-CN" altLang="en-US" sz="1400" dirty="0"/>
              <a:t>的</a:t>
            </a:r>
            <a:r>
              <a:rPr lang="en-US" altLang="zh-CN" sz="1400" dirty="0"/>
              <a:t>Layout</a:t>
            </a:r>
            <a:r>
              <a:rPr lang="zh-CN" altLang="en-US" sz="1400" dirty="0"/>
              <a:t>输出节点与</a:t>
            </a:r>
            <a:r>
              <a:rPr lang="en-US" altLang="zh-CN" sz="1400" dirty="0"/>
              <a:t>HMM</a:t>
            </a:r>
            <a:r>
              <a:rPr lang="zh-CN" altLang="en-US" sz="1400" dirty="0"/>
              <a:t>的状态节点一一对应，因此可通过</a:t>
            </a:r>
            <a:r>
              <a:rPr lang="en-US" altLang="zh-CN" sz="1400" dirty="0"/>
              <a:t>DNN</a:t>
            </a:r>
            <a:r>
              <a:rPr lang="zh-CN" altLang="en-US" sz="1400" dirty="0"/>
              <a:t>的输出得到每个状态针对观察值的概率；</a:t>
            </a:r>
            <a:endParaRPr lang="en-US" altLang="zh-CN" sz="1400" dirty="0"/>
          </a:p>
          <a:p>
            <a:endParaRPr lang="en-US" altLang="zh-CN" sz="1400" dirty="0"/>
          </a:p>
          <a:p>
            <a:r>
              <a:rPr lang="en-US" altLang="zh-CN" sz="1400" dirty="0"/>
              <a:t>HMM</a:t>
            </a:r>
            <a:r>
              <a:rPr lang="zh-CN" altLang="en-US" sz="1400" dirty="0"/>
              <a:t>的转移概率和初始状态概率保持不变。</a:t>
            </a:r>
          </a:p>
        </p:txBody>
      </p:sp>
    </p:spTree>
    <p:custDataLst>
      <p:tags r:id="rId1"/>
    </p:custDataLst>
    <p:extLst>
      <p:ext uri="{BB962C8B-B14F-4D97-AF65-F5344CB8AC3E}">
        <p14:creationId xmlns:p14="http://schemas.microsoft.com/office/powerpoint/2010/main" val="240332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30AC3-AEC4-4335-AB34-72BACBB4BA6C}"/>
              </a:ext>
            </a:extLst>
          </p:cNvPr>
          <p:cNvSpPr>
            <a:spLocks noGrp="1"/>
          </p:cNvSpPr>
          <p:nvPr>
            <p:ph type="title"/>
          </p:nvPr>
        </p:nvSpPr>
        <p:spPr/>
        <p:txBody>
          <a:bodyPr/>
          <a:lstStyle/>
          <a:p>
            <a:r>
              <a:rPr lang="en-US" altLang="zh-CN" dirty="0"/>
              <a:t>DNN-HMM</a:t>
            </a:r>
            <a:r>
              <a:rPr lang="zh-CN" altLang="en-US" dirty="0"/>
              <a:t>优势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49D8BB-8354-4FBF-86A2-1A8EFCAEDEA4}"/>
                  </a:ext>
                </a:extLst>
              </p:cNvPr>
              <p:cNvSpPr>
                <a:spLocks noGrp="1"/>
              </p:cNvSpPr>
              <p:nvPr>
                <p:ph idx="1"/>
              </p:nvPr>
            </p:nvSpPr>
            <p:spPr>
              <a:xfrm>
                <a:off x="845288" y="1388425"/>
                <a:ext cx="10515600" cy="2650176"/>
              </a:xfrm>
            </p:spPr>
            <p:txBody>
              <a:bodyPr>
                <a:normAutofit fontScale="92500" lnSpcReduction="10000"/>
              </a:bodyPr>
              <a:lstStyle/>
              <a:p>
                <a:r>
                  <a:rPr lang="zh-CN" altLang="en-US" dirty="0"/>
                  <a:t>相对于 </a:t>
                </a:r>
                <a:r>
                  <a:rPr lang="en-US" altLang="zh-CN" dirty="0"/>
                  <a:t>GMM</a:t>
                </a:r>
                <a:r>
                  <a:rPr lang="zh-CN" altLang="en-US" dirty="0"/>
                  <a:t>，</a:t>
                </a:r>
                <a:r>
                  <a:rPr lang="en-US" altLang="zh-CN" dirty="0"/>
                  <a:t>DNN </a:t>
                </a:r>
                <a:r>
                  <a:rPr lang="zh-CN" altLang="en-US" dirty="0"/>
                  <a:t>对 </a:t>
                </a:r>
                <a:r>
                  <a:rPr lang="en-US" altLang="zh-CN" dirty="0"/>
                  <a:t>HMM </a:t>
                </a:r>
                <a:r>
                  <a:rPr lang="zh-CN" altLang="en-US" dirty="0"/>
                  <a:t>中后验概率的估计不需要很苛刻的数据分布假设，</a:t>
                </a:r>
                <a:r>
                  <a:rPr lang="zh-CN" altLang="zh-CN" dirty="0"/>
                  <a:t>特别是同一帧特征元素之间不需要相互独立，因此声学特征不一定要采用</a:t>
                </a:r>
                <a:r>
                  <a:rPr lang="en-US" altLang="zh-CN" dirty="0"/>
                  <a:t>MFCC</a:t>
                </a:r>
                <a:r>
                  <a:rPr lang="zh-CN" altLang="zh-CN" dirty="0"/>
                  <a:t>或</a:t>
                </a:r>
                <a:r>
                  <a:rPr lang="en-US" altLang="zh-CN" dirty="0"/>
                  <a:t>PLP</a:t>
                </a:r>
                <a:r>
                  <a:rPr lang="zh-CN" altLang="zh-CN" dirty="0"/>
                  <a:t>，而可以采用更原始的特征如</a:t>
                </a:r>
                <a:r>
                  <a:rPr lang="en-US" altLang="zh-CN" dirty="0" err="1"/>
                  <a:t>FBank</a:t>
                </a:r>
                <a:r>
                  <a:rPr lang="zh-CN" altLang="en-US" dirty="0"/>
                  <a:t>。</a:t>
                </a:r>
                <a:endParaRPr lang="en-US" altLang="zh-CN" dirty="0"/>
              </a:p>
              <a:p>
                <a:endParaRPr lang="en-US" altLang="zh-CN" dirty="0"/>
              </a:p>
              <a:p>
                <a:r>
                  <a:rPr lang="en-US" altLang="zh-CN" dirty="0"/>
                  <a:t>DNN</a:t>
                </a:r>
                <a:r>
                  <a:rPr lang="zh-CN" altLang="zh-CN" dirty="0"/>
                  <a:t>能够对包含多帧数据的特征进行处理，表征更丰富的语音上下文变化特征，因此输入层往往采用多帧拼接再送入网络，如果每帧有</a:t>
                </a:r>
                <a:r>
                  <a:rPr lang="en-US" altLang="zh-CN" dirty="0"/>
                  <a:t>39</a:t>
                </a:r>
                <a:r>
                  <a:rPr lang="zh-CN" altLang="zh-CN" dirty="0"/>
                  <a:t>维，前后</a:t>
                </a:r>
                <a:r>
                  <a:rPr lang="en-US" altLang="zh-CN" dirty="0"/>
                  <a:t>9</a:t>
                </a:r>
                <a:r>
                  <a:rPr lang="zh-CN" altLang="zh-CN" dirty="0"/>
                  <a:t>帧则有</a:t>
                </a:r>
                <a14:m>
                  <m:oMath xmlns:m="http://schemas.openxmlformats.org/officeDocument/2006/math">
                    <m:r>
                      <a:rPr lang="en-US" altLang="zh-CN">
                        <a:latin typeface="Cambria Math" panose="02040503050406030204" pitchFamily="18" charset="0"/>
                      </a:rPr>
                      <m:t>39×9=351</m:t>
                    </m:r>
                  </m:oMath>
                </a14:m>
                <a:r>
                  <a:rPr lang="zh-CN" altLang="zh-CN" dirty="0"/>
                  <a:t>维拼接后的特征。</a:t>
                </a:r>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E49D8BB-8354-4FBF-86A2-1A8EFCAEDEA4}"/>
                  </a:ext>
                </a:extLst>
              </p:cNvPr>
              <p:cNvSpPr>
                <a:spLocks noGrp="1" noRot="1" noChangeAspect="1" noMove="1" noResize="1" noEditPoints="1" noAdjustHandles="1" noChangeArrowheads="1" noChangeShapeType="1" noTextEdit="1"/>
              </p:cNvSpPr>
              <p:nvPr>
                <p:ph idx="1"/>
              </p:nvPr>
            </p:nvSpPr>
            <p:spPr>
              <a:xfrm>
                <a:off x="845288" y="1388425"/>
                <a:ext cx="10515600" cy="2650176"/>
              </a:xfrm>
              <a:blipFill>
                <a:blip r:embed="rId5"/>
                <a:stretch>
                  <a:fillRect l="-928" t="-4598" b="-29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18FCB40-94DC-46DF-BC09-BB182DD6F0C7}"/>
                  </a:ext>
                </a:extLst>
              </p:cNvPr>
              <p:cNvGraphicFramePr>
                <a:graphicFrameLocks noGrp="1"/>
              </p:cNvGraphicFramePr>
              <p:nvPr/>
            </p:nvGraphicFramePr>
            <p:xfrm>
              <a:off x="2783633" y="4797152"/>
              <a:ext cx="6095997" cy="3657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347804"/>
                        </a:ext>
                      </a:extLst>
                    </a:gridCol>
                    <a:gridCol w="677333">
                      <a:extLst>
                        <a:ext uri="{9D8B030D-6E8A-4147-A177-3AD203B41FA5}">
                          <a16:colId xmlns:a16="http://schemas.microsoft.com/office/drawing/2014/main" val="1184083355"/>
                        </a:ext>
                      </a:extLst>
                    </a:gridCol>
                    <a:gridCol w="677333">
                      <a:extLst>
                        <a:ext uri="{9D8B030D-6E8A-4147-A177-3AD203B41FA5}">
                          <a16:colId xmlns:a16="http://schemas.microsoft.com/office/drawing/2014/main" val="1348062153"/>
                        </a:ext>
                      </a:extLst>
                    </a:gridCol>
                    <a:gridCol w="677333">
                      <a:extLst>
                        <a:ext uri="{9D8B030D-6E8A-4147-A177-3AD203B41FA5}">
                          <a16:colId xmlns:a16="http://schemas.microsoft.com/office/drawing/2014/main" val="3600761441"/>
                        </a:ext>
                      </a:extLst>
                    </a:gridCol>
                    <a:gridCol w="677333">
                      <a:extLst>
                        <a:ext uri="{9D8B030D-6E8A-4147-A177-3AD203B41FA5}">
                          <a16:colId xmlns:a16="http://schemas.microsoft.com/office/drawing/2014/main" val="1854134084"/>
                        </a:ext>
                      </a:extLst>
                    </a:gridCol>
                    <a:gridCol w="677333">
                      <a:extLst>
                        <a:ext uri="{9D8B030D-6E8A-4147-A177-3AD203B41FA5}">
                          <a16:colId xmlns:a16="http://schemas.microsoft.com/office/drawing/2014/main" val="497327130"/>
                        </a:ext>
                      </a:extLst>
                    </a:gridCol>
                    <a:gridCol w="677333">
                      <a:extLst>
                        <a:ext uri="{9D8B030D-6E8A-4147-A177-3AD203B41FA5}">
                          <a16:colId xmlns:a16="http://schemas.microsoft.com/office/drawing/2014/main" val="4151438566"/>
                        </a:ext>
                      </a:extLst>
                    </a:gridCol>
                    <a:gridCol w="677333">
                      <a:extLst>
                        <a:ext uri="{9D8B030D-6E8A-4147-A177-3AD203B41FA5}">
                          <a16:colId xmlns:a16="http://schemas.microsoft.com/office/drawing/2014/main" val="119931089"/>
                        </a:ext>
                      </a:extLst>
                    </a:gridCol>
                    <a:gridCol w="677333">
                      <a:extLst>
                        <a:ext uri="{9D8B030D-6E8A-4147-A177-3AD203B41FA5}">
                          <a16:colId xmlns:a16="http://schemas.microsoft.com/office/drawing/2014/main" val="2624838532"/>
                        </a:ext>
                      </a:extLst>
                    </a:gridCol>
                  </a:tblGrid>
                  <a:tr h="3600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o</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sub>
                                </m:sSub>
                              </m:oMath>
                            </m:oMathPara>
                          </a14:m>
                          <a:endParaRPr lang="zh-CN" altLang="en-US" dirty="0"/>
                        </a:p>
                      </a:txBody>
                      <a:tcPr/>
                    </a:tc>
                    <a:extLst>
                      <a:ext uri="{0D108BD9-81ED-4DB2-BD59-A6C34878D82A}">
                        <a16:rowId xmlns:a16="http://schemas.microsoft.com/office/drawing/2014/main" val="2336049609"/>
                      </a:ext>
                    </a:extLst>
                  </a:tr>
                </a:tbl>
              </a:graphicData>
            </a:graphic>
          </p:graphicFrame>
        </mc:Choice>
        <mc:Fallback xmlns="">
          <p:graphicFrame>
            <p:nvGraphicFramePr>
              <p:cNvPr id="4" name="表格 3">
                <a:extLst>
                  <a:ext uri="{FF2B5EF4-FFF2-40B4-BE49-F238E27FC236}">
                    <a16:creationId xmlns:a16="http://schemas.microsoft.com/office/drawing/2014/main" id="{C18FCB40-94DC-46DF-BC09-BB182DD6F0C7}"/>
                  </a:ext>
                </a:extLst>
              </p:cNvPr>
              <p:cNvGraphicFramePr>
                <a:graphicFrameLocks noGrp="1"/>
              </p:cNvGraphicFramePr>
              <p:nvPr/>
            </p:nvGraphicFramePr>
            <p:xfrm>
              <a:off x="2783633" y="4797152"/>
              <a:ext cx="6095997" cy="3657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18347804"/>
                        </a:ext>
                      </a:extLst>
                    </a:gridCol>
                    <a:gridCol w="677333">
                      <a:extLst>
                        <a:ext uri="{9D8B030D-6E8A-4147-A177-3AD203B41FA5}">
                          <a16:colId xmlns:a16="http://schemas.microsoft.com/office/drawing/2014/main" val="1184083355"/>
                        </a:ext>
                      </a:extLst>
                    </a:gridCol>
                    <a:gridCol w="677333">
                      <a:extLst>
                        <a:ext uri="{9D8B030D-6E8A-4147-A177-3AD203B41FA5}">
                          <a16:colId xmlns:a16="http://schemas.microsoft.com/office/drawing/2014/main" val="1348062153"/>
                        </a:ext>
                      </a:extLst>
                    </a:gridCol>
                    <a:gridCol w="677333">
                      <a:extLst>
                        <a:ext uri="{9D8B030D-6E8A-4147-A177-3AD203B41FA5}">
                          <a16:colId xmlns:a16="http://schemas.microsoft.com/office/drawing/2014/main" val="3600761441"/>
                        </a:ext>
                      </a:extLst>
                    </a:gridCol>
                    <a:gridCol w="677333">
                      <a:extLst>
                        <a:ext uri="{9D8B030D-6E8A-4147-A177-3AD203B41FA5}">
                          <a16:colId xmlns:a16="http://schemas.microsoft.com/office/drawing/2014/main" val="1854134084"/>
                        </a:ext>
                      </a:extLst>
                    </a:gridCol>
                    <a:gridCol w="677333">
                      <a:extLst>
                        <a:ext uri="{9D8B030D-6E8A-4147-A177-3AD203B41FA5}">
                          <a16:colId xmlns:a16="http://schemas.microsoft.com/office/drawing/2014/main" val="497327130"/>
                        </a:ext>
                      </a:extLst>
                    </a:gridCol>
                    <a:gridCol w="677333">
                      <a:extLst>
                        <a:ext uri="{9D8B030D-6E8A-4147-A177-3AD203B41FA5}">
                          <a16:colId xmlns:a16="http://schemas.microsoft.com/office/drawing/2014/main" val="4151438566"/>
                        </a:ext>
                      </a:extLst>
                    </a:gridCol>
                    <a:gridCol w="677333">
                      <a:extLst>
                        <a:ext uri="{9D8B030D-6E8A-4147-A177-3AD203B41FA5}">
                          <a16:colId xmlns:a16="http://schemas.microsoft.com/office/drawing/2014/main" val="119931089"/>
                        </a:ext>
                      </a:extLst>
                    </a:gridCol>
                    <a:gridCol w="677333">
                      <a:extLst>
                        <a:ext uri="{9D8B030D-6E8A-4147-A177-3AD203B41FA5}">
                          <a16:colId xmlns:a16="http://schemas.microsoft.com/office/drawing/2014/main" val="2624838532"/>
                        </a:ext>
                      </a:extLst>
                    </a:gridCol>
                  </a:tblGrid>
                  <a:tr h="365760">
                    <a:tc>
                      <a:txBody>
                        <a:bodyPr/>
                        <a:lstStyle/>
                        <a:p>
                          <a:endParaRPr lang="zh-CN"/>
                        </a:p>
                      </a:txBody>
                      <a:tcPr>
                        <a:blipFill>
                          <a:blip r:embed="rId6"/>
                          <a:stretch>
                            <a:fillRect l="-901" t="-1639" r="-805405" b="-8197"/>
                          </a:stretch>
                        </a:blipFill>
                      </a:tcPr>
                    </a:tc>
                    <a:tc>
                      <a:txBody>
                        <a:bodyPr/>
                        <a:lstStyle/>
                        <a:p>
                          <a:endParaRPr lang="zh-CN"/>
                        </a:p>
                      </a:txBody>
                      <a:tcPr>
                        <a:blipFill>
                          <a:blip r:embed="rId6"/>
                          <a:stretch>
                            <a:fillRect l="-100901" t="-1639" r="-705405" b="-8197"/>
                          </a:stretch>
                        </a:blipFill>
                      </a:tcPr>
                    </a:tc>
                    <a:tc>
                      <a:txBody>
                        <a:bodyPr/>
                        <a:lstStyle/>
                        <a:p>
                          <a:endParaRPr lang="zh-CN"/>
                        </a:p>
                      </a:txBody>
                      <a:tcPr>
                        <a:blipFill>
                          <a:blip r:embed="rId6"/>
                          <a:stretch>
                            <a:fillRect l="-199107" t="-1639" r="-599107" b="-8197"/>
                          </a:stretch>
                        </a:blipFill>
                      </a:tcPr>
                    </a:tc>
                    <a:tc>
                      <a:txBody>
                        <a:bodyPr/>
                        <a:lstStyle/>
                        <a:p>
                          <a:endParaRPr lang="zh-CN"/>
                        </a:p>
                      </a:txBody>
                      <a:tcPr>
                        <a:blipFill>
                          <a:blip r:embed="rId6"/>
                          <a:stretch>
                            <a:fillRect l="-301802" t="-1639" r="-504505" b="-8197"/>
                          </a:stretch>
                        </a:blipFill>
                      </a:tcPr>
                    </a:tc>
                    <a:tc>
                      <a:txBody>
                        <a:bodyPr/>
                        <a:lstStyle/>
                        <a:p>
                          <a:endParaRPr lang="zh-CN"/>
                        </a:p>
                      </a:txBody>
                      <a:tcPr>
                        <a:blipFill>
                          <a:blip r:embed="rId6"/>
                          <a:stretch>
                            <a:fillRect l="-401802" t="-1639" r="-404505" b="-8197"/>
                          </a:stretch>
                        </a:blipFill>
                      </a:tcPr>
                    </a:tc>
                    <a:tc>
                      <a:txBody>
                        <a:bodyPr/>
                        <a:lstStyle/>
                        <a:p>
                          <a:endParaRPr lang="zh-CN"/>
                        </a:p>
                      </a:txBody>
                      <a:tcPr>
                        <a:blipFill>
                          <a:blip r:embed="rId6"/>
                          <a:stretch>
                            <a:fillRect l="-501802" t="-1639" r="-304505" b="-8197"/>
                          </a:stretch>
                        </a:blipFill>
                      </a:tcPr>
                    </a:tc>
                    <a:tc>
                      <a:txBody>
                        <a:bodyPr/>
                        <a:lstStyle/>
                        <a:p>
                          <a:endParaRPr lang="zh-CN"/>
                        </a:p>
                      </a:txBody>
                      <a:tcPr>
                        <a:blipFill>
                          <a:blip r:embed="rId6"/>
                          <a:stretch>
                            <a:fillRect l="-596429" t="-1639" r="-201786" b="-8197"/>
                          </a:stretch>
                        </a:blipFill>
                      </a:tcPr>
                    </a:tc>
                    <a:tc>
                      <a:txBody>
                        <a:bodyPr/>
                        <a:lstStyle/>
                        <a:p>
                          <a:endParaRPr lang="zh-CN"/>
                        </a:p>
                      </a:txBody>
                      <a:tcPr>
                        <a:blipFill>
                          <a:blip r:embed="rId6"/>
                          <a:stretch>
                            <a:fillRect l="-702703" t="-1639" r="-103604" b="-8197"/>
                          </a:stretch>
                        </a:blipFill>
                      </a:tcPr>
                    </a:tc>
                    <a:tc>
                      <a:txBody>
                        <a:bodyPr/>
                        <a:lstStyle/>
                        <a:p>
                          <a:endParaRPr lang="zh-CN"/>
                        </a:p>
                      </a:txBody>
                      <a:tcPr>
                        <a:blipFill>
                          <a:blip r:embed="rId6"/>
                          <a:stretch>
                            <a:fillRect l="-802703" t="-1639" r="-3604" b="-8197"/>
                          </a:stretch>
                        </a:blipFill>
                      </a:tcPr>
                    </a:tc>
                    <a:extLst>
                      <a:ext uri="{0D108BD9-81ED-4DB2-BD59-A6C34878D82A}">
                        <a16:rowId xmlns:a16="http://schemas.microsoft.com/office/drawing/2014/main" val="2336049609"/>
                      </a:ext>
                    </a:extLst>
                  </a:tr>
                </a:tbl>
              </a:graphicData>
            </a:graphic>
          </p:graphicFrame>
        </mc:Fallback>
      </mc:AlternateContent>
      <p:sp>
        <p:nvSpPr>
          <p:cNvPr id="5" name="右大括号 4">
            <a:extLst>
              <a:ext uri="{FF2B5EF4-FFF2-40B4-BE49-F238E27FC236}">
                <a16:creationId xmlns:a16="http://schemas.microsoft.com/office/drawing/2014/main" id="{8463726D-608D-45E2-9A6E-F40E7F5C53DD}"/>
              </a:ext>
            </a:extLst>
          </p:cNvPr>
          <p:cNvSpPr/>
          <p:nvPr/>
        </p:nvSpPr>
        <p:spPr>
          <a:xfrm rot="5400000">
            <a:off x="5579603" y="2366943"/>
            <a:ext cx="504054" cy="6095997"/>
          </a:xfrm>
          <a:prstGeom prst="rightBrace">
            <a:avLst>
              <a:gd name="adj1" fmla="val 22158"/>
              <a:gd name="adj2" fmla="val 506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E3A1FDF-DF4A-4123-8027-E16D3E400D1F}"/>
              </a:ext>
            </a:extLst>
          </p:cNvPr>
          <p:cNvSpPr txBox="1"/>
          <p:nvPr/>
        </p:nvSpPr>
        <p:spPr>
          <a:xfrm>
            <a:off x="5098096" y="5666968"/>
            <a:ext cx="1467068" cy="369332"/>
          </a:xfrm>
          <a:prstGeom prst="rect">
            <a:avLst/>
          </a:prstGeom>
          <a:noFill/>
        </p:spPr>
        <p:txBody>
          <a:bodyPr wrap="none" rtlCol="0">
            <a:spAutoFit/>
          </a:bodyPr>
          <a:lstStyle/>
          <a:p>
            <a:r>
              <a:rPr lang="zh-CN" altLang="en-US" dirty="0"/>
              <a:t>连续</a:t>
            </a:r>
            <a:r>
              <a:rPr lang="en-US" altLang="zh-CN" dirty="0"/>
              <a:t>9</a:t>
            </a:r>
            <a:r>
              <a:rPr lang="zh-CN" altLang="en-US" dirty="0"/>
              <a:t>帧拼接</a:t>
            </a:r>
          </a:p>
        </p:txBody>
      </p:sp>
    </p:spTree>
    <p:custDataLst>
      <p:tags r:id="rId1"/>
    </p:custDataLst>
    <p:extLst>
      <p:ext uri="{BB962C8B-B14F-4D97-AF65-F5344CB8AC3E}">
        <p14:creationId xmlns:p14="http://schemas.microsoft.com/office/powerpoint/2010/main" val="19832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dirty="0"/>
              <a:t>Step1</a:t>
            </a:r>
            <a:r>
              <a:rPr lang="zh-CN" altLang="en-US" dirty="0"/>
              <a:t>：利用</a:t>
            </a:r>
            <a:r>
              <a:rPr lang="en-US" altLang="zh-CN" dirty="0"/>
              <a:t>GMM-HMM</a:t>
            </a:r>
            <a:r>
              <a:rPr lang="zh-CN" altLang="en-US" dirty="0"/>
              <a:t>系统，生成训练数据帧与状态的对齐；</a:t>
            </a:r>
            <a:endParaRPr lang="en-US" altLang="zh-CN" dirty="0"/>
          </a:p>
          <a:p>
            <a:pPr marL="109537" indent="0">
              <a:buNone/>
            </a:pPr>
            <a:endParaRPr lang="en-US" altLang="zh-CN" dirty="0"/>
          </a:p>
          <a:p>
            <a:pPr marL="109537" indent="0">
              <a:buNone/>
            </a:pPr>
            <a:r>
              <a:rPr lang="en-US" altLang="zh-CN" dirty="0"/>
              <a:t>Step2</a:t>
            </a:r>
            <a:r>
              <a:rPr lang="zh-CN" altLang="en-US" dirty="0"/>
              <a:t>：</a:t>
            </a:r>
            <a:r>
              <a:rPr lang="zh-CN" altLang="zh-CN" dirty="0"/>
              <a:t>构建</a:t>
            </a:r>
            <a:r>
              <a:rPr lang="en-US" altLang="zh-CN" dirty="0"/>
              <a:t>DNN-HMM</a:t>
            </a:r>
            <a:r>
              <a:rPr lang="zh-CN" altLang="zh-CN" dirty="0"/>
              <a:t>，</a:t>
            </a:r>
            <a:r>
              <a:rPr lang="zh-CN" altLang="en-US" dirty="0"/>
              <a:t>将</a:t>
            </a:r>
            <a:r>
              <a:rPr lang="en-US" altLang="zh-CN" dirty="0"/>
              <a:t>GMM-HMM</a:t>
            </a:r>
            <a:r>
              <a:rPr lang="zh-CN" altLang="en-US" dirty="0"/>
              <a:t>的</a:t>
            </a:r>
            <a:r>
              <a:rPr lang="en-US" altLang="zh-CN" dirty="0"/>
              <a:t>HMM</a:t>
            </a:r>
            <a:r>
              <a:rPr lang="zh-CN" altLang="en-US" dirty="0"/>
              <a:t>提取出来作为</a:t>
            </a:r>
            <a:r>
              <a:rPr lang="en-US" altLang="zh-CN" dirty="0"/>
              <a:t>DNN-HMM</a:t>
            </a:r>
            <a:r>
              <a:rPr lang="zh-CN" altLang="en-US" dirty="0"/>
              <a:t>中的</a:t>
            </a:r>
            <a:r>
              <a:rPr lang="en-US" altLang="zh-CN" dirty="0"/>
              <a:t>HMM</a:t>
            </a:r>
            <a:r>
              <a:rPr lang="zh-CN" altLang="en-US" dirty="0"/>
              <a:t>，</a:t>
            </a:r>
            <a:r>
              <a:rPr lang="en-US" altLang="zh-CN" dirty="0"/>
              <a:t>GMM</a:t>
            </a:r>
            <a:r>
              <a:rPr lang="zh-CN" altLang="en-US" dirty="0"/>
              <a:t>则用整个</a:t>
            </a:r>
            <a:r>
              <a:rPr lang="en-US" altLang="zh-CN" dirty="0"/>
              <a:t>DNN</a:t>
            </a:r>
            <a:r>
              <a:rPr lang="zh-CN" altLang="en-US" dirty="0"/>
              <a:t>替换，音素的后验概率则可以通过</a:t>
            </a:r>
            <a:r>
              <a:rPr lang="en-US" altLang="zh-CN" dirty="0"/>
              <a:t>DNN</a:t>
            </a:r>
            <a:r>
              <a:rPr lang="zh-CN" altLang="en-US" dirty="0"/>
              <a:t>的输出向量得到；</a:t>
            </a:r>
            <a:endParaRPr lang="en-US" altLang="zh-CN" dirty="0"/>
          </a:p>
          <a:p>
            <a:pPr marL="109537" indent="0">
              <a:buNone/>
            </a:pPr>
            <a:endParaRPr lang="en-US" altLang="zh-CN" dirty="0"/>
          </a:p>
          <a:p>
            <a:pPr marL="109537" indent="0">
              <a:buNone/>
            </a:pPr>
            <a:r>
              <a:rPr lang="en-US" altLang="zh-CN" dirty="0"/>
              <a:t>Step3</a:t>
            </a:r>
            <a:r>
              <a:rPr lang="zh-CN" altLang="en-US" dirty="0"/>
              <a:t>：</a:t>
            </a:r>
            <a:r>
              <a:rPr lang="zh-CN" altLang="zh-CN" dirty="0"/>
              <a:t>优化</a:t>
            </a:r>
            <a:r>
              <a:rPr lang="en-US" altLang="zh-CN" dirty="0"/>
              <a:t>DNN-HMM</a:t>
            </a:r>
            <a:r>
              <a:rPr lang="zh-CN" altLang="zh-CN" dirty="0"/>
              <a:t>，</a:t>
            </a:r>
            <a:r>
              <a:rPr lang="zh-CN" altLang="en-US" dirty="0"/>
              <a:t>通过反向传播算法从音素级别的帧对齐序列中得到</a:t>
            </a:r>
            <a:r>
              <a:rPr lang="en-US" altLang="zh-CN" dirty="0"/>
              <a:t>DNN</a:t>
            </a:r>
            <a:r>
              <a:rPr lang="zh-CN" altLang="en-US" dirty="0"/>
              <a:t>的参数。</a:t>
            </a:r>
          </a:p>
        </p:txBody>
      </p:sp>
      <p:sp>
        <p:nvSpPr>
          <p:cNvPr id="3" name="标题 2"/>
          <p:cNvSpPr>
            <a:spLocks noGrp="1"/>
          </p:cNvSpPr>
          <p:nvPr>
            <p:ph type="title"/>
          </p:nvPr>
        </p:nvSpPr>
        <p:spPr/>
        <p:txBody>
          <a:bodyPr/>
          <a:lstStyle/>
          <a:p>
            <a:r>
              <a:rPr lang="en-US" altLang="zh-CN" dirty="0"/>
              <a:t>DNN-HMM</a:t>
            </a:r>
            <a:r>
              <a:rPr lang="zh-CN" altLang="en-US" dirty="0"/>
              <a:t>的训练</a:t>
            </a:r>
          </a:p>
        </p:txBody>
      </p:sp>
    </p:spTree>
    <p:extLst>
      <p:ext uri="{BB962C8B-B14F-4D97-AF65-F5344CB8AC3E}">
        <p14:creationId xmlns:p14="http://schemas.microsoft.com/office/powerpoint/2010/main" val="157900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D36684-9314-472C-8028-A49E29D79FCD}"/>
              </a:ext>
            </a:extLst>
          </p:cNvPr>
          <p:cNvSpPr>
            <a:spLocks noGrp="1"/>
          </p:cNvSpPr>
          <p:nvPr>
            <p:ph type="title"/>
          </p:nvPr>
        </p:nvSpPr>
        <p:spPr/>
        <p:txBody>
          <a:bodyPr/>
          <a:lstStyle/>
          <a:p>
            <a:r>
              <a:rPr lang="en-US" altLang="zh-CN" dirty="0"/>
              <a:t>Step1: </a:t>
            </a:r>
            <a:r>
              <a:rPr lang="zh-CN" altLang="en-US" dirty="0"/>
              <a:t>帧与状态的对齐</a:t>
            </a:r>
          </a:p>
        </p:txBody>
      </p:sp>
      <p:grpSp>
        <p:nvGrpSpPr>
          <p:cNvPr id="2" name="组合 1">
            <a:extLst>
              <a:ext uri="{FF2B5EF4-FFF2-40B4-BE49-F238E27FC236}">
                <a16:creationId xmlns:a16="http://schemas.microsoft.com/office/drawing/2014/main" id="{DA3722AE-0461-44A4-A4DA-426F692A3E45}"/>
              </a:ext>
            </a:extLst>
          </p:cNvPr>
          <p:cNvGrpSpPr/>
          <p:nvPr/>
        </p:nvGrpSpPr>
        <p:grpSpPr>
          <a:xfrm>
            <a:off x="1764278" y="1078670"/>
            <a:ext cx="8237536" cy="5641917"/>
            <a:chOff x="593569" y="1099451"/>
            <a:chExt cx="8237536" cy="5641917"/>
          </a:xfrm>
        </p:grpSpPr>
        <p:sp>
          <p:nvSpPr>
            <p:cNvPr id="4" name="矩形 3">
              <a:extLst>
                <a:ext uri="{FF2B5EF4-FFF2-40B4-BE49-F238E27FC236}">
                  <a16:creationId xmlns:a16="http://schemas.microsoft.com/office/drawing/2014/main" id="{868D4F57-6B54-4174-961B-B814505E952E}"/>
                </a:ext>
              </a:extLst>
            </p:cNvPr>
            <p:cNvSpPr/>
            <p:nvPr/>
          </p:nvSpPr>
          <p:spPr>
            <a:xfrm>
              <a:off x="3805340"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E0F0D2A-F91A-4F7C-82D4-DFEB16A49B19}"/>
                </a:ext>
              </a:extLst>
            </p:cNvPr>
            <p:cNvSpPr/>
            <p:nvPr/>
          </p:nvSpPr>
          <p:spPr>
            <a:xfrm>
              <a:off x="3989621"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381E490-C76F-4330-A9C7-70DA62D4635D}"/>
                </a:ext>
              </a:extLst>
            </p:cNvPr>
            <p:cNvSpPr/>
            <p:nvPr/>
          </p:nvSpPr>
          <p:spPr>
            <a:xfrm>
              <a:off x="4166809"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16B7CEC8-8E87-4402-B2B0-E0AB15C3BB9F}"/>
                </a:ext>
              </a:extLst>
            </p:cNvPr>
            <p:cNvCxnSpPr/>
            <p:nvPr/>
          </p:nvCxnSpPr>
          <p:spPr>
            <a:xfrm flipV="1">
              <a:off x="4380966" y="5506390"/>
              <a:ext cx="997058" cy="1390"/>
            </a:xfrm>
            <a:prstGeom prst="straightConnector1">
              <a:avLst/>
            </a:prstGeom>
            <a:ln w="15875">
              <a:prstDash val="sysDash"/>
              <a:tailEnd type="non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5EE6A8A-1330-4227-9A3D-D907D539852D}"/>
                </a:ext>
              </a:extLst>
            </p:cNvPr>
            <p:cNvSpPr txBox="1"/>
            <p:nvPr/>
          </p:nvSpPr>
          <p:spPr>
            <a:xfrm>
              <a:off x="3741093"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66FAA7B-FDB0-49FF-A892-D89CD2F2BBF6}"/>
                </a:ext>
              </a:extLst>
            </p:cNvPr>
            <p:cNvSpPr txBox="1"/>
            <p:nvPr/>
          </p:nvSpPr>
          <p:spPr>
            <a:xfrm>
              <a:off x="1790114" y="5288740"/>
              <a:ext cx="1758815" cy="338554"/>
            </a:xfrm>
            <a:prstGeom prst="rect">
              <a:avLst/>
            </a:prstGeom>
            <a:noFill/>
          </p:spPr>
          <p:txBody>
            <a:bodyPr wrap="none" rtlCol="0">
              <a:spAutoFit/>
            </a:bodyPr>
            <a:lstStyle/>
            <a:p>
              <a:r>
                <a:rPr lang="zh-CN" altLang="en-US" sz="1600" dirty="0">
                  <a:solidFill>
                    <a:srgbClr val="0070C0"/>
                  </a:solidFill>
                  <a:latin typeface="Times New Roman" panose="02020603050405020304" pitchFamily="18" charset="0"/>
                  <a:cs typeface="Times New Roman" panose="02020603050405020304" pitchFamily="18" charset="0"/>
                </a:rPr>
                <a:t>输入层</a:t>
              </a:r>
              <a:r>
                <a:rPr lang="en-US" altLang="zh-CN" sz="1600" dirty="0">
                  <a:solidFill>
                    <a:srgbClr val="0070C0"/>
                  </a:solidFill>
                  <a:latin typeface="Times New Roman" panose="02020603050405020304" pitchFamily="18" charset="0"/>
                  <a:cs typeface="Times New Roman" panose="02020603050405020304" pitchFamily="18" charset="0"/>
                </a:rPr>
                <a:t>(</a:t>
              </a:r>
              <a:r>
                <a:rPr lang="zh-CN" altLang="en-US" sz="1600" dirty="0">
                  <a:solidFill>
                    <a:srgbClr val="0070C0"/>
                  </a:solidFill>
                  <a:latin typeface="Times New Roman" panose="02020603050405020304" pitchFamily="18" charset="0"/>
                  <a:cs typeface="Times New Roman" panose="02020603050405020304" pitchFamily="18" charset="0"/>
                </a:rPr>
                <a:t>声学特征</a:t>
              </a:r>
              <a:r>
                <a:rPr lang="en-US" altLang="zh-CN" sz="1600" dirty="0">
                  <a:solidFill>
                    <a:srgbClr val="0070C0"/>
                  </a:solidFill>
                  <a:latin typeface="Times New Roman" panose="02020603050405020304" pitchFamily="18" charset="0"/>
                  <a:cs typeface="Times New Roman" panose="02020603050405020304" pitchFamily="18" charset="0"/>
                </a:rPr>
                <a:t>)</a:t>
              </a:r>
              <a:endParaRPr lang="zh-CN" altLang="en-US" sz="1600" baseline="-25000" dirty="0">
                <a:solidFill>
                  <a:srgbClr val="0070C0"/>
                </a:solidFill>
                <a:latin typeface="Times New Roman" panose="02020603050405020304" pitchFamily="18" charset="0"/>
                <a:cs typeface="Times New Roman" panose="02020603050405020304" pitchFamily="18" charset="0"/>
              </a:endParaRPr>
            </a:p>
          </p:txBody>
        </p:sp>
        <p:sp>
          <p:nvSpPr>
            <p:cNvPr id="10" name="文本框 29">
              <a:extLst>
                <a:ext uri="{FF2B5EF4-FFF2-40B4-BE49-F238E27FC236}">
                  <a16:creationId xmlns:a16="http://schemas.microsoft.com/office/drawing/2014/main" id="{45F2A3E3-505C-470C-AEE2-5BED18F811DC}"/>
                </a:ext>
              </a:extLst>
            </p:cNvPr>
            <p:cNvSpPr txBox="1"/>
            <p:nvPr/>
          </p:nvSpPr>
          <p:spPr>
            <a:xfrm>
              <a:off x="3927157"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2</a:t>
              </a:r>
              <a:endParaRPr lang="zh-CN" altLang="en-US" sz="1100" baseline="-25000" dirty="0">
                <a:latin typeface="Times New Roman" panose="02020603050405020304" pitchFamily="18" charset="0"/>
                <a:cs typeface="Times New Roman" panose="02020603050405020304" pitchFamily="18" charset="0"/>
              </a:endParaRPr>
            </a:p>
          </p:txBody>
        </p:sp>
        <p:sp>
          <p:nvSpPr>
            <p:cNvPr id="11" name="文本框 30">
              <a:extLst>
                <a:ext uri="{FF2B5EF4-FFF2-40B4-BE49-F238E27FC236}">
                  <a16:creationId xmlns:a16="http://schemas.microsoft.com/office/drawing/2014/main" id="{B265F1AA-F389-4A0E-B340-DAA12F1A153E}"/>
                </a:ext>
              </a:extLst>
            </p:cNvPr>
            <p:cNvSpPr txBox="1"/>
            <p:nvPr/>
          </p:nvSpPr>
          <p:spPr>
            <a:xfrm>
              <a:off x="4105123" y="5409340"/>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3</a:t>
              </a:r>
              <a:endParaRPr lang="zh-CN" altLang="en-US" sz="1100" baseline="-250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E1B3719D-E4E6-40C5-9D64-8B46720D5949}"/>
                </a:ext>
              </a:extLst>
            </p:cNvPr>
            <p:cNvSpPr/>
            <p:nvPr/>
          </p:nvSpPr>
          <p:spPr>
            <a:xfrm>
              <a:off x="5386881"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B67E751-2F62-4FDB-BD39-9912A484959A}"/>
                </a:ext>
              </a:extLst>
            </p:cNvPr>
            <p:cNvSpPr/>
            <p:nvPr/>
          </p:nvSpPr>
          <p:spPr>
            <a:xfrm>
              <a:off x="5564069" y="5325350"/>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43">
              <a:extLst>
                <a:ext uri="{FF2B5EF4-FFF2-40B4-BE49-F238E27FC236}">
                  <a16:creationId xmlns:a16="http://schemas.microsoft.com/office/drawing/2014/main" id="{45DD21DE-DC7A-4FD2-8036-4436E6838BA5}"/>
                </a:ext>
              </a:extLst>
            </p:cNvPr>
            <p:cNvSpPr txBox="1"/>
            <p:nvPr/>
          </p:nvSpPr>
          <p:spPr>
            <a:xfrm>
              <a:off x="5502382" y="5409340"/>
              <a:ext cx="34496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T</a:t>
              </a:r>
              <a:endParaRPr lang="zh-CN" altLang="en-US" sz="1100" baseline="-25000" dirty="0">
                <a:latin typeface="Times New Roman" panose="02020603050405020304" pitchFamily="18" charset="0"/>
                <a:cs typeface="Times New Roman" panose="02020603050405020304" pitchFamily="18" charset="0"/>
              </a:endParaRPr>
            </a:p>
          </p:txBody>
        </p:sp>
        <p:pic>
          <p:nvPicPr>
            <p:cNvPr id="15" name="Picture 2">
              <a:extLst>
                <a:ext uri="{FF2B5EF4-FFF2-40B4-BE49-F238E27FC236}">
                  <a16:creationId xmlns:a16="http://schemas.microsoft.com/office/drawing/2014/main" id="{BA5B8695-70F9-40E2-B4D2-369A65FA8317}"/>
                </a:ext>
              </a:extLst>
            </p:cNvPr>
            <p:cNvPicPr>
              <a:picLocks noChangeAspect="1" noChangeArrowheads="1"/>
            </p:cNvPicPr>
            <p:nvPr/>
          </p:nvPicPr>
          <p:blipFill rotWithShape="1">
            <a:blip r:embed="rId2"/>
            <a:srcRect t="10867" b="7049"/>
            <a:stretch/>
          </p:blipFill>
          <p:spPr bwMode="auto">
            <a:xfrm>
              <a:off x="3067315" y="5935918"/>
              <a:ext cx="3653916" cy="805450"/>
            </a:xfrm>
            <a:prstGeom prst="rect">
              <a:avLst/>
            </a:prstGeom>
            <a:noFill/>
            <a:ln w="9525">
              <a:noFill/>
              <a:miter lim="800000"/>
              <a:headEnd/>
              <a:tailEnd/>
            </a:ln>
          </p:spPr>
        </p:pic>
        <p:sp>
          <p:nvSpPr>
            <p:cNvPr id="16" name="下箭头 36">
              <a:extLst>
                <a:ext uri="{FF2B5EF4-FFF2-40B4-BE49-F238E27FC236}">
                  <a16:creationId xmlns:a16="http://schemas.microsoft.com/office/drawing/2014/main" id="{C497A88A-2540-4BEF-A736-4CE8F72266FA}"/>
                </a:ext>
              </a:extLst>
            </p:cNvPr>
            <p:cNvSpPr/>
            <p:nvPr/>
          </p:nvSpPr>
          <p:spPr>
            <a:xfrm rot="10800000">
              <a:off x="4626791" y="5518626"/>
              <a:ext cx="227766" cy="3952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Oval 8">
              <a:extLst>
                <a:ext uri="{FF2B5EF4-FFF2-40B4-BE49-F238E27FC236}">
                  <a16:creationId xmlns:a16="http://schemas.microsoft.com/office/drawing/2014/main" id="{351C34CB-7E94-4AA3-B220-235565C28D2F}"/>
                </a:ext>
              </a:extLst>
            </p:cNvPr>
            <p:cNvSpPr>
              <a:spLocks noChangeArrowheads="1"/>
            </p:cNvSpPr>
            <p:nvPr/>
          </p:nvSpPr>
          <p:spPr bwMode="auto">
            <a:xfrm>
              <a:off x="1313649"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a:extLst>
                <a:ext uri="{FF2B5EF4-FFF2-40B4-BE49-F238E27FC236}">
                  <a16:creationId xmlns:a16="http://schemas.microsoft.com/office/drawing/2014/main" id="{33394ADF-056B-452E-ACD8-248076C07796}"/>
                </a:ext>
              </a:extLst>
            </p:cNvPr>
            <p:cNvSpPr>
              <a:spLocks noChangeAspect="1" noChangeArrowheads="1"/>
            </p:cNvSpPr>
            <p:nvPr/>
          </p:nvSpPr>
          <p:spPr bwMode="auto">
            <a:xfrm>
              <a:off x="1425413"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a:extLst>
                <a:ext uri="{FF2B5EF4-FFF2-40B4-BE49-F238E27FC236}">
                  <a16:creationId xmlns:a16="http://schemas.microsoft.com/office/drawing/2014/main" id="{7D486D1B-3D6B-4383-9DDD-323B04E5FBA8}"/>
                </a:ext>
              </a:extLst>
            </p:cNvPr>
            <p:cNvSpPr>
              <a:spLocks noChangeShapeType="1"/>
            </p:cNvSpPr>
            <p:nvPr/>
          </p:nvSpPr>
          <p:spPr bwMode="auto">
            <a:xfrm flipV="1">
              <a:off x="1654565"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a:extLst>
                <a:ext uri="{FF2B5EF4-FFF2-40B4-BE49-F238E27FC236}">
                  <a16:creationId xmlns:a16="http://schemas.microsoft.com/office/drawing/2014/main" id="{5B384298-FDCD-44E7-BA5E-F301BAC7FC48}"/>
                </a:ext>
              </a:extLst>
            </p:cNvPr>
            <p:cNvSpPr>
              <a:spLocks noChangeArrowheads="1"/>
            </p:cNvSpPr>
            <p:nvPr/>
          </p:nvSpPr>
          <p:spPr bwMode="auto">
            <a:xfrm>
              <a:off x="2033729"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a:extLst>
                <a:ext uri="{FF2B5EF4-FFF2-40B4-BE49-F238E27FC236}">
                  <a16:creationId xmlns:a16="http://schemas.microsoft.com/office/drawing/2014/main" id="{5D945955-7F63-4152-8C52-460AD3DF3CB5}"/>
                </a:ext>
              </a:extLst>
            </p:cNvPr>
            <p:cNvSpPr>
              <a:spLocks noChangeAspect="1" noChangeArrowheads="1"/>
            </p:cNvSpPr>
            <p:nvPr/>
          </p:nvSpPr>
          <p:spPr bwMode="auto">
            <a:xfrm>
              <a:off x="2136531"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a:extLst>
                <a:ext uri="{FF2B5EF4-FFF2-40B4-BE49-F238E27FC236}">
                  <a16:creationId xmlns:a16="http://schemas.microsoft.com/office/drawing/2014/main" id="{4154BA6B-0E2A-42CB-B46D-A4C42D1F42AA}"/>
                </a:ext>
              </a:extLst>
            </p:cNvPr>
            <p:cNvSpPr>
              <a:spLocks noChangeShapeType="1"/>
            </p:cNvSpPr>
            <p:nvPr/>
          </p:nvSpPr>
          <p:spPr bwMode="auto">
            <a:xfrm flipV="1">
              <a:off x="2375622"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a:extLst>
                <a:ext uri="{FF2B5EF4-FFF2-40B4-BE49-F238E27FC236}">
                  <a16:creationId xmlns:a16="http://schemas.microsoft.com/office/drawing/2014/main" id="{18AECDCF-1D79-484E-86D9-DF71A28DEB30}"/>
                </a:ext>
              </a:extLst>
            </p:cNvPr>
            <p:cNvSpPr>
              <a:spLocks noChangeArrowheads="1"/>
            </p:cNvSpPr>
            <p:nvPr/>
          </p:nvSpPr>
          <p:spPr bwMode="auto">
            <a:xfrm>
              <a:off x="275385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930E4E14-9524-40D7-B043-41B19DB64C1F}"/>
                </a:ext>
              </a:extLst>
            </p:cNvPr>
            <p:cNvSpPr>
              <a:spLocks noChangeAspect="1" noChangeArrowheads="1"/>
            </p:cNvSpPr>
            <p:nvPr/>
          </p:nvSpPr>
          <p:spPr bwMode="auto">
            <a:xfrm>
              <a:off x="2864819"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D6E11B1D-F566-431C-9B1C-51985CA97360}"/>
                </a:ext>
              </a:extLst>
            </p:cNvPr>
            <p:cNvSpPr>
              <a:spLocks noChangeShapeType="1"/>
            </p:cNvSpPr>
            <p:nvPr/>
          </p:nvSpPr>
          <p:spPr bwMode="auto">
            <a:xfrm flipV="1">
              <a:off x="3103910"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A0332A50-D31A-42A4-BE3B-775CE56B3483}"/>
                </a:ext>
              </a:extLst>
            </p:cNvPr>
            <p:cNvSpPr>
              <a:spLocks noChangeArrowheads="1"/>
            </p:cNvSpPr>
            <p:nvPr/>
          </p:nvSpPr>
          <p:spPr bwMode="auto">
            <a:xfrm>
              <a:off x="3473937"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8">
              <a:extLst>
                <a:ext uri="{FF2B5EF4-FFF2-40B4-BE49-F238E27FC236}">
                  <a16:creationId xmlns:a16="http://schemas.microsoft.com/office/drawing/2014/main" id="{05362FD5-23CB-4A01-AC98-5D6A87C93D17}"/>
                </a:ext>
              </a:extLst>
            </p:cNvPr>
            <p:cNvSpPr>
              <a:spLocks noChangeArrowheads="1"/>
            </p:cNvSpPr>
            <p:nvPr/>
          </p:nvSpPr>
          <p:spPr bwMode="auto">
            <a:xfrm>
              <a:off x="593569"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a:extLst>
                <a:ext uri="{FF2B5EF4-FFF2-40B4-BE49-F238E27FC236}">
                  <a16:creationId xmlns:a16="http://schemas.microsoft.com/office/drawing/2014/main" id="{8734C375-B369-4B89-9BF5-25347E099C18}"/>
                </a:ext>
              </a:extLst>
            </p:cNvPr>
            <p:cNvSpPr>
              <a:spLocks noChangeShapeType="1"/>
            </p:cNvSpPr>
            <p:nvPr/>
          </p:nvSpPr>
          <p:spPr bwMode="auto">
            <a:xfrm>
              <a:off x="1025617"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a:extLst>
                <a:ext uri="{FF2B5EF4-FFF2-40B4-BE49-F238E27FC236}">
                  <a16:creationId xmlns:a16="http://schemas.microsoft.com/office/drawing/2014/main" id="{DC0B5185-DC56-466F-9677-137B51A529C9}"/>
                </a:ext>
              </a:extLst>
            </p:cNvPr>
            <p:cNvSpPr>
              <a:spLocks noChangeShapeType="1"/>
            </p:cNvSpPr>
            <p:nvPr/>
          </p:nvSpPr>
          <p:spPr bwMode="auto">
            <a:xfrm>
              <a:off x="1745697"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a:extLst>
                <a:ext uri="{FF2B5EF4-FFF2-40B4-BE49-F238E27FC236}">
                  <a16:creationId xmlns:a16="http://schemas.microsoft.com/office/drawing/2014/main" id="{90016287-179F-4F3A-B579-E6126A2F3E22}"/>
                </a:ext>
              </a:extLst>
            </p:cNvPr>
            <p:cNvSpPr>
              <a:spLocks noChangeShapeType="1"/>
            </p:cNvSpPr>
            <p:nvPr/>
          </p:nvSpPr>
          <p:spPr bwMode="auto">
            <a:xfrm>
              <a:off x="2465777"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a:extLst>
                <a:ext uri="{FF2B5EF4-FFF2-40B4-BE49-F238E27FC236}">
                  <a16:creationId xmlns:a16="http://schemas.microsoft.com/office/drawing/2014/main" id="{54348B6C-821F-40AB-A249-4A67491AC968}"/>
                </a:ext>
              </a:extLst>
            </p:cNvPr>
            <p:cNvSpPr>
              <a:spLocks noChangeShapeType="1"/>
            </p:cNvSpPr>
            <p:nvPr/>
          </p:nvSpPr>
          <p:spPr bwMode="auto">
            <a:xfrm>
              <a:off x="3185889"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TextBox 183">
              <a:extLst>
                <a:ext uri="{FF2B5EF4-FFF2-40B4-BE49-F238E27FC236}">
                  <a16:creationId xmlns:a16="http://schemas.microsoft.com/office/drawing/2014/main" id="{F5888680-2CC8-4956-9958-6D276FA0C196}"/>
                </a:ext>
              </a:extLst>
            </p:cNvPr>
            <p:cNvSpPr txBox="1"/>
            <p:nvPr/>
          </p:nvSpPr>
          <p:spPr>
            <a:xfrm>
              <a:off x="1328516" y="1451236"/>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3" name="TextBox 184">
              <a:extLst>
                <a:ext uri="{FF2B5EF4-FFF2-40B4-BE49-F238E27FC236}">
                  <a16:creationId xmlns:a16="http://schemas.microsoft.com/office/drawing/2014/main" id="{BE85D5C6-4B8C-4902-BB30-CF56375E880D}"/>
                </a:ext>
              </a:extLst>
            </p:cNvPr>
            <p:cNvSpPr txBox="1"/>
            <p:nvPr/>
          </p:nvSpPr>
          <p:spPr>
            <a:xfrm>
              <a:off x="2062353" y="148478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34" name="TextBox 185">
              <a:extLst>
                <a:ext uri="{FF2B5EF4-FFF2-40B4-BE49-F238E27FC236}">
                  <a16:creationId xmlns:a16="http://schemas.microsoft.com/office/drawing/2014/main" id="{E7DF105E-667D-45FB-B7A5-8956C0B1FD06}"/>
                </a:ext>
              </a:extLst>
            </p:cNvPr>
            <p:cNvSpPr txBox="1"/>
            <p:nvPr/>
          </p:nvSpPr>
          <p:spPr>
            <a:xfrm>
              <a:off x="2757107" y="1484784"/>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35" name="TextBox 186">
              <a:extLst>
                <a:ext uri="{FF2B5EF4-FFF2-40B4-BE49-F238E27FC236}">
                  <a16:creationId xmlns:a16="http://schemas.microsoft.com/office/drawing/2014/main" id="{F703C5CC-8905-4ED2-BBBB-4D666411B46B}"/>
                </a:ext>
              </a:extLst>
            </p:cNvPr>
            <p:cNvSpPr txBox="1"/>
            <p:nvPr/>
          </p:nvSpPr>
          <p:spPr>
            <a:xfrm>
              <a:off x="605827" y="145808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36" name="TextBox 187">
              <a:extLst>
                <a:ext uri="{FF2B5EF4-FFF2-40B4-BE49-F238E27FC236}">
                  <a16:creationId xmlns:a16="http://schemas.microsoft.com/office/drawing/2014/main" id="{F96BA750-A0F1-4DFB-8B62-5CE136A4E5D2}"/>
                </a:ext>
              </a:extLst>
            </p:cNvPr>
            <p:cNvSpPr txBox="1"/>
            <p:nvPr/>
          </p:nvSpPr>
          <p:spPr>
            <a:xfrm>
              <a:off x="3491880"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37" name="Oval 8">
              <a:extLst>
                <a:ext uri="{FF2B5EF4-FFF2-40B4-BE49-F238E27FC236}">
                  <a16:creationId xmlns:a16="http://schemas.microsoft.com/office/drawing/2014/main" id="{F64E4965-E794-4C80-8EF9-4D6F06CD344C}"/>
                </a:ext>
              </a:extLst>
            </p:cNvPr>
            <p:cNvSpPr>
              <a:spLocks noChangeArrowheads="1"/>
            </p:cNvSpPr>
            <p:nvPr/>
          </p:nvSpPr>
          <p:spPr bwMode="auto">
            <a:xfrm>
              <a:off x="6238817" y="1458063"/>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Oval 9">
              <a:extLst>
                <a:ext uri="{FF2B5EF4-FFF2-40B4-BE49-F238E27FC236}">
                  <a16:creationId xmlns:a16="http://schemas.microsoft.com/office/drawing/2014/main" id="{21665F8F-D8AF-4621-A223-204EE6BC9439}"/>
                </a:ext>
              </a:extLst>
            </p:cNvPr>
            <p:cNvSpPr>
              <a:spLocks noChangeAspect="1" noChangeArrowheads="1"/>
            </p:cNvSpPr>
            <p:nvPr/>
          </p:nvSpPr>
          <p:spPr bwMode="auto">
            <a:xfrm>
              <a:off x="6350581" y="109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9" name="Line 11">
              <a:extLst>
                <a:ext uri="{FF2B5EF4-FFF2-40B4-BE49-F238E27FC236}">
                  <a16:creationId xmlns:a16="http://schemas.microsoft.com/office/drawing/2014/main" id="{7EDBA45F-1AA5-4BFE-B7DC-6320933E6C25}"/>
                </a:ext>
              </a:extLst>
            </p:cNvPr>
            <p:cNvSpPr>
              <a:spLocks noChangeShapeType="1"/>
            </p:cNvSpPr>
            <p:nvPr/>
          </p:nvSpPr>
          <p:spPr bwMode="auto">
            <a:xfrm flipV="1">
              <a:off x="6579733" y="124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0" name="Oval 8">
              <a:extLst>
                <a:ext uri="{FF2B5EF4-FFF2-40B4-BE49-F238E27FC236}">
                  <a16:creationId xmlns:a16="http://schemas.microsoft.com/office/drawing/2014/main" id="{8DCF94D2-E141-4F59-90AB-DD9462508950}"/>
                </a:ext>
              </a:extLst>
            </p:cNvPr>
            <p:cNvSpPr>
              <a:spLocks noChangeArrowheads="1"/>
            </p:cNvSpPr>
            <p:nvPr/>
          </p:nvSpPr>
          <p:spPr bwMode="auto">
            <a:xfrm>
              <a:off x="6958897"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 name="Oval 9">
              <a:extLst>
                <a:ext uri="{FF2B5EF4-FFF2-40B4-BE49-F238E27FC236}">
                  <a16:creationId xmlns:a16="http://schemas.microsoft.com/office/drawing/2014/main" id="{90908047-C4C1-40AC-B5AE-9C0D79839FB2}"/>
                </a:ext>
              </a:extLst>
            </p:cNvPr>
            <p:cNvSpPr>
              <a:spLocks noChangeAspect="1" noChangeArrowheads="1"/>
            </p:cNvSpPr>
            <p:nvPr/>
          </p:nvSpPr>
          <p:spPr bwMode="auto">
            <a:xfrm>
              <a:off x="7061699" y="1109350"/>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 name="Line 11">
              <a:extLst>
                <a:ext uri="{FF2B5EF4-FFF2-40B4-BE49-F238E27FC236}">
                  <a16:creationId xmlns:a16="http://schemas.microsoft.com/office/drawing/2014/main" id="{C48BD23D-505D-4551-BB6F-834658B4319F}"/>
                </a:ext>
              </a:extLst>
            </p:cNvPr>
            <p:cNvSpPr>
              <a:spLocks noChangeShapeType="1"/>
            </p:cNvSpPr>
            <p:nvPr/>
          </p:nvSpPr>
          <p:spPr bwMode="auto">
            <a:xfrm flipV="1">
              <a:off x="7300790" y="1253366"/>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Oval 8">
              <a:extLst>
                <a:ext uri="{FF2B5EF4-FFF2-40B4-BE49-F238E27FC236}">
                  <a16:creationId xmlns:a16="http://schemas.microsoft.com/office/drawing/2014/main" id="{BCFD0E9F-8D1B-4C2B-88B5-DAC6D2AA5E44}"/>
                </a:ext>
              </a:extLst>
            </p:cNvPr>
            <p:cNvSpPr>
              <a:spLocks noChangeArrowheads="1"/>
            </p:cNvSpPr>
            <p:nvPr/>
          </p:nvSpPr>
          <p:spPr bwMode="auto">
            <a:xfrm>
              <a:off x="7679025" y="1468002"/>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D1939478-D3A2-4CB9-9801-91D6B6975B6D}"/>
                </a:ext>
              </a:extLst>
            </p:cNvPr>
            <p:cNvSpPr>
              <a:spLocks noChangeAspect="1" noChangeArrowheads="1"/>
            </p:cNvSpPr>
            <p:nvPr/>
          </p:nvSpPr>
          <p:spPr bwMode="auto">
            <a:xfrm>
              <a:off x="7789987" y="1112305"/>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B94EC638-2185-4BDC-BC02-BBA6F212F59B}"/>
                </a:ext>
              </a:extLst>
            </p:cNvPr>
            <p:cNvSpPr>
              <a:spLocks noChangeShapeType="1"/>
            </p:cNvSpPr>
            <p:nvPr/>
          </p:nvSpPr>
          <p:spPr bwMode="auto">
            <a:xfrm flipV="1">
              <a:off x="8029078" y="125632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AC313BAA-6AB7-45A3-B7EB-A200AAEA8D01}"/>
                </a:ext>
              </a:extLst>
            </p:cNvPr>
            <p:cNvSpPr>
              <a:spLocks noChangeArrowheads="1"/>
            </p:cNvSpPr>
            <p:nvPr/>
          </p:nvSpPr>
          <p:spPr bwMode="auto">
            <a:xfrm>
              <a:off x="8399105" y="1497819"/>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8">
              <a:extLst>
                <a:ext uri="{FF2B5EF4-FFF2-40B4-BE49-F238E27FC236}">
                  <a16:creationId xmlns:a16="http://schemas.microsoft.com/office/drawing/2014/main" id="{C62F8FE8-E76D-4A27-9300-96F7944A68E7}"/>
                </a:ext>
              </a:extLst>
            </p:cNvPr>
            <p:cNvSpPr>
              <a:spLocks noChangeArrowheads="1"/>
            </p:cNvSpPr>
            <p:nvPr/>
          </p:nvSpPr>
          <p:spPr bwMode="auto">
            <a:xfrm>
              <a:off x="5518737" y="1458111"/>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0">
              <a:extLst>
                <a:ext uri="{FF2B5EF4-FFF2-40B4-BE49-F238E27FC236}">
                  <a16:creationId xmlns:a16="http://schemas.microsoft.com/office/drawing/2014/main" id="{AA408686-9661-484C-AEB6-703DFCFCFC24}"/>
                </a:ext>
              </a:extLst>
            </p:cNvPr>
            <p:cNvSpPr>
              <a:spLocks noChangeShapeType="1"/>
            </p:cNvSpPr>
            <p:nvPr/>
          </p:nvSpPr>
          <p:spPr bwMode="auto">
            <a:xfrm>
              <a:off x="5950785" y="16777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Line 10">
              <a:extLst>
                <a:ext uri="{FF2B5EF4-FFF2-40B4-BE49-F238E27FC236}">
                  <a16:creationId xmlns:a16="http://schemas.microsoft.com/office/drawing/2014/main" id="{1E66FDAC-A2DF-4C47-94A0-1CBFDE1D455F}"/>
                </a:ext>
              </a:extLst>
            </p:cNvPr>
            <p:cNvSpPr>
              <a:spLocks noChangeShapeType="1"/>
            </p:cNvSpPr>
            <p:nvPr/>
          </p:nvSpPr>
          <p:spPr bwMode="auto">
            <a:xfrm>
              <a:off x="6670865" y="1674087"/>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Line 10">
              <a:extLst>
                <a:ext uri="{FF2B5EF4-FFF2-40B4-BE49-F238E27FC236}">
                  <a16:creationId xmlns:a16="http://schemas.microsoft.com/office/drawing/2014/main" id="{EA672276-6A0C-4B88-A027-DD7E89CF9E6E}"/>
                </a:ext>
              </a:extLst>
            </p:cNvPr>
            <p:cNvSpPr>
              <a:spLocks noChangeShapeType="1"/>
            </p:cNvSpPr>
            <p:nvPr/>
          </p:nvSpPr>
          <p:spPr bwMode="auto">
            <a:xfrm>
              <a:off x="7390945" y="1697628"/>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0">
              <a:extLst>
                <a:ext uri="{FF2B5EF4-FFF2-40B4-BE49-F238E27FC236}">
                  <a16:creationId xmlns:a16="http://schemas.microsoft.com/office/drawing/2014/main" id="{D5113ECA-129C-4AE9-886A-67EB1CE04948}"/>
                </a:ext>
              </a:extLst>
            </p:cNvPr>
            <p:cNvSpPr>
              <a:spLocks noChangeShapeType="1"/>
            </p:cNvSpPr>
            <p:nvPr/>
          </p:nvSpPr>
          <p:spPr bwMode="auto">
            <a:xfrm>
              <a:off x="8111057" y="17039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TextBox 203">
              <a:extLst>
                <a:ext uri="{FF2B5EF4-FFF2-40B4-BE49-F238E27FC236}">
                  <a16:creationId xmlns:a16="http://schemas.microsoft.com/office/drawing/2014/main" id="{A5A378EA-9008-4F9F-93F4-75BBE492D1A4}"/>
                </a:ext>
              </a:extLst>
            </p:cNvPr>
            <p:cNvSpPr txBox="1"/>
            <p:nvPr/>
          </p:nvSpPr>
          <p:spPr>
            <a:xfrm>
              <a:off x="6247027" y="1452885"/>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3" name="TextBox 204">
              <a:extLst>
                <a:ext uri="{FF2B5EF4-FFF2-40B4-BE49-F238E27FC236}">
                  <a16:creationId xmlns:a16="http://schemas.microsoft.com/office/drawing/2014/main" id="{81CEE848-D552-468D-B015-18C355E8DDF7}"/>
                </a:ext>
              </a:extLst>
            </p:cNvPr>
            <p:cNvSpPr txBox="1"/>
            <p:nvPr/>
          </p:nvSpPr>
          <p:spPr>
            <a:xfrm>
              <a:off x="6980163" y="1463518"/>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54" name="TextBox 205">
              <a:extLst>
                <a:ext uri="{FF2B5EF4-FFF2-40B4-BE49-F238E27FC236}">
                  <a16:creationId xmlns:a16="http://schemas.microsoft.com/office/drawing/2014/main" id="{E9D2AF20-3BC7-4234-AA4A-F3734256323E}"/>
                </a:ext>
              </a:extLst>
            </p:cNvPr>
            <p:cNvSpPr txBox="1"/>
            <p:nvPr/>
          </p:nvSpPr>
          <p:spPr>
            <a:xfrm>
              <a:off x="7703541" y="1474151"/>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55" name="TextBox 206">
              <a:extLst>
                <a:ext uri="{FF2B5EF4-FFF2-40B4-BE49-F238E27FC236}">
                  <a16:creationId xmlns:a16="http://schemas.microsoft.com/office/drawing/2014/main" id="{DF3DB1A3-58EC-4233-AA88-956D8000465F}"/>
                </a:ext>
              </a:extLst>
            </p:cNvPr>
            <p:cNvSpPr txBox="1"/>
            <p:nvPr/>
          </p:nvSpPr>
          <p:spPr>
            <a:xfrm>
              <a:off x="5529370" y="1474151"/>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56" name="TextBox 207">
              <a:extLst>
                <a:ext uri="{FF2B5EF4-FFF2-40B4-BE49-F238E27FC236}">
                  <a16:creationId xmlns:a16="http://schemas.microsoft.com/office/drawing/2014/main" id="{6AE83834-2F64-4BB8-825E-0422506AD61B}"/>
                </a:ext>
              </a:extLst>
            </p:cNvPr>
            <p:cNvSpPr txBox="1"/>
            <p:nvPr/>
          </p:nvSpPr>
          <p:spPr>
            <a:xfrm>
              <a:off x="8420222" y="1495417"/>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57" name="直接连接符 56">
              <a:extLst>
                <a:ext uri="{FF2B5EF4-FFF2-40B4-BE49-F238E27FC236}">
                  <a16:creationId xmlns:a16="http://schemas.microsoft.com/office/drawing/2014/main" id="{77C31F0E-E36B-4983-8CA5-9983343E3687}"/>
                </a:ext>
              </a:extLst>
            </p:cNvPr>
            <p:cNvCxnSpPr/>
            <p:nvPr/>
          </p:nvCxnSpPr>
          <p:spPr>
            <a:xfrm>
              <a:off x="4045927" y="1713819"/>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A68D2C70-D9A5-48BE-99EF-5C6A4D354DEA}"/>
                </a:ext>
              </a:extLst>
            </p:cNvPr>
            <p:cNvSpPr txBox="1"/>
            <p:nvPr/>
          </p:nvSpPr>
          <p:spPr>
            <a:xfrm>
              <a:off x="683568" y="1109350"/>
              <a:ext cx="471604" cy="369332"/>
            </a:xfrm>
            <a:prstGeom prst="rect">
              <a:avLst/>
            </a:prstGeom>
            <a:noFill/>
          </p:spPr>
          <p:txBody>
            <a:bodyPr wrap="none" rtlCol="0">
              <a:spAutoFit/>
            </a:bodyPr>
            <a:lstStyle/>
            <a:p>
              <a:r>
                <a:rPr lang="en-US" altLang="zh-CN" dirty="0"/>
                <a:t>“a”</a:t>
              </a:r>
              <a:endParaRPr lang="zh-CN" altLang="en-US" dirty="0"/>
            </a:p>
          </p:txBody>
        </p:sp>
        <p:sp>
          <p:nvSpPr>
            <p:cNvPr id="59" name="文本框 58">
              <a:extLst>
                <a:ext uri="{FF2B5EF4-FFF2-40B4-BE49-F238E27FC236}">
                  <a16:creationId xmlns:a16="http://schemas.microsoft.com/office/drawing/2014/main" id="{07108361-EA9A-4578-BE2E-60619075F83E}"/>
                </a:ext>
              </a:extLst>
            </p:cNvPr>
            <p:cNvSpPr txBox="1"/>
            <p:nvPr/>
          </p:nvSpPr>
          <p:spPr>
            <a:xfrm>
              <a:off x="5672046" y="1115452"/>
              <a:ext cx="481222" cy="369332"/>
            </a:xfrm>
            <a:prstGeom prst="rect">
              <a:avLst/>
            </a:prstGeom>
            <a:noFill/>
          </p:spPr>
          <p:txBody>
            <a:bodyPr wrap="none" rtlCol="0">
              <a:spAutoFit/>
            </a:bodyPr>
            <a:lstStyle/>
            <a:p>
              <a:r>
                <a:rPr lang="en-US" altLang="zh-CN" dirty="0"/>
                <a:t>“o”</a:t>
              </a:r>
              <a:endParaRPr lang="zh-CN" altLang="en-US" dirty="0"/>
            </a:p>
          </p:txBody>
        </p:sp>
        <p:cxnSp>
          <p:nvCxnSpPr>
            <p:cNvPr id="61" name="连接符: 曲线 60">
              <a:extLst>
                <a:ext uri="{FF2B5EF4-FFF2-40B4-BE49-F238E27FC236}">
                  <a16:creationId xmlns:a16="http://schemas.microsoft.com/office/drawing/2014/main" id="{F8E9F71D-D6AF-4B1E-A96B-6767A7B1A64D}"/>
                </a:ext>
              </a:extLst>
            </p:cNvPr>
            <p:cNvCxnSpPr>
              <a:stCxn id="4" idx="0"/>
              <a:endCxn id="32" idx="2"/>
            </p:cNvCxnSpPr>
            <p:nvPr/>
          </p:nvCxnSpPr>
          <p:spPr>
            <a:xfrm rot="16200000" flipV="1">
              <a:off x="945966" y="2383616"/>
              <a:ext cx="3504782" cy="2378685"/>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63" name="连接符: 曲线 62">
              <a:extLst>
                <a:ext uri="{FF2B5EF4-FFF2-40B4-BE49-F238E27FC236}">
                  <a16:creationId xmlns:a16="http://schemas.microsoft.com/office/drawing/2014/main" id="{33FF3AB0-5D79-4348-BE72-59CF006B4180}"/>
                </a:ext>
              </a:extLst>
            </p:cNvPr>
            <p:cNvCxnSpPr>
              <a:cxnSpLocks/>
              <a:stCxn id="5" idx="0"/>
              <a:endCxn id="32" idx="2"/>
            </p:cNvCxnSpPr>
            <p:nvPr/>
          </p:nvCxnSpPr>
          <p:spPr>
            <a:xfrm rot="16200000" flipV="1">
              <a:off x="1038106" y="2291476"/>
              <a:ext cx="3504782" cy="256296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66" name="连接符: 曲线 65">
              <a:extLst>
                <a:ext uri="{FF2B5EF4-FFF2-40B4-BE49-F238E27FC236}">
                  <a16:creationId xmlns:a16="http://schemas.microsoft.com/office/drawing/2014/main" id="{71FFA846-B0E1-4D76-AEFE-EE25F17D8F57}"/>
                </a:ext>
              </a:extLst>
            </p:cNvPr>
            <p:cNvCxnSpPr>
              <a:stCxn id="6" idx="0"/>
              <a:endCxn id="33" idx="2"/>
            </p:cNvCxnSpPr>
            <p:nvPr/>
          </p:nvCxnSpPr>
          <p:spPr>
            <a:xfrm rot="16200000" flipV="1">
              <a:off x="1510393" y="2586574"/>
              <a:ext cx="3471234" cy="2006317"/>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0C35CA8B-6455-4497-9363-1C7C780FC473}"/>
                </a:ext>
              </a:extLst>
            </p:cNvPr>
            <p:cNvCxnSpPr>
              <a:stCxn id="13" idx="0"/>
              <a:endCxn id="54" idx="2"/>
            </p:cNvCxnSpPr>
            <p:nvPr/>
          </p:nvCxnSpPr>
          <p:spPr>
            <a:xfrm rot="5400000" flipH="1" flipV="1">
              <a:off x="5024300" y="2465612"/>
              <a:ext cx="3481867" cy="223761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192BE298-D8A6-42B1-BEA0-E1F86A7F7E9F}"/>
                </a:ext>
              </a:extLst>
            </p:cNvPr>
            <p:cNvCxnSpPr>
              <a:stCxn id="12" idx="0"/>
              <a:endCxn id="53" idx="2"/>
            </p:cNvCxnSpPr>
            <p:nvPr/>
          </p:nvCxnSpPr>
          <p:spPr>
            <a:xfrm rot="5400000" flipH="1" flipV="1">
              <a:off x="4568700" y="2733390"/>
              <a:ext cx="3492500" cy="1691421"/>
            </a:xfrm>
            <a:prstGeom prst="curvedConnector3">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ECDD414A-6AE1-4A9B-A84F-C58262F4940A}"/>
                    </a:ext>
                  </a:extLst>
                </p:cNvPr>
                <p:cNvSpPr txBox="1"/>
                <p:nvPr/>
              </p:nvSpPr>
              <p:spPr>
                <a:xfrm>
                  <a:off x="7104204" y="4480554"/>
                  <a:ext cx="1046119" cy="147732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(3)</m:t>
                        </m:r>
                      </m:oMath>
                    </m:oMathPara>
                  </a14:m>
                  <a:endParaRPr lang="en-US" altLang="zh-CN" dirty="0"/>
                </a:p>
                <a:p>
                  <a:pPr algn="l"/>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𝑜</m:t>
                        </m:r>
                        <m:r>
                          <a:rPr lang="en-US" altLang="zh-CN" i="1">
                            <a:latin typeface="Cambria Math" panose="02040503050406030204" pitchFamily="18" charset="0"/>
                          </a:rPr>
                          <m:t>(4)</m:t>
                        </m:r>
                      </m:oMath>
                    </m:oMathPara>
                  </a14:m>
                  <a:endParaRPr lang="en-US" altLang="zh-CN" dirty="0"/>
                </a:p>
              </p:txBody>
            </p:sp>
          </mc:Choice>
          <mc:Fallback xmlns="">
            <p:sp>
              <p:nvSpPr>
                <p:cNvPr id="71" name="文本框 70">
                  <a:extLst>
                    <a:ext uri="{FF2B5EF4-FFF2-40B4-BE49-F238E27FC236}">
                      <a16:creationId xmlns:a16="http://schemas.microsoft.com/office/drawing/2014/main" id="{ECDD414A-6AE1-4A9B-A84F-C58262F4940A}"/>
                    </a:ext>
                  </a:extLst>
                </p:cNvPr>
                <p:cNvSpPr txBox="1">
                  <a:spLocks noRot="1" noChangeAspect="1" noMove="1" noResize="1" noEditPoints="1" noAdjustHandles="1" noChangeArrowheads="1" noChangeShapeType="1" noTextEdit="1"/>
                </p:cNvSpPr>
                <p:nvPr/>
              </p:nvSpPr>
              <p:spPr>
                <a:xfrm>
                  <a:off x="7104204" y="4480554"/>
                  <a:ext cx="1046119" cy="1477328"/>
                </a:xfrm>
                <a:prstGeom prst="rect">
                  <a:avLst/>
                </a:prstGeom>
                <a:blipFill>
                  <a:blip r:embed="rId5"/>
                  <a:stretch>
                    <a:fillRect b="-2893"/>
                  </a:stretch>
                </a:blipFill>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AA07FDFC-94C2-4D2A-B281-071E1B1E065A}"/>
                </a:ext>
              </a:extLst>
            </p:cNvPr>
            <p:cNvSpPr txBox="1"/>
            <p:nvPr/>
          </p:nvSpPr>
          <p:spPr>
            <a:xfrm>
              <a:off x="7090380" y="4181601"/>
              <a:ext cx="1005403" cy="338554"/>
            </a:xfrm>
            <a:prstGeom prst="rect">
              <a:avLst/>
            </a:prstGeom>
            <a:noFill/>
          </p:spPr>
          <p:txBody>
            <a:bodyPr wrap="none" rtlCol="0">
              <a:spAutoFit/>
            </a:bodyPr>
            <a:lstStyle/>
            <a:p>
              <a:r>
                <a:rPr lang="zh-CN" altLang="en-US" sz="1600" dirty="0"/>
                <a:t>训练标注</a:t>
              </a:r>
            </a:p>
          </p:txBody>
        </p:sp>
      </p:grpSp>
    </p:spTree>
    <p:extLst>
      <p:ext uri="{BB962C8B-B14F-4D97-AF65-F5344CB8AC3E}">
        <p14:creationId xmlns:p14="http://schemas.microsoft.com/office/powerpoint/2010/main" val="33703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EE700BE-DC3C-43B4-9BC4-97739A736311}"/>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7" name="内容占位符 2">
            <a:extLst>
              <a:ext uri="{FF2B5EF4-FFF2-40B4-BE49-F238E27FC236}">
                <a16:creationId xmlns:a16="http://schemas.microsoft.com/office/drawing/2014/main" id="{696E699C-B0BB-4D50-BA99-60F14232CF3B}"/>
              </a:ext>
            </a:extLst>
          </p:cNvPr>
          <p:cNvSpPr>
            <a:spLocks noGrp="1"/>
          </p:cNvSpPr>
          <p:nvPr>
            <p:ph idx="1"/>
          </p:nvPr>
        </p:nvSpPr>
        <p:spPr>
          <a:xfrm>
            <a:off x="845288" y="1751391"/>
            <a:ext cx="10515600" cy="4351338"/>
          </a:xfrm>
        </p:spPr>
        <p:txBody>
          <a:bodyPr>
            <a:normAutofit/>
          </a:bodyPr>
          <a:lstStyle/>
          <a:p>
            <a:pPr marL="0" indent="0">
              <a:buNone/>
            </a:pPr>
            <a:r>
              <a:rPr lang="en-US" altLang="zh-CN" b="1" dirty="0"/>
              <a:t>7.1 </a:t>
            </a:r>
            <a:r>
              <a:rPr lang="zh-CN" altLang="zh-CN" b="1" dirty="0"/>
              <a:t>深度学习</a:t>
            </a:r>
            <a:endParaRPr lang="en-US" altLang="zh-CN" b="1" dirty="0"/>
          </a:p>
          <a:p>
            <a:pPr marL="0" indent="0">
              <a:buNone/>
            </a:pPr>
            <a:r>
              <a:rPr lang="en-US" altLang="zh-CN" b="1" dirty="0"/>
              <a:t>7.2 </a:t>
            </a:r>
            <a:r>
              <a:rPr lang="zh-CN" altLang="zh-CN" b="1" dirty="0"/>
              <a:t>深度神经网络（</a:t>
            </a:r>
            <a:r>
              <a:rPr lang="en-US" altLang="zh-CN" b="1" dirty="0"/>
              <a:t>DNN</a:t>
            </a:r>
            <a:r>
              <a:rPr lang="zh-CN" altLang="zh-CN" b="1" dirty="0"/>
              <a:t>）</a:t>
            </a:r>
            <a:endParaRPr lang="en-US" altLang="zh-CN" b="1" dirty="0"/>
          </a:p>
          <a:p>
            <a:pPr marL="0" indent="0">
              <a:buNone/>
            </a:pPr>
            <a:r>
              <a:rPr lang="en-US" altLang="zh-CN" b="1" dirty="0"/>
              <a:t>7.3 DNN</a:t>
            </a:r>
            <a:r>
              <a:rPr lang="zh-CN" altLang="zh-CN" b="1" dirty="0"/>
              <a:t>与</a:t>
            </a:r>
            <a:r>
              <a:rPr lang="en-US" altLang="zh-CN" b="1" dirty="0"/>
              <a:t>HMM</a:t>
            </a:r>
            <a:r>
              <a:rPr lang="zh-CN" altLang="zh-CN" b="1" dirty="0"/>
              <a:t>的结合</a:t>
            </a:r>
          </a:p>
          <a:p>
            <a:pPr marL="0" indent="0">
              <a:buNone/>
            </a:pPr>
            <a:r>
              <a:rPr lang="en-US" altLang="zh-CN" b="1" dirty="0"/>
              <a:t>7.4 </a:t>
            </a:r>
            <a:r>
              <a:rPr lang="zh-CN" altLang="zh-CN" b="1" dirty="0"/>
              <a:t>不同</a:t>
            </a:r>
            <a:r>
              <a:rPr lang="en-US" altLang="zh-CN" b="1" dirty="0"/>
              <a:t>DNN</a:t>
            </a:r>
            <a:r>
              <a:rPr lang="zh-CN" altLang="zh-CN" b="1" dirty="0"/>
              <a:t>结构</a:t>
            </a:r>
          </a:p>
          <a:p>
            <a:pPr marL="0" indent="0">
              <a:buNone/>
            </a:pPr>
            <a:r>
              <a:rPr lang="en-US" altLang="zh-CN" b="1" dirty="0"/>
              <a:t>7.5 </a:t>
            </a:r>
            <a:r>
              <a:rPr lang="zh-CN" altLang="zh-CN" b="1" dirty="0"/>
              <a:t>本章小结</a:t>
            </a:r>
          </a:p>
        </p:txBody>
      </p:sp>
    </p:spTree>
    <p:extLst>
      <p:ext uri="{BB962C8B-B14F-4D97-AF65-F5344CB8AC3E}">
        <p14:creationId xmlns:p14="http://schemas.microsoft.com/office/powerpoint/2010/main" val="369208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3BC2FB3-2B88-4181-9B51-928650F73F9E}"/>
              </a:ext>
            </a:extLst>
          </p:cNvPr>
          <p:cNvSpPr>
            <a:spLocks noGrp="1"/>
          </p:cNvSpPr>
          <p:nvPr>
            <p:ph type="title"/>
          </p:nvPr>
        </p:nvSpPr>
        <p:spPr/>
        <p:txBody>
          <a:bodyPr>
            <a:normAutofit/>
          </a:bodyPr>
          <a:lstStyle/>
          <a:p>
            <a:r>
              <a:rPr lang="en-US" altLang="zh-CN" dirty="0"/>
              <a:t>Step2: </a:t>
            </a:r>
            <a:r>
              <a:rPr lang="zh-CN" altLang="en-US" dirty="0"/>
              <a:t>构建</a:t>
            </a:r>
            <a:r>
              <a:rPr lang="en-US" altLang="zh-CN" dirty="0"/>
              <a:t>DNN-HMM</a:t>
            </a:r>
            <a:endParaRPr lang="zh-CN" altLang="en-US" dirty="0"/>
          </a:p>
        </p:txBody>
      </p:sp>
      <p:sp>
        <p:nvSpPr>
          <p:cNvPr id="23" name="Oval 8">
            <a:extLst>
              <a:ext uri="{FF2B5EF4-FFF2-40B4-BE49-F238E27FC236}">
                <a16:creationId xmlns:a16="http://schemas.microsoft.com/office/drawing/2014/main" id="{51930244-97DF-40FD-9D80-3900A4969E85}"/>
              </a:ext>
            </a:extLst>
          </p:cNvPr>
          <p:cNvSpPr>
            <a:spLocks noChangeArrowheads="1"/>
          </p:cNvSpPr>
          <p:nvPr/>
        </p:nvSpPr>
        <p:spPr bwMode="auto">
          <a:xfrm>
            <a:off x="2456649"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758F89DE-FE94-415E-B2E7-F2E00CF6B8F6}"/>
              </a:ext>
            </a:extLst>
          </p:cNvPr>
          <p:cNvSpPr>
            <a:spLocks noChangeAspect="1" noChangeArrowheads="1"/>
          </p:cNvSpPr>
          <p:nvPr/>
        </p:nvSpPr>
        <p:spPr bwMode="auto">
          <a:xfrm>
            <a:off x="2568413"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1A298152-8237-4691-B3EC-AC8A00B12C40}"/>
              </a:ext>
            </a:extLst>
          </p:cNvPr>
          <p:cNvSpPr>
            <a:spLocks noChangeShapeType="1"/>
          </p:cNvSpPr>
          <p:nvPr/>
        </p:nvSpPr>
        <p:spPr bwMode="auto">
          <a:xfrm flipV="1">
            <a:off x="2797565"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B92FA304-9A16-4595-96A1-008F4C4570FA}"/>
              </a:ext>
            </a:extLst>
          </p:cNvPr>
          <p:cNvSpPr>
            <a:spLocks noChangeArrowheads="1"/>
          </p:cNvSpPr>
          <p:nvPr/>
        </p:nvSpPr>
        <p:spPr bwMode="auto">
          <a:xfrm>
            <a:off x="3176729"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a:extLst>
              <a:ext uri="{FF2B5EF4-FFF2-40B4-BE49-F238E27FC236}">
                <a16:creationId xmlns:a16="http://schemas.microsoft.com/office/drawing/2014/main" id="{FC387C02-738B-4B70-AE66-8F88B06F09A9}"/>
              </a:ext>
            </a:extLst>
          </p:cNvPr>
          <p:cNvSpPr>
            <a:spLocks noChangeAspect="1" noChangeArrowheads="1"/>
          </p:cNvSpPr>
          <p:nvPr/>
        </p:nvSpPr>
        <p:spPr bwMode="auto">
          <a:xfrm>
            <a:off x="3279531"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1">
            <a:extLst>
              <a:ext uri="{FF2B5EF4-FFF2-40B4-BE49-F238E27FC236}">
                <a16:creationId xmlns:a16="http://schemas.microsoft.com/office/drawing/2014/main" id="{545BD777-A775-4D6A-A2DC-D5571854B467}"/>
              </a:ext>
            </a:extLst>
          </p:cNvPr>
          <p:cNvSpPr>
            <a:spLocks noChangeShapeType="1"/>
          </p:cNvSpPr>
          <p:nvPr/>
        </p:nvSpPr>
        <p:spPr bwMode="auto">
          <a:xfrm flipV="1">
            <a:off x="3518622"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Oval 8">
            <a:extLst>
              <a:ext uri="{FF2B5EF4-FFF2-40B4-BE49-F238E27FC236}">
                <a16:creationId xmlns:a16="http://schemas.microsoft.com/office/drawing/2014/main" id="{A561A461-E102-47E5-A823-D7486B8AFEBC}"/>
              </a:ext>
            </a:extLst>
          </p:cNvPr>
          <p:cNvSpPr>
            <a:spLocks noChangeArrowheads="1"/>
          </p:cNvSpPr>
          <p:nvPr/>
        </p:nvSpPr>
        <p:spPr bwMode="auto">
          <a:xfrm>
            <a:off x="389685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Oval 9">
            <a:extLst>
              <a:ext uri="{FF2B5EF4-FFF2-40B4-BE49-F238E27FC236}">
                <a16:creationId xmlns:a16="http://schemas.microsoft.com/office/drawing/2014/main" id="{25F82A9C-7FB2-420E-954F-1A3C6171308B}"/>
              </a:ext>
            </a:extLst>
          </p:cNvPr>
          <p:cNvSpPr>
            <a:spLocks noChangeAspect="1" noChangeArrowheads="1"/>
          </p:cNvSpPr>
          <p:nvPr/>
        </p:nvSpPr>
        <p:spPr bwMode="auto">
          <a:xfrm>
            <a:off x="4007819"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1">
            <a:extLst>
              <a:ext uri="{FF2B5EF4-FFF2-40B4-BE49-F238E27FC236}">
                <a16:creationId xmlns:a16="http://schemas.microsoft.com/office/drawing/2014/main" id="{54E410F5-6384-486B-BB74-D1A267DB7FBD}"/>
              </a:ext>
            </a:extLst>
          </p:cNvPr>
          <p:cNvSpPr>
            <a:spLocks noChangeShapeType="1"/>
          </p:cNvSpPr>
          <p:nvPr/>
        </p:nvSpPr>
        <p:spPr bwMode="auto">
          <a:xfrm flipV="1">
            <a:off x="4246910"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8">
            <a:extLst>
              <a:ext uri="{FF2B5EF4-FFF2-40B4-BE49-F238E27FC236}">
                <a16:creationId xmlns:a16="http://schemas.microsoft.com/office/drawing/2014/main" id="{D517B8DF-DC9F-41F2-AB48-2C165037C50C}"/>
              </a:ext>
            </a:extLst>
          </p:cNvPr>
          <p:cNvSpPr>
            <a:spLocks noChangeArrowheads="1"/>
          </p:cNvSpPr>
          <p:nvPr/>
        </p:nvSpPr>
        <p:spPr bwMode="auto">
          <a:xfrm>
            <a:off x="4616937"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Oval 8">
            <a:extLst>
              <a:ext uri="{FF2B5EF4-FFF2-40B4-BE49-F238E27FC236}">
                <a16:creationId xmlns:a16="http://schemas.microsoft.com/office/drawing/2014/main" id="{05B5641D-F322-4971-BD14-92446B551D19}"/>
              </a:ext>
            </a:extLst>
          </p:cNvPr>
          <p:cNvSpPr>
            <a:spLocks noChangeArrowheads="1"/>
          </p:cNvSpPr>
          <p:nvPr/>
        </p:nvSpPr>
        <p:spPr bwMode="auto">
          <a:xfrm>
            <a:off x="1736569"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Line 10">
            <a:extLst>
              <a:ext uri="{FF2B5EF4-FFF2-40B4-BE49-F238E27FC236}">
                <a16:creationId xmlns:a16="http://schemas.microsoft.com/office/drawing/2014/main" id="{547A69CF-9DAF-4117-95B0-C61CE8539641}"/>
              </a:ext>
            </a:extLst>
          </p:cNvPr>
          <p:cNvSpPr>
            <a:spLocks noChangeShapeType="1"/>
          </p:cNvSpPr>
          <p:nvPr/>
        </p:nvSpPr>
        <p:spPr bwMode="auto">
          <a:xfrm>
            <a:off x="2168617"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Line 10">
            <a:extLst>
              <a:ext uri="{FF2B5EF4-FFF2-40B4-BE49-F238E27FC236}">
                <a16:creationId xmlns:a16="http://schemas.microsoft.com/office/drawing/2014/main" id="{3C85D02D-7D29-4467-91E9-51D2B36C724B}"/>
              </a:ext>
            </a:extLst>
          </p:cNvPr>
          <p:cNvSpPr>
            <a:spLocks noChangeShapeType="1"/>
          </p:cNvSpPr>
          <p:nvPr/>
        </p:nvSpPr>
        <p:spPr bwMode="auto">
          <a:xfrm>
            <a:off x="2888697"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0">
            <a:extLst>
              <a:ext uri="{FF2B5EF4-FFF2-40B4-BE49-F238E27FC236}">
                <a16:creationId xmlns:a16="http://schemas.microsoft.com/office/drawing/2014/main" id="{0CEB0C93-3506-4331-83B6-4913F7DAF956}"/>
              </a:ext>
            </a:extLst>
          </p:cNvPr>
          <p:cNvSpPr>
            <a:spLocks noChangeShapeType="1"/>
          </p:cNvSpPr>
          <p:nvPr/>
        </p:nvSpPr>
        <p:spPr bwMode="auto">
          <a:xfrm>
            <a:off x="3608777"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Line 10">
            <a:extLst>
              <a:ext uri="{FF2B5EF4-FFF2-40B4-BE49-F238E27FC236}">
                <a16:creationId xmlns:a16="http://schemas.microsoft.com/office/drawing/2014/main" id="{AF2B5B7E-9058-4ADF-9FC0-6E935989889F}"/>
              </a:ext>
            </a:extLst>
          </p:cNvPr>
          <p:cNvSpPr>
            <a:spLocks noChangeShapeType="1"/>
          </p:cNvSpPr>
          <p:nvPr/>
        </p:nvSpPr>
        <p:spPr bwMode="auto">
          <a:xfrm>
            <a:off x="4328889"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TextBox 208">
            <a:extLst>
              <a:ext uri="{FF2B5EF4-FFF2-40B4-BE49-F238E27FC236}">
                <a16:creationId xmlns:a16="http://schemas.microsoft.com/office/drawing/2014/main" id="{DAEC56FA-8CA8-4EB9-80B1-5E944C6E7369}"/>
              </a:ext>
            </a:extLst>
          </p:cNvPr>
          <p:cNvSpPr txBox="1"/>
          <p:nvPr/>
        </p:nvSpPr>
        <p:spPr>
          <a:xfrm>
            <a:off x="2471516" y="1818382"/>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9" name="TextBox 209">
            <a:extLst>
              <a:ext uri="{FF2B5EF4-FFF2-40B4-BE49-F238E27FC236}">
                <a16:creationId xmlns:a16="http://schemas.microsoft.com/office/drawing/2014/main" id="{316AF89F-BE51-4340-93C1-3904337F882B}"/>
              </a:ext>
            </a:extLst>
          </p:cNvPr>
          <p:cNvSpPr txBox="1"/>
          <p:nvPr/>
        </p:nvSpPr>
        <p:spPr>
          <a:xfrm>
            <a:off x="3205353" y="1851930"/>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40" name="TextBox 210">
            <a:extLst>
              <a:ext uri="{FF2B5EF4-FFF2-40B4-BE49-F238E27FC236}">
                <a16:creationId xmlns:a16="http://schemas.microsoft.com/office/drawing/2014/main" id="{51A33052-A794-4092-8CFD-E5E669E82760}"/>
              </a:ext>
            </a:extLst>
          </p:cNvPr>
          <p:cNvSpPr txBox="1"/>
          <p:nvPr/>
        </p:nvSpPr>
        <p:spPr>
          <a:xfrm>
            <a:off x="3900107" y="1851930"/>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1" name="TextBox 211">
            <a:extLst>
              <a:ext uri="{FF2B5EF4-FFF2-40B4-BE49-F238E27FC236}">
                <a16:creationId xmlns:a16="http://schemas.microsoft.com/office/drawing/2014/main" id="{FCD975D8-4ABA-469D-B5C1-03962589C289}"/>
              </a:ext>
            </a:extLst>
          </p:cNvPr>
          <p:cNvSpPr txBox="1"/>
          <p:nvPr/>
        </p:nvSpPr>
        <p:spPr>
          <a:xfrm>
            <a:off x="1748827" y="182522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2" name="TextBox 212">
            <a:extLst>
              <a:ext uri="{FF2B5EF4-FFF2-40B4-BE49-F238E27FC236}">
                <a16:creationId xmlns:a16="http://schemas.microsoft.com/office/drawing/2014/main" id="{FC08727C-E8C1-45AA-9CA9-CEF44A4133E6}"/>
              </a:ext>
            </a:extLst>
          </p:cNvPr>
          <p:cNvSpPr txBox="1"/>
          <p:nvPr/>
        </p:nvSpPr>
        <p:spPr>
          <a:xfrm>
            <a:off x="4634880"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43" name="Oval 8">
            <a:extLst>
              <a:ext uri="{FF2B5EF4-FFF2-40B4-BE49-F238E27FC236}">
                <a16:creationId xmlns:a16="http://schemas.microsoft.com/office/drawing/2014/main" id="{334F40D7-D32F-43E8-A549-DEFE6F847FD0}"/>
              </a:ext>
            </a:extLst>
          </p:cNvPr>
          <p:cNvSpPr>
            <a:spLocks noChangeArrowheads="1"/>
          </p:cNvSpPr>
          <p:nvPr/>
        </p:nvSpPr>
        <p:spPr bwMode="auto">
          <a:xfrm>
            <a:off x="7381817"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6668823B-F6A4-4EAA-948E-F5FBF1D471D3}"/>
              </a:ext>
            </a:extLst>
          </p:cNvPr>
          <p:cNvSpPr>
            <a:spLocks noChangeAspect="1" noChangeArrowheads="1"/>
          </p:cNvSpPr>
          <p:nvPr/>
        </p:nvSpPr>
        <p:spPr bwMode="auto">
          <a:xfrm>
            <a:off x="7493581"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AA3595EE-35E3-4C4B-9F44-7EEC33158310}"/>
              </a:ext>
            </a:extLst>
          </p:cNvPr>
          <p:cNvSpPr>
            <a:spLocks noChangeShapeType="1"/>
          </p:cNvSpPr>
          <p:nvPr/>
        </p:nvSpPr>
        <p:spPr bwMode="auto">
          <a:xfrm flipV="1">
            <a:off x="7722733"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C50BE54C-3DD4-4E0E-9103-9BF30F0322D3}"/>
              </a:ext>
            </a:extLst>
          </p:cNvPr>
          <p:cNvSpPr>
            <a:spLocks noChangeArrowheads="1"/>
          </p:cNvSpPr>
          <p:nvPr/>
        </p:nvSpPr>
        <p:spPr bwMode="auto">
          <a:xfrm>
            <a:off x="810189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9">
            <a:extLst>
              <a:ext uri="{FF2B5EF4-FFF2-40B4-BE49-F238E27FC236}">
                <a16:creationId xmlns:a16="http://schemas.microsoft.com/office/drawing/2014/main" id="{9B0D41F8-7599-4BE5-A925-E8B4E4518816}"/>
              </a:ext>
            </a:extLst>
          </p:cNvPr>
          <p:cNvSpPr>
            <a:spLocks noChangeAspect="1" noChangeArrowheads="1"/>
          </p:cNvSpPr>
          <p:nvPr/>
        </p:nvSpPr>
        <p:spPr bwMode="auto">
          <a:xfrm>
            <a:off x="8204699"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1">
            <a:extLst>
              <a:ext uri="{FF2B5EF4-FFF2-40B4-BE49-F238E27FC236}">
                <a16:creationId xmlns:a16="http://schemas.microsoft.com/office/drawing/2014/main" id="{E9D68A5A-7F95-4A8B-AE97-8B5EF2EC518E}"/>
              </a:ext>
            </a:extLst>
          </p:cNvPr>
          <p:cNvSpPr>
            <a:spLocks noChangeShapeType="1"/>
          </p:cNvSpPr>
          <p:nvPr/>
        </p:nvSpPr>
        <p:spPr bwMode="auto">
          <a:xfrm flipV="1">
            <a:off x="8443790"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Oval 8">
            <a:extLst>
              <a:ext uri="{FF2B5EF4-FFF2-40B4-BE49-F238E27FC236}">
                <a16:creationId xmlns:a16="http://schemas.microsoft.com/office/drawing/2014/main" id="{C0DDFAC2-672E-438D-A856-415E08854506}"/>
              </a:ext>
            </a:extLst>
          </p:cNvPr>
          <p:cNvSpPr>
            <a:spLocks noChangeArrowheads="1"/>
          </p:cNvSpPr>
          <p:nvPr/>
        </p:nvSpPr>
        <p:spPr bwMode="auto">
          <a:xfrm>
            <a:off x="8822025"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9">
            <a:extLst>
              <a:ext uri="{FF2B5EF4-FFF2-40B4-BE49-F238E27FC236}">
                <a16:creationId xmlns:a16="http://schemas.microsoft.com/office/drawing/2014/main" id="{22896827-D657-421E-9E58-BAE08E803294}"/>
              </a:ext>
            </a:extLst>
          </p:cNvPr>
          <p:cNvSpPr>
            <a:spLocks noChangeAspect="1" noChangeArrowheads="1"/>
          </p:cNvSpPr>
          <p:nvPr/>
        </p:nvSpPr>
        <p:spPr bwMode="auto">
          <a:xfrm>
            <a:off x="8932987"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1">
            <a:extLst>
              <a:ext uri="{FF2B5EF4-FFF2-40B4-BE49-F238E27FC236}">
                <a16:creationId xmlns:a16="http://schemas.microsoft.com/office/drawing/2014/main" id="{9FB15357-F407-4E11-AB5D-29A5C2510290}"/>
              </a:ext>
            </a:extLst>
          </p:cNvPr>
          <p:cNvSpPr>
            <a:spLocks noChangeShapeType="1"/>
          </p:cNvSpPr>
          <p:nvPr/>
        </p:nvSpPr>
        <p:spPr bwMode="auto">
          <a:xfrm flipV="1">
            <a:off x="9172078"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21D868A8-679F-4956-8B20-99C2FA1794B2}"/>
              </a:ext>
            </a:extLst>
          </p:cNvPr>
          <p:cNvSpPr>
            <a:spLocks noChangeArrowheads="1"/>
          </p:cNvSpPr>
          <p:nvPr/>
        </p:nvSpPr>
        <p:spPr bwMode="auto">
          <a:xfrm>
            <a:off x="9542105"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8">
            <a:extLst>
              <a:ext uri="{FF2B5EF4-FFF2-40B4-BE49-F238E27FC236}">
                <a16:creationId xmlns:a16="http://schemas.microsoft.com/office/drawing/2014/main" id="{FC6EBFDA-8A21-4C32-AC38-9C2821E18D72}"/>
              </a:ext>
            </a:extLst>
          </p:cNvPr>
          <p:cNvSpPr>
            <a:spLocks noChangeArrowheads="1"/>
          </p:cNvSpPr>
          <p:nvPr/>
        </p:nvSpPr>
        <p:spPr bwMode="auto">
          <a:xfrm>
            <a:off x="6661737"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0">
            <a:extLst>
              <a:ext uri="{FF2B5EF4-FFF2-40B4-BE49-F238E27FC236}">
                <a16:creationId xmlns:a16="http://schemas.microsoft.com/office/drawing/2014/main" id="{AC6FB580-0CC4-4615-8274-B74FA3CCB5BA}"/>
              </a:ext>
            </a:extLst>
          </p:cNvPr>
          <p:cNvSpPr>
            <a:spLocks noChangeShapeType="1"/>
          </p:cNvSpPr>
          <p:nvPr/>
        </p:nvSpPr>
        <p:spPr bwMode="auto">
          <a:xfrm>
            <a:off x="7093785"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0">
            <a:extLst>
              <a:ext uri="{FF2B5EF4-FFF2-40B4-BE49-F238E27FC236}">
                <a16:creationId xmlns:a16="http://schemas.microsoft.com/office/drawing/2014/main" id="{A48F528E-51BA-4EBE-A5ED-354E511034F3}"/>
              </a:ext>
            </a:extLst>
          </p:cNvPr>
          <p:cNvSpPr>
            <a:spLocks noChangeShapeType="1"/>
          </p:cNvSpPr>
          <p:nvPr/>
        </p:nvSpPr>
        <p:spPr bwMode="auto">
          <a:xfrm>
            <a:off x="7813865"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0">
            <a:extLst>
              <a:ext uri="{FF2B5EF4-FFF2-40B4-BE49-F238E27FC236}">
                <a16:creationId xmlns:a16="http://schemas.microsoft.com/office/drawing/2014/main" id="{FD0E3B20-CFA7-43CE-8E4E-2837076EB1B4}"/>
              </a:ext>
            </a:extLst>
          </p:cNvPr>
          <p:cNvSpPr>
            <a:spLocks noChangeShapeType="1"/>
          </p:cNvSpPr>
          <p:nvPr/>
        </p:nvSpPr>
        <p:spPr bwMode="auto">
          <a:xfrm>
            <a:off x="8533945"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0">
            <a:extLst>
              <a:ext uri="{FF2B5EF4-FFF2-40B4-BE49-F238E27FC236}">
                <a16:creationId xmlns:a16="http://schemas.microsoft.com/office/drawing/2014/main" id="{016590E4-4AF2-4676-9517-042E5617527B}"/>
              </a:ext>
            </a:extLst>
          </p:cNvPr>
          <p:cNvSpPr>
            <a:spLocks noChangeShapeType="1"/>
          </p:cNvSpPr>
          <p:nvPr/>
        </p:nvSpPr>
        <p:spPr bwMode="auto">
          <a:xfrm>
            <a:off x="9254057"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TextBox 228">
            <a:extLst>
              <a:ext uri="{FF2B5EF4-FFF2-40B4-BE49-F238E27FC236}">
                <a16:creationId xmlns:a16="http://schemas.microsoft.com/office/drawing/2014/main" id="{FBA25558-1020-46D6-9CDA-0CDD645CCA7B}"/>
              </a:ext>
            </a:extLst>
          </p:cNvPr>
          <p:cNvSpPr txBox="1"/>
          <p:nvPr/>
        </p:nvSpPr>
        <p:spPr>
          <a:xfrm>
            <a:off x="7390027" y="1820031"/>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9" name="TextBox 229">
            <a:extLst>
              <a:ext uri="{FF2B5EF4-FFF2-40B4-BE49-F238E27FC236}">
                <a16:creationId xmlns:a16="http://schemas.microsoft.com/office/drawing/2014/main" id="{2A432BDE-195A-4F07-BFE4-4693508B6BBF}"/>
              </a:ext>
            </a:extLst>
          </p:cNvPr>
          <p:cNvSpPr txBox="1"/>
          <p:nvPr/>
        </p:nvSpPr>
        <p:spPr>
          <a:xfrm>
            <a:off x="8123163" y="183066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60" name="TextBox 230">
            <a:extLst>
              <a:ext uri="{FF2B5EF4-FFF2-40B4-BE49-F238E27FC236}">
                <a16:creationId xmlns:a16="http://schemas.microsoft.com/office/drawing/2014/main" id="{D2182110-376D-45B9-AC85-68B3CAED5388}"/>
              </a:ext>
            </a:extLst>
          </p:cNvPr>
          <p:cNvSpPr txBox="1"/>
          <p:nvPr/>
        </p:nvSpPr>
        <p:spPr>
          <a:xfrm>
            <a:off x="8846541" y="1841297"/>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61" name="TextBox 231">
            <a:extLst>
              <a:ext uri="{FF2B5EF4-FFF2-40B4-BE49-F238E27FC236}">
                <a16:creationId xmlns:a16="http://schemas.microsoft.com/office/drawing/2014/main" id="{49FCD287-5CEF-4822-AF8A-C4E7B8ADD3E5}"/>
              </a:ext>
            </a:extLst>
          </p:cNvPr>
          <p:cNvSpPr txBox="1"/>
          <p:nvPr/>
        </p:nvSpPr>
        <p:spPr>
          <a:xfrm>
            <a:off x="6672370" y="184129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62" name="TextBox 232">
            <a:extLst>
              <a:ext uri="{FF2B5EF4-FFF2-40B4-BE49-F238E27FC236}">
                <a16:creationId xmlns:a16="http://schemas.microsoft.com/office/drawing/2014/main" id="{9E4172A4-CB05-45A5-ABEF-BD0640242E7C}"/>
              </a:ext>
            </a:extLst>
          </p:cNvPr>
          <p:cNvSpPr txBox="1"/>
          <p:nvPr/>
        </p:nvSpPr>
        <p:spPr>
          <a:xfrm>
            <a:off x="9563222"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63" name="直接连接符 62">
            <a:extLst>
              <a:ext uri="{FF2B5EF4-FFF2-40B4-BE49-F238E27FC236}">
                <a16:creationId xmlns:a16="http://schemas.microsoft.com/office/drawing/2014/main" id="{AA83CBD9-B02A-4036-812D-6792E091B7AA}"/>
              </a:ext>
            </a:extLst>
          </p:cNvPr>
          <p:cNvCxnSpPr/>
          <p:nvPr/>
        </p:nvCxnSpPr>
        <p:spPr>
          <a:xfrm>
            <a:off x="5188927" y="2080965"/>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988D09F-C56F-4BE1-AD87-D844AAAC5D86}"/>
              </a:ext>
            </a:extLst>
          </p:cNvPr>
          <p:cNvCxnSpPr>
            <a:cxnSpLocks/>
            <a:stCxn id="23" idx="4"/>
            <a:endCxn id="161" idx="6"/>
          </p:cNvCxnSpPr>
          <p:nvPr/>
        </p:nvCxnSpPr>
        <p:spPr>
          <a:xfrm>
            <a:off x="2672649" y="2257209"/>
            <a:ext cx="736799" cy="28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0C240E7-84ED-4EFB-9E7C-050321BD58A6}"/>
              </a:ext>
            </a:extLst>
          </p:cNvPr>
          <p:cNvCxnSpPr>
            <a:cxnSpLocks/>
            <a:stCxn id="26" idx="4"/>
            <a:endCxn id="162" idx="5"/>
          </p:cNvCxnSpPr>
          <p:nvPr/>
        </p:nvCxnSpPr>
        <p:spPr>
          <a:xfrm>
            <a:off x="3392729" y="2267148"/>
            <a:ext cx="545653" cy="31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3C2D548-4753-42DA-91C2-BE3C71156E18}"/>
              </a:ext>
            </a:extLst>
          </p:cNvPr>
          <p:cNvCxnSpPr>
            <a:cxnSpLocks/>
            <a:stCxn id="168" idx="6"/>
            <a:endCxn id="49" idx="4"/>
          </p:cNvCxnSpPr>
          <p:nvPr/>
        </p:nvCxnSpPr>
        <p:spPr>
          <a:xfrm flipV="1">
            <a:off x="8239940" y="2267148"/>
            <a:ext cx="798085" cy="27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EF65457B-38C6-4678-BA72-ED064A42E87A}"/>
              </a:ext>
            </a:extLst>
          </p:cNvPr>
          <p:cNvCxnSpPr>
            <a:cxnSpLocks/>
            <a:stCxn id="167" idx="6"/>
            <a:endCxn id="46" idx="4"/>
          </p:cNvCxnSpPr>
          <p:nvPr/>
        </p:nvCxnSpPr>
        <p:spPr>
          <a:xfrm flipV="1">
            <a:off x="7801308" y="2267148"/>
            <a:ext cx="516589" cy="27324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F3F4C26-C9C3-48AF-84A1-4F30D293659A}"/>
              </a:ext>
            </a:extLst>
          </p:cNvPr>
          <p:cNvSpPr txBox="1"/>
          <p:nvPr/>
        </p:nvSpPr>
        <p:spPr>
          <a:xfrm>
            <a:off x="1826568" y="1476496"/>
            <a:ext cx="471604" cy="369332"/>
          </a:xfrm>
          <a:prstGeom prst="rect">
            <a:avLst/>
          </a:prstGeom>
          <a:noFill/>
        </p:spPr>
        <p:txBody>
          <a:bodyPr wrap="none" rtlCol="0">
            <a:spAutoFit/>
          </a:bodyPr>
          <a:lstStyle/>
          <a:p>
            <a:r>
              <a:rPr lang="en-US" altLang="zh-CN" dirty="0"/>
              <a:t>“a”</a:t>
            </a:r>
            <a:endParaRPr lang="zh-CN" altLang="en-US" dirty="0"/>
          </a:p>
        </p:txBody>
      </p:sp>
      <p:sp>
        <p:nvSpPr>
          <p:cNvPr id="69" name="文本框 68">
            <a:extLst>
              <a:ext uri="{FF2B5EF4-FFF2-40B4-BE49-F238E27FC236}">
                <a16:creationId xmlns:a16="http://schemas.microsoft.com/office/drawing/2014/main" id="{9EFA3847-A305-4F92-8D43-F21BA5C68AEC}"/>
              </a:ext>
            </a:extLst>
          </p:cNvPr>
          <p:cNvSpPr txBox="1"/>
          <p:nvPr/>
        </p:nvSpPr>
        <p:spPr>
          <a:xfrm>
            <a:off x="6815046" y="1482598"/>
            <a:ext cx="481222" cy="369332"/>
          </a:xfrm>
          <a:prstGeom prst="rect">
            <a:avLst/>
          </a:prstGeom>
          <a:noFill/>
        </p:spPr>
        <p:txBody>
          <a:bodyPr wrap="none" rtlCol="0">
            <a:spAutoFit/>
          </a:bodyPr>
          <a:lstStyle/>
          <a:p>
            <a:r>
              <a:rPr lang="en-US" altLang="zh-CN" dirty="0"/>
              <a:t>“o”</a:t>
            </a:r>
            <a:endParaRPr lang="zh-CN" altLang="en-US" dirty="0"/>
          </a:p>
        </p:txBody>
      </p:sp>
      <p:grpSp>
        <p:nvGrpSpPr>
          <p:cNvPr id="70" name="组合 69">
            <a:extLst>
              <a:ext uri="{FF2B5EF4-FFF2-40B4-BE49-F238E27FC236}">
                <a16:creationId xmlns:a16="http://schemas.microsoft.com/office/drawing/2014/main" id="{C9B8E02D-9CBF-4490-8D89-5C5C4B88D2B0}"/>
              </a:ext>
            </a:extLst>
          </p:cNvPr>
          <p:cNvGrpSpPr/>
          <p:nvPr/>
        </p:nvGrpSpPr>
        <p:grpSpPr>
          <a:xfrm>
            <a:off x="3285785" y="2540393"/>
            <a:ext cx="5077817" cy="2724119"/>
            <a:chOff x="2601128" y="4177112"/>
            <a:chExt cx="4309467" cy="2287648"/>
          </a:xfrm>
        </p:grpSpPr>
        <p:grpSp>
          <p:nvGrpSpPr>
            <p:cNvPr id="71" name="组合 70">
              <a:extLst>
                <a:ext uri="{FF2B5EF4-FFF2-40B4-BE49-F238E27FC236}">
                  <a16:creationId xmlns:a16="http://schemas.microsoft.com/office/drawing/2014/main" id="{C6EFBE87-9909-4023-A2D9-F66A4C839214}"/>
                </a:ext>
              </a:extLst>
            </p:cNvPr>
            <p:cNvGrpSpPr>
              <a:grpSpLocks noChangeAspect="1"/>
            </p:cNvGrpSpPr>
            <p:nvPr/>
          </p:nvGrpSpPr>
          <p:grpSpPr>
            <a:xfrm>
              <a:off x="2601128" y="4177112"/>
              <a:ext cx="4309467" cy="2287648"/>
              <a:chOff x="2752232" y="4509119"/>
              <a:chExt cx="3695981" cy="1961984"/>
            </a:xfrm>
          </p:grpSpPr>
          <p:sp>
            <p:nvSpPr>
              <p:cNvPr id="79" name="椭圆 78">
                <a:extLst>
                  <a:ext uri="{FF2B5EF4-FFF2-40B4-BE49-F238E27FC236}">
                    <a16:creationId xmlns:a16="http://schemas.microsoft.com/office/drawing/2014/main" id="{51414B65-11EC-4D40-B3B0-65CDEA6CAD8F}"/>
                  </a:ext>
                </a:extLst>
              </p:cNvPr>
              <p:cNvSpPr/>
              <p:nvPr/>
            </p:nvSpPr>
            <p:spPr>
              <a:xfrm rot="16200000">
                <a:off x="4033395"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D1C5BF0-56E9-4B38-9306-F2663835DD8B}"/>
                  </a:ext>
                </a:extLst>
              </p:cNvPr>
              <p:cNvSpPr/>
              <p:nvPr/>
            </p:nvSpPr>
            <p:spPr>
              <a:xfrm rot="16200000">
                <a:off x="4354743"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9A1DB8B-A777-4DB4-8196-D77BF262E4F4}"/>
                  </a:ext>
                </a:extLst>
              </p:cNvPr>
              <p:cNvSpPr/>
              <p:nvPr/>
            </p:nvSpPr>
            <p:spPr>
              <a:xfrm rot="16200000">
                <a:off x="4674009"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F094D07-D896-4472-8D22-388AFD08D705}"/>
                  </a:ext>
                </a:extLst>
              </p:cNvPr>
              <p:cNvSpPr/>
              <p:nvPr/>
            </p:nvSpPr>
            <p:spPr>
              <a:xfrm rot="16200000">
                <a:off x="4993275" y="6291083"/>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FBF8BBF-E02A-4435-B802-BA9C94B236F5}"/>
                  </a:ext>
                </a:extLst>
              </p:cNvPr>
              <p:cNvSpPr/>
              <p:nvPr/>
            </p:nvSpPr>
            <p:spPr>
              <a:xfrm rot="16200000">
                <a:off x="3838747"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C7B4E6EE-AD7E-45C0-A938-5C5E2BB6628A}"/>
                  </a:ext>
                </a:extLst>
              </p:cNvPr>
              <p:cNvSpPr/>
              <p:nvPr/>
            </p:nvSpPr>
            <p:spPr>
              <a:xfrm rot="16200000">
                <a:off x="4160095"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27D7C614-77B4-4F31-9BB6-B8D21155F236}"/>
                  </a:ext>
                </a:extLst>
              </p:cNvPr>
              <p:cNvSpPr/>
              <p:nvPr/>
            </p:nvSpPr>
            <p:spPr>
              <a:xfrm rot="16200000">
                <a:off x="4479361"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C10D1179-8639-42AB-ACC9-FB8B31776E8F}"/>
                  </a:ext>
                </a:extLst>
              </p:cNvPr>
              <p:cNvSpPr/>
              <p:nvPr/>
            </p:nvSpPr>
            <p:spPr>
              <a:xfrm rot="16200000">
                <a:off x="4798627"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91983F6-1012-4F45-A196-92FAA1FDA287}"/>
                  </a:ext>
                </a:extLst>
              </p:cNvPr>
              <p:cNvSpPr/>
              <p:nvPr/>
            </p:nvSpPr>
            <p:spPr>
              <a:xfrm rot="16200000">
                <a:off x="5117893"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A155EFC7-A0A9-4EA6-8316-B3A8E8C6E7F0}"/>
                  </a:ext>
                </a:extLst>
              </p:cNvPr>
              <p:cNvSpPr/>
              <p:nvPr/>
            </p:nvSpPr>
            <p:spPr>
              <a:xfrm rot="16200000">
                <a:off x="3846086"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D1BBA9D5-45F5-4AAF-B065-CC44337444FD}"/>
                  </a:ext>
                </a:extLst>
              </p:cNvPr>
              <p:cNvSpPr/>
              <p:nvPr/>
            </p:nvSpPr>
            <p:spPr>
              <a:xfrm rot="16200000">
                <a:off x="4167434"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FBA356E9-5D2E-4FB4-A718-67C9234FCAB6}"/>
                  </a:ext>
                </a:extLst>
              </p:cNvPr>
              <p:cNvSpPr/>
              <p:nvPr/>
            </p:nvSpPr>
            <p:spPr>
              <a:xfrm rot="16200000">
                <a:off x="4486700"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F0C9657-9DB6-4C11-9138-392F9416EEA1}"/>
                  </a:ext>
                </a:extLst>
              </p:cNvPr>
              <p:cNvSpPr/>
              <p:nvPr/>
            </p:nvSpPr>
            <p:spPr>
              <a:xfrm rot="16200000">
                <a:off x="4805966"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6995BB57-8AD8-4829-858D-7EAC4C8693D4}"/>
                  </a:ext>
                </a:extLst>
              </p:cNvPr>
              <p:cNvSpPr/>
              <p:nvPr/>
            </p:nvSpPr>
            <p:spPr>
              <a:xfrm rot="16200000">
                <a:off x="5125232"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411BA906-751A-422E-85B8-F48C5F658842}"/>
                  </a:ext>
                </a:extLst>
              </p:cNvPr>
              <p:cNvSpPr/>
              <p:nvPr/>
            </p:nvSpPr>
            <p:spPr>
              <a:xfrm rot="16200000">
                <a:off x="4026106"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16B24D2-9B89-4307-BE85-464D1296A31B}"/>
                  </a:ext>
                </a:extLst>
              </p:cNvPr>
              <p:cNvSpPr/>
              <p:nvPr/>
            </p:nvSpPr>
            <p:spPr>
              <a:xfrm rot="16200000">
                <a:off x="4347454"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8764F6F-611B-4294-AAF0-6DD824B7CF90}"/>
                  </a:ext>
                </a:extLst>
              </p:cNvPr>
              <p:cNvSpPr/>
              <p:nvPr/>
            </p:nvSpPr>
            <p:spPr>
              <a:xfrm rot="16200000">
                <a:off x="4666720"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EDC564F9-24E6-45BD-B3A2-8E6FB6867261}"/>
                  </a:ext>
                </a:extLst>
              </p:cNvPr>
              <p:cNvSpPr/>
              <p:nvPr/>
            </p:nvSpPr>
            <p:spPr>
              <a:xfrm rot="16200000">
                <a:off x="4985986" y="45095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7" name="直接箭头连接符 96">
                <a:extLst>
                  <a:ext uri="{FF2B5EF4-FFF2-40B4-BE49-F238E27FC236}">
                    <a16:creationId xmlns:a16="http://schemas.microsoft.com/office/drawing/2014/main" id="{B97007F2-151F-4CE2-8846-72B357F75607}"/>
                  </a:ext>
                </a:extLst>
              </p:cNvPr>
              <p:cNvCxnSpPr>
                <a:cxnSpLocks/>
                <a:stCxn id="79" idx="6"/>
                <a:endCxn id="83" idx="2"/>
              </p:cNvCxnSpPr>
              <p:nvPr/>
            </p:nvCxnSpPr>
            <p:spPr>
              <a:xfrm rot="16200000" flipV="1">
                <a:off x="3819599"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56823861-4D73-4358-8455-C1DC111A341A}"/>
                  </a:ext>
                </a:extLst>
              </p:cNvPr>
              <p:cNvCxnSpPr>
                <a:cxnSpLocks/>
                <a:stCxn id="79" idx="6"/>
                <a:endCxn id="84" idx="2"/>
              </p:cNvCxnSpPr>
              <p:nvPr/>
            </p:nvCxnSpPr>
            <p:spPr>
              <a:xfrm rot="16200000">
                <a:off x="3980273" y="6020812"/>
                <a:ext cx="412965" cy="1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9B1D29E-176A-4BF3-A881-80224BDC5848}"/>
                  </a:ext>
                </a:extLst>
              </p:cNvPr>
              <p:cNvCxnSpPr>
                <a:cxnSpLocks/>
                <a:stCxn id="80" idx="6"/>
                <a:endCxn id="84" idx="2"/>
              </p:cNvCxnSpPr>
              <p:nvPr/>
            </p:nvCxnSpPr>
            <p:spPr>
              <a:xfrm rot="16200000" flipV="1">
                <a:off x="4140946"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FA54366E-D38C-4855-8C72-38F868984E64}"/>
                  </a:ext>
                </a:extLst>
              </p:cNvPr>
              <p:cNvCxnSpPr>
                <a:cxnSpLocks/>
                <a:stCxn id="80" idx="6"/>
                <a:endCxn id="85" idx="2"/>
              </p:cNvCxnSpPr>
              <p:nvPr/>
            </p:nvCxnSpPr>
            <p:spPr>
              <a:xfrm rot="16200000">
                <a:off x="4300579" y="6021853"/>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900A30AA-5BFB-495F-A4CD-D5DC1B03FC2D}"/>
                  </a:ext>
                </a:extLst>
              </p:cNvPr>
              <p:cNvCxnSpPr>
                <a:cxnSpLocks/>
                <a:stCxn id="80" idx="6"/>
                <a:endCxn id="86" idx="2"/>
              </p:cNvCxnSpPr>
              <p:nvPr/>
            </p:nvCxnSpPr>
            <p:spPr>
              <a:xfrm rot="16200000">
                <a:off x="4460432"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B1EA20F-9957-4776-9C66-3D77F3B68632}"/>
                  </a:ext>
                </a:extLst>
              </p:cNvPr>
              <p:cNvCxnSpPr>
                <a:cxnSpLocks/>
                <a:stCxn id="80" idx="6"/>
                <a:endCxn id="87" idx="2"/>
              </p:cNvCxnSpPr>
              <p:nvPr/>
            </p:nvCxnSpPr>
            <p:spPr>
              <a:xfrm rot="16200000">
                <a:off x="4620065" y="5702806"/>
                <a:ext cx="412526" cy="76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BBE7A3-597C-4AD2-9C74-EA98BA8C2604}"/>
                  </a:ext>
                </a:extLst>
              </p:cNvPr>
              <p:cNvCxnSpPr>
                <a:cxnSpLocks/>
                <a:stCxn id="81" idx="6"/>
                <a:endCxn id="85" idx="2"/>
              </p:cNvCxnSpPr>
              <p:nvPr/>
            </p:nvCxnSpPr>
            <p:spPr>
              <a:xfrm rot="16200000" flipV="1">
                <a:off x="4460212"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1682B6-2781-4C64-82F5-E0CBB1E8095B}"/>
                  </a:ext>
                </a:extLst>
              </p:cNvPr>
              <p:cNvCxnSpPr>
                <a:cxnSpLocks/>
                <a:stCxn id="81" idx="6"/>
                <a:endCxn id="86" idx="2"/>
              </p:cNvCxnSpPr>
              <p:nvPr/>
            </p:nvCxnSpPr>
            <p:spPr>
              <a:xfrm rot="16200000">
                <a:off x="4620065" y="6022072"/>
                <a:ext cx="412526"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2C8A99E4-6726-4A77-8278-036BEB499456}"/>
                  </a:ext>
                </a:extLst>
              </p:cNvPr>
              <p:cNvCxnSpPr>
                <a:cxnSpLocks/>
                <a:stCxn id="81" idx="6"/>
                <a:endCxn id="87" idx="2"/>
              </p:cNvCxnSpPr>
              <p:nvPr/>
            </p:nvCxnSpPr>
            <p:spPr>
              <a:xfrm rot="16200000">
                <a:off x="4779698"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1DEBF127-C699-42DD-9D88-68DEC39B2359}"/>
                  </a:ext>
                </a:extLst>
              </p:cNvPr>
              <p:cNvCxnSpPr>
                <a:cxnSpLocks/>
                <a:stCxn id="82" idx="6"/>
                <a:endCxn id="86" idx="2"/>
              </p:cNvCxnSpPr>
              <p:nvPr/>
            </p:nvCxnSpPr>
            <p:spPr>
              <a:xfrm rot="16200000" flipV="1">
                <a:off x="4779479" y="5987277"/>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19ACA1C9-EA56-4166-AC04-74D1B1513E54}"/>
                  </a:ext>
                </a:extLst>
              </p:cNvPr>
              <p:cNvCxnSpPr>
                <a:cxnSpLocks/>
                <a:stCxn id="82" idx="6"/>
                <a:endCxn id="87" idx="2"/>
              </p:cNvCxnSpPr>
              <p:nvPr/>
            </p:nvCxnSpPr>
            <p:spPr>
              <a:xfrm rot="16200000">
                <a:off x="4939112" y="6022292"/>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9156394C-18F8-4E83-94F9-25EB40D4A8EA}"/>
                  </a:ext>
                </a:extLst>
              </p:cNvPr>
              <p:cNvCxnSpPr>
                <a:cxnSpLocks/>
                <a:stCxn id="82" idx="6"/>
                <a:endCxn id="84" idx="2"/>
              </p:cNvCxnSpPr>
              <p:nvPr/>
            </p:nvCxnSpPr>
            <p:spPr>
              <a:xfrm rot="16200000" flipV="1">
                <a:off x="4459993" y="5667791"/>
                <a:ext cx="413404" cy="83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8FF78456-1995-4C33-9219-EC3B5D141108}"/>
                  </a:ext>
                </a:extLst>
              </p:cNvPr>
              <p:cNvCxnSpPr>
                <a:cxnSpLocks/>
                <a:stCxn id="82" idx="6"/>
                <a:endCxn id="85" idx="2"/>
              </p:cNvCxnSpPr>
              <p:nvPr/>
            </p:nvCxnSpPr>
            <p:spPr>
              <a:xfrm rot="16200000" flipV="1">
                <a:off x="4619626" y="5827424"/>
                <a:ext cx="413404" cy="51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F039473-A510-43D7-AA96-1578700CD621}"/>
                  </a:ext>
                </a:extLst>
              </p:cNvPr>
              <p:cNvCxnSpPr>
                <a:cxnSpLocks/>
                <a:stCxn id="82" idx="6"/>
                <a:endCxn id="83" idx="2"/>
              </p:cNvCxnSpPr>
              <p:nvPr/>
            </p:nvCxnSpPr>
            <p:spPr>
              <a:xfrm flipH="1" flipV="1">
                <a:off x="3928757" y="5877679"/>
                <a:ext cx="1154528" cy="41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04ECD8D-2BDD-4614-A7DD-491332B70FBF}"/>
                  </a:ext>
                </a:extLst>
              </p:cNvPr>
              <p:cNvCxnSpPr>
                <a:cxnSpLocks/>
                <a:stCxn id="79" idx="6"/>
                <a:endCxn id="85" idx="2"/>
              </p:cNvCxnSpPr>
              <p:nvPr/>
            </p:nvCxnSpPr>
            <p:spPr>
              <a:xfrm rot="16200000">
                <a:off x="4139906" y="5861179"/>
                <a:ext cx="412965" cy="44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CCF91E4-0156-4AF9-B75B-D4FB7D3AFE80}"/>
                  </a:ext>
                </a:extLst>
              </p:cNvPr>
              <p:cNvCxnSpPr>
                <a:cxnSpLocks/>
                <a:stCxn id="79" idx="6"/>
                <a:endCxn id="87" idx="2"/>
              </p:cNvCxnSpPr>
              <p:nvPr/>
            </p:nvCxnSpPr>
            <p:spPr>
              <a:xfrm rot="16200000">
                <a:off x="4459391" y="5542132"/>
                <a:ext cx="412526" cy="108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063E772-AB58-4D61-8940-CC9CE1C9CC90}"/>
                  </a:ext>
                </a:extLst>
              </p:cNvPr>
              <p:cNvCxnSpPr>
                <a:cxnSpLocks/>
                <a:stCxn id="81" idx="6"/>
                <a:endCxn id="83" idx="2"/>
              </p:cNvCxnSpPr>
              <p:nvPr/>
            </p:nvCxnSpPr>
            <p:spPr>
              <a:xfrm rot="16200000" flipV="1">
                <a:off x="4139906" y="5666531"/>
                <a:ext cx="412965" cy="83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887680-5D5D-4C7D-91EC-114E640B2EAC}"/>
                  </a:ext>
                </a:extLst>
              </p:cNvPr>
              <p:cNvCxnSpPr>
                <a:cxnSpLocks/>
                <a:stCxn id="80" idx="6"/>
                <a:endCxn id="83" idx="2"/>
              </p:cNvCxnSpPr>
              <p:nvPr/>
            </p:nvCxnSpPr>
            <p:spPr>
              <a:xfrm rot="16200000" flipV="1">
                <a:off x="3980273" y="5826164"/>
                <a:ext cx="412965" cy="51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E496BC2C-494A-4432-A00B-DF82CFD3C51F}"/>
                  </a:ext>
                </a:extLst>
              </p:cNvPr>
              <p:cNvCxnSpPr>
                <a:cxnSpLocks/>
                <a:stCxn id="83" idx="6"/>
                <a:endCxn id="88" idx="2"/>
              </p:cNvCxnSpPr>
              <p:nvPr/>
            </p:nvCxnSpPr>
            <p:spPr>
              <a:xfrm rot="16200000">
                <a:off x="3725302"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10161498-CADA-49A2-8F1F-F0323471F7A6}"/>
                  </a:ext>
                </a:extLst>
              </p:cNvPr>
              <p:cNvCxnSpPr>
                <a:cxnSpLocks/>
                <a:stCxn id="83" idx="6"/>
                <a:endCxn id="89" idx="2"/>
              </p:cNvCxnSpPr>
              <p:nvPr/>
            </p:nvCxnSpPr>
            <p:spPr>
              <a:xfrm rot="16200000">
                <a:off x="3885976" y="5326191"/>
                <a:ext cx="414250" cy="3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43947EA-0921-46E3-BA13-141B9F575649}"/>
                  </a:ext>
                </a:extLst>
              </p:cNvPr>
              <p:cNvCxnSpPr>
                <a:cxnSpLocks/>
                <a:stCxn id="83" idx="6"/>
                <a:endCxn id="90" idx="2"/>
              </p:cNvCxnSpPr>
              <p:nvPr/>
            </p:nvCxnSpPr>
            <p:spPr>
              <a:xfrm rot="16200000">
                <a:off x="4045609" y="5166558"/>
                <a:ext cx="414250" cy="6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0714B1AE-21F3-440B-96E6-0DEFBA25B2B3}"/>
                  </a:ext>
                </a:extLst>
              </p:cNvPr>
              <p:cNvCxnSpPr>
                <a:cxnSpLocks/>
                <a:stCxn id="83" idx="6"/>
                <a:endCxn id="91" idx="2"/>
              </p:cNvCxnSpPr>
              <p:nvPr/>
            </p:nvCxnSpPr>
            <p:spPr>
              <a:xfrm rot="16200000">
                <a:off x="4205461" y="5007145"/>
                <a:ext cx="413811" cy="96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6D158064-77FE-46A4-B2D1-ABEB663140C0}"/>
                  </a:ext>
                </a:extLst>
              </p:cNvPr>
              <p:cNvCxnSpPr>
                <a:cxnSpLocks/>
                <a:stCxn id="83" idx="6"/>
                <a:endCxn id="92" idx="2"/>
              </p:cNvCxnSpPr>
              <p:nvPr/>
            </p:nvCxnSpPr>
            <p:spPr>
              <a:xfrm rot="16200000">
                <a:off x="4365094" y="4847512"/>
                <a:ext cx="413811" cy="128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B14B1F4-68AF-488A-9AD9-EF8BD6A79711}"/>
                  </a:ext>
                </a:extLst>
              </p:cNvPr>
              <p:cNvCxnSpPr>
                <a:cxnSpLocks/>
                <a:stCxn id="84" idx="6"/>
                <a:endCxn id="88" idx="2"/>
              </p:cNvCxnSpPr>
              <p:nvPr/>
            </p:nvCxnSpPr>
            <p:spPr>
              <a:xfrm rot="16200000" flipV="1">
                <a:off x="3885976" y="5333530"/>
                <a:ext cx="414250" cy="3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62F66C22-CC4C-472D-BA24-CD7A33E06089}"/>
                  </a:ext>
                </a:extLst>
              </p:cNvPr>
              <p:cNvCxnSpPr>
                <a:cxnSpLocks/>
                <a:stCxn id="84" idx="6"/>
                <a:endCxn id="89" idx="2"/>
              </p:cNvCxnSpPr>
              <p:nvPr/>
            </p:nvCxnSpPr>
            <p:spPr>
              <a:xfrm rot="16200000">
                <a:off x="4046649"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2AB8F88-0BEF-4A09-A28E-F174C6DF7BDB}"/>
                  </a:ext>
                </a:extLst>
              </p:cNvPr>
              <p:cNvCxnSpPr>
                <a:cxnSpLocks/>
                <a:stCxn id="84" idx="6"/>
                <a:endCxn id="90" idx="2"/>
              </p:cNvCxnSpPr>
              <p:nvPr/>
            </p:nvCxnSpPr>
            <p:spPr>
              <a:xfrm rot="16200000">
                <a:off x="4206282" y="5327232"/>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792F346-771B-4C0A-AB20-AC1B9CEE00F7}"/>
                  </a:ext>
                </a:extLst>
              </p:cNvPr>
              <p:cNvCxnSpPr>
                <a:cxnSpLocks/>
                <a:stCxn id="84" idx="6"/>
                <a:endCxn id="91" idx="2"/>
              </p:cNvCxnSpPr>
              <p:nvPr/>
            </p:nvCxnSpPr>
            <p:spPr>
              <a:xfrm rot="16200000">
                <a:off x="4366135"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5CA991FB-7A2B-45C8-A443-A687F657755B}"/>
                  </a:ext>
                </a:extLst>
              </p:cNvPr>
              <p:cNvCxnSpPr>
                <a:cxnSpLocks/>
                <a:stCxn id="84" idx="6"/>
                <a:endCxn id="92" idx="2"/>
              </p:cNvCxnSpPr>
              <p:nvPr/>
            </p:nvCxnSpPr>
            <p:spPr>
              <a:xfrm rot="16200000">
                <a:off x="4525768" y="5008185"/>
                <a:ext cx="413811" cy="96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51D9DF5-1C21-4AD7-9BA2-2799BDFD08E4}"/>
                  </a:ext>
                </a:extLst>
              </p:cNvPr>
              <p:cNvCxnSpPr>
                <a:cxnSpLocks/>
                <a:stCxn id="85" idx="6"/>
                <a:endCxn id="88" idx="2"/>
              </p:cNvCxnSpPr>
              <p:nvPr/>
            </p:nvCxnSpPr>
            <p:spPr>
              <a:xfrm rot="16200000" flipV="1">
                <a:off x="4045609" y="5173897"/>
                <a:ext cx="414250" cy="63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4361C502-FFFA-4247-BA31-359C4286B7C0}"/>
                  </a:ext>
                </a:extLst>
              </p:cNvPr>
              <p:cNvCxnSpPr>
                <a:cxnSpLocks/>
                <a:stCxn id="85" idx="6"/>
                <a:endCxn id="89" idx="2"/>
              </p:cNvCxnSpPr>
              <p:nvPr/>
            </p:nvCxnSpPr>
            <p:spPr>
              <a:xfrm rot="16200000" flipV="1">
                <a:off x="4206282" y="5334571"/>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8D6F2C8-D7EF-4F0E-B378-48A6989304C6}"/>
                  </a:ext>
                </a:extLst>
              </p:cNvPr>
              <p:cNvCxnSpPr>
                <a:cxnSpLocks/>
                <a:stCxn id="85" idx="6"/>
                <a:endCxn id="90" idx="2"/>
              </p:cNvCxnSpPr>
              <p:nvPr/>
            </p:nvCxnSpPr>
            <p:spPr>
              <a:xfrm rot="16200000">
                <a:off x="4365915"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D9D98B29-C382-4478-91E1-80D8D8C02573}"/>
                  </a:ext>
                </a:extLst>
              </p:cNvPr>
              <p:cNvCxnSpPr>
                <a:cxnSpLocks/>
                <a:stCxn id="85" idx="6"/>
                <a:endCxn id="91" idx="2"/>
              </p:cNvCxnSpPr>
              <p:nvPr/>
            </p:nvCxnSpPr>
            <p:spPr>
              <a:xfrm rot="16200000">
                <a:off x="4525768" y="5327451"/>
                <a:ext cx="413811"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E0E9EEE-00EA-4030-9BA6-755A55A196CE}"/>
                  </a:ext>
                </a:extLst>
              </p:cNvPr>
              <p:cNvCxnSpPr>
                <a:cxnSpLocks/>
                <a:stCxn id="85" idx="6"/>
                <a:endCxn id="92" idx="2"/>
              </p:cNvCxnSpPr>
              <p:nvPr/>
            </p:nvCxnSpPr>
            <p:spPr>
              <a:xfrm rot="16200000">
                <a:off x="4685401"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CBE0CC4F-180C-4F58-9EEE-D763BB71C953}"/>
                  </a:ext>
                </a:extLst>
              </p:cNvPr>
              <p:cNvCxnSpPr>
                <a:cxnSpLocks/>
                <a:stCxn id="86" idx="6"/>
                <a:endCxn id="88" idx="2"/>
              </p:cNvCxnSpPr>
              <p:nvPr/>
            </p:nvCxnSpPr>
            <p:spPr>
              <a:xfrm rot="16200000" flipV="1">
                <a:off x="4205022" y="5014484"/>
                <a:ext cx="414689" cy="95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E673302E-1030-4093-B104-0E6854F02235}"/>
                  </a:ext>
                </a:extLst>
              </p:cNvPr>
              <p:cNvCxnSpPr>
                <a:cxnSpLocks/>
                <a:stCxn id="86" idx="6"/>
                <a:endCxn id="89" idx="2"/>
              </p:cNvCxnSpPr>
              <p:nvPr/>
            </p:nvCxnSpPr>
            <p:spPr>
              <a:xfrm rot="16200000" flipV="1">
                <a:off x="4365696"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964774C8-96D4-41F5-9D61-E1CBBA6E3DB9}"/>
                  </a:ext>
                </a:extLst>
              </p:cNvPr>
              <p:cNvCxnSpPr>
                <a:cxnSpLocks/>
                <a:stCxn id="86" idx="6"/>
                <a:endCxn id="90" idx="2"/>
              </p:cNvCxnSpPr>
              <p:nvPr/>
            </p:nvCxnSpPr>
            <p:spPr>
              <a:xfrm rot="16200000" flipV="1">
                <a:off x="4525329" y="5334790"/>
                <a:ext cx="414689"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1D55E3A7-D322-42A4-8158-87EB52B788F7}"/>
                  </a:ext>
                </a:extLst>
              </p:cNvPr>
              <p:cNvCxnSpPr>
                <a:cxnSpLocks/>
                <a:stCxn id="86" idx="6"/>
                <a:endCxn id="91" idx="2"/>
              </p:cNvCxnSpPr>
              <p:nvPr/>
            </p:nvCxnSpPr>
            <p:spPr>
              <a:xfrm rot="16200000">
                <a:off x="4685182"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6DEA831-F242-43E6-9ED4-C0133203B442}"/>
                  </a:ext>
                </a:extLst>
              </p:cNvPr>
              <p:cNvCxnSpPr>
                <a:cxnSpLocks/>
                <a:stCxn id="86" idx="6"/>
                <a:endCxn id="92" idx="2"/>
              </p:cNvCxnSpPr>
              <p:nvPr/>
            </p:nvCxnSpPr>
            <p:spPr>
              <a:xfrm rot="16200000">
                <a:off x="4844815" y="5327671"/>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5547E120-AC84-4C2F-B50E-9627015F1A53}"/>
                  </a:ext>
                </a:extLst>
              </p:cNvPr>
              <p:cNvCxnSpPr>
                <a:cxnSpLocks/>
                <a:stCxn id="87" idx="6"/>
                <a:endCxn id="90" idx="2"/>
              </p:cNvCxnSpPr>
              <p:nvPr/>
            </p:nvCxnSpPr>
            <p:spPr>
              <a:xfrm rot="16200000" flipV="1">
                <a:off x="4684962"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4ED70643-73FA-492E-AF59-D6EE4320BEB4}"/>
                  </a:ext>
                </a:extLst>
              </p:cNvPr>
              <p:cNvCxnSpPr>
                <a:cxnSpLocks/>
                <a:stCxn id="87" idx="6"/>
                <a:endCxn id="91" idx="2"/>
              </p:cNvCxnSpPr>
              <p:nvPr/>
            </p:nvCxnSpPr>
            <p:spPr>
              <a:xfrm rot="16200000" flipV="1">
                <a:off x="4844815" y="5335010"/>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5B92D2B-907D-486E-8488-DBC0B013DD29}"/>
                  </a:ext>
                </a:extLst>
              </p:cNvPr>
              <p:cNvCxnSpPr>
                <a:cxnSpLocks/>
                <a:stCxn id="87" idx="6"/>
                <a:endCxn id="92" idx="2"/>
              </p:cNvCxnSpPr>
              <p:nvPr/>
            </p:nvCxnSpPr>
            <p:spPr>
              <a:xfrm rot="16200000">
                <a:off x="5004448"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BEF91DA5-6836-4D00-B4DF-F1C0624F9C52}"/>
                  </a:ext>
                </a:extLst>
              </p:cNvPr>
              <p:cNvCxnSpPr>
                <a:cxnSpLocks/>
                <a:stCxn id="87" idx="6"/>
                <a:endCxn id="88" idx="2"/>
              </p:cNvCxnSpPr>
              <p:nvPr/>
            </p:nvCxnSpPr>
            <p:spPr>
              <a:xfrm rot="16200000" flipV="1">
                <a:off x="4364655" y="4854851"/>
                <a:ext cx="414689" cy="127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637418-8ED4-47D5-A9F6-EFAF2B2ACDB2}"/>
                  </a:ext>
                </a:extLst>
              </p:cNvPr>
              <p:cNvCxnSpPr>
                <a:cxnSpLocks/>
                <a:stCxn id="88" idx="6"/>
                <a:endCxn id="93" idx="2"/>
              </p:cNvCxnSpPr>
              <p:nvPr/>
            </p:nvCxnSpPr>
            <p:spPr>
              <a:xfrm rot="16200000">
                <a:off x="3818981"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C4402FA0-2132-498B-AB40-EDF85C2057E0}"/>
                  </a:ext>
                </a:extLst>
              </p:cNvPr>
              <p:cNvCxnSpPr>
                <a:cxnSpLocks/>
                <a:stCxn id="88" idx="6"/>
                <a:endCxn id="94" idx="2"/>
              </p:cNvCxnSpPr>
              <p:nvPr/>
            </p:nvCxnSpPr>
            <p:spPr>
              <a:xfrm rot="16200000">
                <a:off x="3979655" y="4645581"/>
                <a:ext cx="414250" cy="5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9FD91B02-86C0-4F7A-98FD-AE07A86814C4}"/>
                  </a:ext>
                </a:extLst>
              </p:cNvPr>
              <p:cNvCxnSpPr>
                <a:cxnSpLocks/>
                <a:stCxn id="88" idx="6"/>
                <a:endCxn id="95" idx="2"/>
              </p:cNvCxnSpPr>
              <p:nvPr/>
            </p:nvCxnSpPr>
            <p:spPr>
              <a:xfrm rot="16200000">
                <a:off x="4139288" y="4485948"/>
                <a:ext cx="414250" cy="8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5406D8D8-6EF7-41BB-BBB1-5B1949F31C5E}"/>
                  </a:ext>
                </a:extLst>
              </p:cNvPr>
              <p:cNvCxnSpPr>
                <a:cxnSpLocks/>
                <a:stCxn id="88" idx="6"/>
                <a:endCxn id="96" idx="2"/>
              </p:cNvCxnSpPr>
              <p:nvPr/>
            </p:nvCxnSpPr>
            <p:spPr>
              <a:xfrm rot="16200000">
                <a:off x="4299141" y="4326534"/>
                <a:ext cx="413811" cy="113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F2F1BA6-DF9C-4F92-976B-072C177D423A}"/>
                  </a:ext>
                </a:extLst>
              </p:cNvPr>
              <p:cNvCxnSpPr>
                <a:cxnSpLocks/>
                <a:stCxn id="89" idx="6"/>
                <a:endCxn id="93" idx="2"/>
              </p:cNvCxnSpPr>
              <p:nvPr/>
            </p:nvCxnSpPr>
            <p:spPr>
              <a:xfrm rot="16200000" flipV="1">
                <a:off x="3979655" y="4825601"/>
                <a:ext cx="414250" cy="14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760F1AF1-6323-4D16-B561-1DB94B3C5012}"/>
                  </a:ext>
                </a:extLst>
              </p:cNvPr>
              <p:cNvCxnSpPr>
                <a:cxnSpLocks/>
                <a:stCxn id="89" idx="6"/>
                <a:endCxn id="94" idx="2"/>
              </p:cNvCxnSpPr>
              <p:nvPr/>
            </p:nvCxnSpPr>
            <p:spPr>
              <a:xfrm rot="16200000">
                <a:off x="4140329"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76E23FC8-EA3D-47FC-9849-7F79A7643ED6}"/>
                  </a:ext>
                </a:extLst>
              </p:cNvPr>
              <p:cNvCxnSpPr>
                <a:cxnSpLocks/>
                <a:stCxn id="89" idx="6"/>
                <a:endCxn id="95" idx="2"/>
              </p:cNvCxnSpPr>
              <p:nvPr/>
            </p:nvCxnSpPr>
            <p:spPr>
              <a:xfrm rot="16200000">
                <a:off x="4299962" y="4646622"/>
                <a:ext cx="414250"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F884F345-0CFE-4A9D-9A21-2402BC764215}"/>
                  </a:ext>
                </a:extLst>
              </p:cNvPr>
              <p:cNvCxnSpPr>
                <a:cxnSpLocks/>
                <a:stCxn id="89" idx="6"/>
                <a:endCxn id="96" idx="2"/>
              </p:cNvCxnSpPr>
              <p:nvPr/>
            </p:nvCxnSpPr>
            <p:spPr>
              <a:xfrm rot="16200000">
                <a:off x="4459814" y="4487208"/>
                <a:ext cx="413811" cy="81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1188919E-E209-45A0-811F-75C022827D4D}"/>
                  </a:ext>
                </a:extLst>
              </p:cNvPr>
              <p:cNvCxnSpPr>
                <a:cxnSpLocks/>
                <a:stCxn id="90" idx="6"/>
                <a:endCxn id="93" idx="2"/>
              </p:cNvCxnSpPr>
              <p:nvPr/>
            </p:nvCxnSpPr>
            <p:spPr>
              <a:xfrm rot="16200000" flipV="1">
                <a:off x="4139288" y="4665968"/>
                <a:ext cx="414250" cy="46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0BECC42D-5FFF-4B6E-8D1E-74F4D23E0E8E}"/>
                  </a:ext>
                </a:extLst>
              </p:cNvPr>
              <p:cNvCxnSpPr>
                <a:cxnSpLocks/>
                <a:stCxn id="90" idx="6"/>
                <a:endCxn id="94" idx="2"/>
              </p:cNvCxnSpPr>
              <p:nvPr/>
            </p:nvCxnSpPr>
            <p:spPr>
              <a:xfrm rot="16200000" flipV="1">
                <a:off x="4299962" y="4826642"/>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197BDC56-844C-41B2-B29C-8E31B5FA6C61}"/>
                  </a:ext>
                </a:extLst>
              </p:cNvPr>
              <p:cNvCxnSpPr>
                <a:cxnSpLocks/>
                <a:stCxn id="90" idx="6"/>
                <a:endCxn id="95" idx="2"/>
              </p:cNvCxnSpPr>
              <p:nvPr/>
            </p:nvCxnSpPr>
            <p:spPr>
              <a:xfrm rot="16200000">
                <a:off x="4459595"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85CFA38-1BF3-4071-AC3D-6372C96C7A2B}"/>
                  </a:ext>
                </a:extLst>
              </p:cNvPr>
              <p:cNvCxnSpPr>
                <a:cxnSpLocks/>
                <a:stCxn id="90" idx="6"/>
                <a:endCxn id="96" idx="2"/>
              </p:cNvCxnSpPr>
              <p:nvPr/>
            </p:nvCxnSpPr>
            <p:spPr>
              <a:xfrm rot="16200000">
                <a:off x="4619448" y="4646841"/>
                <a:ext cx="413811"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607D2EA7-AF98-4FDF-BE0C-3B088CFA95E7}"/>
                  </a:ext>
                </a:extLst>
              </p:cNvPr>
              <p:cNvCxnSpPr>
                <a:cxnSpLocks/>
                <a:stCxn id="91" idx="6"/>
                <a:endCxn id="93" idx="2"/>
              </p:cNvCxnSpPr>
              <p:nvPr/>
            </p:nvCxnSpPr>
            <p:spPr>
              <a:xfrm rot="16200000" flipV="1">
                <a:off x="4298702" y="4506554"/>
                <a:ext cx="414689" cy="77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F17D84C-AB48-41A3-808A-15176C506462}"/>
                  </a:ext>
                </a:extLst>
              </p:cNvPr>
              <p:cNvCxnSpPr>
                <a:cxnSpLocks/>
                <a:stCxn id="91" idx="6"/>
                <a:endCxn id="94" idx="2"/>
              </p:cNvCxnSpPr>
              <p:nvPr/>
            </p:nvCxnSpPr>
            <p:spPr>
              <a:xfrm rot="16200000" flipV="1">
                <a:off x="4459375"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4E3ED5F1-00AE-4374-94A9-8340D504EB51}"/>
                  </a:ext>
                </a:extLst>
              </p:cNvPr>
              <p:cNvCxnSpPr>
                <a:cxnSpLocks/>
                <a:stCxn id="91" idx="6"/>
                <a:endCxn id="95" idx="2"/>
              </p:cNvCxnSpPr>
              <p:nvPr/>
            </p:nvCxnSpPr>
            <p:spPr>
              <a:xfrm rot="16200000" flipV="1">
                <a:off x="4619009" y="4826861"/>
                <a:ext cx="414689"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2612D3AA-162D-429B-B534-1CB5F6773C7A}"/>
                  </a:ext>
                </a:extLst>
              </p:cNvPr>
              <p:cNvCxnSpPr>
                <a:cxnSpLocks/>
                <a:stCxn id="91" idx="6"/>
                <a:endCxn id="96" idx="2"/>
              </p:cNvCxnSpPr>
              <p:nvPr/>
            </p:nvCxnSpPr>
            <p:spPr>
              <a:xfrm rot="16200000">
                <a:off x="4778861" y="4806694"/>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DEA3F2C1-5A08-4425-AA8B-C558A1CB06D3}"/>
                  </a:ext>
                </a:extLst>
              </p:cNvPr>
              <p:cNvCxnSpPr>
                <a:cxnSpLocks/>
                <a:stCxn id="92" idx="6"/>
              </p:cNvCxnSpPr>
              <p:nvPr/>
            </p:nvCxnSpPr>
            <p:spPr>
              <a:xfrm rot="16200000" flipV="1">
                <a:off x="4488988" y="4377574"/>
                <a:ext cx="397361" cy="105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E8FBFD28-FA4D-4EA1-9A48-DA30CF1EB679}"/>
                  </a:ext>
                </a:extLst>
              </p:cNvPr>
              <p:cNvCxnSpPr>
                <a:cxnSpLocks/>
                <a:stCxn id="92" idx="6"/>
              </p:cNvCxnSpPr>
              <p:nvPr/>
            </p:nvCxnSpPr>
            <p:spPr>
              <a:xfrm rot="16200000" flipV="1">
                <a:off x="4648621" y="4537207"/>
                <a:ext cx="397361" cy="73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7C38C59-B7A6-4432-9E4E-407EA2C8D7FD}"/>
                  </a:ext>
                </a:extLst>
              </p:cNvPr>
              <p:cNvCxnSpPr>
                <a:cxnSpLocks/>
                <a:stCxn id="92" idx="6"/>
                <a:endCxn id="95" idx="2"/>
              </p:cNvCxnSpPr>
              <p:nvPr/>
            </p:nvCxnSpPr>
            <p:spPr>
              <a:xfrm rot="16200000" flipV="1">
                <a:off x="4778642"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745EF0A1-DDC8-4998-9085-9FF88ADC5353}"/>
                  </a:ext>
                </a:extLst>
              </p:cNvPr>
              <p:cNvCxnSpPr>
                <a:cxnSpLocks/>
                <a:stCxn id="92" idx="6"/>
                <a:endCxn id="96" idx="2"/>
              </p:cNvCxnSpPr>
              <p:nvPr/>
            </p:nvCxnSpPr>
            <p:spPr>
              <a:xfrm rot="16200000" flipV="1">
                <a:off x="4938494" y="4827081"/>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7E8E3D8-F3D1-45FE-9EDE-5BB4325D22D9}"/>
                  </a:ext>
                </a:extLst>
              </p:cNvPr>
              <p:cNvCxnSpPr>
                <a:cxnSpLocks/>
                <a:stCxn id="79" idx="6"/>
                <a:endCxn id="86" idx="2"/>
              </p:cNvCxnSpPr>
              <p:nvPr/>
            </p:nvCxnSpPr>
            <p:spPr>
              <a:xfrm rot="16200000">
                <a:off x="4299758" y="5701765"/>
                <a:ext cx="412526" cy="76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F7976AAB-3D9A-4D2A-AA9E-60C452EF8180}"/>
                  </a:ext>
                </a:extLst>
              </p:cNvPr>
              <p:cNvCxnSpPr>
                <a:cxnSpLocks/>
                <a:stCxn id="87" idx="6"/>
                <a:endCxn id="89" idx="2"/>
              </p:cNvCxnSpPr>
              <p:nvPr/>
            </p:nvCxnSpPr>
            <p:spPr>
              <a:xfrm rot="16200000" flipV="1">
                <a:off x="4525329" y="5015524"/>
                <a:ext cx="414689" cy="95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D232BB03-3EFD-4B15-9210-8F4C8B1826B3}"/>
                  </a:ext>
                </a:extLst>
              </p:cNvPr>
              <p:cNvSpPr/>
              <p:nvPr/>
            </p:nvSpPr>
            <p:spPr>
              <a:xfrm rot="16200000">
                <a:off x="2752232"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2AC4F356-E229-402E-A15F-0650BEEBEF8B}"/>
                  </a:ext>
                </a:extLst>
              </p:cNvPr>
              <p:cNvSpPr/>
              <p:nvPr/>
            </p:nvSpPr>
            <p:spPr>
              <a:xfrm rot="16200000">
                <a:off x="3073580"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3AAEFC6D-F6A2-41FB-9917-D94966F6BDEC}"/>
                  </a:ext>
                </a:extLst>
              </p:cNvPr>
              <p:cNvSpPr/>
              <p:nvPr/>
            </p:nvSpPr>
            <p:spPr>
              <a:xfrm rot="16200000">
                <a:off x="3392846"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665874D7-DC21-4FC0-B2F4-E31C9815CC95}"/>
                  </a:ext>
                </a:extLst>
              </p:cNvPr>
              <p:cNvSpPr/>
              <p:nvPr/>
            </p:nvSpPr>
            <p:spPr>
              <a:xfrm rot="16200000">
                <a:off x="3712112" y="4511756"/>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EE263900-6BFA-4B21-9EB0-28F75D78441B}"/>
                  </a:ext>
                </a:extLst>
              </p:cNvPr>
              <p:cNvSpPr/>
              <p:nvPr/>
            </p:nvSpPr>
            <p:spPr>
              <a:xfrm rot="16200000">
                <a:off x="5308313"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26A4D2AD-CCE6-45EB-8386-FDA6A75B7E56}"/>
                  </a:ext>
                </a:extLst>
              </p:cNvPr>
              <p:cNvSpPr/>
              <p:nvPr/>
            </p:nvSpPr>
            <p:spPr>
              <a:xfrm rot="16200000">
                <a:off x="5629661"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E19CA6D7-DD8E-489F-A37E-24FF877B0E0C}"/>
                  </a:ext>
                </a:extLst>
              </p:cNvPr>
              <p:cNvSpPr/>
              <p:nvPr/>
            </p:nvSpPr>
            <p:spPr>
              <a:xfrm rot="16200000">
                <a:off x="5948927"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C76A5DAB-137B-462B-8C93-3A86217C39B8}"/>
                  </a:ext>
                </a:extLst>
              </p:cNvPr>
              <p:cNvSpPr/>
              <p:nvPr/>
            </p:nvSpPr>
            <p:spPr>
              <a:xfrm rot="16200000">
                <a:off x="6268193" y="450955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69" name="直接箭头连接符 168">
                <a:extLst>
                  <a:ext uri="{FF2B5EF4-FFF2-40B4-BE49-F238E27FC236}">
                    <a16:creationId xmlns:a16="http://schemas.microsoft.com/office/drawing/2014/main" id="{843B79D5-851B-4B8F-9F08-2F75338F8FF4}"/>
                  </a:ext>
                </a:extLst>
              </p:cNvPr>
              <p:cNvCxnSpPr>
                <a:stCxn id="88" idx="6"/>
                <a:endCxn id="161" idx="2"/>
              </p:cNvCxnSpPr>
              <p:nvPr/>
            </p:nvCxnSpPr>
            <p:spPr>
              <a:xfrm flipH="1" flipV="1">
                <a:off x="2842242" y="4691337"/>
                <a:ext cx="1093854"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D70D734D-B7AE-4518-B916-47C4AF79D274}"/>
                  </a:ext>
                </a:extLst>
              </p:cNvPr>
              <p:cNvCxnSpPr>
                <a:stCxn id="88" idx="6"/>
                <a:endCxn id="162" idx="2"/>
              </p:cNvCxnSpPr>
              <p:nvPr/>
            </p:nvCxnSpPr>
            <p:spPr>
              <a:xfrm flipH="1" flipV="1">
                <a:off x="3163590" y="4691337"/>
                <a:ext cx="772506"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5E57073A-5FBA-4EB2-BBF8-258BB821C824}"/>
                </a:ext>
              </a:extLst>
            </p:cNvPr>
            <p:cNvCxnSpPr>
              <a:stCxn id="88" idx="6"/>
              <a:endCxn id="163" idx="2"/>
            </p:cNvCxnSpPr>
            <p:nvPr/>
          </p:nvCxnSpPr>
          <p:spPr>
            <a:xfrm flipH="1" flipV="1">
              <a:off x="3453027" y="4389576"/>
              <a:ext cx="528472" cy="48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5BFDF44-D656-45B2-A4CD-F87E7EE5FAA5}"/>
                </a:ext>
              </a:extLst>
            </p:cNvPr>
            <p:cNvCxnSpPr>
              <a:stCxn id="88" idx="6"/>
              <a:endCxn id="164" idx="2"/>
            </p:cNvCxnSpPr>
            <p:nvPr/>
          </p:nvCxnSpPr>
          <p:spPr>
            <a:xfrm flipH="1" flipV="1">
              <a:off x="3825287" y="4390088"/>
              <a:ext cx="156212" cy="47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75F02F0-9A9F-4BB4-8B44-ACC2423237C0}"/>
                </a:ext>
              </a:extLst>
            </p:cNvPr>
            <p:cNvCxnSpPr>
              <a:stCxn id="92" idx="6"/>
              <a:endCxn id="165" idx="2"/>
            </p:cNvCxnSpPr>
            <p:nvPr/>
          </p:nvCxnSpPr>
          <p:spPr>
            <a:xfrm flipV="1">
              <a:off x="5472967" y="4387013"/>
              <a:ext cx="213470"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9ECD3BB-766C-420B-B582-4F96422F0104}"/>
                </a:ext>
              </a:extLst>
            </p:cNvPr>
            <p:cNvCxnSpPr>
              <a:stCxn id="92" idx="6"/>
              <a:endCxn id="166" idx="2"/>
            </p:cNvCxnSpPr>
            <p:nvPr/>
          </p:nvCxnSpPr>
          <p:spPr>
            <a:xfrm flipV="1">
              <a:off x="5472967" y="4387013"/>
              <a:ext cx="58815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30AADAB-5287-4BB4-A347-3D310AE9C348}"/>
                </a:ext>
              </a:extLst>
            </p:cNvPr>
            <p:cNvCxnSpPr>
              <a:stCxn id="92" idx="6"/>
              <a:endCxn id="167" idx="2"/>
            </p:cNvCxnSpPr>
            <p:nvPr/>
          </p:nvCxnSpPr>
          <p:spPr>
            <a:xfrm flipV="1">
              <a:off x="5472967" y="4387013"/>
              <a:ext cx="96041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B22A5C8-8703-4F5E-91D4-052CDA594837}"/>
                </a:ext>
              </a:extLst>
            </p:cNvPr>
            <p:cNvCxnSpPr>
              <a:stCxn id="92" idx="6"/>
              <a:endCxn id="168" idx="2"/>
            </p:cNvCxnSpPr>
            <p:nvPr/>
          </p:nvCxnSpPr>
          <p:spPr>
            <a:xfrm flipV="1">
              <a:off x="5472967" y="4387525"/>
              <a:ext cx="133267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21EF8CD-88B3-4B51-AD85-6A22E1FABB4A}"/>
                </a:ext>
              </a:extLst>
            </p:cNvPr>
            <p:cNvCxnSpPr>
              <a:cxnSpLocks/>
              <a:stCxn id="88" idx="6"/>
              <a:endCxn id="165" idx="2"/>
            </p:cNvCxnSpPr>
            <p:nvPr/>
          </p:nvCxnSpPr>
          <p:spPr>
            <a:xfrm flipV="1">
              <a:off x="3981499" y="4387013"/>
              <a:ext cx="170493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1" name="直接箭头连接符 170">
            <a:extLst>
              <a:ext uri="{FF2B5EF4-FFF2-40B4-BE49-F238E27FC236}">
                <a16:creationId xmlns:a16="http://schemas.microsoft.com/office/drawing/2014/main" id="{5D9122B4-CA5F-424F-9D0A-12D199AAA13D}"/>
              </a:ext>
            </a:extLst>
          </p:cNvPr>
          <p:cNvCxnSpPr>
            <a:cxnSpLocks/>
            <a:stCxn id="89" idx="6"/>
            <a:endCxn id="166" idx="2"/>
          </p:cNvCxnSpPr>
          <p:nvPr/>
        </p:nvCxnSpPr>
        <p:spPr>
          <a:xfrm flipV="1">
            <a:off x="5353759" y="279034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24085A7F-0D1E-4DE7-AD3B-7AE4064DF099}"/>
              </a:ext>
            </a:extLst>
          </p:cNvPr>
          <p:cNvCxnSpPr>
            <a:stCxn id="89" idx="6"/>
            <a:endCxn id="167" idx="2"/>
          </p:cNvCxnSpPr>
          <p:nvPr/>
        </p:nvCxnSpPr>
        <p:spPr>
          <a:xfrm flipV="1">
            <a:off x="5353759" y="2790342"/>
            <a:ext cx="2447549"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4E867A83-3BE4-42B7-8197-21BFB7E24578}"/>
              </a:ext>
            </a:extLst>
          </p:cNvPr>
          <p:cNvCxnSpPr>
            <a:stCxn id="89" idx="6"/>
            <a:endCxn id="168" idx="2"/>
          </p:cNvCxnSpPr>
          <p:nvPr/>
        </p:nvCxnSpPr>
        <p:spPr>
          <a:xfrm flipV="1">
            <a:off x="5353759" y="2790952"/>
            <a:ext cx="2886181" cy="57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BC08F2C0-C190-49F7-B742-12A53998D8A0}"/>
              </a:ext>
            </a:extLst>
          </p:cNvPr>
          <p:cNvCxnSpPr>
            <a:stCxn id="90" idx="6"/>
            <a:endCxn id="161" idx="2"/>
          </p:cNvCxnSpPr>
          <p:nvPr/>
        </p:nvCxnSpPr>
        <p:spPr>
          <a:xfrm flipH="1" flipV="1">
            <a:off x="3409448" y="2793394"/>
            <a:ext cx="2382943"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C0A80D76-1CF6-44FE-B5C2-E024B7549A5D}"/>
              </a:ext>
            </a:extLst>
          </p:cNvPr>
          <p:cNvCxnSpPr>
            <a:stCxn id="90" idx="6"/>
            <a:endCxn id="162" idx="2"/>
          </p:cNvCxnSpPr>
          <p:nvPr/>
        </p:nvCxnSpPr>
        <p:spPr>
          <a:xfrm flipH="1" flipV="1">
            <a:off x="3850940" y="2793394"/>
            <a:ext cx="194145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7B662303-A223-4F9A-A44D-B9377A5C6B3F}"/>
              </a:ext>
            </a:extLst>
          </p:cNvPr>
          <p:cNvCxnSpPr>
            <a:stCxn id="91" idx="6"/>
            <a:endCxn id="163" idx="2"/>
          </p:cNvCxnSpPr>
          <p:nvPr/>
        </p:nvCxnSpPr>
        <p:spPr>
          <a:xfrm flipH="1" flipV="1">
            <a:off x="4289572" y="2793394"/>
            <a:ext cx="1941450"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500803FB-E4AC-409C-99D1-260301DC996E}"/>
              </a:ext>
            </a:extLst>
          </p:cNvPr>
          <p:cNvCxnSpPr>
            <a:stCxn id="91" idx="6"/>
            <a:endCxn id="164" idx="2"/>
          </p:cNvCxnSpPr>
          <p:nvPr/>
        </p:nvCxnSpPr>
        <p:spPr>
          <a:xfrm flipH="1" flipV="1">
            <a:off x="4728203" y="2794003"/>
            <a:ext cx="1502819" cy="57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FDA1B704-92DC-4188-8656-99A4C93525B1}"/>
              </a:ext>
            </a:extLst>
          </p:cNvPr>
          <p:cNvCxnSpPr>
            <a:stCxn id="91" idx="6"/>
            <a:endCxn id="165" idx="2"/>
          </p:cNvCxnSpPr>
          <p:nvPr/>
        </p:nvCxnSpPr>
        <p:spPr>
          <a:xfrm flipV="1">
            <a:off x="6231022" y="2790342"/>
            <a:ext cx="690163"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0710BD39-8EDE-4918-BE53-289025FE318E}"/>
              </a:ext>
            </a:extLst>
          </p:cNvPr>
          <p:cNvCxnSpPr>
            <a:stCxn id="91" idx="6"/>
            <a:endCxn id="166" idx="2"/>
          </p:cNvCxnSpPr>
          <p:nvPr/>
        </p:nvCxnSpPr>
        <p:spPr>
          <a:xfrm flipV="1">
            <a:off x="6231022" y="2790342"/>
            <a:ext cx="1131655"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812F386B-147F-4519-BAB6-3EDF412C1D37}"/>
              </a:ext>
            </a:extLst>
          </p:cNvPr>
          <p:cNvCxnSpPr>
            <a:stCxn id="91" idx="6"/>
            <a:endCxn id="168" idx="2"/>
          </p:cNvCxnSpPr>
          <p:nvPr/>
        </p:nvCxnSpPr>
        <p:spPr>
          <a:xfrm flipV="1">
            <a:off x="6231022" y="279095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8A3689E2-7283-41BA-BF98-CEF37FEBA218}"/>
              </a:ext>
            </a:extLst>
          </p:cNvPr>
          <p:cNvCxnSpPr>
            <a:stCxn id="89" idx="6"/>
            <a:endCxn id="161" idx="2"/>
          </p:cNvCxnSpPr>
          <p:nvPr/>
        </p:nvCxnSpPr>
        <p:spPr>
          <a:xfrm flipH="1" flipV="1">
            <a:off x="3409448" y="2793394"/>
            <a:ext cx="194431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28BC74FE-980E-4B92-BC24-5E9FE3E5871E}"/>
              </a:ext>
            </a:extLst>
          </p:cNvPr>
          <p:cNvCxnSpPr>
            <a:stCxn id="89" idx="6"/>
            <a:endCxn id="162" idx="2"/>
          </p:cNvCxnSpPr>
          <p:nvPr/>
        </p:nvCxnSpPr>
        <p:spPr>
          <a:xfrm flipH="1" flipV="1">
            <a:off x="3850940" y="2793394"/>
            <a:ext cx="1502819"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3A3E2EF-BA35-486F-B185-ECC350797A85}"/>
              </a:ext>
            </a:extLst>
          </p:cNvPr>
          <p:cNvCxnSpPr>
            <a:stCxn id="89" idx="6"/>
            <a:endCxn id="163" idx="2"/>
          </p:cNvCxnSpPr>
          <p:nvPr/>
        </p:nvCxnSpPr>
        <p:spPr>
          <a:xfrm flipH="1" flipV="1">
            <a:off x="4289572" y="2793394"/>
            <a:ext cx="1064187"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C22B0571-C5D9-4E26-ACA6-6C12A72D3FA3}"/>
              </a:ext>
            </a:extLst>
          </p:cNvPr>
          <p:cNvCxnSpPr>
            <a:stCxn id="89" idx="6"/>
            <a:endCxn id="164" idx="2"/>
          </p:cNvCxnSpPr>
          <p:nvPr/>
        </p:nvCxnSpPr>
        <p:spPr>
          <a:xfrm flipH="1" flipV="1">
            <a:off x="4728203" y="2794003"/>
            <a:ext cx="625556" cy="57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218C800F-6202-420F-BAC1-64B6B370F39C}"/>
              </a:ext>
            </a:extLst>
          </p:cNvPr>
          <p:cNvCxnSpPr>
            <a:stCxn id="92" idx="6"/>
            <a:endCxn id="161" idx="2"/>
          </p:cNvCxnSpPr>
          <p:nvPr/>
        </p:nvCxnSpPr>
        <p:spPr>
          <a:xfrm flipH="1" flipV="1">
            <a:off x="3409448" y="2793394"/>
            <a:ext cx="3260206"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BD2898B6-7D47-468C-B5E1-D595B2E00881}"/>
              </a:ext>
            </a:extLst>
          </p:cNvPr>
          <p:cNvCxnSpPr>
            <a:stCxn id="92" idx="6"/>
            <a:endCxn id="162" idx="2"/>
          </p:cNvCxnSpPr>
          <p:nvPr/>
        </p:nvCxnSpPr>
        <p:spPr>
          <a:xfrm flipH="1" flipV="1">
            <a:off x="3850940" y="2793394"/>
            <a:ext cx="2818714"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AB87C898-D4C8-4D67-B308-F5E6C09D9517}"/>
              </a:ext>
            </a:extLst>
          </p:cNvPr>
          <p:cNvCxnSpPr>
            <a:stCxn id="29" idx="4"/>
            <a:endCxn id="163" idx="6"/>
          </p:cNvCxnSpPr>
          <p:nvPr/>
        </p:nvCxnSpPr>
        <p:spPr>
          <a:xfrm>
            <a:off x="4112857" y="2267148"/>
            <a:ext cx="176715" cy="276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77C8A3E9-883C-4783-A3F9-3B05A5C1A68A}"/>
              </a:ext>
            </a:extLst>
          </p:cNvPr>
          <p:cNvCxnSpPr>
            <a:stCxn id="43" idx="4"/>
            <a:endCxn id="166" idx="6"/>
          </p:cNvCxnSpPr>
          <p:nvPr/>
        </p:nvCxnSpPr>
        <p:spPr>
          <a:xfrm flipH="1">
            <a:off x="7362677" y="2257209"/>
            <a:ext cx="235140" cy="283184"/>
          </a:xfrm>
          <a:prstGeom prst="line">
            <a:avLst/>
          </a:prstGeom>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FECC2AE1-ECEA-4EFF-B97B-32C62B2D4C9C}"/>
              </a:ext>
            </a:extLst>
          </p:cNvPr>
          <p:cNvSpPr txBox="1"/>
          <p:nvPr/>
        </p:nvSpPr>
        <p:spPr>
          <a:xfrm>
            <a:off x="8334391" y="2506654"/>
            <a:ext cx="1031051" cy="369332"/>
          </a:xfrm>
          <a:prstGeom prst="rect">
            <a:avLst/>
          </a:prstGeom>
          <a:noFill/>
        </p:spPr>
        <p:txBody>
          <a:bodyPr wrap="none" rtlCol="0">
            <a:spAutoFit/>
          </a:bodyPr>
          <a:lstStyle/>
          <a:p>
            <a:r>
              <a:rPr lang="en-US" altLang="zh-CN" i="1" dirty="0"/>
              <a:t>K</a:t>
            </a:r>
            <a:r>
              <a:rPr lang="zh-CN" altLang="en-US" dirty="0"/>
              <a:t>个节点</a:t>
            </a:r>
          </a:p>
        </p:txBody>
      </p:sp>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D484AD70-7226-49B1-A18B-0331DF5E0727}"/>
                  </a:ext>
                </a:extLst>
              </p:cNvPr>
              <p:cNvSpPr txBox="1"/>
              <p:nvPr/>
            </p:nvSpPr>
            <p:spPr>
              <a:xfrm>
                <a:off x="322264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1</m:t>
                          </m:r>
                        </m:sub>
                      </m:sSub>
                    </m:oMath>
                  </m:oMathPara>
                </a14:m>
                <a:endParaRPr lang="zh-CN" altLang="en-US" sz="1400" dirty="0"/>
              </a:p>
            </p:txBody>
          </p:sp>
        </mc:Choice>
        <mc:Fallback xmlns="">
          <p:sp>
            <p:nvSpPr>
              <p:cNvPr id="193" name="文本框 192">
                <a:extLst>
                  <a:ext uri="{FF2B5EF4-FFF2-40B4-BE49-F238E27FC236}">
                    <a16:creationId xmlns:a16="http://schemas.microsoft.com/office/drawing/2014/main" id="{D484AD70-7226-49B1-A18B-0331DF5E0727}"/>
                  </a:ext>
                </a:extLst>
              </p:cNvPr>
              <p:cNvSpPr txBox="1">
                <a:spLocks noRot="1" noChangeAspect="1" noMove="1" noResize="1" noEditPoints="1" noAdjustHandles="1" noChangeArrowheads="1" noChangeShapeType="1" noTextEdit="1"/>
              </p:cNvSpPr>
              <p:nvPr/>
            </p:nvSpPr>
            <p:spPr>
              <a:xfrm>
                <a:off x="3222640" y="2486042"/>
                <a:ext cx="432566" cy="307777"/>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a:extLst>
                  <a:ext uri="{FF2B5EF4-FFF2-40B4-BE49-F238E27FC236}">
                    <a16:creationId xmlns:a16="http://schemas.microsoft.com/office/drawing/2014/main" id="{9B122F99-6CB8-4A73-9381-1BF34010AA55}"/>
                  </a:ext>
                </a:extLst>
              </p:cNvPr>
              <p:cNvSpPr txBox="1"/>
              <p:nvPr/>
            </p:nvSpPr>
            <p:spPr>
              <a:xfrm>
                <a:off x="366330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2</m:t>
                          </m:r>
                        </m:sub>
                      </m:sSub>
                    </m:oMath>
                  </m:oMathPara>
                </a14:m>
                <a:endParaRPr lang="zh-CN" altLang="en-US" sz="1400" dirty="0"/>
              </a:p>
            </p:txBody>
          </p:sp>
        </mc:Choice>
        <mc:Fallback xmlns="">
          <p:sp>
            <p:nvSpPr>
              <p:cNvPr id="194" name="文本框 193">
                <a:extLst>
                  <a:ext uri="{FF2B5EF4-FFF2-40B4-BE49-F238E27FC236}">
                    <a16:creationId xmlns:a16="http://schemas.microsoft.com/office/drawing/2014/main" id="{9B122F99-6CB8-4A73-9381-1BF34010AA55}"/>
                  </a:ext>
                </a:extLst>
              </p:cNvPr>
              <p:cNvSpPr txBox="1">
                <a:spLocks noRot="1" noChangeAspect="1" noMove="1" noResize="1" noEditPoints="1" noAdjustHandles="1" noChangeArrowheads="1" noChangeShapeType="1" noTextEdit="1"/>
              </p:cNvSpPr>
              <p:nvPr/>
            </p:nvSpPr>
            <p:spPr>
              <a:xfrm>
                <a:off x="3663300" y="2486042"/>
                <a:ext cx="432566" cy="307777"/>
              </a:xfrm>
              <a:prstGeom prst="rect">
                <a:avLst/>
              </a:prstGeom>
              <a:blipFill>
                <a:blip r:embed="rId5"/>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a:extLst>
                  <a:ext uri="{FF2B5EF4-FFF2-40B4-BE49-F238E27FC236}">
                    <a16:creationId xmlns:a16="http://schemas.microsoft.com/office/drawing/2014/main" id="{158A231D-1FA1-4CB4-88B0-FA30DF6D2FC4}"/>
                  </a:ext>
                </a:extLst>
              </p:cNvPr>
              <p:cNvSpPr txBox="1"/>
              <p:nvPr/>
            </p:nvSpPr>
            <p:spPr>
              <a:xfrm>
                <a:off x="4084680" y="248360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3</m:t>
                          </m:r>
                        </m:sub>
                      </m:sSub>
                    </m:oMath>
                  </m:oMathPara>
                </a14:m>
                <a:endParaRPr lang="zh-CN" altLang="en-US" sz="1400" dirty="0"/>
              </a:p>
            </p:txBody>
          </p:sp>
        </mc:Choice>
        <mc:Fallback xmlns="">
          <p:sp>
            <p:nvSpPr>
              <p:cNvPr id="195" name="文本框 194">
                <a:extLst>
                  <a:ext uri="{FF2B5EF4-FFF2-40B4-BE49-F238E27FC236}">
                    <a16:creationId xmlns:a16="http://schemas.microsoft.com/office/drawing/2014/main" id="{158A231D-1FA1-4CB4-88B0-FA30DF6D2FC4}"/>
                  </a:ext>
                </a:extLst>
              </p:cNvPr>
              <p:cNvSpPr txBox="1">
                <a:spLocks noRot="1" noChangeAspect="1" noMove="1" noResize="1" noEditPoints="1" noAdjustHandles="1" noChangeArrowheads="1" noChangeShapeType="1" noTextEdit="1"/>
              </p:cNvSpPr>
              <p:nvPr/>
            </p:nvSpPr>
            <p:spPr>
              <a:xfrm>
                <a:off x="4084680" y="2483608"/>
                <a:ext cx="432566"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6" name="文本框 195">
                <a:extLst>
                  <a:ext uri="{FF2B5EF4-FFF2-40B4-BE49-F238E27FC236}">
                    <a16:creationId xmlns:a16="http://schemas.microsoft.com/office/drawing/2014/main" id="{703AD794-386E-4359-99F8-D3EBD4CE295D}"/>
                  </a:ext>
                </a:extLst>
              </p:cNvPr>
              <p:cNvSpPr txBox="1"/>
              <p:nvPr/>
            </p:nvSpPr>
            <p:spPr>
              <a:xfrm>
                <a:off x="8049653" y="248396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𝐾</m:t>
                          </m:r>
                        </m:sub>
                      </m:sSub>
                    </m:oMath>
                  </m:oMathPara>
                </a14:m>
                <a:endParaRPr lang="zh-CN" altLang="en-US" sz="1400" dirty="0"/>
              </a:p>
            </p:txBody>
          </p:sp>
        </mc:Choice>
        <mc:Fallback xmlns="">
          <p:sp>
            <p:nvSpPr>
              <p:cNvPr id="196" name="文本框 195">
                <a:extLst>
                  <a:ext uri="{FF2B5EF4-FFF2-40B4-BE49-F238E27FC236}">
                    <a16:creationId xmlns:a16="http://schemas.microsoft.com/office/drawing/2014/main" id="{703AD794-386E-4359-99F8-D3EBD4CE295D}"/>
                  </a:ext>
                </a:extLst>
              </p:cNvPr>
              <p:cNvSpPr txBox="1">
                <a:spLocks noRot="1" noChangeAspect="1" noMove="1" noResize="1" noEditPoints="1" noAdjustHandles="1" noChangeArrowheads="1" noChangeShapeType="1" noTextEdit="1"/>
              </p:cNvSpPr>
              <p:nvPr/>
            </p:nvSpPr>
            <p:spPr>
              <a:xfrm>
                <a:off x="8049653" y="2483968"/>
                <a:ext cx="432566"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a:extLst>
                  <a:ext uri="{FF2B5EF4-FFF2-40B4-BE49-F238E27FC236}">
                    <a16:creationId xmlns:a16="http://schemas.microsoft.com/office/drawing/2014/main" id="{54EEF141-084E-43EB-B498-7B28A15ED859}"/>
                  </a:ext>
                </a:extLst>
              </p:cNvPr>
              <p:cNvSpPr txBox="1"/>
              <p:nvPr/>
            </p:nvSpPr>
            <p:spPr>
              <a:xfrm>
                <a:off x="7636486" y="2499512"/>
                <a:ext cx="4325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𝐾</m:t>
                          </m:r>
                          <m:r>
                            <a:rPr lang="en-US" altLang="zh-CN" sz="1200" i="1">
                              <a:latin typeface="Cambria Math" panose="02040503050406030204" pitchFamily="18" charset="0"/>
                            </a:rPr>
                            <m:t>−1</m:t>
                          </m:r>
                        </m:sub>
                      </m:sSub>
                    </m:oMath>
                  </m:oMathPara>
                </a14:m>
                <a:endParaRPr lang="zh-CN" altLang="en-US" sz="1200" dirty="0"/>
              </a:p>
            </p:txBody>
          </p:sp>
        </mc:Choice>
        <mc:Fallback xmlns="">
          <p:sp>
            <p:nvSpPr>
              <p:cNvPr id="197" name="文本框 196">
                <a:extLst>
                  <a:ext uri="{FF2B5EF4-FFF2-40B4-BE49-F238E27FC236}">
                    <a16:creationId xmlns:a16="http://schemas.microsoft.com/office/drawing/2014/main" id="{54EEF141-084E-43EB-B498-7B28A15ED859}"/>
                  </a:ext>
                </a:extLst>
              </p:cNvPr>
              <p:cNvSpPr txBox="1">
                <a:spLocks noRot="1" noChangeAspect="1" noMove="1" noResize="1" noEditPoints="1" noAdjustHandles="1" noChangeArrowheads="1" noChangeShapeType="1" noTextEdit="1"/>
              </p:cNvSpPr>
              <p:nvPr/>
            </p:nvSpPr>
            <p:spPr>
              <a:xfrm>
                <a:off x="7636486" y="2499512"/>
                <a:ext cx="432566" cy="276999"/>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8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3BC2FB3-2B88-4181-9B51-928650F73F9E}"/>
              </a:ext>
            </a:extLst>
          </p:cNvPr>
          <p:cNvSpPr>
            <a:spLocks noGrp="1"/>
          </p:cNvSpPr>
          <p:nvPr>
            <p:ph type="title"/>
          </p:nvPr>
        </p:nvSpPr>
        <p:spPr/>
        <p:txBody>
          <a:bodyPr>
            <a:normAutofit/>
          </a:bodyPr>
          <a:lstStyle/>
          <a:p>
            <a:r>
              <a:rPr lang="en-US" altLang="zh-CN" dirty="0"/>
              <a:t>Step2: </a:t>
            </a:r>
            <a:r>
              <a:rPr lang="zh-CN" altLang="en-US" dirty="0"/>
              <a:t>构建</a:t>
            </a:r>
            <a:r>
              <a:rPr lang="en-US" altLang="zh-CN" dirty="0"/>
              <a:t>DNN-HMM</a:t>
            </a:r>
            <a:endParaRPr lang="zh-CN" altLang="en-US" dirty="0"/>
          </a:p>
        </p:txBody>
      </p:sp>
      <p:sp>
        <p:nvSpPr>
          <p:cNvPr id="4" name="矩形 3">
            <a:extLst>
              <a:ext uri="{FF2B5EF4-FFF2-40B4-BE49-F238E27FC236}">
                <a16:creationId xmlns:a16="http://schemas.microsoft.com/office/drawing/2014/main" id="{1B9D4DB9-BAD9-45E4-B9F1-FB9C9BD982D5}"/>
              </a:ext>
            </a:extLst>
          </p:cNvPr>
          <p:cNvSpPr/>
          <p:nvPr/>
        </p:nvSpPr>
        <p:spPr>
          <a:xfrm>
            <a:off x="4843143"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8F414EE-2548-49DD-A2AA-D3F173354DFB}"/>
              </a:ext>
            </a:extLst>
          </p:cNvPr>
          <p:cNvSpPr txBox="1"/>
          <p:nvPr/>
        </p:nvSpPr>
        <p:spPr>
          <a:xfrm>
            <a:off x="4778896"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4186A257-0387-4787-A1AE-37068A872CE6}"/>
              </a:ext>
            </a:extLst>
          </p:cNvPr>
          <p:cNvSpPr txBox="1"/>
          <p:nvPr/>
        </p:nvSpPr>
        <p:spPr>
          <a:xfrm>
            <a:off x="2933114" y="5655886"/>
            <a:ext cx="1758815" cy="338554"/>
          </a:xfrm>
          <a:prstGeom prst="rect">
            <a:avLst/>
          </a:prstGeom>
          <a:noFill/>
        </p:spPr>
        <p:txBody>
          <a:bodyPr wrap="none" rtlCol="0">
            <a:spAutoFit/>
          </a:bodyPr>
          <a:lstStyle/>
          <a:p>
            <a:r>
              <a:rPr lang="zh-CN" altLang="en-US" sz="1600" dirty="0">
                <a:solidFill>
                  <a:srgbClr val="0070C0"/>
                </a:solidFill>
                <a:latin typeface="Times New Roman" panose="02020603050405020304" pitchFamily="18" charset="0"/>
                <a:cs typeface="Times New Roman" panose="02020603050405020304" pitchFamily="18" charset="0"/>
              </a:rPr>
              <a:t>输入层</a:t>
            </a:r>
            <a:r>
              <a:rPr lang="en-US" altLang="zh-CN" sz="1600" dirty="0">
                <a:solidFill>
                  <a:srgbClr val="0070C0"/>
                </a:solidFill>
                <a:latin typeface="Times New Roman" panose="02020603050405020304" pitchFamily="18" charset="0"/>
                <a:cs typeface="Times New Roman" panose="02020603050405020304" pitchFamily="18" charset="0"/>
              </a:rPr>
              <a:t>(</a:t>
            </a:r>
            <a:r>
              <a:rPr lang="zh-CN" altLang="en-US" sz="1600" dirty="0">
                <a:solidFill>
                  <a:srgbClr val="0070C0"/>
                </a:solidFill>
                <a:latin typeface="Times New Roman" panose="02020603050405020304" pitchFamily="18" charset="0"/>
                <a:cs typeface="Times New Roman" panose="02020603050405020304" pitchFamily="18" charset="0"/>
              </a:rPr>
              <a:t>声学特征</a:t>
            </a:r>
            <a:r>
              <a:rPr lang="en-US" altLang="zh-CN" sz="1600" dirty="0">
                <a:solidFill>
                  <a:srgbClr val="0070C0"/>
                </a:solidFill>
                <a:latin typeface="Times New Roman" panose="02020603050405020304" pitchFamily="18" charset="0"/>
                <a:cs typeface="Times New Roman" panose="02020603050405020304" pitchFamily="18" charset="0"/>
              </a:rPr>
              <a:t>)</a:t>
            </a:r>
            <a:endParaRPr lang="zh-CN" altLang="en-US" sz="1600" baseline="-25000" dirty="0">
              <a:solidFill>
                <a:srgbClr val="0070C0"/>
              </a:solidFill>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383DDF99-6B8F-45A3-B5C9-F3C673B2D225}"/>
              </a:ext>
            </a:extLst>
          </p:cNvPr>
          <p:cNvCxnSpPr>
            <a:cxnSpLocks/>
            <a:stCxn id="4" idx="0"/>
            <a:endCxn id="79" idx="2"/>
          </p:cNvCxnSpPr>
          <p:nvPr/>
        </p:nvCxnSpPr>
        <p:spPr>
          <a:xfrm flipV="1">
            <a:off x="4925502" y="5263902"/>
            <a:ext cx="244104"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FACA667-D454-4E7A-A491-FC9476F9B799}"/>
              </a:ext>
            </a:extLst>
          </p:cNvPr>
          <p:cNvCxnSpPr>
            <a:cxnSpLocks/>
            <a:stCxn id="4" idx="0"/>
            <a:endCxn id="80" idx="2"/>
          </p:cNvCxnSpPr>
          <p:nvPr/>
        </p:nvCxnSpPr>
        <p:spPr>
          <a:xfrm flipV="1">
            <a:off x="4925502" y="5263902"/>
            <a:ext cx="685596"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1927B6-0242-4199-ABD8-D31CBB3A1A60}"/>
              </a:ext>
            </a:extLst>
          </p:cNvPr>
          <p:cNvCxnSpPr>
            <a:cxnSpLocks/>
            <a:stCxn id="4" idx="0"/>
            <a:endCxn id="81" idx="2"/>
          </p:cNvCxnSpPr>
          <p:nvPr/>
        </p:nvCxnSpPr>
        <p:spPr>
          <a:xfrm flipV="1">
            <a:off x="4925502" y="5263902"/>
            <a:ext cx="1124228"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D8F534-EA88-4601-9A49-AD1CAA27D6B7}"/>
              </a:ext>
            </a:extLst>
          </p:cNvPr>
          <p:cNvCxnSpPr>
            <a:cxnSpLocks/>
            <a:stCxn id="4" idx="0"/>
            <a:endCxn id="82" idx="2"/>
          </p:cNvCxnSpPr>
          <p:nvPr/>
        </p:nvCxnSpPr>
        <p:spPr>
          <a:xfrm flipV="1">
            <a:off x="4925502" y="5264512"/>
            <a:ext cx="1562860" cy="427984"/>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Oval 8">
            <a:extLst>
              <a:ext uri="{FF2B5EF4-FFF2-40B4-BE49-F238E27FC236}">
                <a16:creationId xmlns:a16="http://schemas.microsoft.com/office/drawing/2014/main" id="{51930244-97DF-40FD-9D80-3900A4969E85}"/>
              </a:ext>
            </a:extLst>
          </p:cNvPr>
          <p:cNvSpPr>
            <a:spLocks noChangeArrowheads="1"/>
          </p:cNvSpPr>
          <p:nvPr/>
        </p:nvSpPr>
        <p:spPr bwMode="auto">
          <a:xfrm>
            <a:off x="2456649"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758F89DE-FE94-415E-B2E7-F2E00CF6B8F6}"/>
              </a:ext>
            </a:extLst>
          </p:cNvPr>
          <p:cNvSpPr>
            <a:spLocks noChangeAspect="1" noChangeArrowheads="1"/>
          </p:cNvSpPr>
          <p:nvPr/>
        </p:nvSpPr>
        <p:spPr bwMode="auto">
          <a:xfrm>
            <a:off x="2568413"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1A298152-8237-4691-B3EC-AC8A00B12C40}"/>
              </a:ext>
            </a:extLst>
          </p:cNvPr>
          <p:cNvSpPr>
            <a:spLocks noChangeShapeType="1"/>
          </p:cNvSpPr>
          <p:nvPr/>
        </p:nvSpPr>
        <p:spPr bwMode="auto">
          <a:xfrm flipV="1">
            <a:off x="2797565"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B92FA304-9A16-4595-96A1-008F4C4570FA}"/>
              </a:ext>
            </a:extLst>
          </p:cNvPr>
          <p:cNvSpPr>
            <a:spLocks noChangeArrowheads="1"/>
          </p:cNvSpPr>
          <p:nvPr/>
        </p:nvSpPr>
        <p:spPr bwMode="auto">
          <a:xfrm>
            <a:off x="3176729"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a:extLst>
              <a:ext uri="{FF2B5EF4-FFF2-40B4-BE49-F238E27FC236}">
                <a16:creationId xmlns:a16="http://schemas.microsoft.com/office/drawing/2014/main" id="{FC387C02-738B-4B70-AE66-8F88B06F09A9}"/>
              </a:ext>
            </a:extLst>
          </p:cNvPr>
          <p:cNvSpPr>
            <a:spLocks noChangeAspect="1" noChangeArrowheads="1"/>
          </p:cNvSpPr>
          <p:nvPr/>
        </p:nvSpPr>
        <p:spPr bwMode="auto">
          <a:xfrm>
            <a:off x="3279531"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1">
            <a:extLst>
              <a:ext uri="{FF2B5EF4-FFF2-40B4-BE49-F238E27FC236}">
                <a16:creationId xmlns:a16="http://schemas.microsoft.com/office/drawing/2014/main" id="{545BD777-A775-4D6A-A2DC-D5571854B467}"/>
              </a:ext>
            </a:extLst>
          </p:cNvPr>
          <p:cNvSpPr>
            <a:spLocks noChangeShapeType="1"/>
          </p:cNvSpPr>
          <p:nvPr/>
        </p:nvSpPr>
        <p:spPr bwMode="auto">
          <a:xfrm flipV="1">
            <a:off x="3518622"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Oval 8">
            <a:extLst>
              <a:ext uri="{FF2B5EF4-FFF2-40B4-BE49-F238E27FC236}">
                <a16:creationId xmlns:a16="http://schemas.microsoft.com/office/drawing/2014/main" id="{A561A461-E102-47E5-A823-D7486B8AFEBC}"/>
              </a:ext>
            </a:extLst>
          </p:cNvPr>
          <p:cNvSpPr>
            <a:spLocks noChangeArrowheads="1"/>
          </p:cNvSpPr>
          <p:nvPr/>
        </p:nvSpPr>
        <p:spPr bwMode="auto">
          <a:xfrm>
            <a:off x="389685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Oval 9">
            <a:extLst>
              <a:ext uri="{FF2B5EF4-FFF2-40B4-BE49-F238E27FC236}">
                <a16:creationId xmlns:a16="http://schemas.microsoft.com/office/drawing/2014/main" id="{25F82A9C-7FB2-420E-954F-1A3C6171308B}"/>
              </a:ext>
            </a:extLst>
          </p:cNvPr>
          <p:cNvSpPr>
            <a:spLocks noChangeAspect="1" noChangeArrowheads="1"/>
          </p:cNvSpPr>
          <p:nvPr/>
        </p:nvSpPr>
        <p:spPr bwMode="auto">
          <a:xfrm>
            <a:off x="4007819"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1">
            <a:extLst>
              <a:ext uri="{FF2B5EF4-FFF2-40B4-BE49-F238E27FC236}">
                <a16:creationId xmlns:a16="http://schemas.microsoft.com/office/drawing/2014/main" id="{54E410F5-6384-486B-BB74-D1A267DB7FBD}"/>
              </a:ext>
            </a:extLst>
          </p:cNvPr>
          <p:cNvSpPr>
            <a:spLocks noChangeShapeType="1"/>
          </p:cNvSpPr>
          <p:nvPr/>
        </p:nvSpPr>
        <p:spPr bwMode="auto">
          <a:xfrm flipV="1">
            <a:off x="4246910"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8">
            <a:extLst>
              <a:ext uri="{FF2B5EF4-FFF2-40B4-BE49-F238E27FC236}">
                <a16:creationId xmlns:a16="http://schemas.microsoft.com/office/drawing/2014/main" id="{D517B8DF-DC9F-41F2-AB48-2C165037C50C}"/>
              </a:ext>
            </a:extLst>
          </p:cNvPr>
          <p:cNvSpPr>
            <a:spLocks noChangeArrowheads="1"/>
          </p:cNvSpPr>
          <p:nvPr/>
        </p:nvSpPr>
        <p:spPr bwMode="auto">
          <a:xfrm>
            <a:off x="4616937"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Oval 8">
            <a:extLst>
              <a:ext uri="{FF2B5EF4-FFF2-40B4-BE49-F238E27FC236}">
                <a16:creationId xmlns:a16="http://schemas.microsoft.com/office/drawing/2014/main" id="{05B5641D-F322-4971-BD14-92446B551D19}"/>
              </a:ext>
            </a:extLst>
          </p:cNvPr>
          <p:cNvSpPr>
            <a:spLocks noChangeArrowheads="1"/>
          </p:cNvSpPr>
          <p:nvPr/>
        </p:nvSpPr>
        <p:spPr bwMode="auto">
          <a:xfrm>
            <a:off x="1736569"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Line 10">
            <a:extLst>
              <a:ext uri="{FF2B5EF4-FFF2-40B4-BE49-F238E27FC236}">
                <a16:creationId xmlns:a16="http://schemas.microsoft.com/office/drawing/2014/main" id="{547A69CF-9DAF-4117-95B0-C61CE8539641}"/>
              </a:ext>
            </a:extLst>
          </p:cNvPr>
          <p:cNvSpPr>
            <a:spLocks noChangeShapeType="1"/>
          </p:cNvSpPr>
          <p:nvPr/>
        </p:nvSpPr>
        <p:spPr bwMode="auto">
          <a:xfrm>
            <a:off x="2168617"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Line 10">
            <a:extLst>
              <a:ext uri="{FF2B5EF4-FFF2-40B4-BE49-F238E27FC236}">
                <a16:creationId xmlns:a16="http://schemas.microsoft.com/office/drawing/2014/main" id="{3C85D02D-7D29-4467-91E9-51D2B36C724B}"/>
              </a:ext>
            </a:extLst>
          </p:cNvPr>
          <p:cNvSpPr>
            <a:spLocks noChangeShapeType="1"/>
          </p:cNvSpPr>
          <p:nvPr/>
        </p:nvSpPr>
        <p:spPr bwMode="auto">
          <a:xfrm>
            <a:off x="2888697"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0">
            <a:extLst>
              <a:ext uri="{FF2B5EF4-FFF2-40B4-BE49-F238E27FC236}">
                <a16:creationId xmlns:a16="http://schemas.microsoft.com/office/drawing/2014/main" id="{0CEB0C93-3506-4331-83B6-4913F7DAF956}"/>
              </a:ext>
            </a:extLst>
          </p:cNvPr>
          <p:cNvSpPr>
            <a:spLocks noChangeShapeType="1"/>
          </p:cNvSpPr>
          <p:nvPr/>
        </p:nvSpPr>
        <p:spPr bwMode="auto">
          <a:xfrm>
            <a:off x="3608777"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Line 10">
            <a:extLst>
              <a:ext uri="{FF2B5EF4-FFF2-40B4-BE49-F238E27FC236}">
                <a16:creationId xmlns:a16="http://schemas.microsoft.com/office/drawing/2014/main" id="{AF2B5B7E-9058-4ADF-9FC0-6E935989889F}"/>
              </a:ext>
            </a:extLst>
          </p:cNvPr>
          <p:cNvSpPr>
            <a:spLocks noChangeShapeType="1"/>
          </p:cNvSpPr>
          <p:nvPr/>
        </p:nvSpPr>
        <p:spPr bwMode="auto">
          <a:xfrm>
            <a:off x="4328889"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TextBox 208">
            <a:extLst>
              <a:ext uri="{FF2B5EF4-FFF2-40B4-BE49-F238E27FC236}">
                <a16:creationId xmlns:a16="http://schemas.microsoft.com/office/drawing/2014/main" id="{DAEC56FA-8CA8-4EB9-80B1-5E944C6E7369}"/>
              </a:ext>
            </a:extLst>
          </p:cNvPr>
          <p:cNvSpPr txBox="1"/>
          <p:nvPr/>
        </p:nvSpPr>
        <p:spPr>
          <a:xfrm>
            <a:off x="2471516" y="1818382"/>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9" name="TextBox 209">
            <a:extLst>
              <a:ext uri="{FF2B5EF4-FFF2-40B4-BE49-F238E27FC236}">
                <a16:creationId xmlns:a16="http://schemas.microsoft.com/office/drawing/2014/main" id="{316AF89F-BE51-4340-93C1-3904337F882B}"/>
              </a:ext>
            </a:extLst>
          </p:cNvPr>
          <p:cNvSpPr txBox="1"/>
          <p:nvPr/>
        </p:nvSpPr>
        <p:spPr>
          <a:xfrm>
            <a:off x="3205353" y="1851930"/>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40" name="TextBox 210">
            <a:extLst>
              <a:ext uri="{FF2B5EF4-FFF2-40B4-BE49-F238E27FC236}">
                <a16:creationId xmlns:a16="http://schemas.microsoft.com/office/drawing/2014/main" id="{51A33052-A794-4092-8CFD-E5E669E82760}"/>
              </a:ext>
            </a:extLst>
          </p:cNvPr>
          <p:cNvSpPr txBox="1"/>
          <p:nvPr/>
        </p:nvSpPr>
        <p:spPr>
          <a:xfrm>
            <a:off x="3900107" y="1851930"/>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1" name="TextBox 211">
            <a:extLst>
              <a:ext uri="{FF2B5EF4-FFF2-40B4-BE49-F238E27FC236}">
                <a16:creationId xmlns:a16="http://schemas.microsoft.com/office/drawing/2014/main" id="{FCD975D8-4ABA-469D-B5C1-03962589C289}"/>
              </a:ext>
            </a:extLst>
          </p:cNvPr>
          <p:cNvSpPr txBox="1"/>
          <p:nvPr/>
        </p:nvSpPr>
        <p:spPr>
          <a:xfrm>
            <a:off x="1748827" y="182522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2" name="TextBox 212">
            <a:extLst>
              <a:ext uri="{FF2B5EF4-FFF2-40B4-BE49-F238E27FC236}">
                <a16:creationId xmlns:a16="http://schemas.microsoft.com/office/drawing/2014/main" id="{FC08727C-E8C1-45AA-9CA9-CEF44A4133E6}"/>
              </a:ext>
            </a:extLst>
          </p:cNvPr>
          <p:cNvSpPr txBox="1"/>
          <p:nvPr/>
        </p:nvSpPr>
        <p:spPr>
          <a:xfrm>
            <a:off x="4634880"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43" name="Oval 8">
            <a:extLst>
              <a:ext uri="{FF2B5EF4-FFF2-40B4-BE49-F238E27FC236}">
                <a16:creationId xmlns:a16="http://schemas.microsoft.com/office/drawing/2014/main" id="{334F40D7-D32F-43E8-A549-DEFE6F847FD0}"/>
              </a:ext>
            </a:extLst>
          </p:cNvPr>
          <p:cNvSpPr>
            <a:spLocks noChangeArrowheads="1"/>
          </p:cNvSpPr>
          <p:nvPr/>
        </p:nvSpPr>
        <p:spPr bwMode="auto">
          <a:xfrm>
            <a:off x="7381817"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6668823B-F6A4-4EAA-948E-F5FBF1D471D3}"/>
              </a:ext>
            </a:extLst>
          </p:cNvPr>
          <p:cNvSpPr>
            <a:spLocks noChangeAspect="1" noChangeArrowheads="1"/>
          </p:cNvSpPr>
          <p:nvPr/>
        </p:nvSpPr>
        <p:spPr bwMode="auto">
          <a:xfrm>
            <a:off x="7493581"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AA3595EE-35E3-4C4B-9F44-7EEC33158310}"/>
              </a:ext>
            </a:extLst>
          </p:cNvPr>
          <p:cNvSpPr>
            <a:spLocks noChangeShapeType="1"/>
          </p:cNvSpPr>
          <p:nvPr/>
        </p:nvSpPr>
        <p:spPr bwMode="auto">
          <a:xfrm flipV="1">
            <a:off x="7722733"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C50BE54C-3DD4-4E0E-9103-9BF30F0322D3}"/>
              </a:ext>
            </a:extLst>
          </p:cNvPr>
          <p:cNvSpPr>
            <a:spLocks noChangeArrowheads="1"/>
          </p:cNvSpPr>
          <p:nvPr/>
        </p:nvSpPr>
        <p:spPr bwMode="auto">
          <a:xfrm>
            <a:off x="810189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9">
            <a:extLst>
              <a:ext uri="{FF2B5EF4-FFF2-40B4-BE49-F238E27FC236}">
                <a16:creationId xmlns:a16="http://schemas.microsoft.com/office/drawing/2014/main" id="{9B0D41F8-7599-4BE5-A925-E8B4E4518816}"/>
              </a:ext>
            </a:extLst>
          </p:cNvPr>
          <p:cNvSpPr>
            <a:spLocks noChangeAspect="1" noChangeArrowheads="1"/>
          </p:cNvSpPr>
          <p:nvPr/>
        </p:nvSpPr>
        <p:spPr bwMode="auto">
          <a:xfrm>
            <a:off x="8204699"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1">
            <a:extLst>
              <a:ext uri="{FF2B5EF4-FFF2-40B4-BE49-F238E27FC236}">
                <a16:creationId xmlns:a16="http://schemas.microsoft.com/office/drawing/2014/main" id="{E9D68A5A-7F95-4A8B-AE97-8B5EF2EC518E}"/>
              </a:ext>
            </a:extLst>
          </p:cNvPr>
          <p:cNvSpPr>
            <a:spLocks noChangeShapeType="1"/>
          </p:cNvSpPr>
          <p:nvPr/>
        </p:nvSpPr>
        <p:spPr bwMode="auto">
          <a:xfrm flipV="1">
            <a:off x="8443790"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Oval 8">
            <a:extLst>
              <a:ext uri="{FF2B5EF4-FFF2-40B4-BE49-F238E27FC236}">
                <a16:creationId xmlns:a16="http://schemas.microsoft.com/office/drawing/2014/main" id="{C0DDFAC2-672E-438D-A856-415E08854506}"/>
              </a:ext>
            </a:extLst>
          </p:cNvPr>
          <p:cNvSpPr>
            <a:spLocks noChangeArrowheads="1"/>
          </p:cNvSpPr>
          <p:nvPr/>
        </p:nvSpPr>
        <p:spPr bwMode="auto">
          <a:xfrm>
            <a:off x="8822025"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9">
            <a:extLst>
              <a:ext uri="{FF2B5EF4-FFF2-40B4-BE49-F238E27FC236}">
                <a16:creationId xmlns:a16="http://schemas.microsoft.com/office/drawing/2014/main" id="{22896827-D657-421E-9E58-BAE08E803294}"/>
              </a:ext>
            </a:extLst>
          </p:cNvPr>
          <p:cNvSpPr>
            <a:spLocks noChangeAspect="1" noChangeArrowheads="1"/>
          </p:cNvSpPr>
          <p:nvPr/>
        </p:nvSpPr>
        <p:spPr bwMode="auto">
          <a:xfrm>
            <a:off x="8932987"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1">
            <a:extLst>
              <a:ext uri="{FF2B5EF4-FFF2-40B4-BE49-F238E27FC236}">
                <a16:creationId xmlns:a16="http://schemas.microsoft.com/office/drawing/2014/main" id="{9FB15357-F407-4E11-AB5D-29A5C2510290}"/>
              </a:ext>
            </a:extLst>
          </p:cNvPr>
          <p:cNvSpPr>
            <a:spLocks noChangeShapeType="1"/>
          </p:cNvSpPr>
          <p:nvPr/>
        </p:nvSpPr>
        <p:spPr bwMode="auto">
          <a:xfrm flipV="1">
            <a:off x="9172078"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21D868A8-679F-4956-8B20-99C2FA1794B2}"/>
              </a:ext>
            </a:extLst>
          </p:cNvPr>
          <p:cNvSpPr>
            <a:spLocks noChangeArrowheads="1"/>
          </p:cNvSpPr>
          <p:nvPr/>
        </p:nvSpPr>
        <p:spPr bwMode="auto">
          <a:xfrm>
            <a:off x="9542105"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8">
            <a:extLst>
              <a:ext uri="{FF2B5EF4-FFF2-40B4-BE49-F238E27FC236}">
                <a16:creationId xmlns:a16="http://schemas.microsoft.com/office/drawing/2014/main" id="{FC6EBFDA-8A21-4C32-AC38-9C2821E18D72}"/>
              </a:ext>
            </a:extLst>
          </p:cNvPr>
          <p:cNvSpPr>
            <a:spLocks noChangeArrowheads="1"/>
          </p:cNvSpPr>
          <p:nvPr/>
        </p:nvSpPr>
        <p:spPr bwMode="auto">
          <a:xfrm>
            <a:off x="6661737"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0">
            <a:extLst>
              <a:ext uri="{FF2B5EF4-FFF2-40B4-BE49-F238E27FC236}">
                <a16:creationId xmlns:a16="http://schemas.microsoft.com/office/drawing/2014/main" id="{AC6FB580-0CC4-4615-8274-B74FA3CCB5BA}"/>
              </a:ext>
            </a:extLst>
          </p:cNvPr>
          <p:cNvSpPr>
            <a:spLocks noChangeShapeType="1"/>
          </p:cNvSpPr>
          <p:nvPr/>
        </p:nvSpPr>
        <p:spPr bwMode="auto">
          <a:xfrm>
            <a:off x="7093785"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0">
            <a:extLst>
              <a:ext uri="{FF2B5EF4-FFF2-40B4-BE49-F238E27FC236}">
                <a16:creationId xmlns:a16="http://schemas.microsoft.com/office/drawing/2014/main" id="{A48F528E-51BA-4EBE-A5ED-354E511034F3}"/>
              </a:ext>
            </a:extLst>
          </p:cNvPr>
          <p:cNvSpPr>
            <a:spLocks noChangeShapeType="1"/>
          </p:cNvSpPr>
          <p:nvPr/>
        </p:nvSpPr>
        <p:spPr bwMode="auto">
          <a:xfrm>
            <a:off x="7813865"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0">
            <a:extLst>
              <a:ext uri="{FF2B5EF4-FFF2-40B4-BE49-F238E27FC236}">
                <a16:creationId xmlns:a16="http://schemas.microsoft.com/office/drawing/2014/main" id="{FD0E3B20-CFA7-43CE-8E4E-2837076EB1B4}"/>
              </a:ext>
            </a:extLst>
          </p:cNvPr>
          <p:cNvSpPr>
            <a:spLocks noChangeShapeType="1"/>
          </p:cNvSpPr>
          <p:nvPr/>
        </p:nvSpPr>
        <p:spPr bwMode="auto">
          <a:xfrm>
            <a:off x="8533945"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0">
            <a:extLst>
              <a:ext uri="{FF2B5EF4-FFF2-40B4-BE49-F238E27FC236}">
                <a16:creationId xmlns:a16="http://schemas.microsoft.com/office/drawing/2014/main" id="{016590E4-4AF2-4676-9517-042E5617527B}"/>
              </a:ext>
            </a:extLst>
          </p:cNvPr>
          <p:cNvSpPr>
            <a:spLocks noChangeShapeType="1"/>
          </p:cNvSpPr>
          <p:nvPr/>
        </p:nvSpPr>
        <p:spPr bwMode="auto">
          <a:xfrm>
            <a:off x="9254057"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TextBox 228">
            <a:extLst>
              <a:ext uri="{FF2B5EF4-FFF2-40B4-BE49-F238E27FC236}">
                <a16:creationId xmlns:a16="http://schemas.microsoft.com/office/drawing/2014/main" id="{FBA25558-1020-46D6-9CDA-0CDD645CCA7B}"/>
              </a:ext>
            </a:extLst>
          </p:cNvPr>
          <p:cNvSpPr txBox="1"/>
          <p:nvPr/>
        </p:nvSpPr>
        <p:spPr>
          <a:xfrm>
            <a:off x="7390027" y="1820031"/>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9" name="TextBox 229">
            <a:extLst>
              <a:ext uri="{FF2B5EF4-FFF2-40B4-BE49-F238E27FC236}">
                <a16:creationId xmlns:a16="http://schemas.microsoft.com/office/drawing/2014/main" id="{2A432BDE-195A-4F07-BFE4-4693508B6BBF}"/>
              </a:ext>
            </a:extLst>
          </p:cNvPr>
          <p:cNvSpPr txBox="1"/>
          <p:nvPr/>
        </p:nvSpPr>
        <p:spPr>
          <a:xfrm>
            <a:off x="8123163" y="183066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60" name="TextBox 230">
            <a:extLst>
              <a:ext uri="{FF2B5EF4-FFF2-40B4-BE49-F238E27FC236}">
                <a16:creationId xmlns:a16="http://schemas.microsoft.com/office/drawing/2014/main" id="{D2182110-376D-45B9-AC85-68B3CAED5388}"/>
              </a:ext>
            </a:extLst>
          </p:cNvPr>
          <p:cNvSpPr txBox="1"/>
          <p:nvPr/>
        </p:nvSpPr>
        <p:spPr>
          <a:xfrm>
            <a:off x="8846541" y="1841297"/>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61" name="TextBox 231">
            <a:extLst>
              <a:ext uri="{FF2B5EF4-FFF2-40B4-BE49-F238E27FC236}">
                <a16:creationId xmlns:a16="http://schemas.microsoft.com/office/drawing/2014/main" id="{49FCD287-5CEF-4822-AF8A-C4E7B8ADD3E5}"/>
              </a:ext>
            </a:extLst>
          </p:cNvPr>
          <p:cNvSpPr txBox="1"/>
          <p:nvPr/>
        </p:nvSpPr>
        <p:spPr>
          <a:xfrm>
            <a:off x="6672370" y="184129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62" name="TextBox 232">
            <a:extLst>
              <a:ext uri="{FF2B5EF4-FFF2-40B4-BE49-F238E27FC236}">
                <a16:creationId xmlns:a16="http://schemas.microsoft.com/office/drawing/2014/main" id="{9E4172A4-CB05-45A5-ABEF-BD0640242E7C}"/>
              </a:ext>
            </a:extLst>
          </p:cNvPr>
          <p:cNvSpPr txBox="1"/>
          <p:nvPr/>
        </p:nvSpPr>
        <p:spPr>
          <a:xfrm>
            <a:off x="9563222"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63" name="直接连接符 62">
            <a:extLst>
              <a:ext uri="{FF2B5EF4-FFF2-40B4-BE49-F238E27FC236}">
                <a16:creationId xmlns:a16="http://schemas.microsoft.com/office/drawing/2014/main" id="{AA83CBD9-B02A-4036-812D-6792E091B7AA}"/>
              </a:ext>
            </a:extLst>
          </p:cNvPr>
          <p:cNvCxnSpPr/>
          <p:nvPr/>
        </p:nvCxnSpPr>
        <p:spPr>
          <a:xfrm>
            <a:off x="5188927" y="2080965"/>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988D09F-C56F-4BE1-AD87-D844AAAC5D86}"/>
              </a:ext>
            </a:extLst>
          </p:cNvPr>
          <p:cNvCxnSpPr>
            <a:cxnSpLocks/>
            <a:stCxn id="23" idx="4"/>
            <a:endCxn id="161" idx="6"/>
          </p:cNvCxnSpPr>
          <p:nvPr/>
        </p:nvCxnSpPr>
        <p:spPr>
          <a:xfrm>
            <a:off x="2672649" y="2257209"/>
            <a:ext cx="736799" cy="28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0C240E7-84ED-4EFB-9E7C-050321BD58A6}"/>
              </a:ext>
            </a:extLst>
          </p:cNvPr>
          <p:cNvCxnSpPr>
            <a:cxnSpLocks/>
            <a:stCxn id="26" idx="4"/>
            <a:endCxn id="162" idx="5"/>
          </p:cNvCxnSpPr>
          <p:nvPr/>
        </p:nvCxnSpPr>
        <p:spPr>
          <a:xfrm>
            <a:off x="3392729" y="2267148"/>
            <a:ext cx="545653" cy="31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3C2D548-4753-42DA-91C2-BE3C71156E18}"/>
              </a:ext>
            </a:extLst>
          </p:cNvPr>
          <p:cNvCxnSpPr>
            <a:cxnSpLocks/>
            <a:stCxn id="168" idx="6"/>
            <a:endCxn id="49" idx="4"/>
          </p:cNvCxnSpPr>
          <p:nvPr/>
        </p:nvCxnSpPr>
        <p:spPr>
          <a:xfrm flipV="1">
            <a:off x="8239940" y="2267148"/>
            <a:ext cx="798085" cy="27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EF65457B-38C6-4678-BA72-ED064A42E87A}"/>
              </a:ext>
            </a:extLst>
          </p:cNvPr>
          <p:cNvCxnSpPr>
            <a:cxnSpLocks/>
            <a:stCxn id="167" idx="6"/>
            <a:endCxn id="46" idx="4"/>
          </p:cNvCxnSpPr>
          <p:nvPr/>
        </p:nvCxnSpPr>
        <p:spPr>
          <a:xfrm flipV="1">
            <a:off x="7801308" y="2267148"/>
            <a:ext cx="516589" cy="27324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F3F4C26-C9C3-48AF-84A1-4F30D293659A}"/>
              </a:ext>
            </a:extLst>
          </p:cNvPr>
          <p:cNvSpPr txBox="1"/>
          <p:nvPr/>
        </p:nvSpPr>
        <p:spPr>
          <a:xfrm>
            <a:off x="1826568" y="1476496"/>
            <a:ext cx="471604" cy="369332"/>
          </a:xfrm>
          <a:prstGeom prst="rect">
            <a:avLst/>
          </a:prstGeom>
          <a:noFill/>
        </p:spPr>
        <p:txBody>
          <a:bodyPr wrap="none" rtlCol="0">
            <a:spAutoFit/>
          </a:bodyPr>
          <a:lstStyle/>
          <a:p>
            <a:r>
              <a:rPr lang="en-US" altLang="zh-CN" dirty="0"/>
              <a:t>“a”</a:t>
            </a:r>
            <a:endParaRPr lang="zh-CN" altLang="en-US" dirty="0"/>
          </a:p>
        </p:txBody>
      </p:sp>
      <p:sp>
        <p:nvSpPr>
          <p:cNvPr id="69" name="文本框 68">
            <a:extLst>
              <a:ext uri="{FF2B5EF4-FFF2-40B4-BE49-F238E27FC236}">
                <a16:creationId xmlns:a16="http://schemas.microsoft.com/office/drawing/2014/main" id="{9EFA3847-A305-4F92-8D43-F21BA5C68AEC}"/>
              </a:ext>
            </a:extLst>
          </p:cNvPr>
          <p:cNvSpPr txBox="1"/>
          <p:nvPr/>
        </p:nvSpPr>
        <p:spPr>
          <a:xfrm>
            <a:off x="6815046" y="1482598"/>
            <a:ext cx="481222" cy="369332"/>
          </a:xfrm>
          <a:prstGeom prst="rect">
            <a:avLst/>
          </a:prstGeom>
          <a:noFill/>
        </p:spPr>
        <p:txBody>
          <a:bodyPr wrap="none" rtlCol="0">
            <a:spAutoFit/>
          </a:bodyPr>
          <a:lstStyle/>
          <a:p>
            <a:r>
              <a:rPr lang="en-US" altLang="zh-CN" dirty="0"/>
              <a:t>“o”</a:t>
            </a:r>
            <a:endParaRPr lang="zh-CN" altLang="en-US" dirty="0"/>
          </a:p>
        </p:txBody>
      </p:sp>
      <p:grpSp>
        <p:nvGrpSpPr>
          <p:cNvPr id="70" name="组合 69">
            <a:extLst>
              <a:ext uri="{FF2B5EF4-FFF2-40B4-BE49-F238E27FC236}">
                <a16:creationId xmlns:a16="http://schemas.microsoft.com/office/drawing/2014/main" id="{C9B8E02D-9CBF-4490-8D89-5C5C4B88D2B0}"/>
              </a:ext>
            </a:extLst>
          </p:cNvPr>
          <p:cNvGrpSpPr/>
          <p:nvPr/>
        </p:nvGrpSpPr>
        <p:grpSpPr>
          <a:xfrm>
            <a:off x="3285785" y="2540393"/>
            <a:ext cx="5077817" cy="2724119"/>
            <a:chOff x="2601128" y="4177112"/>
            <a:chExt cx="4309467" cy="2287648"/>
          </a:xfrm>
        </p:grpSpPr>
        <p:grpSp>
          <p:nvGrpSpPr>
            <p:cNvPr id="71" name="组合 70">
              <a:extLst>
                <a:ext uri="{FF2B5EF4-FFF2-40B4-BE49-F238E27FC236}">
                  <a16:creationId xmlns:a16="http://schemas.microsoft.com/office/drawing/2014/main" id="{C6EFBE87-9909-4023-A2D9-F66A4C839214}"/>
                </a:ext>
              </a:extLst>
            </p:cNvPr>
            <p:cNvGrpSpPr>
              <a:grpSpLocks noChangeAspect="1"/>
            </p:cNvGrpSpPr>
            <p:nvPr/>
          </p:nvGrpSpPr>
          <p:grpSpPr>
            <a:xfrm>
              <a:off x="2601128" y="4177112"/>
              <a:ext cx="4309467" cy="2287648"/>
              <a:chOff x="2752232" y="4509119"/>
              <a:chExt cx="3695981" cy="1961984"/>
            </a:xfrm>
          </p:grpSpPr>
          <p:sp>
            <p:nvSpPr>
              <p:cNvPr id="79" name="椭圆 78">
                <a:extLst>
                  <a:ext uri="{FF2B5EF4-FFF2-40B4-BE49-F238E27FC236}">
                    <a16:creationId xmlns:a16="http://schemas.microsoft.com/office/drawing/2014/main" id="{51414B65-11EC-4D40-B3B0-65CDEA6CAD8F}"/>
                  </a:ext>
                </a:extLst>
              </p:cNvPr>
              <p:cNvSpPr/>
              <p:nvPr/>
            </p:nvSpPr>
            <p:spPr>
              <a:xfrm rot="16200000">
                <a:off x="4033395"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D1C5BF0-56E9-4B38-9306-F2663835DD8B}"/>
                  </a:ext>
                </a:extLst>
              </p:cNvPr>
              <p:cNvSpPr/>
              <p:nvPr/>
            </p:nvSpPr>
            <p:spPr>
              <a:xfrm rot="16200000">
                <a:off x="4354743"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9A1DB8B-A777-4DB4-8196-D77BF262E4F4}"/>
                  </a:ext>
                </a:extLst>
              </p:cNvPr>
              <p:cNvSpPr/>
              <p:nvPr/>
            </p:nvSpPr>
            <p:spPr>
              <a:xfrm rot="16200000">
                <a:off x="4674009"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F094D07-D896-4472-8D22-388AFD08D705}"/>
                  </a:ext>
                </a:extLst>
              </p:cNvPr>
              <p:cNvSpPr/>
              <p:nvPr/>
            </p:nvSpPr>
            <p:spPr>
              <a:xfrm rot="16200000">
                <a:off x="4993275" y="6291083"/>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FBF8BBF-E02A-4435-B802-BA9C94B236F5}"/>
                  </a:ext>
                </a:extLst>
              </p:cNvPr>
              <p:cNvSpPr/>
              <p:nvPr/>
            </p:nvSpPr>
            <p:spPr>
              <a:xfrm rot="16200000">
                <a:off x="3838747"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C7B4E6EE-AD7E-45C0-A938-5C5E2BB6628A}"/>
                  </a:ext>
                </a:extLst>
              </p:cNvPr>
              <p:cNvSpPr/>
              <p:nvPr/>
            </p:nvSpPr>
            <p:spPr>
              <a:xfrm rot="16200000">
                <a:off x="4160095"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27D7C614-77B4-4F31-9BB6-B8D21155F236}"/>
                  </a:ext>
                </a:extLst>
              </p:cNvPr>
              <p:cNvSpPr/>
              <p:nvPr/>
            </p:nvSpPr>
            <p:spPr>
              <a:xfrm rot="16200000">
                <a:off x="4479361"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C10D1179-8639-42AB-ACC9-FB8B31776E8F}"/>
                  </a:ext>
                </a:extLst>
              </p:cNvPr>
              <p:cNvSpPr/>
              <p:nvPr/>
            </p:nvSpPr>
            <p:spPr>
              <a:xfrm rot="16200000">
                <a:off x="4798627"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91983F6-1012-4F45-A196-92FAA1FDA287}"/>
                  </a:ext>
                </a:extLst>
              </p:cNvPr>
              <p:cNvSpPr/>
              <p:nvPr/>
            </p:nvSpPr>
            <p:spPr>
              <a:xfrm rot="16200000">
                <a:off x="5117893"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A155EFC7-A0A9-4EA6-8316-B3A8E8C6E7F0}"/>
                  </a:ext>
                </a:extLst>
              </p:cNvPr>
              <p:cNvSpPr/>
              <p:nvPr/>
            </p:nvSpPr>
            <p:spPr>
              <a:xfrm rot="16200000">
                <a:off x="3846086"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D1BBA9D5-45F5-4AAF-B065-CC44337444FD}"/>
                  </a:ext>
                </a:extLst>
              </p:cNvPr>
              <p:cNvSpPr/>
              <p:nvPr/>
            </p:nvSpPr>
            <p:spPr>
              <a:xfrm rot="16200000">
                <a:off x="4167434"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FBA356E9-5D2E-4FB4-A718-67C9234FCAB6}"/>
                  </a:ext>
                </a:extLst>
              </p:cNvPr>
              <p:cNvSpPr/>
              <p:nvPr/>
            </p:nvSpPr>
            <p:spPr>
              <a:xfrm rot="16200000">
                <a:off x="4486700"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F0C9657-9DB6-4C11-9138-392F9416EEA1}"/>
                  </a:ext>
                </a:extLst>
              </p:cNvPr>
              <p:cNvSpPr/>
              <p:nvPr/>
            </p:nvSpPr>
            <p:spPr>
              <a:xfrm rot="16200000">
                <a:off x="4805966"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6995BB57-8AD8-4829-858D-7EAC4C8693D4}"/>
                  </a:ext>
                </a:extLst>
              </p:cNvPr>
              <p:cNvSpPr/>
              <p:nvPr/>
            </p:nvSpPr>
            <p:spPr>
              <a:xfrm rot="16200000">
                <a:off x="5125232"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411BA906-751A-422E-85B8-F48C5F658842}"/>
                  </a:ext>
                </a:extLst>
              </p:cNvPr>
              <p:cNvSpPr/>
              <p:nvPr/>
            </p:nvSpPr>
            <p:spPr>
              <a:xfrm rot="16200000">
                <a:off x="4026106"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16B24D2-9B89-4307-BE85-464D1296A31B}"/>
                  </a:ext>
                </a:extLst>
              </p:cNvPr>
              <p:cNvSpPr/>
              <p:nvPr/>
            </p:nvSpPr>
            <p:spPr>
              <a:xfrm rot="16200000">
                <a:off x="4347454"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8764F6F-611B-4294-AAF0-6DD824B7CF90}"/>
                  </a:ext>
                </a:extLst>
              </p:cNvPr>
              <p:cNvSpPr/>
              <p:nvPr/>
            </p:nvSpPr>
            <p:spPr>
              <a:xfrm rot="16200000">
                <a:off x="4666720"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EDC564F9-24E6-45BD-B3A2-8E6FB6867261}"/>
                  </a:ext>
                </a:extLst>
              </p:cNvPr>
              <p:cNvSpPr/>
              <p:nvPr/>
            </p:nvSpPr>
            <p:spPr>
              <a:xfrm rot="16200000">
                <a:off x="4985986" y="45095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7" name="直接箭头连接符 96">
                <a:extLst>
                  <a:ext uri="{FF2B5EF4-FFF2-40B4-BE49-F238E27FC236}">
                    <a16:creationId xmlns:a16="http://schemas.microsoft.com/office/drawing/2014/main" id="{B97007F2-151F-4CE2-8846-72B357F75607}"/>
                  </a:ext>
                </a:extLst>
              </p:cNvPr>
              <p:cNvCxnSpPr>
                <a:cxnSpLocks/>
                <a:stCxn id="79" idx="6"/>
                <a:endCxn id="83" idx="2"/>
              </p:cNvCxnSpPr>
              <p:nvPr/>
            </p:nvCxnSpPr>
            <p:spPr>
              <a:xfrm rot="16200000" flipV="1">
                <a:off x="3819599"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56823861-4D73-4358-8455-C1DC111A341A}"/>
                  </a:ext>
                </a:extLst>
              </p:cNvPr>
              <p:cNvCxnSpPr>
                <a:cxnSpLocks/>
                <a:stCxn id="79" idx="6"/>
                <a:endCxn id="84" idx="2"/>
              </p:cNvCxnSpPr>
              <p:nvPr/>
            </p:nvCxnSpPr>
            <p:spPr>
              <a:xfrm rot="16200000">
                <a:off x="3980273" y="6020812"/>
                <a:ext cx="412965" cy="1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9B1D29E-176A-4BF3-A881-80224BDC5848}"/>
                  </a:ext>
                </a:extLst>
              </p:cNvPr>
              <p:cNvCxnSpPr>
                <a:cxnSpLocks/>
                <a:stCxn id="80" idx="6"/>
                <a:endCxn id="84" idx="2"/>
              </p:cNvCxnSpPr>
              <p:nvPr/>
            </p:nvCxnSpPr>
            <p:spPr>
              <a:xfrm rot="16200000" flipV="1">
                <a:off x="4140946"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FA54366E-D38C-4855-8C72-38F868984E64}"/>
                  </a:ext>
                </a:extLst>
              </p:cNvPr>
              <p:cNvCxnSpPr>
                <a:cxnSpLocks/>
                <a:stCxn id="80" idx="6"/>
                <a:endCxn id="85" idx="2"/>
              </p:cNvCxnSpPr>
              <p:nvPr/>
            </p:nvCxnSpPr>
            <p:spPr>
              <a:xfrm rot="16200000">
                <a:off x="4300579" y="6021853"/>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900A30AA-5BFB-495F-A4CD-D5DC1B03FC2D}"/>
                  </a:ext>
                </a:extLst>
              </p:cNvPr>
              <p:cNvCxnSpPr>
                <a:cxnSpLocks/>
                <a:stCxn id="80" idx="6"/>
                <a:endCxn id="86" idx="2"/>
              </p:cNvCxnSpPr>
              <p:nvPr/>
            </p:nvCxnSpPr>
            <p:spPr>
              <a:xfrm rot="16200000">
                <a:off x="4460432"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B1EA20F-9957-4776-9C66-3D77F3B68632}"/>
                  </a:ext>
                </a:extLst>
              </p:cNvPr>
              <p:cNvCxnSpPr>
                <a:cxnSpLocks/>
                <a:stCxn id="80" idx="6"/>
                <a:endCxn id="87" idx="2"/>
              </p:cNvCxnSpPr>
              <p:nvPr/>
            </p:nvCxnSpPr>
            <p:spPr>
              <a:xfrm rot="16200000">
                <a:off x="4620065" y="5702806"/>
                <a:ext cx="412526" cy="76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BBE7A3-597C-4AD2-9C74-EA98BA8C2604}"/>
                  </a:ext>
                </a:extLst>
              </p:cNvPr>
              <p:cNvCxnSpPr>
                <a:cxnSpLocks/>
                <a:stCxn id="81" idx="6"/>
                <a:endCxn id="85" idx="2"/>
              </p:cNvCxnSpPr>
              <p:nvPr/>
            </p:nvCxnSpPr>
            <p:spPr>
              <a:xfrm rot="16200000" flipV="1">
                <a:off x="4460212"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1682B6-2781-4C64-82F5-E0CBB1E8095B}"/>
                  </a:ext>
                </a:extLst>
              </p:cNvPr>
              <p:cNvCxnSpPr>
                <a:cxnSpLocks/>
                <a:stCxn id="81" idx="6"/>
                <a:endCxn id="86" idx="2"/>
              </p:cNvCxnSpPr>
              <p:nvPr/>
            </p:nvCxnSpPr>
            <p:spPr>
              <a:xfrm rot="16200000">
                <a:off x="4620065" y="6022072"/>
                <a:ext cx="412526"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2C8A99E4-6726-4A77-8278-036BEB499456}"/>
                  </a:ext>
                </a:extLst>
              </p:cNvPr>
              <p:cNvCxnSpPr>
                <a:cxnSpLocks/>
                <a:stCxn id="81" idx="6"/>
                <a:endCxn id="87" idx="2"/>
              </p:cNvCxnSpPr>
              <p:nvPr/>
            </p:nvCxnSpPr>
            <p:spPr>
              <a:xfrm rot="16200000">
                <a:off x="4779698"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1DEBF127-C699-42DD-9D88-68DEC39B2359}"/>
                  </a:ext>
                </a:extLst>
              </p:cNvPr>
              <p:cNvCxnSpPr>
                <a:cxnSpLocks/>
                <a:stCxn id="82" idx="6"/>
                <a:endCxn id="86" idx="2"/>
              </p:cNvCxnSpPr>
              <p:nvPr/>
            </p:nvCxnSpPr>
            <p:spPr>
              <a:xfrm rot="16200000" flipV="1">
                <a:off x="4779479" y="5987277"/>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19ACA1C9-EA56-4166-AC04-74D1B1513E54}"/>
                  </a:ext>
                </a:extLst>
              </p:cNvPr>
              <p:cNvCxnSpPr>
                <a:cxnSpLocks/>
                <a:stCxn id="82" idx="6"/>
                <a:endCxn id="87" idx="2"/>
              </p:cNvCxnSpPr>
              <p:nvPr/>
            </p:nvCxnSpPr>
            <p:spPr>
              <a:xfrm rot="16200000">
                <a:off x="4939112" y="6022292"/>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9156394C-18F8-4E83-94F9-25EB40D4A8EA}"/>
                  </a:ext>
                </a:extLst>
              </p:cNvPr>
              <p:cNvCxnSpPr>
                <a:cxnSpLocks/>
                <a:stCxn id="82" idx="6"/>
                <a:endCxn id="84" idx="2"/>
              </p:cNvCxnSpPr>
              <p:nvPr/>
            </p:nvCxnSpPr>
            <p:spPr>
              <a:xfrm rot="16200000" flipV="1">
                <a:off x="4459993" y="5667791"/>
                <a:ext cx="413404" cy="83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8FF78456-1995-4C33-9219-EC3B5D141108}"/>
                  </a:ext>
                </a:extLst>
              </p:cNvPr>
              <p:cNvCxnSpPr>
                <a:cxnSpLocks/>
                <a:stCxn id="82" idx="6"/>
                <a:endCxn id="85" idx="2"/>
              </p:cNvCxnSpPr>
              <p:nvPr/>
            </p:nvCxnSpPr>
            <p:spPr>
              <a:xfrm rot="16200000" flipV="1">
                <a:off x="4619626" y="5827424"/>
                <a:ext cx="413404" cy="51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F039473-A510-43D7-AA96-1578700CD621}"/>
                  </a:ext>
                </a:extLst>
              </p:cNvPr>
              <p:cNvCxnSpPr>
                <a:cxnSpLocks/>
                <a:stCxn id="82" idx="6"/>
                <a:endCxn id="83" idx="2"/>
              </p:cNvCxnSpPr>
              <p:nvPr/>
            </p:nvCxnSpPr>
            <p:spPr>
              <a:xfrm flipH="1" flipV="1">
                <a:off x="3928757" y="5877679"/>
                <a:ext cx="1154528" cy="41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04ECD8D-2BDD-4614-A7DD-491332B70FBF}"/>
                  </a:ext>
                </a:extLst>
              </p:cNvPr>
              <p:cNvCxnSpPr>
                <a:cxnSpLocks/>
                <a:stCxn id="79" idx="6"/>
                <a:endCxn id="85" idx="2"/>
              </p:cNvCxnSpPr>
              <p:nvPr/>
            </p:nvCxnSpPr>
            <p:spPr>
              <a:xfrm rot="16200000">
                <a:off x="4139906" y="5861179"/>
                <a:ext cx="412965" cy="44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CCF91E4-0156-4AF9-B75B-D4FB7D3AFE80}"/>
                  </a:ext>
                </a:extLst>
              </p:cNvPr>
              <p:cNvCxnSpPr>
                <a:cxnSpLocks/>
                <a:stCxn id="79" idx="6"/>
                <a:endCxn id="87" idx="2"/>
              </p:cNvCxnSpPr>
              <p:nvPr/>
            </p:nvCxnSpPr>
            <p:spPr>
              <a:xfrm rot="16200000">
                <a:off x="4459391" y="5542132"/>
                <a:ext cx="412526" cy="108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063E772-AB58-4D61-8940-CC9CE1C9CC90}"/>
                  </a:ext>
                </a:extLst>
              </p:cNvPr>
              <p:cNvCxnSpPr>
                <a:cxnSpLocks/>
                <a:stCxn id="81" idx="6"/>
                <a:endCxn id="83" idx="2"/>
              </p:cNvCxnSpPr>
              <p:nvPr/>
            </p:nvCxnSpPr>
            <p:spPr>
              <a:xfrm rot="16200000" flipV="1">
                <a:off x="4139906" y="5666531"/>
                <a:ext cx="412965" cy="83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887680-5D5D-4C7D-91EC-114E640B2EAC}"/>
                  </a:ext>
                </a:extLst>
              </p:cNvPr>
              <p:cNvCxnSpPr>
                <a:cxnSpLocks/>
                <a:stCxn id="80" idx="6"/>
                <a:endCxn id="83" idx="2"/>
              </p:cNvCxnSpPr>
              <p:nvPr/>
            </p:nvCxnSpPr>
            <p:spPr>
              <a:xfrm rot="16200000" flipV="1">
                <a:off x="3980273" y="5826164"/>
                <a:ext cx="412965" cy="51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E496BC2C-494A-4432-A00B-DF82CFD3C51F}"/>
                  </a:ext>
                </a:extLst>
              </p:cNvPr>
              <p:cNvCxnSpPr>
                <a:cxnSpLocks/>
                <a:stCxn id="83" idx="6"/>
                <a:endCxn id="88" idx="2"/>
              </p:cNvCxnSpPr>
              <p:nvPr/>
            </p:nvCxnSpPr>
            <p:spPr>
              <a:xfrm rot="16200000">
                <a:off x="3725302"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10161498-CADA-49A2-8F1F-F0323471F7A6}"/>
                  </a:ext>
                </a:extLst>
              </p:cNvPr>
              <p:cNvCxnSpPr>
                <a:cxnSpLocks/>
                <a:stCxn id="83" idx="6"/>
                <a:endCxn id="89" idx="2"/>
              </p:cNvCxnSpPr>
              <p:nvPr/>
            </p:nvCxnSpPr>
            <p:spPr>
              <a:xfrm rot="16200000">
                <a:off x="3885976" y="5326191"/>
                <a:ext cx="414250" cy="3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43947EA-0921-46E3-BA13-141B9F575649}"/>
                  </a:ext>
                </a:extLst>
              </p:cNvPr>
              <p:cNvCxnSpPr>
                <a:cxnSpLocks/>
                <a:stCxn id="83" idx="6"/>
                <a:endCxn id="90" idx="2"/>
              </p:cNvCxnSpPr>
              <p:nvPr/>
            </p:nvCxnSpPr>
            <p:spPr>
              <a:xfrm rot="16200000">
                <a:off x="4045609" y="5166558"/>
                <a:ext cx="414250" cy="6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0714B1AE-21F3-440B-96E6-0DEFBA25B2B3}"/>
                  </a:ext>
                </a:extLst>
              </p:cNvPr>
              <p:cNvCxnSpPr>
                <a:cxnSpLocks/>
                <a:stCxn id="83" idx="6"/>
                <a:endCxn id="91" idx="2"/>
              </p:cNvCxnSpPr>
              <p:nvPr/>
            </p:nvCxnSpPr>
            <p:spPr>
              <a:xfrm rot="16200000">
                <a:off x="4205461" y="5007145"/>
                <a:ext cx="413811" cy="96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6D158064-77FE-46A4-B2D1-ABEB663140C0}"/>
                  </a:ext>
                </a:extLst>
              </p:cNvPr>
              <p:cNvCxnSpPr>
                <a:cxnSpLocks/>
                <a:stCxn id="83" idx="6"/>
                <a:endCxn id="92" idx="2"/>
              </p:cNvCxnSpPr>
              <p:nvPr/>
            </p:nvCxnSpPr>
            <p:spPr>
              <a:xfrm rot="16200000">
                <a:off x="4365094" y="4847512"/>
                <a:ext cx="413811" cy="128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B14B1F4-68AF-488A-9AD9-EF8BD6A79711}"/>
                  </a:ext>
                </a:extLst>
              </p:cNvPr>
              <p:cNvCxnSpPr>
                <a:cxnSpLocks/>
                <a:stCxn id="84" idx="6"/>
                <a:endCxn id="88" idx="2"/>
              </p:cNvCxnSpPr>
              <p:nvPr/>
            </p:nvCxnSpPr>
            <p:spPr>
              <a:xfrm rot="16200000" flipV="1">
                <a:off x="3885976" y="5333530"/>
                <a:ext cx="414250" cy="3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62F66C22-CC4C-472D-BA24-CD7A33E06089}"/>
                  </a:ext>
                </a:extLst>
              </p:cNvPr>
              <p:cNvCxnSpPr>
                <a:cxnSpLocks/>
                <a:stCxn id="84" idx="6"/>
                <a:endCxn id="89" idx="2"/>
              </p:cNvCxnSpPr>
              <p:nvPr/>
            </p:nvCxnSpPr>
            <p:spPr>
              <a:xfrm rot="16200000">
                <a:off x="4046649"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2AB8F88-0BEF-4A09-A28E-F174C6DF7BDB}"/>
                  </a:ext>
                </a:extLst>
              </p:cNvPr>
              <p:cNvCxnSpPr>
                <a:cxnSpLocks/>
                <a:stCxn id="84" idx="6"/>
                <a:endCxn id="90" idx="2"/>
              </p:cNvCxnSpPr>
              <p:nvPr/>
            </p:nvCxnSpPr>
            <p:spPr>
              <a:xfrm rot="16200000">
                <a:off x="4206282" y="5327232"/>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792F346-771B-4C0A-AB20-AC1B9CEE00F7}"/>
                  </a:ext>
                </a:extLst>
              </p:cNvPr>
              <p:cNvCxnSpPr>
                <a:cxnSpLocks/>
                <a:stCxn id="84" idx="6"/>
                <a:endCxn id="91" idx="2"/>
              </p:cNvCxnSpPr>
              <p:nvPr/>
            </p:nvCxnSpPr>
            <p:spPr>
              <a:xfrm rot="16200000">
                <a:off x="4366135"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5CA991FB-7A2B-45C8-A443-A687F657755B}"/>
                  </a:ext>
                </a:extLst>
              </p:cNvPr>
              <p:cNvCxnSpPr>
                <a:cxnSpLocks/>
                <a:stCxn id="84" idx="6"/>
                <a:endCxn id="92" idx="2"/>
              </p:cNvCxnSpPr>
              <p:nvPr/>
            </p:nvCxnSpPr>
            <p:spPr>
              <a:xfrm rot="16200000">
                <a:off x="4525768" y="5008185"/>
                <a:ext cx="413811" cy="96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51D9DF5-1C21-4AD7-9BA2-2799BDFD08E4}"/>
                  </a:ext>
                </a:extLst>
              </p:cNvPr>
              <p:cNvCxnSpPr>
                <a:cxnSpLocks/>
                <a:stCxn id="85" idx="6"/>
                <a:endCxn id="88" idx="2"/>
              </p:cNvCxnSpPr>
              <p:nvPr/>
            </p:nvCxnSpPr>
            <p:spPr>
              <a:xfrm rot="16200000" flipV="1">
                <a:off x="4045609" y="5173897"/>
                <a:ext cx="414250" cy="63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4361C502-FFFA-4247-BA31-359C4286B7C0}"/>
                  </a:ext>
                </a:extLst>
              </p:cNvPr>
              <p:cNvCxnSpPr>
                <a:cxnSpLocks/>
                <a:stCxn id="85" idx="6"/>
                <a:endCxn id="89" idx="2"/>
              </p:cNvCxnSpPr>
              <p:nvPr/>
            </p:nvCxnSpPr>
            <p:spPr>
              <a:xfrm rot="16200000" flipV="1">
                <a:off x="4206282" y="5334571"/>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8D6F2C8-D7EF-4F0E-B378-48A6989304C6}"/>
                  </a:ext>
                </a:extLst>
              </p:cNvPr>
              <p:cNvCxnSpPr>
                <a:cxnSpLocks/>
                <a:stCxn id="85" idx="6"/>
                <a:endCxn id="90" idx="2"/>
              </p:cNvCxnSpPr>
              <p:nvPr/>
            </p:nvCxnSpPr>
            <p:spPr>
              <a:xfrm rot="16200000">
                <a:off x="4365915"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D9D98B29-C382-4478-91E1-80D8D8C02573}"/>
                  </a:ext>
                </a:extLst>
              </p:cNvPr>
              <p:cNvCxnSpPr>
                <a:cxnSpLocks/>
                <a:stCxn id="85" idx="6"/>
                <a:endCxn id="91" idx="2"/>
              </p:cNvCxnSpPr>
              <p:nvPr/>
            </p:nvCxnSpPr>
            <p:spPr>
              <a:xfrm rot="16200000">
                <a:off x="4525768" y="5327451"/>
                <a:ext cx="413811"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E0E9EEE-00EA-4030-9BA6-755A55A196CE}"/>
                  </a:ext>
                </a:extLst>
              </p:cNvPr>
              <p:cNvCxnSpPr>
                <a:cxnSpLocks/>
                <a:stCxn id="85" idx="6"/>
                <a:endCxn id="92" idx="2"/>
              </p:cNvCxnSpPr>
              <p:nvPr/>
            </p:nvCxnSpPr>
            <p:spPr>
              <a:xfrm rot="16200000">
                <a:off x="4685401"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CBE0CC4F-180C-4F58-9EEE-D763BB71C953}"/>
                  </a:ext>
                </a:extLst>
              </p:cNvPr>
              <p:cNvCxnSpPr>
                <a:cxnSpLocks/>
                <a:stCxn id="86" idx="6"/>
                <a:endCxn id="88" idx="2"/>
              </p:cNvCxnSpPr>
              <p:nvPr/>
            </p:nvCxnSpPr>
            <p:spPr>
              <a:xfrm rot="16200000" flipV="1">
                <a:off x="4205022" y="5014484"/>
                <a:ext cx="414689" cy="95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E673302E-1030-4093-B104-0E6854F02235}"/>
                  </a:ext>
                </a:extLst>
              </p:cNvPr>
              <p:cNvCxnSpPr>
                <a:cxnSpLocks/>
                <a:stCxn id="86" idx="6"/>
                <a:endCxn id="89" idx="2"/>
              </p:cNvCxnSpPr>
              <p:nvPr/>
            </p:nvCxnSpPr>
            <p:spPr>
              <a:xfrm rot="16200000" flipV="1">
                <a:off x="4365696"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964774C8-96D4-41F5-9D61-E1CBBA6E3DB9}"/>
                  </a:ext>
                </a:extLst>
              </p:cNvPr>
              <p:cNvCxnSpPr>
                <a:cxnSpLocks/>
                <a:stCxn id="86" idx="6"/>
                <a:endCxn id="90" idx="2"/>
              </p:cNvCxnSpPr>
              <p:nvPr/>
            </p:nvCxnSpPr>
            <p:spPr>
              <a:xfrm rot="16200000" flipV="1">
                <a:off x="4525329" y="5334790"/>
                <a:ext cx="414689"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1D55E3A7-D322-42A4-8158-87EB52B788F7}"/>
                  </a:ext>
                </a:extLst>
              </p:cNvPr>
              <p:cNvCxnSpPr>
                <a:cxnSpLocks/>
                <a:stCxn id="86" idx="6"/>
                <a:endCxn id="91" idx="2"/>
              </p:cNvCxnSpPr>
              <p:nvPr/>
            </p:nvCxnSpPr>
            <p:spPr>
              <a:xfrm rot="16200000">
                <a:off x="4685182"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6DEA831-F242-43E6-9ED4-C0133203B442}"/>
                  </a:ext>
                </a:extLst>
              </p:cNvPr>
              <p:cNvCxnSpPr>
                <a:cxnSpLocks/>
                <a:stCxn id="86" idx="6"/>
                <a:endCxn id="92" idx="2"/>
              </p:cNvCxnSpPr>
              <p:nvPr/>
            </p:nvCxnSpPr>
            <p:spPr>
              <a:xfrm rot="16200000">
                <a:off x="4844815" y="5327671"/>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5547E120-AC84-4C2F-B50E-9627015F1A53}"/>
                  </a:ext>
                </a:extLst>
              </p:cNvPr>
              <p:cNvCxnSpPr>
                <a:cxnSpLocks/>
                <a:stCxn id="87" idx="6"/>
                <a:endCxn id="90" idx="2"/>
              </p:cNvCxnSpPr>
              <p:nvPr/>
            </p:nvCxnSpPr>
            <p:spPr>
              <a:xfrm rot="16200000" flipV="1">
                <a:off x="4684962"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4ED70643-73FA-492E-AF59-D6EE4320BEB4}"/>
                  </a:ext>
                </a:extLst>
              </p:cNvPr>
              <p:cNvCxnSpPr>
                <a:cxnSpLocks/>
                <a:stCxn id="87" idx="6"/>
                <a:endCxn id="91" idx="2"/>
              </p:cNvCxnSpPr>
              <p:nvPr/>
            </p:nvCxnSpPr>
            <p:spPr>
              <a:xfrm rot="16200000" flipV="1">
                <a:off x="4844815" y="5335010"/>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5B92D2B-907D-486E-8488-DBC0B013DD29}"/>
                  </a:ext>
                </a:extLst>
              </p:cNvPr>
              <p:cNvCxnSpPr>
                <a:cxnSpLocks/>
                <a:stCxn id="87" idx="6"/>
                <a:endCxn id="92" idx="2"/>
              </p:cNvCxnSpPr>
              <p:nvPr/>
            </p:nvCxnSpPr>
            <p:spPr>
              <a:xfrm rot="16200000">
                <a:off x="5004448"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BEF91DA5-6836-4D00-B4DF-F1C0624F9C52}"/>
                  </a:ext>
                </a:extLst>
              </p:cNvPr>
              <p:cNvCxnSpPr>
                <a:cxnSpLocks/>
                <a:stCxn id="87" idx="6"/>
                <a:endCxn id="88" idx="2"/>
              </p:cNvCxnSpPr>
              <p:nvPr/>
            </p:nvCxnSpPr>
            <p:spPr>
              <a:xfrm rot="16200000" flipV="1">
                <a:off x="4364655" y="4854851"/>
                <a:ext cx="414689" cy="127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637418-8ED4-47D5-A9F6-EFAF2B2ACDB2}"/>
                  </a:ext>
                </a:extLst>
              </p:cNvPr>
              <p:cNvCxnSpPr>
                <a:cxnSpLocks/>
                <a:stCxn id="88" idx="6"/>
                <a:endCxn id="93" idx="2"/>
              </p:cNvCxnSpPr>
              <p:nvPr/>
            </p:nvCxnSpPr>
            <p:spPr>
              <a:xfrm rot="16200000">
                <a:off x="3818981"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C4402FA0-2132-498B-AB40-EDF85C2057E0}"/>
                  </a:ext>
                </a:extLst>
              </p:cNvPr>
              <p:cNvCxnSpPr>
                <a:cxnSpLocks/>
                <a:stCxn id="88" idx="6"/>
                <a:endCxn id="94" idx="2"/>
              </p:cNvCxnSpPr>
              <p:nvPr/>
            </p:nvCxnSpPr>
            <p:spPr>
              <a:xfrm rot="16200000">
                <a:off x="3979655" y="4645581"/>
                <a:ext cx="414250" cy="5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9FD91B02-86C0-4F7A-98FD-AE07A86814C4}"/>
                  </a:ext>
                </a:extLst>
              </p:cNvPr>
              <p:cNvCxnSpPr>
                <a:cxnSpLocks/>
                <a:stCxn id="88" idx="6"/>
                <a:endCxn id="95" idx="2"/>
              </p:cNvCxnSpPr>
              <p:nvPr/>
            </p:nvCxnSpPr>
            <p:spPr>
              <a:xfrm rot="16200000">
                <a:off x="4139288" y="4485948"/>
                <a:ext cx="414250" cy="8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5406D8D8-6EF7-41BB-BBB1-5B1949F31C5E}"/>
                  </a:ext>
                </a:extLst>
              </p:cNvPr>
              <p:cNvCxnSpPr>
                <a:cxnSpLocks/>
                <a:stCxn id="88" idx="6"/>
                <a:endCxn id="96" idx="2"/>
              </p:cNvCxnSpPr>
              <p:nvPr/>
            </p:nvCxnSpPr>
            <p:spPr>
              <a:xfrm rot="16200000">
                <a:off x="4299141" y="4326534"/>
                <a:ext cx="413811" cy="113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F2F1BA6-DF9C-4F92-976B-072C177D423A}"/>
                  </a:ext>
                </a:extLst>
              </p:cNvPr>
              <p:cNvCxnSpPr>
                <a:cxnSpLocks/>
                <a:stCxn id="89" idx="6"/>
                <a:endCxn id="93" idx="2"/>
              </p:cNvCxnSpPr>
              <p:nvPr/>
            </p:nvCxnSpPr>
            <p:spPr>
              <a:xfrm rot="16200000" flipV="1">
                <a:off x="3979655" y="4825601"/>
                <a:ext cx="414250" cy="14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760F1AF1-6323-4D16-B561-1DB94B3C5012}"/>
                  </a:ext>
                </a:extLst>
              </p:cNvPr>
              <p:cNvCxnSpPr>
                <a:cxnSpLocks/>
                <a:stCxn id="89" idx="6"/>
                <a:endCxn id="94" idx="2"/>
              </p:cNvCxnSpPr>
              <p:nvPr/>
            </p:nvCxnSpPr>
            <p:spPr>
              <a:xfrm rot="16200000">
                <a:off x="4140329"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76E23FC8-EA3D-47FC-9849-7F79A7643ED6}"/>
                  </a:ext>
                </a:extLst>
              </p:cNvPr>
              <p:cNvCxnSpPr>
                <a:cxnSpLocks/>
                <a:stCxn id="89" idx="6"/>
                <a:endCxn id="95" idx="2"/>
              </p:cNvCxnSpPr>
              <p:nvPr/>
            </p:nvCxnSpPr>
            <p:spPr>
              <a:xfrm rot="16200000">
                <a:off x="4299962" y="4646622"/>
                <a:ext cx="414250"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F884F345-0CFE-4A9D-9A21-2402BC764215}"/>
                  </a:ext>
                </a:extLst>
              </p:cNvPr>
              <p:cNvCxnSpPr>
                <a:cxnSpLocks/>
                <a:stCxn id="89" idx="6"/>
                <a:endCxn id="96" idx="2"/>
              </p:cNvCxnSpPr>
              <p:nvPr/>
            </p:nvCxnSpPr>
            <p:spPr>
              <a:xfrm rot="16200000">
                <a:off x="4459814" y="4487208"/>
                <a:ext cx="413811" cy="81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1188919E-E209-45A0-811F-75C022827D4D}"/>
                  </a:ext>
                </a:extLst>
              </p:cNvPr>
              <p:cNvCxnSpPr>
                <a:cxnSpLocks/>
                <a:stCxn id="90" idx="6"/>
                <a:endCxn id="93" idx="2"/>
              </p:cNvCxnSpPr>
              <p:nvPr/>
            </p:nvCxnSpPr>
            <p:spPr>
              <a:xfrm rot="16200000" flipV="1">
                <a:off x="4139288" y="4665968"/>
                <a:ext cx="414250" cy="46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0BECC42D-5FFF-4B6E-8D1E-74F4D23E0E8E}"/>
                  </a:ext>
                </a:extLst>
              </p:cNvPr>
              <p:cNvCxnSpPr>
                <a:cxnSpLocks/>
                <a:stCxn id="90" idx="6"/>
                <a:endCxn id="94" idx="2"/>
              </p:cNvCxnSpPr>
              <p:nvPr/>
            </p:nvCxnSpPr>
            <p:spPr>
              <a:xfrm rot="16200000" flipV="1">
                <a:off x="4299962" y="4826642"/>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197BDC56-844C-41B2-B29C-8E31B5FA6C61}"/>
                  </a:ext>
                </a:extLst>
              </p:cNvPr>
              <p:cNvCxnSpPr>
                <a:cxnSpLocks/>
                <a:stCxn id="90" idx="6"/>
                <a:endCxn id="95" idx="2"/>
              </p:cNvCxnSpPr>
              <p:nvPr/>
            </p:nvCxnSpPr>
            <p:spPr>
              <a:xfrm rot="16200000">
                <a:off x="4459595"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85CFA38-1BF3-4071-AC3D-6372C96C7A2B}"/>
                  </a:ext>
                </a:extLst>
              </p:cNvPr>
              <p:cNvCxnSpPr>
                <a:cxnSpLocks/>
                <a:stCxn id="90" idx="6"/>
                <a:endCxn id="96" idx="2"/>
              </p:cNvCxnSpPr>
              <p:nvPr/>
            </p:nvCxnSpPr>
            <p:spPr>
              <a:xfrm rot="16200000">
                <a:off x="4619448" y="4646841"/>
                <a:ext cx="413811"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607D2EA7-AF98-4FDF-BE0C-3B088CFA95E7}"/>
                  </a:ext>
                </a:extLst>
              </p:cNvPr>
              <p:cNvCxnSpPr>
                <a:cxnSpLocks/>
                <a:stCxn id="91" idx="6"/>
                <a:endCxn id="93" idx="2"/>
              </p:cNvCxnSpPr>
              <p:nvPr/>
            </p:nvCxnSpPr>
            <p:spPr>
              <a:xfrm rot="16200000" flipV="1">
                <a:off x="4298702" y="4506554"/>
                <a:ext cx="414689" cy="77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F17D84C-AB48-41A3-808A-15176C506462}"/>
                  </a:ext>
                </a:extLst>
              </p:cNvPr>
              <p:cNvCxnSpPr>
                <a:cxnSpLocks/>
                <a:stCxn id="91" idx="6"/>
                <a:endCxn id="94" idx="2"/>
              </p:cNvCxnSpPr>
              <p:nvPr/>
            </p:nvCxnSpPr>
            <p:spPr>
              <a:xfrm rot="16200000" flipV="1">
                <a:off x="4459375"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4E3ED5F1-00AE-4374-94A9-8340D504EB51}"/>
                  </a:ext>
                </a:extLst>
              </p:cNvPr>
              <p:cNvCxnSpPr>
                <a:cxnSpLocks/>
                <a:stCxn id="91" idx="6"/>
                <a:endCxn id="95" idx="2"/>
              </p:cNvCxnSpPr>
              <p:nvPr/>
            </p:nvCxnSpPr>
            <p:spPr>
              <a:xfrm rot="16200000" flipV="1">
                <a:off x="4619009" y="4826861"/>
                <a:ext cx="414689"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2612D3AA-162D-429B-B534-1CB5F6773C7A}"/>
                  </a:ext>
                </a:extLst>
              </p:cNvPr>
              <p:cNvCxnSpPr>
                <a:cxnSpLocks/>
                <a:stCxn id="91" idx="6"/>
                <a:endCxn id="96" idx="2"/>
              </p:cNvCxnSpPr>
              <p:nvPr/>
            </p:nvCxnSpPr>
            <p:spPr>
              <a:xfrm rot="16200000">
                <a:off x="4778861" y="4806694"/>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DEA3F2C1-5A08-4425-AA8B-C558A1CB06D3}"/>
                  </a:ext>
                </a:extLst>
              </p:cNvPr>
              <p:cNvCxnSpPr>
                <a:cxnSpLocks/>
                <a:stCxn id="92" idx="6"/>
              </p:cNvCxnSpPr>
              <p:nvPr/>
            </p:nvCxnSpPr>
            <p:spPr>
              <a:xfrm rot="16200000" flipV="1">
                <a:off x="4488988" y="4377574"/>
                <a:ext cx="397361" cy="105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E8FBFD28-FA4D-4EA1-9A48-DA30CF1EB679}"/>
                  </a:ext>
                </a:extLst>
              </p:cNvPr>
              <p:cNvCxnSpPr>
                <a:cxnSpLocks/>
                <a:stCxn id="92" idx="6"/>
              </p:cNvCxnSpPr>
              <p:nvPr/>
            </p:nvCxnSpPr>
            <p:spPr>
              <a:xfrm rot="16200000" flipV="1">
                <a:off x="4648621" y="4537207"/>
                <a:ext cx="397361" cy="73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7C38C59-B7A6-4432-9E4E-407EA2C8D7FD}"/>
                  </a:ext>
                </a:extLst>
              </p:cNvPr>
              <p:cNvCxnSpPr>
                <a:cxnSpLocks/>
                <a:stCxn id="92" idx="6"/>
                <a:endCxn id="95" idx="2"/>
              </p:cNvCxnSpPr>
              <p:nvPr/>
            </p:nvCxnSpPr>
            <p:spPr>
              <a:xfrm rot="16200000" flipV="1">
                <a:off x="4778642"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745EF0A1-DDC8-4998-9085-9FF88ADC5353}"/>
                  </a:ext>
                </a:extLst>
              </p:cNvPr>
              <p:cNvCxnSpPr>
                <a:cxnSpLocks/>
                <a:stCxn id="92" idx="6"/>
                <a:endCxn id="96" idx="2"/>
              </p:cNvCxnSpPr>
              <p:nvPr/>
            </p:nvCxnSpPr>
            <p:spPr>
              <a:xfrm rot="16200000" flipV="1">
                <a:off x="4938494" y="4827081"/>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7E8E3D8-F3D1-45FE-9EDE-5BB4325D22D9}"/>
                  </a:ext>
                </a:extLst>
              </p:cNvPr>
              <p:cNvCxnSpPr>
                <a:cxnSpLocks/>
                <a:stCxn id="79" idx="6"/>
                <a:endCxn id="86" idx="2"/>
              </p:cNvCxnSpPr>
              <p:nvPr/>
            </p:nvCxnSpPr>
            <p:spPr>
              <a:xfrm rot="16200000">
                <a:off x="4299758" y="5701765"/>
                <a:ext cx="412526" cy="76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F7976AAB-3D9A-4D2A-AA9E-60C452EF8180}"/>
                  </a:ext>
                </a:extLst>
              </p:cNvPr>
              <p:cNvCxnSpPr>
                <a:cxnSpLocks/>
                <a:stCxn id="87" idx="6"/>
                <a:endCxn id="89" idx="2"/>
              </p:cNvCxnSpPr>
              <p:nvPr/>
            </p:nvCxnSpPr>
            <p:spPr>
              <a:xfrm rot="16200000" flipV="1">
                <a:off x="4525329" y="5015524"/>
                <a:ext cx="414689" cy="95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D232BB03-3EFD-4B15-9210-8F4C8B1826B3}"/>
                  </a:ext>
                </a:extLst>
              </p:cNvPr>
              <p:cNvSpPr/>
              <p:nvPr/>
            </p:nvSpPr>
            <p:spPr>
              <a:xfrm rot="16200000">
                <a:off x="2752232"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2AC4F356-E229-402E-A15F-0650BEEBEF8B}"/>
                  </a:ext>
                </a:extLst>
              </p:cNvPr>
              <p:cNvSpPr/>
              <p:nvPr/>
            </p:nvSpPr>
            <p:spPr>
              <a:xfrm rot="16200000">
                <a:off x="3073580"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3AAEFC6D-F6A2-41FB-9917-D94966F6BDEC}"/>
                  </a:ext>
                </a:extLst>
              </p:cNvPr>
              <p:cNvSpPr/>
              <p:nvPr/>
            </p:nvSpPr>
            <p:spPr>
              <a:xfrm rot="16200000">
                <a:off x="3392846"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665874D7-DC21-4FC0-B2F4-E31C9815CC95}"/>
                  </a:ext>
                </a:extLst>
              </p:cNvPr>
              <p:cNvSpPr/>
              <p:nvPr/>
            </p:nvSpPr>
            <p:spPr>
              <a:xfrm rot="16200000">
                <a:off x="3712112" y="4511756"/>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EE263900-6BFA-4B21-9EB0-28F75D78441B}"/>
                  </a:ext>
                </a:extLst>
              </p:cNvPr>
              <p:cNvSpPr/>
              <p:nvPr/>
            </p:nvSpPr>
            <p:spPr>
              <a:xfrm rot="16200000">
                <a:off x="5308313"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26A4D2AD-CCE6-45EB-8386-FDA6A75B7E56}"/>
                  </a:ext>
                </a:extLst>
              </p:cNvPr>
              <p:cNvSpPr/>
              <p:nvPr/>
            </p:nvSpPr>
            <p:spPr>
              <a:xfrm rot="16200000">
                <a:off x="5629661"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E19CA6D7-DD8E-489F-A37E-24FF877B0E0C}"/>
                  </a:ext>
                </a:extLst>
              </p:cNvPr>
              <p:cNvSpPr/>
              <p:nvPr/>
            </p:nvSpPr>
            <p:spPr>
              <a:xfrm rot="16200000">
                <a:off x="5948927"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C76A5DAB-137B-462B-8C93-3A86217C39B8}"/>
                  </a:ext>
                </a:extLst>
              </p:cNvPr>
              <p:cNvSpPr/>
              <p:nvPr/>
            </p:nvSpPr>
            <p:spPr>
              <a:xfrm rot="16200000">
                <a:off x="6268193" y="450955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69" name="直接箭头连接符 168">
                <a:extLst>
                  <a:ext uri="{FF2B5EF4-FFF2-40B4-BE49-F238E27FC236}">
                    <a16:creationId xmlns:a16="http://schemas.microsoft.com/office/drawing/2014/main" id="{843B79D5-851B-4B8F-9F08-2F75338F8FF4}"/>
                  </a:ext>
                </a:extLst>
              </p:cNvPr>
              <p:cNvCxnSpPr>
                <a:stCxn id="88" idx="6"/>
                <a:endCxn id="161" idx="2"/>
              </p:cNvCxnSpPr>
              <p:nvPr/>
            </p:nvCxnSpPr>
            <p:spPr>
              <a:xfrm flipH="1" flipV="1">
                <a:off x="2842242" y="4691337"/>
                <a:ext cx="1093854"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D70D734D-B7AE-4518-B916-47C4AF79D274}"/>
                  </a:ext>
                </a:extLst>
              </p:cNvPr>
              <p:cNvCxnSpPr>
                <a:stCxn id="88" idx="6"/>
                <a:endCxn id="162" idx="2"/>
              </p:cNvCxnSpPr>
              <p:nvPr/>
            </p:nvCxnSpPr>
            <p:spPr>
              <a:xfrm flipH="1" flipV="1">
                <a:off x="3163590" y="4691337"/>
                <a:ext cx="772506"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5E57073A-5FBA-4EB2-BBF8-258BB821C824}"/>
                </a:ext>
              </a:extLst>
            </p:cNvPr>
            <p:cNvCxnSpPr>
              <a:stCxn id="88" idx="6"/>
              <a:endCxn id="163" idx="2"/>
            </p:cNvCxnSpPr>
            <p:nvPr/>
          </p:nvCxnSpPr>
          <p:spPr>
            <a:xfrm flipH="1" flipV="1">
              <a:off x="3453027" y="4389576"/>
              <a:ext cx="528472" cy="48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5BFDF44-D656-45B2-A4CD-F87E7EE5FAA5}"/>
                </a:ext>
              </a:extLst>
            </p:cNvPr>
            <p:cNvCxnSpPr>
              <a:stCxn id="88" idx="6"/>
              <a:endCxn id="164" idx="2"/>
            </p:cNvCxnSpPr>
            <p:nvPr/>
          </p:nvCxnSpPr>
          <p:spPr>
            <a:xfrm flipH="1" flipV="1">
              <a:off x="3825287" y="4390088"/>
              <a:ext cx="156212" cy="47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75F02F0-9A9F-4BB4-8B44-ACC2423237C0}"/>
                </a:ext>
              </a:extLst>
            </p:cNvPr>
            <p:cNvCxnSpPr>
              <a:stCxn id="92" idx="6"/>
              <a:endCxn id="165" idx="2"/>
            </p:cNvCxnSpPr>
            <p:nvPr/>
          </p:nvCxnSpPr>
          <p:spPr>
            <a:xfrm flipV="1">
              <a:off x="5472967" y="4387013"/>
              <a:ext cx="213470"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9ECD3BB-766C-420B-B582-4F96422F0104}"/>
                </a:ext>
              </a:extLst>
            </p:cNvPr>
            <p:cNvCxnSpPr>
              <a:stCxn id="92" idx="6"/>
              <a:endCxn id="166" idx="2"/>
            </p:cNvCxnSpPr>
            <p:nvPr/>
          </p:nvCxnSpPr>
          <p:spPr>
            <a:xfrm flipV="1">
              <a:off x="5472967" y="4387013"/>
              <a:ext cx="58815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30AADAB-5287-4BB4-A347-3D310AE9C348}"/>
                </a:ext>
              </a:extLst>
            </p:cNvPr>
            <p:cNvCxnSpPr>
              <a:stCxn id="92" idx="6"/>
              <a:endCxn id="167" idx="2"/>
            </p:cNvCxnSpPr>
            <p:nvPr/>
          </p:nvCxnSpPr>
          <p:spPr>
            <a:xfrm flipV="1">
              <a:off x="5472967" y="4387013"/>
              <a:ext cx="96041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B22A5C8-8703-4F5E-91D4-052CDA594837}"/>
                </a:ext>
              </a:extLst>
            </p:cNvPr>
            <p:cNvCxnSpPr>
              <a:stCxn id="92" idx="6"/>
              <a:endCxn id="168" idx="2"/>
            </p:cNvCxnSpPr>
            <p:nvPr/>
          </p:nvCxnSpPr>
          <p:spPr>
            <a:xfrm flipV="1">
              <a:off x="5472967" y="4387525"/>
              <a:ext cx="133267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21EF8CD-88B3-4B51-AD85-6A22E1FABB4A}"/>
                </a:ext>
              </a:extLst>
            </p:cNvPr>
            <p:cNvCxnSpPr>
              <a:cxnSpLocks/>
              <a:stCxn id="88" idx="6"/>
              <a:endCxn id="165" idx="2"/>
            </p:cNvCxnSpPr>
            <p:nvPr/>
          </p:nvCxnSpPr>
          <p:spPr>
            <a:xfrm flipV="1">
              <a:off x="3981499" y="4387013"/>
              <a:ext cx="170493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1" name="直接箭头连接符 170">
            <a:extLst>
              <a:ext uri="{FF2B5EF4-FFF2-40B4-BE49-F238E27FC236}">
                <a16:creationId xmlns:a16="http://schemas.microsoft.com/office/drawing/2014/main" id="{5D9122B4-CA5F-424F-9D0A-12D199AAA13D}"/>
              </a:ext>
            </a:extLst>
          </p:cNvPr>
          <p:cNvCxnSpPr>
            <a:cxnSpLocks/>
            <a:stCxn id="89" idx="6"/>
            <a:endCxn id="166" idx="2"/>
          </p:cNvCxnSpPr>
          <p:nvPr/>
        </p:nvCxnSpPr>
        <p:spPr>
          <a:xfrm flipV="1">
            <a:off x="5353759" y="279034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24085A7F-0D1E-4DE7-AD3B-7AE4064DF099}"/>
              </a:ext>
            </a:extLst>
          </p:cNvPr>
          <p:cNvCxnSpPr>
            <a:stCxn id="89" idx="6"/>
            <a:endCxn id="167" idx="2"/>
          </p:cNvCxnSpPr>
          <p:nvPr/>
        </p:nvCxnSpPr>
        <p:spPr>
          <a:xfrm flipV="1">
            <a:off x="5353759" y="2790342"/>
            <a:ext cx="2447549"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4E867A83-3BE4-42B7-8197-21BFB7E24578}"/>
              </a:ext>
            </a:extLst>
          </p:cNvPr>
          <p:cNvCxnSpPr>
            <a:stCxn id="89" idx="6"/>
            <a:endCxn id="168" idx="2"/>
          </p:cNvCxnSpPr>
          <p:nvPr/>
        </p:nvCxnSpPr>
        <p:spPr>
          <a:xfrm flipV="1">
            <a:off x="5353759" y="2790952"/>
            <a:ext cx="2886181" cy="57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BC08F2C0-C190-49F7-B742-12A53998D8A0}"/>
              </a:ext>
            </a:extLst>
          </p:cNvPr>
          <p:cNvCxnSpPr>
            <a:stCxn id="90" idx="6"/>
            <a:endCxn id="161" idx="2"/>
          </p:cNvCxnSpPr>
          <p:nvPr/>
        </p:nvCxnSpPr>
        <p:spPr>
          <a:xfrm flipH="1" flipV="1">
            <a:off x="3409448" y="2793394"/>
            <a:ext cx="2382943"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C0A80D76-1CF6-44FE-B5C2-E024B7549A5D}"/>
              </a:ext>
            </a:extLst>
          </p:cNvPr>
          <p:cNvCxnSpPr>
            <a:stCxn id="90" idx="6"/>
            <a:endCxn id="162" idx="2"/>
          </p:cNvCxnSpPr>
          <p:nvPr/>
        </p:nvCxnSpPr>
        <p:spPr>
          <a:xfrm flipH="1" flipV="1">
            <a:off x="3850940" y="2793394"/>
            <a:ext cx="194145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7B662303-A223-4F9A-A44D-B9377A5C6B3F}"/>
              </a:ext>
            </a:extLst>
          </p:cNvPr>
          <p:cNvCxnSpPr>
            <a:stCxn id="91" idx="6"/>
            <a:endCxn id="163" idx="2"/>
          </p:cNvCxnSpPr>
          <p:nvPr/>
        </p:nvCxnSpPr>
        <p:spPr>
          <a:xfrm flipH="1" flipV="1">
            <a:off x="4289572" y="2793394"/>
            <a:ext cx="1941450"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500803FB-E4AC-409C-99D1-260301DC996E}"/>
              </a:ext>
            </a:extLst>
          </p:cNvPr>
          <p:cNvCxnSpPr>
            <a:stCxn id="91" idx="6"/>
            <a:endCxn id="164" idx="2"/>
          </p:cNvCxnSpPr>
          <p:nvPr/>
        </p:nvCxnSpPr>
        <p:spPr>
          <a:xfrm flipH="1" flipV="1">
            <a:off x="4728203" y="2794003"/>
            <a:ext cx="1502819" cy="57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FDA1B704-92DC-4188-8656-99A4C93525B1}"/>
              </a:ext>
            </a:extLst>
          </p:cNvPr>
          <p:cNvCxnSpPr>
            <a:stCxn id="91" idx="6"/>
            <a:endCxn id="165" idx="2"/>
          </p:cNvCxnSpPr>
          <p:nvPr/>
        </p:nvCxnSpPr>
        <p:spPr>
          <a:xfrm flipV="1">
            <a:off x="6231022" y="2790342"/>
            <a:ext cx="690163"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0710BD39-8EDE-4918-BE53-289025FE318E}"/>
              </a:ext>
            </a:extLst>
          </p:cNvPr>
          <p:cNvCxnSpPr>
            <a:stCxn id="91" idx="6"/>
            <a:endCxn id="166" idx="2"/>
          </p:cNvCxnSpPr>
          <p:nvPr/>
        </p:nvCxnSpPr>
        <p:spPr>
          <a:xfrm flipV="1">
            <a:off x="6231022" y="2790342"/>
            <a:ext cx="1131655"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812F386B-147F-4519-BAB6-3EDF412C1D37}"/>
              </a:ext>
            </a:extLst>
          </p:cNvPr>
          <p:cNvCxnSpPr>
            <a:stCxn id="91" idx="6"/>
            <a:endCxn id="168" idx="2"/>
          </p:cNvCxnSpPr>
          <p:nvPr/>
        </p:nvCxnSpPr>
        <p:spPr>
          <a:xfrm flipV="1">
            <a:off x="6231022" y="279095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8A3689E2-7283-41BA-BF98-CEF37FEBA218}"/>
              </a:ext>
            </a:extLst>
          </p:cNvPr>
          <p:cNvCxnSpPr>
            <a:stCxn id="89" idx="6"/>
            <a:endCxn id="161" idx="2"/>
          </p:cNvCxnSpPr>
          <p:nvPr/>
        </p:nvCxnSpPr>
        <p:spPr>
          <a:xfrm flipH="1" flipV="1">
            <a:off x="3409448" y="2793394"/>
            <a:ext cx="194431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28BC74FE-980E-4B92-BC24-5E9FE3E5871E}"/>
              </a:ext>
            </a:extLst>
          </p:cNvPr>
          <p:cNvCxnSpPr>
            <a:stCxn id="89" idx="6"/>
            <a:endCxn id="162" idx="2"/>
          </p:cNvCxnSpPr>
          <p:nvPr/>
        </p:nvCxnSpPr>
        <p:spPr>
          <a:xfrm flipH="1" flipV="1">
            <a:off x="3850940" y="2793394"/>
            <a:ext cx="1502819"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3A3E2EF-BA35-486F-B185-ECC350797A85}"/>
              </a:ext>
            </a:extLst>
          </p:cNvPr>
          <p:cNvCxnSpPr>
            <a:stCxn id="89" idx="6"/>
            <a:endCxn id="163" idx="2"/>
          </p:cNvCxnSpPr>
          <p:nvPr/>
        </p:nvCxnSpPr>
        <p:spPr>
          <a:xfrm flipH="1" flipV="1">
            <a:off x="4289572" y="2793394"/>
            <a:ext cx="1064187"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C22B0571-C5D9-4E26-ACA6-6C12A72D3FA3}"/>
              </a:ext>
            </a:extLst>
          </p:cNvPr>
          <p:cNvCxnSpPr>
            <a:stCxn id="89" idx="6"/>
            <a:endCxn id="164" idx="2"/>
          </p:cNvCxnSpPr>
          <p:nvPr/>
        </p:nvCxnSpPr>
        <p:spPr>
          <a:xfrm flipH="1" flipV="1">
            <a:off x="4728203" y="2794003"/>
            <a:ext cx="625556" cy="57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218C800F-6202-420F-BAC1-64B6B370F39C}"/>
              </a:ext>
            </a:extLst>
          </p:cNvPr>
          <p:cNvCxnSpPr>
            <a:stCxn id="92" idx="6"/>
            <a:endCxn id="161" idx="2"/>
          </p:cNvCxnSpPr>
          <p:nvPr/>
        </p:nvCxnSpPr>
        <p:spPr>
          <a:xfrm flipH="1" flipV="1">
            <a:off x="3409448" y="2793394"/>
            <a:ext cx="3260206"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BD2898B6-7D47-468C-B5E1-D595B2E00881}"/>
              </a:ext>
            </a:extLst>
          </p:cNvPr>
          <p:cNvCxnSpPr>
            <a:stCxn id="92" idx="6"/>
            <a:endCxn id="162" idx="2"/>
          </p:cNvCxnSpPr>
          <p:nvPr/>
        </p:nvCxnSpPr>
        <p:spPr>
          <a:xfrm flipH="1" flipV="1">
            <a:off x="3850940" y="2793394"/>
            <a:ext cx="2818714"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AB87C898-D4C8-4D67-B308-F5E6C09D9517}"/>
              </a:ext>
            </a:extLst>
          </p:cNvPr>
          <p:cNvCxnSpPr>
            <a:stCxn id="29" idx="4"/>
            <a:endCxn id="163" idx="6"/>
          </p:cNvCxnSpPr>
          <p:nvPr/>
        </p:nvCxnSpPr>
        <p:spPr>
          <a:xfrm>
            <a:off x="4112857" y="2267148"/>
            <a:ext cx="176715" cy="276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77C8A3E9-883C-4783-A3F9-3B05A5C1A68A}"/>
              </a:ext>
            </a:extLst>
          </p:cNvPr>
          <p:cNvCxnSpPr>
            <a:stCxn id="43" idx="4"/>
            <a:endCxn id="166" idx="6"/>
          </p:cNvCxnSpPr>
          <p:nvPr/>
        </p:nvCxnSpPr>
        <p:spPr>
          <a:xfrm flipH="1">
            <a:off x="7362677" y="2257209"/>
            <a:ext cx="235140" cy="283184"/>
          </a:xfrm>
          <a:prstGeom prst="line">
            <a:avLst/>
          </a:prstGeom>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FECC2AE1-ECEA-4EFF-B97B-32C62B2D4C9C}"/>
              </a:ext>
            </a:extLst>
          </p:cNvPr>
          <p:cNvSpPr txBox="1"/>
          <p:nvPr/>
        </p:nvSpPr>
        <p:spPr>
          <a:xfrm>
            <a:off x="8334391" y="2506654"/>
            <a:ext cx="1031051" cy="369332"/>
          </a:xfrm>
          <a:prstGeom prst="rect">
            <a:avLst/>
          </a:prstGeom>
          <a:noFill/>
        </p:spPr>
        <p:txBody>
          <a:bodyPr wrap="none" rtlCol="0">
            <a:spAutoFit/>
          </a:bodyPr>
          <a:lstStyle/>
          <a:p>
            <a:r>
              <a:rPr lang="en-US" altLang="zh-CN" i="1" dirty="0"/>
              <a:t>K</a:t>
            </a:r>
            <a:r>
              <a:rPr lang="zh-CN" altLang="en-US" dirty="0"/>
              <a:t>个节点</a:t>
            </a:r>
          </a:p>
        </p:txBody>
      </p:sp>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D484AD70-7226-49B1-A18B-0331DF5E0727}"/>
                  </a:ext>
                </a:extLst>
              </p:cNvPr>
              <p:cNvSpPr txBox="1"/>
              <p:nvPr/>
            </p:nvSpPr>
            <p:spPr>
              <a:xfrm>
                <a:off x="322264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1</m:t>
                          </m:r>
                        </m:sub>
                      </m:sSub>
                    </m:oMath>
                  </m:oMathPara>
                </a14:m>
                <a:endParaRPr lang="zh-CN" altLang="en-US" sz="1400" dirty="0"/>
              </a:p>
            </p:txBody>
          </p:sp>
        </mc:Choice>
        <mc:Fallback xmlns="">
          <p:sp>
            <p:nvSpPr>
              <p:cNvPr id="193" name="文本框 192">
                <a:extLst>
                  <a:ext uri="{FF2B5EF4-FFF2-40B4-BE49-F238E27FC236}">
                    <a16:creationId xmlns:a16="http://schemas.microsoft.com/office/drawing/2014/main" id="{D484AD70-7226-49B1-A18B-0331DF5E0727}"/>
                  </a:ext>
                </a:extLst>
              </p:cNvPr>
              <p:cNvSpPr txBox="1">
                <a:spLocks noRot="1" noChangeAspect="1" noMove="1" noResize="1" noEditPoints="1" noAdjustHandles="1" noChangeArrowheads="1" noChangeShapeType="1" noTextEdit="1"/>
              </p:cNvSpPr>
              <p:nvPr/>
            </p:nvSpPr>
            <p:spPr>
              <a:xfrm>
                <a:off x="3222640" y="2486042"/>
                <a:ext cx="432566" cy="307777"/>
              </a:xfrm>
              <a:prstGeom prst="rect">
                <a:avLst/>
              </a:prstGeom>
              <a:blipFill>
                <a:blip r:embed="rId5"/>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a:extLst>
                  <a:ext uri="{FF2B5EF4-FFF2-40B4-BE49-F238E27FC236}">
                    <a16:creationId xmlns:a16="http://schemas.microsoft.com/office/drawing/2014/main" id="{9B122F99-6CB8-4A73-9381-1BF34010AA55}"/>
                  </a:ext>
                </a:extLst>
              </p:cNvPr>
              <p:cNvSpPr txBox="1"/>
              <p:nvPr/>
            </p:nvSpPr>
            <p:spPr>
              <a:xfrm>
                <a:off x="366330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2</m:t>
                          </m:r>
                        </m:sub>
                      </m:sSub>
                    </m:oMath>
                  </m:oMathPara>
                </a14:m>
                <a:endParaRPr lang="zh-CN" altLang="en-US" sz="1400" dirty="0"/>
              </a:p>
            </p:txBody>
          </p:sp>
        </mc:Choice>
        <mc:Fallback xmlns="">
          <p:sp>
            <p:nvSpPr>
              <p:cNvPr id="194" name="文本框 193">
                <a:extLst>
                  <a:ext uri="{FF2B5EF4-FFF2-40B4-BE49-F238E27FC236}">
                    <a16:creationId xmlns:a16="http://schemas.microsoft.com/office/drawing/2014/main" id="{9B122F99-6CB8-4A73-9381-1BF34010AA55}"/>
                  </a:ext>
                </a:extLst>
              </p:cNvPr>
              <p:cNvSpPr txBox="1">
                <a:spLocks noRot="1" noChangeAspect="1" noMove="1" noResize="1" noEditPoints="1" noAdjustHandles="1" noChangeArrowheads="1" noChangeShapeType="1" noTextEdit="1"/>
              </p:cNvSpPr>
              <p:nvPr/>
            </p:nvSpPr>
            <p:spPr>
              <a:xfrm>
                <a:off x="3663300" y="2486042"/>
                <a:ext cx="432566" cy="307777"/>
              </a:xfrm>
              <a:prstGeom prst="rect">
                <a:avLst/>
              </a:prstGeom>
              <a:blipFill>
                <a:blip r:embed="rId6"/>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a:extLst>
                  <a:ext uri="{FF2B5EF4-FFF2-40B4-BE49-F238E27FC236}">
                    <a16:creationId xmlns:a16="http://schemas.microsoft.com/office/drawing/2014/main" id="{158A231D-1FA1-4CB4-88B0-FA30DF6D2FC4}"/>
                  </a:ext>
                </a:extLst>
              </p:cNvPr>
              <p:cNvSpPr txBox="1"/>
              <p:nvPr/>
            </p:nvSpPr>
            <p:spPr>
              <a:xfrm>
                <a:off x="4084680" y="248360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3</m:t>
                          </m:r>
                        </m:sub>
                      </m:sSub>
                    </m:oMath>
                  </m:oMathPara>
                </a14:m>
                <a:endParaRPr lang="zh-CN" altLang="en-US" sz="1400" dirty="0"/>
              </a:p>
            </p:txBody>
          </p:sp>
        </mc:Choice>
        <mc:Fallback xmlns="">
          <p:sp>
            <p:nvSpPr>
              <p:cNvPr id="195" name="文本框 194">
                <a:extLst>
                  <a:ext uri="{FF2B5EF4-FFF2-40B4-BE49-F238E27FC236}">
                    <a16:creationId xmlns:a16="http://schemas.microsoft.com/office/drawing/2014/main" id="{158A231D-1FA1-4CB4-88B0-FA30DF6D2FC4}"/>
                  </a:ext>
                </a:extLst>
              </p:cNvPr>
              <p:cNvSpPr txBox="1">
                <a:spLocks noRot="1" noChangeAspect="1" noMove="1" noResize="1" noEditPoints="1" noAdjustHandles="1" noChangeArrowheads="1" noChangeShapeType="1" noTextEdit="1"/>
              </p:cNvSpPr>
              <p:nvPr/>
            </p:nvSpPr>
            <p:spPr>
              <a:xfrm>
                <a:off x="4084680" y="2483608"/>
                <a:ext cx="432566"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6" name="文本框 195">
                <a:extLst>
                  <a:ext uri="{FF2B5EF4-FFF2-40B4-BE49-F238E27FC236}">
                    <a16:creationId xmlns:a16="http://schemas.microsoft.com/office/drawing/2014/main" id="{703AD794-386E-4359-99F8-D3EBD4CE295D}"/>
                  </a:ext>
                </a:extLst>
              </p:cNvPr>
              <p:cNvSpPr txBox="1"/>
              <p:nvPr/>
            </p:nvSpPr>
            <p:spPr>
              <a:xfrm>
                <a:off x="8049653" y="248396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𝐾</m:t>
                          </m:r>
                        </m:sub>
                      </m:sSub>
                    </m:oMath>
                  </m:oMathPara>
                </a14:m>
                <a:endParaRPr lang="zh-CN" altLang="en-US" sz="1400" dirty="0"/>
              </a:p>
            </p:txBody>
          </p:sp>
        </mc:Choice>
        <mc:Fallback xmlns="">
          <p:sp>
            <p:nvSpPr>
              <p:cNvPr id="196" name="文本框 195">
                <a:extLst>
                  <a:ext uri="{FF2B5EF4-FFF2-40B4-BE49-F238E27FC236}">
                    <a16:creationId xmlns:a16="http://schemas.microsoft.com/office/drawing/2014/main" id="{703AD794-386E-4359-99F8-D3EBD4CE295D}"/>
                  </a:ext>
                </a:extLst>
              </p:cNvPr>
              <p:cNvSpPr txBox="1">
                <a:spLocks noRot="1" noChangeAspect="1" noMove="1" noResize="1" noEditPoints="1" noAdjustHandles="1" noChangeArrowheads="1" noChangeShapeType="1" noTextEdit="1"/>
              </p:cNvSpPr>
              <p:nvPr/>
            </p:nvSpPr>
            <p:spPr>
              <a:xfrm>
                <a:off x="8049653" y="2483968"/>
                <a:ext cx="432566"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a:extLst>
                  <a:ext uri="{FF2B5EF4-FFF2-40B4-BE49-F238E27FC236}">
                    <a16:creationId xmlns:a16="http://schemas.microsoft.com/office/drawing/2014/main" id="{54EEF141-084E-43EB-B498-7B28A15ED859}"/>
                  </a:ext>
                </a:extLst>
              </p:cNvPr>
              <p:cNvSpPr txBox="1"/>
              <p:nvPr/>
            </p:nvSpPr>
            <p:spPr>
              <a:xfrm>
                <a:off x="7636486" y="2499512"/>
                <a:ext cx="4325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𝐾</m:t>
                          </m:r>
                          <m:r>
                            <a:rPr lang="en-US" altLang="zh-CN" sz="1200" i="1">
                              <a:latin typeface="Cambria Math" panose="02040503050406030204" pitchFamily="18" charset="0"/>
                            </a:rPr>
                            <m:t>−1</m:t>
                          </m:r>
                        </m:sub>
                      </m:sSub>
                    </m:oMath>
                  </m:oMathPara>
                </a14:m>
                <a:endParaRPr lang="zh-CN" altLang="en-US" sz="1200" dirty="0"/>
              </a:p>
            </p:txBody>
          </p:sp>
        </mc:Choice>
        <mc:Fallback xmlns="">
          <p:sp>
            <p:nvSpPr>
              <p:cNvPr id="197" name="文本框 196">
                <a:extLst>
                  <a:ext uri="{FF2B5EF4-FFF2-40B4-BE49-F238E27FC236}">
                    <a16:creationId xmlns:a16="http://schemas.microsoft.com/office/drawing/2014/main" id="{54EEF141-084E-43EB-B498-7B28A15ED859}"/>
                  </a:ext>
                </a:extLst>
              </p:cNvPr>
              <p:cNvSpPr txBox="1">
                <a:spLocks noRot="1" noChangeAspect="1" noMove="1" noResize="1" noEditPoints="1" noAdjustHandles="1" noChangeArrowheads="1" noChangeShapeType="1" noTextEdit="1"/>
              </p:cNvSpPr>
              <p:nvPr/>
            </p:nvSpPr>
            <p:spPr>
              <a:xfrm>
                <a:off x="7636486" y="2499512"/>
                <a:ext cx="432566" cy="276999"/>
              </a:xfrm>
              <a:prstGeom prst="rect">
                <a:avLst/>
              </a:prstGeom>
              <a:blipFill>
                <a:blip r:embed="rId9"/>
                <a:stretch>
                  <a:fillRect/>
                </a:stretch>
              </a:blipFill>
            </p:spPr>
            <p:txBody>
              <a:bodyPr/>
              <a:lstStyle/>
              <a:p>
                <a:r>
                  <a:rPr lang="zh-CN" altLang="en-US">
                    <a:noFill/>
                  </a:rPr>
                  <a:t> </a:t>
                </a:r>
              </a:p>
            </p:txBody>
          </p:sp>
        </mc:Fallback>
      </mc:AlternateContent>
      <p:cxnSp>
        <p:nvCxnSpPr>
          <p:cNvPr id="201" name="直接箭头连接符 200">
            <a:extLst>
              <a:ext uri="{FF2B5EF4-FFF2-40B4-BE49-F238E27FC236}">
                <a16:creationId xmlns:a16="http://schemas.microsoft.com/office/drawing/2014/main" id="{3F614917-DA54-41F1-BC10-DC51AD2F4248}"/>
              </a:ext>
            </a:extLst>
          </p:cNvPr>
          <p:cNvCxnSpPr>
            <a:cxnSpLocks/>
          </p:cNvCxnSpPr>
          <p:nvPr/>
        </p:nvCxnSpPr>
        <p:spPr>
          <a:xfrm flipV="1">
            <a:off x="7443192" y="3314006"/>
            <a:ext cx="0" cy="1721583"/>
          </a:xfrm>
          <a:prstGeom prst="straightConnector1">
            <a:avLst/>
          </a:prstGeom>
          <a:ln w="47625" cmpd="sng">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2" name="文本框 201">
                <a:extLst>
                  <a:ext uri="{FF2B5EF4-FFF2-40B4-BE49-F238E27FC236}">
                    <a16:creationId xmlns:a16="http://schemas.microsoft.com/office/drawing/2014/main" id="{4FA42306-832E-4C84-9435-27FFFEAE5802}"/>
                  </a:ext>
                </a:extLst>
              </p:cNvPr>
              <p:cNvSpPr txBox="1"/>
              <p:nvPr/>
            </p:nvSpPr>
            <p:spPr>
              <a:xfrm>
                <a:off x="8247204" y="4847700"/>
                <a:ext cx="1883977" cy="1619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d>
                        <m:dPr>
                          <m:begChr m:val="|"/>
                          <m:ctrlPr>
                            <a:rPr lang="en-US" altLang="zh-CN" i="1">
                              <a:latin typeface="Cambria Math" panose="02040503050406030204" pitchFamily="18" charset="0"/>
                            </a:rPr>
                          </m:ctrlPr>
                        </m:dPr>
                        <m:e>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2</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d>
                        <m:dPr>
                          <m:begChr m:val="|"/>
                          <m:ctrlPr>
                            <a:rPr lang="en-US" altLang="zh-CN" i="1">
                              <a:latin typeface="Cambria Math" panose="02040503050406030204" pitchFamily="18" charset="0"/>
                            </a:rPr>
                          </m:ctrlPr>
                        </m:dPr>
                        <m:e>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3</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d>
                        <m:dPr>
                          <m:begChr m:val="|"/>
                          <m:ctrlPr>
                            <a:rPr lang="en-US" altLang="zh-CN" i="1">
                              <a:latin typeface="Cambria Math" panose="02040503050406030204" pitchFamily="18" charset="0"/>
                            </a:rPr>
                          </m:ctrlPr>
                        </m:dPr>
                        <m:e>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4</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d>
                        <m:dPr>
                          <m:begChr m:val="|"/>
                          <m:ctrlPr>
                            <a:rPr lang="en-US" altLang="zh-CN" i="1">
                              <a:latin typeface="Cambria Math" panose="02040503050406030204" pitchFamily="18" charset="0"/>
                            </a:rPr>
                          </m:ctrlPr>
                        </m:dPr>
                        <m:e>
                          <m:r>
                            <a:rPr lang="en-US" altLang="zh-CN" i="1">
                              <a:latin typeface="Cambria Math" panose="02040503050406030204" pitchFamily="18" charset="0"/>
                            </a:rPr>
                            <m:t>𝑜</m:t>
                          </m:r>
                          <m:d>
                            <m:dPr>
                              <m:ctrlPr>
                                <a:rPr lang="en-US" altLang="zh-CN" i="1">
                                  <a:latin typeface="Cambria Math" panose="02040503050406030204" pitchFamily="18" charset="0"/>
                                </a:rPr>
                              </m:ctrlPr>
                            </m:dPr>
                            <m:e>
                              <m:r>
                                <a:rPr lang="en-US" altLang="zh-CN" i="1">
                                  <a:latin typeface="Cambria Math" panose="02040503050406030204" pitchFamily="18" charset="0"/>
                                </a:rPr>
                                <m:t>4</m:t>
                              </m:r>
                            </m:e>
                          </m:d>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𝐾</m:t>
                          </m:r>
                        </m:sub>
                      </m:sSub>
                    </m:oMath>
                  </m:oMathPara>
                </a14:m>
                <a:endParaRPr lang="en-US" altLang="zh-CN" dirty="0"/>
              </a:p>
            </p:txBody>
          </p:sp>
        </mc:Choice>
        <mc:Fallback xmlns="">
          <p:sp>
            <p:nvSpPr>
              <p:cNvPr id="202" name="文本框 201">
                <a:extLst>
                  <a:ext uri="{FF2B5EF4-FFF2-40B4-BE49-F238E27FC236}">
                    <a16:creationId xmlns:a16="http://schemas.microsoft.com/office/drawing/2014/main" id="{4FA42306-832E-4C84-9435-27FFFEAE5802}"/>
                  </a:ext>
                </a:extLst>
              </p:cNvPr>
              <p:cNvSpPr txBox="1">
                <a:spLocks noRot="1" noChangeAspect="1" noMove="1" noResize="1" noEditPoints="1" noAdjustHandles="1" noChangeArrowheads="1" noChangeShapeType="1" noTextEdit="1"/>
              </p:cNvSpPr>
              <p:nvPr/>
            </p:nvSpPr>
            <p:spPr>
              <a:xfrm>
                <a:off x="8247204" y="4847700"/>
                <a:ext cx="1883977" cy="1619931"/>
              </a:xfrm>
              <a:prstGeom prst="rect">
                <a:avLst/>
              </a:prstGeom>
              <a:blipFill>
                <a:blip r:embed="rId10"/>
                <a:stretch>
                  <a:fillRect b="-1504"/>
                </a:stretch>
              </a:blipFill>
            </p:spPr>
            <p:txBody>
              <a:bodyPr/>
              <a:lstStyle/>
              <a:p>
                <a:r>
                  <a:rPr lang="zh-CN" altLang="en-US">
                    <a:noFill/>
                  </a:rPr>
                  <a:t> </a:t>
                </a:r>
              </a:p>
            </p:txBody>
          </p:sp>
        </mc:Fallback>
      </mc:AlternateContent>
      <p:sp>
        <p:nvSpPr>
          <p:cNvPr id="203" name="文本框 202">
            <a:extLst>
              <a:ext uri="{FF2B5EF4-FFF2-40B4-BE49-F238E27FC236}">
                <a16:creationId xmlns:a16="http://schemas.microsoft.com/office/drawing/2014/main" id="{D6017DA7-E557-48B8-AF06-ABBAAC922053}"/>
              </a:ext>
            </a:extLst>
          </p:cNvPr>
          <p:cNvSpPr txBox="1"/>
          <p:nvPr/>
        </p:nvSpPr>
        <p:spPr>
          <a:xfrm>
            <a:off x="8233380" y="4548747"/>
            <a:ext cx="1005403" cy="338554"/>
          </a:xfrm>
          <a:prstGeom prst="rect">
            <a:avLst/>
          </a:prstGeom>
          <a:noFill/>
        </p:spPr>
        <p:txBody>
          <a:bodyPr wrap="none" rtlCol="0">
            <a:spAutoFit/>
          </a:bodyPr>
          <a:lstStyle/>
          <a:p>
            <a:r>
              <a:rPr lang="zh-CN" altLang="en-US" sz="1600" dirty="0"/>
              <a:t>前向输出</a:t>
            </a:r>
          </a:p>
        </p:txBody>
      </p:sp>
    </p:spTree>
    <p:custDataLst>
      <p:tags r:id="rId1"/>
    </p:custDataLst>
    <p:extLst>
      <p:ext uri="{BB962C8B-B14F-4D97-AF65-F5344CB8AC3E}">
        <p14:creationId xmlns:p14="http://schemas.microsoft.com/office/powerpoint/2010/main" val="25054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2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3BC2FB3-2B88-4181-9B51-928650F73F9E}"/>
              </a:ext>
            </a:extLst>
          </p:cNvPr>
          <p:cNvSpPr>
            <a:spLocks noGrp="1"/>
          </p:cNvSpPr>
          <p:nvPr>
            <p:ph type="title"/>
          </p:nvPr>
        </p:nvSpPr>
        <p:spPr/>
        <p:txBody>
          <a:bodyPr>
            <a:normAutofit/>
          </a:bodyPr>
          <a:lstStyle/>
          <a:p>
            <a:r>
              <a:rPr lang="en-US" altLang="zh-CN" dirty="0"/>
              <a:t>Step3: </a:t>
            </a:r>
            <a:r>
              <a:rPr lang="zh-CN" altLang="en-US" dirty="0"/>
              <a:t>反向传播优化</a:t>
            </a:r>
            <a:r>
              <a:rPr lang="en-US" altLang="zh-CN" dirty="0"/>
              <a:t>DNN-HMM</a:t>
            </a:r>
            <a:endParaRPr lang="zh-CN" altLang="en-US" dirty="0"/>
          </a:p>
        </p:txBody>
      </p:sp>
      <p:sp>
        <p:nvSpPr>
          <p:cNvPr id="9" name="文本框 8">
            <a:extLst>
              <a:ext uri="{FF2B5EF4-FFF2-40B4-BE49-F238E27FC236}">
                <a16:creationId xmlns:a16="http://schemas.microsoft.com/office/drawing/2014/main" id="{4186A257-0387-4787-A1AE-37068A872CE6}"/>
              </a:ext>
            </a:extLst>
          </p:cNvPr>
          <p:cNvSpPr txBox="1"/>
          <p:nvPr/>
        </p:nvSpPr>
        <p:spPr>
          <a:xfrm>
            <a:off x="2933114" y="5655886"/>
            <a:ext cx="1758815" cy="338554"/>
          </a:xfrm>
          <a:prstGeom prst="rect">
            <a:avLst/>
          </a:prstGeom>
          <a:noFill/>
        </p:spPr>
        <p:txBody>
          <a:bodyPr wrap="none" rtlCol="0">
            <a:spAutoFit/>
          </a:bodyPr>
          <a:lstStyle/>
          <a:p>
            <a:r>
              <a:rPr lang="zh-CN" altLang="en-US" sz="1600" dirty="0">
                <a:solidFill>
                  <a:srgbClr val="0070C0"/>
                </a:solidFill>
                <a:latin typeface="Times New Roman" panose="02020603050405020304" pitchFamily="18" charset="0"/>
                <a:cs typeface="Times New Roman" panose="02020603050405020304" pitchFamily="18" charset="0"/>
              </a:rPr>
              <a:t>输入层</a:t>
            </a:r>
            <a:r>
              <a:rPr lang="en-US" altLang="zh-CN" sz="1600" dirty="0">
                <a:solidFill>
                  <a:srgbClr val="0070C0"/>
                </a:solidFill>
                <a:latin typeface="Times New Roman" panose="02020603050405020304" pitchFamily="18" charset="0"/>
                <a:cs typeface="Times New Roman" panose="02020603050405020304" pitchFamily="18" charset="0"/>
              </a:rPr>
              <a:t>(</a:t>
            </a:r>
            <a:r>
              <a:rPr lang="zh-CN" altLang="en-US" sz="1600" dirty="0">
                <a:solidFill>
                  <a:srgbClr val="0070C0"/>
                </a:solidFill>
                <a:latin typeface="Times New Roman" panose="02020603050405020304" pitchFamily="18" charset="0"/>
                <a:cs typeface="Times New Roman" panose="02020603050405020304" pitchFamily="18" charset="0"/>
              </a:rPr>
              <a:t>声学特征</a:t>
            </a:r>
            <a:r>
              <a:rPr lang="en-US" altLang="zh-CN" sz="1600" dirty="0">
                <a:solidFill>
                  <a:srgbClr val="0070C0"/>
                </a:solidFill>
                <a:latin typeface="Times New Roman" panose="02020603050405020304" pitchFamily="18" charset="0"/>
                <a:cs typeface="Times New Roman" panose="02020603050405020304" pitchFamily="18" charset="0"/>
              </a:rPr>
              <a:t>)</a:t>
            </a:r>
            <a:endParaRPr lang="zh-CN" altLang="en-US" sz="1600" baseline="-25000" dirty="0">
              <a:solidFill>
                <a:srgbClr val="0070C0"/>
              </a:solidFill>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383DDF99-6B8F-45A3-B5C9-F3C673B2D225}"/>
              </a:ext>
            </a:extLst>
          </p:cNvPr>
          <p:cNvCxnSpPr>
            <a:cxnSpLocks/>
            <a:endCxn id="79" idx="2"/>
          </p:cNvCxnSpPr>
          <p:nvPr/>
        </p:nvCxnSpPr>
        <p:spPr>
          <a:xfrm flipV="1">
            <a:off x="4925502" y="5263902"/>
            <a:ext cx="244104"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FACA667-D454-4E7A-A491-FC9476F9B799}"/>
              </a:ext>
            </a:extLst>
          </p:cNvPr>
          <p:cNvCxnSpPr>
            <a:cxnSpLocks/>
            <a:endCxn id="80" idx="2"/>
          </p:cNvCxnSpPr>
          <p:nvPr/>
        </p:nvCxnSpPr>
        <p:spPr>
          <a:xfrm flipV="1">
            <a:off x="4925502" y="5263902"/>
            <a:ext cx="685596"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1927B6-0242-4199-ABD8-D31CBB3A1A60}"/>
              </a:ext>
            </a:extLst>
          </p:cNvPr>
          <p:cNvCxnSpPr>
            <a:cxnSpLocks/>
            <a:endCxn id="81" idx="2"/>
          </p:cNvCxnSpPr>
          <p:nvPr/>
        </p:nvCxnSpPr>
        <p:spPr>
          <a:xfrm flipV="1">
            <a:off x="4925502" y="5263902"/>
            <a:ext cx="1124228"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D8F534-EA88-4601-9A49-AD1CAA27D6B7}"/>
              </a:ext>
            </a:extLst>
          </p:cNvPr>
          <p:cNvCxnSpPr>
            <a:cxnSpLocks/>
            <a:endCxn id="82" idx="2"/>
          </p:cNvCxnSpPr>
          <p:nvPr/>
        </p:nvCxnSpPr>
        <p:spPr>
          <a:xfrm flipV="1">
            <a:off x="4925502" y="5264512"/>
            <a:ext cx="1562860"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9E204C3-0030-4D79-A161-DF2048F09828}"/>
              </a:ext>
            </a:extLst>
          </p:cNvPr>
          <p:cNvCxnSpPr>
            <a:cxnSpLocks/>
            <a:endCxn id="82" idx="2"/>
          </p:cNvCxnSpPr>
          <p:nvPr/>
        </p:nvCxnSpPr>
        <p:spPr>
          <a:xfrm flipH="1" flipV="1">
            <a:off x="6488362" y="5264512"/>
            <a:ext cx="195869"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31CB95-C643-4F8B-AD99-8D1460E68724}"/>
              </a:ext>
            </a:extLst>
          </p:cNvPr>
          <p:cNvCxnSpPr>
            <a:cxnSpLocks/>
            <a:endCxn id="80" idx="2"/>
          </p:cNvCxnSpPr>
          <p:nvPr/>
        </p:nvCxnSpPr>
        <p:spPr>
          <a:xfrm flipH="1" flipV="1">
            <a:off x="5611098" y="5263902"/>
            <a:ext cx="1073133"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EF79F8B-0EA7-43EC-B84E-A4C67A3CE115}"/>
              </a:ext>
            </a:extLst>
          </p:cNvPr>
          <p:cNvCxnSpPr>
            <a:cxnSpLocks/>
            <a:endCxn id="79" idx="2"/>
          </p:cNvCxnSpPr>
          <p:nvPr/>
        </p:nvCxnSpPr>
        <p:spPr>
          <a:xfrm flipH="1" flipV="1">
            <a:off x="5169606" y="5263902"/>
            <a:ext cx="1514625"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DD450D6-5B37-4A96-BAE6-C916405B46E3}"/>
              </a:ext>
            </a:extLst>
          </p:cNvPr>
          <p:cNvCxnSpPr>
            <a:cxnSpLocks/>
            <a:endCxn id="81" idx="2"/>
          </p:cNvCxnSpPr>
          <p:nvPr/>
        </p:nvCxnSpPr>
        <p:spPr>
          <a:xfrm flipH="1" flipV="1">
            <a:off x="6049730" y="5263902"/>
            <a:ext cx="634501" cy="428594"/>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Oval 8">
            <a:extLst>
              <a:ext uri="{FF2B5EF4-FFF2-40B4-BE49-F238E27FC236}">
                <a16:creationId xmlns:a16="http://schemas.microsoft.com/office/drawing/2014/main" id="{51930244-97DF-40FD-9D80-3900A4969E85}"/>
              </a:ext>
            </a:extLst>
          </p:cNvPr>
          <p:cNvSpPr>
            <a:spLocks noChangeArrowheads="1"/>
          </p:cNvSpPr>
          <p:nvPr/>
        </p:nvSpPr>
        <p:spPr bwMode="auto">
          <a:xfrm>
            <a:off x="2456649"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758F89DE-FE94-415E-B2E7-F2E00CF6B8F6}"/>
              </a:ext>
            </a:extLst>
          </p:cNvPr>
          <p:cNvSpPr>
            <a:spLocks noChangeAspect="1" noChangeArrowheads="1"/>
          </p:cNvSpPr>
          <p:nvPr/>
        </p:nvSpPr>
        <p:spPr bwMode="auto">
          <a:xfrm>
            <a:off x="2568413"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1A298152-8237-4691-B3EC-AC8A00B12C40}"/>
              </a:ext>
            </a:extLst>
          </p:cNvPr>
          <p:cNvSpPr>
            <a:spLocks noChangeShapeType="1"/>
          </p:cNvSpPr>
          <p:nvPr/>
        </p:nvSpPr>
        <p:spPr bwMode="auto">
          <a:xfrm flipV="1">
            <a:off x="2797565"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B92FA304-9A16-4595-96A1-008F4C4570FA}"/>
              </a:ext>
            </a:extLst>
          </p:cNvPr>
          <p:cNvSpPr>
            <a:spLocks noChangeArrowheads="1"/>
          </p:cNvSpPr>
          <p:nvPr/>
        </p:nvSpPr>
        <p:spPr bwMode="auto">
          <a:xfrm>
            <a:off x="3176729"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a:extLst>
              <a:ext uri="{FF2B5EF4-FFF2-40B4-BE49-F238E27FC236}">
                <a16:creationId xmlns:a16="http://schemas.microsoft.com/office/drawing/2014/main" id="{FC387C02-738B-4B70-AE66-8F88B06F09A9}"/>
              </a:ext>
            </a:extLst>
          </p:cNvPr>
          <p:cNvSpPr>
            <a:spLocks noChangeAspect="1" noChangeArrowheads="1"/>
          </p:cNvSpPr>
          <p:nvPr/>
        </p:nvSpPr>
        <p:spPr bwMode="auto">
          <a:xfrm>
            <a:off x="3279531"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1">
            <a:extLst>
              <a:ext uri="{FF2B5EF4-FFF2-40B4-BE49-F238E27FC236}">
                <a16:creationId xmlns:a16="http://schemas.microsoft.com/office/drawing/2014/main" id="{545BD777-A775-4D6A-A2DC-D5571854B467}"/>
              </a:ext>
            </a:extLst>
          </p:cNvPr>
          <p:cNvSpPr>
            <a:spLocks noChangeShapeType="1"/>
          </p:cNvSpPr>
          <p:nvPr/>
        </p:nvSpPr>
        <p:spPr bwMode="auto">
          <a:xfrm flipV="1">
            <a:off x="3518622"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Oval 8">
            <a:extLst>
              <a:ext uri="{FF2B5EF4-FFF2-40B4-BE49-F238E27FC236}">
                <a16:creationId xmlns:a16="http://schemas.microsoft.com/office/drawing/2014/main" id="{A561A461-E102-47E5-A823-D7486B8AFEBC}"/>
              </a:ext>
            </a:extLst>
          </p:cNvPr>
          <p:cNvSpPr>
            <a:spLocks noChangeArrowheads="1"/>
          </p:cNvSpPr>
          <p:nvPr/>
        </p:nvSpPr>
        <p:spPr bwMode="auto">
          <a:xfrm>
            <a:off x="389685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Oval 9">
            <a:extLst>
              <a:ext uri="{FF2B5EF4-FFF2-40B4-BE49-F238E27FC236}">
                <a16:creationId xmlns:a16="http://schemas.microsoft.com/office/drawing/2014/main" id="{25F82A9C-7FB2-420E-954F-1A3C6171308B}"/>
              </a:ext>
            </a:extLst>
          </p:cNvPr>
          <p:cNvSpPr>
            <a:spLocks noChangeAspect="1" noChangeArrowheads="1"/>
          </p:cNvSpPr>
          <p:nvPr/>
        </p:nvSpPr>
        <p:spPr bwMode="auto">
          <a:xfrm>
            <a:off x="4007819"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1">
            <a:extLst>
              <a:ext uri="{FF2B5EF4-FFF2-40B4-BE49-F238E27FC236}">
                <a16:creationId xmlns:a16="http://schemas.microsoft.com/office/drawing/2014/main" id="{54E410F5-6384-486B-BB74-D1A267DB7FBD}"/>
              </a:ext>
            </a:extLst>
          </p:cNvPr>
          <p:cNvSpPr>
            <a:spLocks noChangeShapeType="1"/>
          </p:cNvSpPr>
          <p:nvPr/>
        </p:nvSpPr>
        <p:spPr bwMode="auto">
          <a:xfrm flipV="1">
            <a:off x="4246910"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8">
            <a:extLst>
              <a:ext uri="{FF2B5EF4-FFF2-40B4-BE49-F238E27FC236}">
                <a16:creationId xmlns:a16="http://schemas.microsoft.com/office/drawing/2014/main" id="{D517B8DF-DC9F-41F2-AB48-2C165037C50C}"/>
              </a:ext>
            </a:extLst>
          </p:cNvPr>
          <p:cNvSpPr>
            <a:spLocks noChangeArrowheads="1"/>
          </p:cNvSpPr>
          <p:nvPr/>
        </p:nvSpPr>
        <p:spPr bwMode="auto">
          <a:xfrm>
            <a:off x="4616937"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Oval 8">
            <a:extLst>
              <a:ext uri="{FF2B5EF4-FFF2-40B4-BE49-F238E27FC236}">
                <a16:creationId xmlns:a16="http://schemas.microsoft.com/office/drawing/2014/main" id="{05B5641D-F322-4971-BD14-92446B551D19}"/>
              </a:ext>
            </a:extLst>
          </p:cNvPr>
          <p:cNvSpPr>
            <a:spLocks noChangeArrowheads="1"/>
          </p:cNvSpPr>
          <p:nvPr/>
        </p:nvSpPr>
        <p:spPr bwMode="auto">
          <a:xfrm>
            <a:off x="1736569"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Line 10">
            <a:extLst>
              <a:ext uri="{FF2B5EF4-FFF2-40B4-BE49-F238E27FC236}">
                <a16:creationId xmlns:a16="http://schemas.microsoft.com/office/drawing/2014/main" id="{547A69CF-9DAF-4117-95B0-C61CE8539641}"/>
              </a:ext>
            </a:extLst>
          </p:cNvPr>
          <p:cNvSpPr>
            <a:spLocks noChangeShapeType="1"/>
          </p:cNvSpPr>
          <p:nvPr/>
        </p:nvSpPr>
        <p:spPr bwMode="auto">
          <a:xfrm>
            <a:off x="2168617"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Line 10">
            <a:extLst>
              <a:ext uri="{FF2B5EF4-FFF2-40B4-BE49-F238E27FC236}">
                <a16:creationId xmlns:a16="http://schemas.microsoft.com/office/drawing/2014/main" id="{3C85D02D-7D29-4467-91E9-51D2B36C724B}"/>
              </a:ext>
            </a:extLst>
          </p:cNvPr>
          <p:cNvSpPr>
            <a:spLocks noChangeShapeType="1"/>
          </p:cNvSpPr>
          <p:nvPr/>
        </p:nvSpPr>
        <p:spPr bwMode="auto">
          <a:xfrm>
            <a:off x="2888697"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0">
            <a:extLst>
              <a:ext uri="{FF2B5EF4-FFF2-40B4-BE49-F238E27FC236}">
                <a16:creationId xmlns:a16="http://schemas.microsoft.com/office/drawing/2014/main" id="{0CEB0C93-3506-4331-83B6-4913F7DAF956}"/>
              </a:ext>
            </a:extLst>
          </p:cNvPr>
          <p:cNvSpPr>
            <a:spLocks noChangeShapeType="1"/>
          </p:cNvSpPr>
          <p:nvPr/>
        </p:nvSpPr>
        <p:spPr bwMode="auto">
          <a:xfrm>
            <a:off x="3608777"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Line 10">
            <a:extLst>
              <a:ext uri="{FF2B5EF4-FFF2-40B4-BE49-F238E27FC236}">
                <a16:creationId xmlns:a16="http://schemas.microsoft.com/office/drawing/2014/main" id="{AF2B5B7E-9058-4ADF-9FC0-6E935989889F}"/>
              </a:ext>
            </a:extLst>
          </p:cNvPr>
          <p:cNvSpPr>
            <a:spLocks noChangeShapeType="1"/>
          </p:cNvSpPr>
          <p:nvPr/>
        </p:nvSpPr>
        <p:spPr bwMode="auto">
          <a:xfrm>
            <a:off x="4328889"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TextBox 208">
            <a:extLst>
              <a:ext uri="{FF2B5EF4-FFF2-40B4-BE49-F238E27FC236}">
                <a16:creationId xmlns:a16="http://schemas.microsoft.com/office/drawing/2014/main" id="{DAEC56FA-8CA8-4EB9-80B1-5E944C6E7369}"/>
              </a:ext>
            </a:extLst>
          </p:cNvPr>
          <p:cNvSpPr txBox="1"/>
          <p:nvPr/>
        </p:nvSpPr>
        <p:spPr>
          <a:xfrm>
            <a:off x="2471516" y="1818382"/>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9" name="TextBox 209">
            <a:extLst>
              <a:ext uri="{FF2B5EF4-FFF2-40B4-BE49-F238E27FC236}">
                <a16:creationId xmlns:a16="http://schemas.microsoft.com/office/drawing/2014/main" id="{316AF89F-BE51-4340-93C1-3904337F882B}"/>
              </a:ext>
            </a:extLst>
          </p:cNvPr>
          <p:cNvSpPr txBox="1"/>
          <p:nvPr/>
        </p:nvSpPr>
        <p:spPr>
          <a:xfrm>
            <a:off x="3205353" y="1851930"/>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40" name="TextBox 210">
            <a:extLst>
              <a:ext uri="{FF2B5EF4-FFF2-40B4-BE49-F238E27FC236}">
                <a16:creationId xmlns:a16="http://schemas.microsoft.com/office/drawing/2014/main" id="{51A33052-A794-4092-8CFD-E5E669E82760}"/>
              </a:ext>
            </a:extLst>
          </p:cNvPr>
          <p:cNvSpPr txBox="1"/>
          <p:nvPr/>
        </p:nvSpPr>
        <p:spPr>
          <a:xfrm>
            <a:off x="3900107" y="1851930"/>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1" name="TextBox 211">
            <a:extLst>
              <a:ext uri="{FF2B5EF4-FFF2-40B4-BE49-F238E27FC236}">
                <a16:creationId xmlns:a16="http://schemas.microsoft.com/office/drawing/2014/main" id="{FCD975D8-4ABA-469D-B5C1-03962589C289}"/>
              </a:ext>
            </a:extLst>
          </p:cNvPr>
          <p:cNvSpPr txBox="1"/>
          <p:nvPr/>
        </p:nvSpPr>
        <p:spPr>
          <a:xfrm>
            <a:off x="1748827" y="182522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2" name="TextBox 212">
            <a:extLst>
              <a:ext uri="{FF2B5EF4-FFF2-40B4-BE49-F238E27FC236}">
                <a16:creationId xmlns:a16="http://schemas.microsoft.com/office/drawing/2014/main" id="{FC08727C-E8C1-45AA-9CA9-CEF44A4133E6}"/>
              </a:ext>
            </a:extLst>
          </p:cNvPr>
          <p:cNvSpPr txBox="1"/>
          <p:nvPr/>
        </p:nvSpPr>
        <p:spPr>
          <a:xfrm>
            <a:off x="4634880"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43" name="Oval 8">
            <a:extLst>
              <a:ext uri="{FF2B5EF4-FFF2-40B4-BE49-F238E27FC236}">
                <a16:creationId xmlns:a16="http://schemas.microsoft.com/office/drawing/2014/main" id="{334F40D7-D32F-43E8-A549-DEFE6F847FD0}"/>
              </a:ext>
            </a:extLst>
          </p:cNvPr>
          <p:cNvSpPr>
            <a:spLocks noChangeArrowheads="1"/>
          </p:cNvSpPr>
          <p:nvPr/>
        </p:nvSpPr>
        <p:spPr bwMode="auto">
          <a:xfrm>
            <a:off x="7381817"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6668823B-F6A4-4EAA-948E-F5FBF1D471D3}"/>
              </a:ext>
            </a:extLst>
          </p:cNvPr>
          <p:cNvSpPr>
            <a:spLocks noChangeAspect="1" noChangeArrowheads="1"/>
          </p:cNvSpPr>
          <p:nvPr/>
        </p:nvSpPr>
        <p:spPr bwMode="auto">
          <a:xfrm>
            <a:off x="7493581"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AA3595EE-35E3-4C4B-9F44-7EEC33158310}"/>
              </a:ext>
            </a:extLst>
          </p:cNvPr>
          <p:cNvSpPr>
            <a:spLocks noChangeShapeType="1"/>
          </p:cNvSpPr>
          <p:nvPr/>
        </p:nvSpPr>
        <p:spPr bwMode="auto">
          <a:xfrm flipV="1">
            <a:off x="7722733"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C50BE54C-3DD4-4E0E-9103-9BF30F0322D3}"/>
              </a:ext>
            </a:extLst>
          </p:cNvPr>
          <p:cNvSpPr>
            <a:spLocks noChangeArrowheads="1"/>
          </p:cNvSpPr>
          <p:nvPr/>
        </p:nvSpPr>
        <p:spPr bwMode="auto">
          <a:xfrm>
            <a:off x="810189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9">
            <a:extLst>
              <a:ext uri="{FF2B5EF4-FFF2-40B4-BE49-F238E27FC236}">
                <a16:creationId xmlns:a16="http://schemas.microsoft.com/office/drawing/2014/main" id="{9B0D41F8-7599-4BE5-A925-E8B4E4518816}"/>
              </a:ext>
            </a:extLst>
          </p:cNvPr>
          <p:cNvSpPr>
            <a:spLocks noChangeAspect="1" noChangeArrowheads="1"/>
          </p:cNvSpPr>
          <p:nvPr/>
        </p:nvSpPr>
        <p:spPr bwMode="auto">
          <a:xfrm>
            <a:off x="8204699"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1">
            <a:extLst>
              <a:ext uri="{FF2B5EF4-FFF2-40B4-BE49-F238E27FC236}">
                <a16:creationId xmlns:a16="http://schemas.microsoft.com/office/drawing/2014/main" id="{E9D68A5A-7F95-4A8B-AE97-8B5EF2EC518E}"/>
              </a:ext>
            </a:extLst>
          </p:cNvPr>
          <p:cNvSpPr>
            <a:spLocks noChangeShapeType="1"/>
          </p:cNvSpPr>
          <p:nvPr/>
        </p:nvSpPr>
        <p:spPr bwMode="auto">
          <a:xfrm flipV="1">
            <a:off x="8443790"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Oval 8">
            <a:extLst>
              <a:ext uri="{FF2B5EF4-FFF2-40B4-BE49-F238E27FC236}">
                <a16:creationId xmlns:a16="http://schemas.microsoft.com/office/drawing/2014/main" id="{C0DDFAC2-672E-438D-A856-415E08854506}"/>
              </a:ext>
            </a:extLst>
          </p:cNvPr>
          <p:cNvSpPr>
            <a:spLocks noChangeArrowheads="1"/>
          </p:cNvSpPr>
          <p:nvPr/>
        </p:nvSpPr>
        <p:spPr bwMode="auto">
          <a:xfrm>
            <a:off x="8822025"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9">
            <a:extLst>
              <a:ext uri="{FF2B5EF4-FFF2-40B4-BE49-F238E27FC236}">
                <a16:creationId xmlns:a16="http://schemas.microsoft.com/office/drawing/2014/main" id="{22896827-D657-421E-9E58-BAE08E803294}"/>
              </a:ext>
            </a:extLst>
          </p:cNvPr>
          <p:cNvSpPr>
            <a:spLocks noChangeAspect="1" noChangeArrowheads="1"/>
          </p:cNvSpPr>
          <p:nvPr/>
        </p:nvSpPr>
        <p:spPr bwMode="auto">
          <a:xfrm>
            <a:off x="8932987"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1">
            <a:extLst>
              <a:ext uri="{FF2B5EF4-FFF2-40B4-BE49-F238E27FC236}">
                <a16:creationId xmlns:a16="http://schemas.microsoft.com/office/drawing/2014/main" id="{9FB15357-F407-4E11-AB5D-29A5C2510290}"/>
              </a:ext>
            </a:extLst>
          </p:cNvPr>
          <p:cNvSpPr>
            <a:spLocks noChangeShapeType="1"/>
          </p:cNvSpPr>
          <p:nvPr/>
        </p:nvSpPr>
        <p:spPr bwMode="auto">
          <a:xfrm flipV="1">
            <a:off x="9172078"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21D868A8-679F-4956-8B20-99C2FA1794B2}"/>
              </a:ext>
            </a:extLst>
          </p:cNvPr>
          <p:cNvSpPr>
            <a:spLocks noChangeArrowheads="1"/>
          </p:cNvSpPr>
          <p:nvPr/>
        </p:nvSpPr>
        <p:spPr bwMode="auto">
          <a:xfrm>
            <a:off x="9542105"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8">
            <a:extLst>
              <a:ext uri="{FF2B5EF4-FFF2-40B4-BE49-F238E27FC236}">
                <a16:creationId xmlns:a16="http://schemas.microsoft.com/office/drawing/2014/main" id="{FC6EBFDA-8A21-4C32-AC38-9C2821E18D72}"/>
              </a:ext>
            </a:extLst>
          </p:cNvPr>
          <p:cNvSpPr>
            <a:spLocks noChangeArrowheads="1"/>
          </p:cNvSpPr>
          <p:nvPr/>
        </p:nvSpPr>
        <p:spPr bwMode="auto">
          <a:xfrm>
            <a:off x="6661737"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0">
            <a:extLst>
              <a:ext uri="{FF2B5EF4-FFF2-40B4-BE49-F238E27FC236}">
                <a16:creationId xmlns:a16="http://schemas.microsoft.com/office/drawing/2014/main" id="{AC6FB580-0CC4-4615-8274-B74FA3CCB5BA}"/>
              </a:ext>
            </a:extLst>
          </p:cNvPr>
          <p:cNvSpPr>
            <a:spLocks noChangeShapeType="1"/>
          </p:cNvSpPr>
          <p:nvPr/>
        </p:nvSpPr>
        <p:spPr bwMode="auto">
          <a:xfrm>
            <a:off x="7093785"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0">
            <a:extLst>
              <a:ext uri="{FF2B5EF4-FFF2-40B4-BE49-F238E27FC236}">
                <a16:creationId xmlns:a16="http://schemas.microsoft.com/office/drawing/2014/main" id="{A48F528E-51BA-4EBE-A5ED-354E511034F3}"/>
              </a:ext>
            </a:extLst>
          </p:cNvPr>
          <p:cNvSpPr>
            <a:spLocks noChangeShapeType="1"/>
          </p:cNvSpPr>
          <p:nvPr/>
        </p:nvSpPr>
        <p:spPr bwMode="auto">
          <a:xfrm>
            <a:off x="7813865"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0">
            <a:extLst>
              <a:ext uri="{FF2B5EF4-FFF2-40B4-BE49-F238E27FC236}">
                <a16:creationId xmlns:a16="http://schemas.microsoft.com/office/drawing/2014/main" id="{FD0E3B20-CFA7-43CE-8E4E-2837076EB1B4}"/>
              </a:ext>
            </a:extLst>
          </p:cNvPr>
          <p:cNvSpPr>
            <a:spLocks noChangeShapeType="1"/>
          </p:cNvSpPr>
          <p:nvPr/>
        </p:nvSpPr>
        <p:spPr bwMode="auto">
          <a:xfrm>
            <a:off x="8533945"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0">
            <a:extLst>
              <a:ext uri="{FF2B5EF4-FFF2-40B4-BE49-F238E27FC236}">
                <a16:creationId xmlns:a16="http://schemas.microsoft.com/office/drawing/2014/main" id="{016590E4-4AF2-4676-9517-042E5617527B}"/>
              </a:ext>
            </a:extLst>
          </p:cNvPr>
          <p:cNvSpPr>
            <a:spLocks noChangeShapeType="1"/>
          </p:cNvSpPr>
          <p:nvPr/>
        </p:nvSpPr>
        <p:spPr bwMode="auto">
          <a:xfrm>
            <a:off x="9254057"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TextBox 228">
            <a:extLst>
              <a:ext uri="{FF2B5EF4-FFF2-40B4-BE49-F238E27FC236}">
                <a16:creationId xmlns:a16="http://schemas.microsoft.com/office/drawing/2014/main" id="{FBA25558-1020-46D6-9CDA-0CDD645CCA7B}"/>
              </a:ext>
            </a:extLst>
          </p:cNvPr>
          <p:cNvSpPr txBox="1"/>
          <p:nvPr/>
        </p:nvSpPr>
        <p:spPr>
          <a:xfrm>
            <a:off x="7390027" y="1820031"/>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9" name="TextBox 229">
            <a:extLst>
              <a:ext uri="{FF2B5EF4-FFF2-40B4-BE49-F238E27FC236}">
                <a16:creationId xmlns:a16="http://schemas.microsoft.com/office/drawing/2014/main" id="{2A432BDE-195A-4F07-BFE4-4693508B6BBF}"/>
              </a:ext>
            </a:extLst>
          </p:cNvPr>
          <p:cNvSpPr txBox="1"/>
          <p:nvPr/>
        </p:nvSpPr>
        <p:spPr>
          <a:xfrm>
            <a:off x="8123163" y="183066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60" name="TextBox 230">
            <a:extLst>
              <a:ext uri="{FF2B5EF4-FFF2-40B4-BE49-F238E27FC236}">
                <a16:creationId xmlns:a16="http://schemas.microsoft.com/office/drawing/2014/main" id="{D2182110-376D-45B9-AC85-68B3CAED5388}"/>
              </a:ext>
            </a:extLst>
          </p:cNvPr>
          <p:cNvSpPr txBox="1"/>
          <p:nvPr/>
        </p:nvSpPr>
        <p:spPr>
          <a:xfrm>
            <a:off x="8846541" y="1841297"/>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61" name="TextBox 231">
            <a:extLst>
              <a:ext uri="{FF2B5EF4-FFF2-40B4-BE49-F238E27FC236}">
                <a16:creationId xmlns:a16="http://schemas.microsoft.com/office/drawing/2014/main" id="{49FCD287-5CEF-4822-AF8A-C4E7B8ADD3E5}"/>
              </a:ext>
            </a:extLst>
          </p:cNvPr>
          <p:cNvSpPr txBox="1"/>
          <p:nvPr/>
        </p:nvSpPr>
        <p:spPr>
          <a:xfrm>
            <a:off x="6672370" y="184129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62" name="TextBox 232">
            <a:extLst>
              <a:ext uri="{FF2B5EF4-FFF2-40B4-BE49-F238E27FC236}">
                <a16:creationId xmlns:a16="http://schemas.microsoft.com/office/drawing/2014/main" id="{9E4172A4-CB05-45A5-ABEF-BD0640242E7C}"/>
              </a:ext>
            </a:extLst>
          </p:cNvPr>
          <p:cNvSpPr txBox="1"/>
          <p:nvPr/>
        </p:nvSpPr>
        <p:spPr>
          <a:xfrm>
            <a:off x="9563222"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63" name="直接连接符 62">
            <a:extLst>
              <a:ext uri="{FF2B5EF4-FFF2-40B4-BE49-F238E27FC236}">
                <a16:creationId xmlns:a16="http://schemas.microsoft.com/office/drawing/2014/main" id="{AA83CBD9-B02A-4036-812D-6792E091B7AA}"/>
              </a:ext>
            </a:extLst>
          </p:cNvPr>
          <p:cNvCxnSpPr/>
          <p:nvPr/>
        </p:nvCxnSpPr>
        <p:spPr>
          <a:xfrm>
            <a:off x="5188927" y="2080965"/>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988D09F-C56F-4BE1-AD87-D844AAAC5D86}"/>
              </a:ext>
            </a:extLst>
          </p:cNvPr>
          <p:cNvCxnSpPr>
            <a:cxnSpLocks/>
            <a:stCxn id="23" idx="4"/>
            <a:endCxn id="161" idx="6"/>
          </p:cNvCxnSpPr>
          <p:nvPr/>
        </p:nvCxnSpPr>
        <p:spPr>
          <a:xfrm>
            <a:off x="2672649" y="2257209"/>
            <a:ext cx="736799" cy="28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0C240E7-84ED-4EFB-9E7C-050321BD58A6}"/>
              </a:ext>
            </a:extLst>
          </p:cNvPr>
          <p:cNvCxnSpPr>
            <a:cxnSpLocks/>
            <a:stCxn id="26" idx="4"/>
            <a:endCxn id="162" idx="5"/>
          </p:cNvCxnSpPr>
          <p:nvPr/>
        </p:nvCxnSpPr>
        <p:spPr>
          <a:xfrm>
            <a:off x="3392729" y="2267148"/>
            <a:ext cx="545653" cy="31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3C2D548-4753-42DA-91C2-BE3C71156E18}"/>
              </a:ext>
            </a:extLst>
          </p:cNvPr>
          <p:cNvCxnSpPr>
            <a:cxnSpLocks/>
            <a:stCxn id="168" idx="6"/>
            <a:endCxn id="49" idx="4"/>
          </p:cNvCxnSpPr>
          <p:nvPr/>
        </p:nvCxnSpPr>
        <p:spPr>
          <a:xfrm flipV="1">
            <a:off x="8239940" y="2267148"/>
            <a:ext cx="798085" cy="27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EF65457B-38C6-4678-BA72-ED064A42E87A}"/>
              </a:ext>
            </a:extLst>
          </p:cNvPr>
          <p:cNvCxnSpPr>
            <a:cxnSpLocks/>
            <a:stCxn id="167" idx="6"/>
            <a:endCxn id="46" idx="4"/>
          </p:cNvCxnSpPr>
          <p:nvPr/>
        </p:nvCxnSpPr>
        <p:spPr>
          <a:xfrm flipV="1">
            <a:off x="7801308" y="2267148"/>
            <a:ext cx="516589" cy="27324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F3F4C26-C9C3-48AF-84A1-4F30D293659A}"/>
              </a:ext>
            </a:extLst>
          </p:cNvPr>
          <p:cNvSpPr txBox="1"/>
          <p:nvPr/>
        </p:nvSpPr>
        <p:spPr>
          <a:xfrm>
            <a:off x="1826568" y="1476496"/>
            <a:ext cx="471604" cy="369332"/>
          </a:xfrm>
          <a:prstGeom prst="rect">
            <a:avLst/>
          </a:prstGeom>
          <a:noFill/>
        </p:spPr>
        <p:txBody>
          <a:bodyPr wrap="none" rtlCol="0">
            <a:spAutoFit/>
          </a:bodyPr>
          <a:lstStyle/>
          <a:p>
            <a:r>
              <a:rPr lang="en-US" altLang="zh-CN" dirty="0"/>
              <a:t>“a”</a:t>
            </a:r>
            <a:endParaRPr lang="zh-CN" altLang="en-US" dirty="0"/>
          </a:p>
        </p:txBody>
      </p:sp>
      <p:sp>
        <p:nvSpPr>
          <p:cNvPr id="69" name="文本框 68">
            <a:extLst>
              <a:ext uri="{FF2B5EF4-FFF2-40B4-BE49-F238E27FC236}">
                <a16:creationId xmlns:a16="http://schemas.microsoft.com/office/drawing/2014/main" id="{9EFA3847-A305-4F92-8D43-F21BA5C68AEC}"/>
              </a:ext>
            </a:extLst>
          </p:cNvPr>
          <p:cNvSpPr txBox="1"/>
          <p:nvPr/>
        </p:nvSpPr>
        <p:spPr>
          <a:xfrm>
            <a:off x="6815046" y="1482598"/>
            <a:ext cx="481222" cy="369332"/>
          </a:xfrm>
          <a:prstGeom prst="rect">
            <a:avLst/>
          </a:prstGeom>
          <a:noFill/>
        </p:spPr>
        <p:txBody>
          <a:bodyPr wrap="none" rtlCol="0">
            <a:spAutoFit/>
          </a:bodyPr>
          <a:lstStyle/>
          <a:p>
            <a:r>
              <a:rPr lang="en-US" altLang="zh-CN" dirty="0"/>
              <a:t>“o”</a:t>
            </a:r>
            <a:endParaRPr lang="zh-CN" altLang="en-US" dirty="0"/>
          </a:p>
        </p:txBody>
      </p:sp>
      <p:grpSp>
        <p:nvGrpSpPr>
          <p:cNvPr id="70" name="组合 69">
            <a:extLst>
              <a:ext uri="{FF2B5EF4-FFF2-40B4-BE49-F238E27FC236}">
                <a16:creationId xmlns:a16="http://schemas.microsoft.com/office/drawing/2014/main" id="{C9B8E02D-9CBF-4490-8D89-5C5C4B88D2B0}"/>
              </a:ext>
            </a:extLst>
          </p:cNvPr>
          <p:cNvGrpSpPr/>
          <p:nvPr/>
        </p:nvGrpSpPr>
        <p:grpSpPr>
          <a:xfrm>
            <a:off x="3285785" y="2540393"/>
            <a:ext cx="5077817" cy="2724119"/>
            <a:chOff x="2601128" y="4177112"/>
            <a:chExt cx="4309467" cy="2287648"/>
          </a:xfrm>
        </p:grpSpPr>
        <p:grpSp>
          <p:nvGrpSpPr>
            <p:cNvPr id="71" name="组合 70">
              <a:extLst>
                <a:ext uri="{FF2B5EF4-FFF2-40B4-BE49-F238E27FC236}">
                  <a16:creationId xmlns:a16="http://schemas.microsoft.com/office/drawing/2014/main" id="{C6EFBE87-9909-4023-A2D9-F66A4C839214}"/>
                </a:ext>
              </a:extLst>
            </p:cNvPr>
            <p:cNvGrpSpPr>
              <a:grpSpLocks noChangeAspect="1"/>
            </p:cNvGrpSpPr>
            <p:nvPr/>
          </p:nvGrpSpPr>
          <p:grpSpPr>
            <a:xfrm>
              <a:off x="2601128" y="4177112"/>
              <a:ext cx="4309467" cy="2287648"/>
              <a:chOff x="2752232" y="4509119"/>
              <a:chExt cx="3695981" cy="1961984"/>
            </a:xfrm>
          </p:grpSpPr>
          <p:sp>
            <p:nvSpPr>
              <p:cNvPr id="79" name="椭圆 78">
                <a:extLst>
                  <a:ext uri="{FF2B5EF4-FFF2-40B4-BE49-F238E27FC236}">
                    <a16:creationId xmlns:a16="http://schemas.microsoft.com/office/drawing/2014/main" id="{51414B65-11EC-4D40-B3B0-65CDEA6CAD8F}"/>
                  </a:ext>
                </a:extLst>
              </p:cNvPr>
              <p:cNvSpPr/>
              <p:nvPr/>
            </p:nvSpPr>
            <p:spPr>
              <a:xfrm rot="16200000">
                <a:off x="4033395"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D1C5BF0-56E9-4B38-9306-F2663835DD8B}"/>
                  </a:ext>
                </a:extLst>
              </p:cNvPr>
              <p:cNvSpPr/>
              <p:nvPr/>
            </p:nvSpPr>
            <p:spPr>
              <a:xfrm rot="16200000">
                <a:off x="4354743"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9A1DB8B-A777-4DB4-8196-D77BF262E4F4}"/>
                  </a:ext>
                </a:extLst>
              </p:cNvPr>
              <p:cNvSpPr/>
              <p:nvPr/>
            </p:nvSpPr>
            <p:spPr>
              <a:xfrm rot="16200000">
                <a:off x="4674009"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F094D07-D896-4472-8D22-388AFD08D705}"/>
                  </a:ext>
                </a:extLst>
              </p:cNvPr>
              <p:cNvSpPr/>
              <p:nvPr/>
            </p:nvSpPr>
            <p:spPr>
              <a:xfrm rot="16200000">
                <a:off x="4993275" y="6291083"/>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FBF8BBF-E02A-4435-B802-BA9C94B236F5}"/>
                  </a:ext>
                </a:extLst>
              </p:cNvPr>
              <p:cNvSpPr/>
              <p:nvPr/>
            </p:nvSpPr>
            <p:spPr>
              <a:xfrm rot="16200000">
                <a:off x="3838747"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C7B4E6EE-AD7E-45C0-A938-5C5E2BB6628A}"/>
                  </a:ext>
                </a:extLst>
              </p:cNvPr>
              <p:cNvSpPr/>
              <p:nvPr/>
            </p:nvSpPr>
            <p:spPr>
              <a:xfrm rot="16200000">
                <a:off x="4160095"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27D7C614-77B4-4F31-9BB6-B8D21155F236}"/>
                  </a:ext>
                </a:extLst>
              </p:cNvPr>
              <p:cNvSpPr/>
              <p:nvPr/>
            </p:nvSpPr>
            <p:spPr>
              <a:xfrm rot="16200000">
                <a:off x="4479361"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C10D1179-8639-42AB-ACC9-FB8B31776E8F}"/>
                  </a:ext>
                </a:extLst>
              </p:cNvPr>
              <p:cNvSpPr/>
              <p:nvPr/>
            </p:nvSpPr>
            <p:spPr>
              <a:xfrm rot="16200000">
                <a:off x="4798627"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91983F6-1012-4F45-A196-92FAA1FDA287}"/>
                  </a:ext>
                </a:extLst>
              </p:cNvPr>
              <p:cNvSpPr/>
              <p:nvPr/>
            </p:nvSpPr>
            <p:spPr>
              <a:xfrm rot="16200000">
                <a:off x="5117893"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A155EFC7-A0A9-4EA6-8316-B3A8E8C6E7F0}"/>
                  </a:ext>
                </a:extLst>
              </p:cNvPr>
              <p:cNvSpPr/>
              <p:nvPr/>
            </p:nvSpPr>
            <p:spPr>
              <a:xfrm rot="16200000">
                <a:off x="3846086"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D1BBA9D5-45F5-4AAF-B065-CC44337444FD}"/>
                  </a:ext>
                </a:extLst>
              </p:cNvPr>
              <p:cNvSpPr/>
              <p:nvPr/>
            </p:nvSpPr>
            <p:spPr>
              <a:xfrm rot="16200000">
                <a:off x="4167434"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FBA356E9-5D2E-4FB4-A718-67C9234FCAB6}"/>
                  </a:ext>
                </a:extLst>
              </p:cNvPr>
              <p:cNvSpPr/>
              <p:nvPr/>
            </p:nvSpPr>
            <p:spPr>
              <a:xfrm rot="16200000">
                <a:off x="4486700"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F0C9657-9DB6-4C11-9138-392F9416EEA1}"/>
                  </a:ext>
                </a:extLst>
              </p:cNvPr>
              <p:cNvSpPr/>
              <p:nvPr/>
            </p:nvSpPr>
            <p:spPr>
              <a:xfrm rot="16200000">
                <a:off x="4805966"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6995BB57-8AD8-4829-858D-7EAC4C8693D4}"/>
                  </a:ext>
                </a:extLst>
              </p:cNvPr>
              <p:cNvSpPr/>
              <p:nvPr/>
            </p:nvSpPr>
            <p:spPr>
              <a:xfrm rot="16200000">
                <a:off x="5125232"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411BA906-751A-422E-85B8-F48C5F658842}"/>
                  </a:ext>
                </a:extLst>
              </p:cNvPr>
              <p:cNvSpPr/>
              <p:nvPr/>
            </p:nvSpPr>
            <p:spPr>
              <a:xfrm rot="16200000">
                <a:off x="4026106"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16B24D2-9B89-4307-BE85-464D1296A31B}"/>
                  </a:ext>
                </a:extLst>
              </p:cNvPr>
              <p:cNvSpPr/>
              <p:nvPr/>
            </p:nvSpPr>
            <p:spPr>
              <a:xfrm rot="16200000">
                <a:off x="4347454"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8764F6F-611B-4294-AAF0-6DD824B7CF90}"/>
                  </a:ext>
                </a:extLst>
              </p:cNvPr>
              <p:cNvSpPr/>
              <p:nvPr/>
            </p:nvSpPr>
            <p:spPr>
              <a:xfrm rot="16200000">
                <a:off x="4666720"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EDC564F9-24E6-45BD-B3A2-8E6FB6867261}"/>
                  </a:ext>
                </a:extLst>
              </p:cNvPr>
              <p:cNvSpPr/>
              <p:nvPr/>
            </p:nvSpPr>
            <p:spPr>
              <a:xfrm rot="16200000">
                <a:off x="4985986" y="45095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7" name="直接箭头连接符 96">
                <a:extLst>
                  <a:ext uri="{FF2B5EF4-FFF2-40B4-BE49-F238E27FC236}">
                    <a16:creationId xmlns:a16="http://schemas.microsoft.com/office/drawing/2014/main" id="{B97007F2-151F-4CE2-8846-72B357F75607}"/>
                  </a:ext>
                </a:extLst>
              </p:cNvPr>
              <p:cNvCxnSpPr>
                <a:cxnSpLocks/>
                <a:stCxn id="79" idx="6"/>
                <a:endCxn id="83" idx="2"/>
              </p:cNvCxnSpPr>
              <p:nvPr/>
            </p:nvCxnSpPr>
            <p:spPr>
              <a:xfrm rot="16200000" flipV="1">
                <a:off x="3819599"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56823861-4D73-4358-8455-C1DC111A341A}"/>
                  </a:ext>
                </a:extLst>
              </p:cNvPr>
              <p:cNvCxnSpPr>
                <a:cxnSpLocks/>
                <a:stCxn id="79" idx="6"/>
                <a:endCxn id="84" idx="2"/>
              </p:cNvCxnSpPr>
              <p:nvPr/>
            </p:nvCxnSpPr>
            <p:spPr>
              <a:xfrm rot="16200000">
                <a:off x="3980273" y="6020812"/>
                <a:ext cx="412965" cy="1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9B1D29E-176A-4BF3-A881-80224BDC5848}"/>
                  </a:ext>
                </a:extLst>
              </p:cNvPr>
              <p:cNvCxnSpPr>
                <a:cxnSpLocks/>
                <a:stCxn id="80" idx="6"/>
                <a:endCxn id="84" idx="2"/>
              </p:cNvCxnSpPr>
              <p:nvPr/>
            </p:nvCxnSpPr>
            <p:spPr>
              <a:xfrm rot="16200000" flipV="1">
                <a:off x="4140946"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FA54366E-D38C-4855-8C72-38F868984E64}"/>
                  </a:ext>
                </a:extLst>
              </p:cNvPr>
              <p:cNvCxnSpPr>
                <a:cxnSpLocks/>
                <a:stCxn id="80" idx="6"/>
                <a:endCxn id="85" idx="2"/>
              </p:cNvCxnSpPr>
              <p:nvPr/>
            </p:nvCxnSpPr>
            <p:spPr>
              <a:xfrm rot="16200000">
                <a:off x="4300579" y="6021853"/>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900A30AA-5BFB-495F-A4CD-D5DC1B03FC2D}"/>
                  </a:ext>
                </a:extLst>
              </p:cNvPr>
              <p:cNvCxnSpPr>
                <a:cxnSpLocks/>
                <a:stCxn id="80" idx="6"/>
                <a:endCxn id="86" idx="2"/>
              </p:cNvCxnSpPr>
              <p:nvPr/>
            </p:nvCxnSpPr>
            <p:spPr>
              <a:xfrm rot="16200000">
                <a:off x="4460432"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B1EA20F-9957-4776-9C66-3D77F3B68632}"/>
                  </a:ext>
                </a:extLst>
              </p:cNvPr>
              <p:cNvCxnSpPr>
                <a:cxnSpLocks/>
                <a:stCxn id="80" idx="6"/>
                <a:endCxn id="87" idx="2"/>
              </p:cNvCxnSpPr>
              <p:nvPr/>
            </p:nvCxnSpPr>
            <p:spPr>
              <a:xfrm rot="16200000">
                <a:off x="4620065" y="5702806"/>
                <a:ext cx="412526" cy="76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BBE7A3-597C-4AD2-9C74-EA98BA8C2604}"/>
                  </a:ext>
                </a:extLst>
              </p:cNvPr>
              <p:cNvCxnSpPr>
                <a:cxnSpLocks/>
                <a:stCxn id="81" idx="6"/>
                <a:endCxn id="85" idx="2"/>
              </p:cNvCxnSpPr>
              <p:nvPr/>
            </p:nvCxnSpPr>
            <p:spPr>
              <a:xfrm rot="16200000" flipV="1">
                <a:off x="4460212"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1682B6-2781-4C64-82F5-E0CBB1E8095B}"/>
                  </a:ext>
                </a:extLst>
              </p:cNvPr>
              <p:cNvCxnSpPr>
                <a:cxnSpLocks/>
                <a:stCxn id="81" idx="6"/>
                <a:endCxn id="86" idx="2"/>
              </p:cNvCxnSpPr>
              <p:nvPr/>
            </p:nvCxnSpPr>
            <p:spPr>
              <a:xfrm rot="16200000">
                <a:off x="4620065" y="6022072"/>
                <a:ext cx="412526"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2C8A99E4-6726-4A77-8278-036BEB499456}"/>
                  </a:ext>
                </a:extLst>
              </p:cNvPr>
              <p:cNvCxnSpPr>
                <a:cxnSpLocks/>
                <a:stCxn id="81" idx="6"/>
                <a:endCxn id="87" idx="2"/>
              </p:cNvCxnSpPr>
              <p:nvPr/>
            </p:nvCxnSpPr>
            <p:spPr>
              <a:xfrm rot="16200000">
                <a:off x="4779698"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1DEBF127-C699-42DD-9D88-68DEC39B2359}"/>
                  </a:ext>
                </a:extLst>
              </p:cNvPr>
              <p:cNvCxnSpPr>
                <a:cxnSpLocks/>
                <a:stCxn id="82" idx="6"/>
                <a:endCxn id="86" idx="2"/>
              </p:cNvCxnSpPr>
              <p:nvPr/>
            </p:nvCxnSpPr>
            <p:spPr>
              <a:xfrm rot="16200000" flipV="1">
                <a:off x="4779479" y="5987277"/>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19ACA1C9-EA56-4166-AC04-74D1B1513E54}"/>
                  </a:ext>
                </a:extLst>
              </p:cNvPr>
              <p:cNvCxnSpPr>
                <a:cxnSpLocks/>
                <a:stCxn id="82" idx="6"/>
                <a:endCxn id="87" idx="2"/>
              </p:cNvCxnSpPr>
              <p:nvPr/>
            </p:nvCxnSpPr>
            <p:spPr>
              <a:xfrm rot="16200000">
                <a:off x="4939112" y="6022292"/>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9156394C-18F8-4E83-94F9-25EB40D4A8EA}"/>
                  </a:ext>
                </a:extLst>
              </p:cNvPr>
              <p:cNvCxnSpPr>
                <a:cxnSpLocks/>
                <a:stCxn id="82" idx="6"/>
                <a:endCxn id="84" idx="2"/>
              </p:cNvCxnSpPr>
              <p:nvPr/>
            </p:nvCxnSpPr>
            <p:spPr>
              <a:xfrm rot="16200000" flipV="1">
                <a:off x="4459993" y="5667791"/>
                <a:ext cx="413404" cy="83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8FF78456-1995-4C33-9219-EC3B5D141108}"/>
                  </a:ext>
                </a:extLst>
              </p:cNvPr>
              <p:cNvCxnSpPr>
                <a:cxnSpLocks/>
                <a:stCxn id="82" idx="6"/>
                <a:endCxn id="85" idx="2"/>
              </p:cNvCxnSpPr>
              <p:nvPr/>
            </p:nvCxnSpPr>
            <p:spPr>
              <a:xfrm rot="16200000" flipV="1">
                <a:off x="4619626" y="5827424"/>
                <a:ext cx="413404" cy="51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F039473-A510-43D7-AA96-1578700CD621}"/>
                  </a:ext>
                </a:extLst>
              </p:cNvPr>
              <p:cNvCxnSpPr>
                <a:cxnSpLocks/>
                <a:stCxn id="82" idx="6"/>
                <a:endCxn id="83" idx="2"/>
              </p:cNvCxnSpPr>
              <p:nvPr/>
            </p:nvCxnSpPr>
            <p:spPr>
              <a:xfrm flipH="1" flipV="1">
                <a:off x="3928757" y="5877679"/>
                <a:ext cx="1154528" cy="41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04ECD8D-2BDD-4614-A7DD-491332B70FBF}"/>
                  </a:ext>
                </a:extLst>
              </p:cNvPr>
              <p:cNvCxnSpPr>
                <a:cxnSpLocks/>
                <a:stCxn id="79" idx="6"/>
                <a:endCxn id="85" idx="2"/>
              </p:cNvCxnSpPr>
              <p:nvPr/>
            </p:nvCxnSpPr>
            <p:spPr>
              <a:xfrm rot="16200000">
                <a:off x="4139906" y="5861179"/>
                <a:ext cx="412965" cy="44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CCF91E4-0156-4AF9-B75B-D4FB7D3AFE80}"/>
                  </a:ext>
                </a:extLst>
              </p:cNvPr>
              <p:cNvCxnSpPr>
                <a:cxnSpLocks/>
                <a:stCxn id="79" idx="6"/>
                <a:endCxn id="87" idx="2"/>
              </p:cNvCxnSpPr>
              <p:nvPr/>
            </p:nvCxnSpPr>
            <p:spPr>
              <a:xfrm rot="16200000">
                <a:off x="4459391" y="5542132"/>
                <a:ext cx="412526" cy="108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063E772-AB58-4D61-8940-CC9CE1C9CC90}"/>
                  </a:ext>
                </a:extLst>
              </p:cNvPr>
              <p:cNvCxnSpPr>
                <a:cxnSpLocks/>
                <a:stCxn id="81" idx="6"/>
                <a:endCxn id="83" idx="2"/>
              </p:cNvCxnSpPr>
              <p:nvPr/>
            </p:nvCxnSpPr>
            <p:spPr>
              <a:xfrm rot="16200000" flipV="1">
                <a:off x="4139906" y="5666531"/>
                <a:ext cx="412965" cy="83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887680-5D5D-4C7D-91EC-114E640B2EAC}"/>
                  </a:ext>
                </a:extLst>
              </p:cNvPr>
              <p:cNvCxnSpPr>
                <a:cxnSpLocks/>
                <a:stCxn id="80" idx="6"/>
                <a:endCxn id="83" idx="2"/>
              </p:cNvCxnSpPr>
              <p:nvPr/>
            </p:nvCxnSpPr>
            <p:spPr>
              <a:xfrm rot="16200000" flipV="1">
                <a:off x="3980273" y="5826164"/>
                <a:ext cx="412965" cy="51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E496BC2C-494A-4432-A00B-DF82CFD3C51F}"/>
                  </a:ext>
                </a:extLst>
              </p:cNvPr>
              <p:cNvCxnSpPr>
                <a:cxnSpLocks/>
                <a:stCxn id="83" idx="6"/>
                <a:endCxn id="88" idx="2"/>
              </p:cNvCxnSpPr>
              <p:nvPr/>
            </p:nvCxnSpPr>
            <p:spPr>
              <a:xfrm rot="16200000">
                <a:off x="3725302"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10161498-CADA-49A2-8F1F-F0323471F7A6}"/>
                  </a:ext>
                </a:extLst>
              </p:cNvPr>
              <p:cNvCxnSpPr>
                <a:cxnSpLocks/>
                <a:stCxn id="83" idx="6"/>
                <a:endCxn id="89" idx="2"/>
              </p:cNvCxnSpPr>
              <p:nvPr/>
            </p:nvCxnSpPr>
            <p:spPr>
              <a:xfrm rot="16200000">
                <a:off x="3885976" y="5326191"/>
                <a:ext cx="414250" cy="3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43947EA-0921-46E3-BA13-141B9F575649}"/>
                  </a:ext>
                </a:extLst>
              </p:cNvPr>
              <p:cNvCxnSpPr>
                <a:cxnSpLocks/>
                <a:stCxn id="83" idx="6"/>
                <a:endCxn id="90" idx="2"/>
              </p:cNvCxnSpPr>
              <p:nvPr/>
            </p:nvCxnSpPr>
            <p:spPr>
              <a:xfrm rot="16200000">
                <a:off x="4045609" y="5166558"/>
                <a:ext cx="414250" cy="6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0714B1AE-21F3-440B-96E6-0DEFBA25B2B3}"/>
                  </a:ext>
                </a:extLst>
              </p:cNvPr>
              <p:cNvCxnSpPr>
                <a:cxnSpLocks/>
                <a:stCxn id="83" idx="6"/>
                <a:endCxn id="91" idx="2"/>
              </p:cNvCxnSpPr>
              <p:nvPr/>
            </p:nvCxnSpPr>
            <p:spPr>
              <a:xfrm rot="16200000">
                <a:off x="4205461" y="5007145"/>
                <a:ext cx="413811" cy="96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6D158064-77FE-46A4-B2D1-ABEB663140C0}"/>
                  </a:ext>
                </a:extLst>
              </p:cNvPr>
              <p:cNvCxnSpPr>
                <a:cxnSpLocks/>
                <a:stCxn id="83" idx="6"/>
                <a:endCxn id="92" idx="2"/>
              </p:cNvCxnSpPr>
              <p:nvPr/>
            </p:nvCxnSpPr>
            <p:spPr>
              <a:xfrm rot="16200000">
                <a:off x="4365094" y="4847512"/>
                <a:ext cx="413811" cy="128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B14B1F4-68AF-488A-9AD9-EF8BD6A79711}"/>
                  </a:ext>
                </a:extLst>
              </p:cNvPr>
              <p:cNvCxnSpPr>
                <a:cxnSpLocks/>
                <a:stCxn id="84" idx="6"/>
                <a:endCxn id="88" idx="2"/>
              </p:cNvCxnSpPr>
              <p:nvPr/>
            </p:nvCxnSpPr>
            <p:spPr>
              <a:xfrm rot="16200000" flipV="1">
                <a:off x="3885976" y="5333530"/>
                <a:ext cx="414250" cy="3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62F66C22-CC4C-472D-BA24-CD7A33E06089}"/>
                  </a:ext>
                </a:extLst>
              </p:cNvPr>
              <p:cNvCxnSpPr>
                <a:cxnSpLocks/>
                <a:stCxn id="84" idx="6"/>
                <a:endCxn id="89" idx="2"/>
              </p:cNvCxnSpPr>
              <p:nvPr/>
            </p:nvCxnSpPr>
            <p:spPr>
              <a:xfrm rot="16200000">
                <a:off x="4046649"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2AB8F88-0BEF-4A09-A28E-F174C6DF7BDB}"/>
                  </a:ext>
                </a:extLst>
              </p:cNvPr>
              <p:cNvCxnSpPr>
                <a:cxnSpLocks/>
                <a:stCxn id="84" idx="6"/>
                <a:endCxn id="90" idx="2"/>
              </p:cNvCxnSpPr>
              <p:nvPr/>
            </p:nvCxnSpPr>
            <p:spPr>
              <a:xfrm rot="16200000">
                <a:off x="4206282" y="5327232"/>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792F346-771B-4C0A-AB20-AC1B9CEE00F7}"/>
                  </a:ext>
                </a:extLst>
              </p:cNvPr>
              <p:cNvCxnSpPr>
                <a:cxnSpLocks/>
                <a:stCxn id="84" idx="6"/>
                <a:endCxn id="91" idx="2"/>
              </p:cNvCxnSpPr>
              <p:nvPr/>
            </p:nvCxnSpPr>
            <p:spPr>
              <a:xfrm rot="16200000">
                <a:off x="4366135"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5CA991FB-7A2B-45C8-A443-A687F657755B}"/>
                  </a:ext>
                </a:extLst>
              </p:cNvPr>
              <p:cNvCxnSpPr>
                <a:cxnSpLocks/>
                <a:stCxn id="84" idx="6"/>
                <a:endCxn id="92" idx="2"/>
              </p:cNvCxnSpPr>
              <p:nvPr/>
            </p:nvCxnSpPr>
            <p:spPr>
              <a:xfrm rot="16200000">
                <a:off x="4525768" y="5008185"/>
                <a:ext cx="413811" cy="96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51D9DF5-1C21-4AD7-9BA2-2799BDFD08E4}"/>
                  </a:ext>
                </a:extLst>
              </p:cNvPr>
              <p:cNvCxnSpPr>
                <a:cxnSpLocks/>
                <a:stCxn id="85" idx="6"/>
                <a:endCxn id="88" idx="2"/>
              </p:cNvCxnSpPr>
              <p:nvPr/>
            </p:nvCxnSpPr>
            <p:spPr>
              <a:xfrm rot="16200000" flipV="1">
                <a:off x="4045609" y="5173897"/>
                <a:ext cx="414250" cy="63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4361C502-FFFA-4247-BA31-359C4286B7C0}"/>
                  </a:ext>
                </a:extLst>
              </p:cNvPr>
              <p:cNvCxnSpPr>
                <a:cxnSpLocks/>
                <a:stCxn id="85" idx="6"/>
                <a:endCxn id="89" idx="2"/>
              </p:cNvCxnSpPr>
              <p:nvPr/>
            </p:nvCxnSpPr>
            <p:spPr>
              <a:xfrm rot="16200000" flipV="1">
                <a:off x="4206282" y="5334571"/>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8D6F2C8-D7EF-4F0E-B378-48A6989304C6}"/>
                  </a:ext>
                </a:extLst>
              </p:cNvPr>
              <p:cNvCxnSpPr>
                <a:cxnSpLocks/>
                <a:stCxn id="85" idx="6"/>
                <a:endCxn id="90" idx="2"/>
              </p:cNvCxnSpPr>
              <p:nvPr/>
            </p:nvCxnSpPr>
            <p:spPr>
              <a:xfrm rot="16200000">
                <a:off x="4365915"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D9D98B29-C382-4478-91E1-80D8D8C02573}"/>
                  </a:ext>
                </a:extLst>
              </p:cNvPr>
              <p:cNvCxnSpPr>
                <a:cxnSpLocks/>
                <a:stCxn id="85" idx="6"/>
                <a:endCxn id="91" idx="2"/>
              </p:cNvCxnSpPr>
              <p:nvPr/>
            </p:nvCxnSpPr>
            <p:spPr>
              <a:xfrm rot="16200000">
                <a:off x="4525768" y="5327451"/>
                <a:ext cx="413811"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E0E9EEE-00EA-4030-9BA6-755A55A196CE}"/>
                  </a:ext>
                </a:extLst>
              </p:cNvPr>
              <p:cNvCxnSpPr>
                <a:cxnSpLocks/>
                <a:stCxn id="85" idx="6"/>
                <a:endCxn id="92" idx="2"/>
              </p:cNvCxnSpPr>
              <p:nvPr/>
            </p:nvCxnSpPr>
            <p:spPr>
              <a:xfrm rot="16200000">
                <a:off x="4685401"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CBE0CC4F-180C-4F58-9EEE-D763BB71C953}"/>
                  </a:ext>
                </a:extLst>
              </p:cNvPr>
              <p:cNvCxnSpPr>
                <a:cxnSpLocks/>
                <a:stCxn id="86" idx="6"/>
                <a:endCxn id="88" idx="2"/>
              </p:cNvCxnSpPr>
              <p:nvPr/>
            </p:nvCxnSpPr>
            <p:spPr>
              <a:xfrm rot="16200000" flipV="1">
                <a:off x="4205022" y="5014484"/>
                <a:ext cx="414689" cy="95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E673302E-1030-4093-B104-0E6854F02235}"/>
                  </a:ext>
                </a:extLst>
              </p:cNvPr>
              <p:cNvCxnSpPr>
                <a:cxnSpLocks/>
                <a:stCxn id="86" idx="6"/>
                <a:endCxn id="89" idx="2"/>
              </p:cNvCxnSpPr>
              <p:nvPr/>
            </p:nvCxnSpPr>
            <p:spPr>
              <a:xfrm rot="16200000" flipV="1">
                <a:off x="4365696"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964774C8-96D4-41F5-9D61-E1CBBA6E3DB9}"/>
                  </a:ext>
                </a:extLst>
              </p:cNvPr>
              <p:cNvCxnSpPr>
                <a:cxnSpLocks/>
                <a:stCxn id="86" idx="6"/>
                <a:endCxn id="90" idx="2"/>
              </p:cNvCxnSpPr>
              <p:nvPr/>
            </p:nvCxnSpPr>
            <p:spPr>
              <a:xfrm rot="16200000" flipV="1">
                <a:off x="4525329" y="5334790"/>
                <a:ext cx="414689"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1D55E3A7-D322-42A4-8158-87EB52B788F7}"/>
                  </a:ext>
                </a:extLst>
              </p:cNvPr>
              <p:cNvCxnSpPr>
                <a:cxnSpLocks/>
                <a:stCxn id="86" idx="6"/>
                <a:endCxn id="91" idx="2"/>
              </p:cNvCxnSpPr>
              <p:nvPr/>
            </p:nvCxnSpPr>
            <p:spPr>
              <a:xfrm rot="16200000">
                <a:off x="4685182"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6DEA831-F242-43E6-9ED4-C0133203B442}"/>
                  </a:ext>
                </a:extLst>
              </p:cNvPr>
              <p:cNvCxnSpPr>
                <a:cxnSpLocks/>
                <a:stCxn id="86" idx="6"/>
                <a:endCxn id="92" idx="2"/>
              </p:cNvCxnSpPr>
              <p:nvPr/>
            </p:nvCxnSpPr>
            <p:spPr>
              <a:xfrm rot="16200000">
                <a:off x="4844815" y="5327671"/>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5547E120-AC84-4C2F-B50E-9627015F1A53}"/>
                  </a:ext>
                </a:extLst>
              </p:cNvPr>
              <p:cNvCxnSpPr>
                <a:cxnSpLocks/>
                <a:stCxn id="87" idx="6"/>
                <a:endCxn id="90" idx="2"/>
              </p:cNvCxnSpPr>
              <p:nvPr/>
            </p:nvCxnSpPr>
            <p:spPr>
              <a:xfrm rot="16200000" flipV="1">
                <a:off x="4684962"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4ED70643-73FA-492E-AF59-D6EE4320BEB4}"/>
                  </a:ext>
                </a:extLst>
              </p:cNvPr>
              <p:cNvCxnSpPr>
                <a:cxnSpLocks/>
                <a:stCxn id="87" idx="6"/>
                <a:endCxn id="91" idx="2"/>
              </p:cNvCxnSpPr>
              <p:nvPr/>
            </p:nvCxnSpPr>
            <p:spPr>
              <a:xfrm rot="16200000" flipV="1">
                <a:off x="4844815" y="5335010"/>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5B92D2B-907D-486E-8488-DBC0B013DD29}"/>
                  </a:ext>
                </a:extLst>
              </p:cNvPr>
              <p:cNvCxnSpPr>
                <a:cxnSpLocks/>
                <a:stCxn id="87" idx="6"/>
                <a:endCxn id="92" idx="2"/>
              </p:cNvCxnSpPr>
              <p:nvPr/>
            </p:nvCxnSpPr>
            <p:spPr>
              <a:xfrm rot="16200000">
                <a:off x="5004448"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BEF91DA5-6836-4D00-B4DF-F1C0624F9C52}"/>
                  </a:ext>
                </a:extLst>
              </p:cNvPr>
              <p:cNvCxnSpPr>
                <a:cxnSpLocks/>
                <a:stCxn id="87" idx="6"/>
                <a:endCxn id="88" idx="2"/>
              </p:cNvCxnSpPr>
              <p:nvPr/>
            </p:nvCxnSpPr>
            <p:spPr>
              <a:xfrm rot="16200000" flipV="1">
                <a:off x="4364655" y="4854851"/>
                <a:ext cx="414689" cy="127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637418-8ED4-47D5-A9F6-EFAF2B2ACDB2}"/>
                  </a:ext>
                </a:extLst>
              </p:cNvPr>
              <p:cNvCxnSpPr>
                <a:cxnSpLocks/>
                <a:stCxn id="88" idx="6"/>
                <a:endCxn id="93" idx="2"/>
              </p:cNvCxnSpPr>
              <p:nvPr/>
            </p:nvCxnSpPr>
            <p:spPr>
              <a:xfrm rot="16200000">
                <a:off x="3818981"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C4402FA0-2132-498B-AB40-EDF85C2057E0}"/>
                  </a:ext>
                </a:extLst>
              </p:cNvPr>
              <p:cNvCxnSpPr>
                <a:cxnSpLocks/>
                <a:stCxn id="88" idx="6"/>
                <a:endCxn id="94" idx="2"/>
              </p:cNvCxnSpPr>
              <p:nvPr/>
            </p:nvCxnSpPr>
            <p:spPr>
              <a:xfrm rot="16200000">
                <a:off x="3979655" y="4645581"/>
                <a:ext cx="414250" cy="5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9FD91B02-86C0-4F7A-98FD-AE07A86814C4}"/>
                  </a:ext>
                </a:extLst>
              </p:cNvPr>
              <p:cNvCxnSpPr>
                <a:cxnSpLocks/>
                <a:stCxn id="88" idx="6"/>
                <a:endCxn id="95" idx="2"/>
              </p:cNvCxnSpPr>
              <p:nvPr/>
            </p:nvCxnSpPr>
            <p:spPr>
              <a:xfrm rot="16200000">
                <a:off x="4139288" y="4485948"/>
                <a:ext cx="414250" cy="8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5406D8D8-6EF7-41BB-BBB1-5B1949F31C5E}"/>
                  </a:ext>
                </a:extLst>
              </p:cNvPr>
              <p:cNvCxnSpPr>
                <a:cxnSpLocks/>
                <a:stCxn id="88" idx="6"/>
                <a:endCxn id="96" idx="2"/>
              </p:cNvCxnSpPr>
              <p:nvPr/>
            </p:nvCxnSpPr>
            <p:spPr>
              <a:xfrm rot="16200000">
                <a:off x="4299141" y="4326534"/>
                <a:ext cx="413811" cy="113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F2F1BA6-DF9C-4F92-976B-072C177D423A}"/>
                  </a:ext>
                </a:extLst>
              </p:cNvPr>
              <p:cNvCxnSpPr>
                <a:cxnSpLocks/>
                <a:stCxn id="89" idx="6"/>
                <a:endCxn id="93" idx="2"/>
              </p:cNvCxnSpPr>
              <p:nvPr/>
            </p:nvCxnSpPr>
            <p:spPr>
              <a:xfrm rot="16200000" flipV="1">
                <a:off x="3979655" y="4825601"/>
                <a:ext cx="414250" cy="14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760F1AF1-6323-4D16-B561-1DB94B3C5012}"/>
                  </a:ext>
                </a:extLst>
              </p:cNvPr>
              <p:cNvCxnSpPr>
                <a:cxnSpLocks/>
                <a:stCxn id="89" idx="6"/>
                <a:endCxn id="94" idx="2"/>
              </p:cNvCxnSpPr>
              <p:nvPr/>
            </p:nvCxnSpPr>
            <p:spPr>
              <a:xfrm rot="16200000">
                <a:off x="4140329"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76E23FC8-EA3D-47FC-9849-7F79A7643ED6}"/>
                  </a:ext>
                </a:extLst>
              </p:cNvPr>
              <p:cNvCxnSpPr>
                <a:cxnSpLocks/>
                <a:stCxn id="89" idx="6"/>
                <a:endCxn id="95" idx="2"/>
              </p:cNvCxnSpPr>
              <p:nvPr/>
            </p:nvCxnSpPr>
            <p:spPr>
              <a:xfrm rot="16200000">
                <a:off x="4299962" y="4646622"/>
                <a:ext cx="414250"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F884F345-0CFE-4A9D-9A21-2402BC764215}"/>
                  </a:ext>
                </a:extLst>
              </p:cNvPr>
              <p:cNvCxnSpPr>
                <a:cxnSpLocks/>
                <a:stCxn id="89" idx="6"/>
                <a:endCxn id="96" idx="2"/>
              </p:cNvCxnSpPr>
              <p:nvPr/>
            </p:nvCxnSpPr>
            <p:spPr>
              <a:xfrm rot="16200000">
                <a:off x="4459814" y="4487208"/>
                <a:ext cx="413811" cy="81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1188919E-E209-45A0-811F-75C022827D4D}"/>
                  </a:ext>
                </a:extLst>
              </p:cNvPr>
              <p:cNvCxnSpPr>
                <a:cxnSpLocks/>
                <a:stCxn id="90" idx="6"/>
                <a:endCxn id="93" idx="2"/>
              </p:cNvCxnSpPr>
              <p:nvPr/>
            </p:nvCxnSpPr>
            <p:spPr>
              <a:xfrm rot="16200000" flipV="1">
                <a:off x="4139288" y="4665968"/>
                <a:ext cx="414250" cy="46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0BECC42D-5FFF-4B6E-8D1E-74F4D23E0E8E}"/>
                  </a:ext>
                </a:extLst>
              </p:cNvPr>
              <p:cNvCxnSpPr>
                <a:cxnSpLocks/>
                <a:stCxn id="90" idx="6"/>
                <a:endCxn id="94" idx="2"/>
              </p:cNvCxnSpPr>
              <p:nvPr/>
            </p:nvCxnSpPr>
            <p:spPr>
              <a:xfrm rot="16200000" flipV="1">
                <a:off x="4299962" y="4826642"/>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197BDC56-844C-41B2-B29C-8E31B5FA6C61}"/>
                  </a:ext>
                </a:extLst>
              </p:cNvPr>
              <p:cNvCxnSpPr>
                <a:cxnSpLocks/>
                <a:stCxn id="90" idx="6"/>
                <a:endCxn id="95" idx="2"/>
              </p:cNvCxnSpPr>
              <p:nvPr/>
            </p:nvCxnSpPr>
            <p:spPr>
              <a:xfrm rot="16200000">
                <a:off x="4459595"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85CFA38-1BF3-4071-AC3D-6372C96C7A2B}"/>
                  </a:ext>
                </a:extLst>
              </p:cNvPr>
              <p:cNvCxnSpPr>
                <a:cxnSpLocks/>
                <a:stCxn id="90" idx="6"/>
                <a:endCxn id="96" idx="2"/>
              </p:cNvCxnSpPr>
              <p:nvPr/>
            </p:nvCxnSpPr>
            <p:spPr>
              <a:xfrm rot="16200000">
                <a:off x="4619448" y="4646841"/>
                <a:ext cx="413811"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607D2EA7-AF98-4FDF-BE0C-3B088CFA95E7}"/>
                  </a:ext>
                </a:extLst>
              </p:cNvPr>
              <p:cNvCxnSpPr>
                <a:cxnSpLocks/>
                <a:stCxn id="91" idx="6"/>
                <a:endCxn id="93" idx="2"/>
              </p:cNvCxnSpPr>
              <p:nvPr/>
            </p:nvCxnSpPr>
            <p:spPr>
              <a:xfrm rot="16200000" flipV="1">
                <a:off x="4298702" y="4506554"/>
                <a:ext cx="414689" cy="77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F17D84C-AB48-41A3-808A-15176C506462}"/>
                  </a:ext>
                </a:extLst>
              </p:cNvPr>
              <p:cNvCxnSpPr>
                <a:cxnSpLocks/>
                <a:stCxn id="91" idx="6"/>
                <a:endCxn id="94" idx="2"/>
              </p:cNvCxnSpPr>
              <p:nvPr/>
            </p:nvCxnSpPr>
            <p:spPr>
              <a:xfrm rot="16200000" flipV="1">
                <a:off x="4459375"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4E3ED5F1-00AE-4374-94A9-8340D504EB51}"/>
                  </a:ext>
                </a:extLst>
              </p:cNvPr>
              <p:cNvCxnSpPr>
                <a:cxnSpLocks/>
                <a:stCxn id="91" idx="6"/>
                <a:endCxn id="95" idx="2"/>
              </p:cNvCxnSpPr>
              <p:nvPr/>
            </p:nvCxnSpPr>
            <p:spPr>
              <a:xfrm rot="16200000" flipV="1">
                <a:off x="4619009" y="4826861"/>
                <a:ext cx="414689"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2612D3AA-162D-429B-B534-1CB5F6773C7A}"/>
                  </a:ext>
                </a:extLst>
              </p:cNvPr>
              <p:cNvCxnSpPr>
                <a:cxnSpLocks/>
                <a:stCxn id="91" idx="6"/>
                <a:endCxn id="96" idx="2"/>
              </p:cNvCxnSpPr>
              <p:nvPr/>
            </p:nvCxnSpPr>
            <p:spPr>
              <a:xfrm rot="16200000">
                <a:off x="4778861" y="4806694"/>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DEA3F2C1-5A08-4425-AA8B-C558A1CB06D3}"/>
                  </a:ext>
                </a:extLst>
              </p:cNvPr>
              <p:cNvCxnSpPr>
                <a:cxnSpLocks/>
                <a:stCxn id="92" idx="6"/>
              </p:cNvCxnSpPr>
              <p:nvPr/>
            </p:nvCxnSpPr>
            <p:spPr>
              <a:xfrm rot="16200000" flipV="1">
                <a:off x="4488988" y="4377574"/>
                <a:ext cx="397361" cy="105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E8FBFD28-FA4D-4EA1-9A48-DA30CF1EB679}"/>
                  </a:ext>
                </a:extLst>
              </p:cNvPr>
              <p:cNvCxnSpPr>
                <a:cxnSpLocks/>
                <a:stCxn id="92" idx="6"/>
              </p:cNvCxnSpPr>
              <p:nvPr/>
            </p:nvCxnSpPr>
            <p:spPr>
              <a:xfrm rot="16200000" flipV="1">
                <a:off x="4648621" y="4537207"/>
                <a:ext cx="397361" cy="73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7C38C59-B7A6-4432-9E4E-407EA2C8D7FD}"/>
                  </a:ext>
                </a:extLst>
              </p:cNvPr>
              <p:cNvCxnSpPr>
                <a:cxnSpLocks/>
                <a:stCxn id="92" idx="6"/>
                <a:endCxn id="95" idx="2"/>
              </p:cNvCxnSpPr>
              <p:nvPr/>
            </p:nvCxnSpPr>
            <p:spPr>
              <a:xfrm rot="16200000" flipV="1">
                <a:off x="4778642"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745EF0A1-DDC8-4998-9085-9FF88ADC5353}"/>
                  </a:ext>
                </a:extLst>
              </p:cNvPr>
              <p:cNvCxnSpPr>
                <a:cxnSpLocks/>
                <a:stCxn id="92" idx="6"/>
                <a:endCxn id="96" idx="2"/>
              </p:cNvCxnSpPr>
              <p:nvPr/>
            </p:nvCxnSpPr>
            <p:spPr>
              <a:xfrm rot="16200000" flipV="1">
                <a:off x="4938494" y="4827081"/>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7E8E3D8-F3D1-45FE-9EDE-5BB4325D22D9}"/>
                  </a:ext>
                </a:extLst>
              </p:cNvPr>
              <p:cNvCxnSpPr>
                <a:cxnSpLocks/>
                <a:stCxn id="79" idx="6"/>
                <a:endCxn id="86" idx="2"/>
              </p:cNvCxnSpPr>
              <p:nvPr/>
            </p:nvCxnSpPr>
            <p:spPr>
              <a:xfrm rot="16200000">
                <a:off x="4299758" y="5701765"/>
                <a:ext cx="412526" cy="76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F7976AAB-3D9A-4D2A-AA9E-60C452EF8180}"/>
                  </a:ext>
                </a:extLst>
              </p:cNvPr>
              <p:cNvCxnSpPr>
                <a:cxnSpLocks/>
                <a:stCxn id="87" idx="6"/>
                <a:endCxn id="89" idx="2"/>
              </p:cNvCxnSpPr>
              <p:nvPr/>
            </p:nvCxnSpPr>
            <p:spPr>
              <a:xfrm rot="16200000" flipV="1">
                <a:off x="4525329" y="5015524"/>
                <a:ext cx="414689" cy="95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D232BB03-3EFD-4B15-9210-8F4C8B1826B3}"/>
                  </a:ext>
                </a:extLst>
              </p:cNvPr>
              <p:cNvSpPr/>
              <p:nvPr/>
            </p:nvSpPr>
            <p:spPr>
              <a:xfrm rot="16200000">
                <a:off x="2752232"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2AC4F356-E229-402E-A15F-0650BEEBEF8B}"/>
                  </a:ext>
                </a:extLst>
              </p:cNvPr>
              <p:cNvSpPr/>
              <p:nvPr/>
            </p:nvSpPr>
            <p:spPr>
              <a:xfrm rot="16200000">
                <a:off x="3073580"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3AAEFC6D-F6A2-41FB-9917-D94966F6BDEC}"/>
                  </a:ext>
                </a:extLst>
              </p:cNvPr>
              <p:cNvSpPr/>
              <p:nvPr/>
            </p:nvSpPr>
            <p:spPr>
              <a:xfrm rot="16200000">
                <a:off x="3392846"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665874D7-DC21-4FC0-B2F4-E31C9815CC95}"/>
                  </a:ext>
                </a:extLst>
              </p:cNvPr>
              <p:cNvSpPr/>
              <p:nvPr/>
            </p:nvSpPr>
            <p:spPr>
              <a:xfrm rot="16200000">
                <a:off x="3712112" y="4511756"/>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EE263900-6BFA-4B21-9EB0-28F75D78441B}"/>
                  </a:ext>
                </a:extLst>
              </p:cNvPr>
              <p:cNvSpPr/>
              <p:nvPr/>
            </p:nvSpPr>
            <p:spPr>
              <a:xfrm rot="16200000">
                <a:off x="5308313"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26A4D2AD-CCE6-45EB-8386-FDA6A75B7E56}"/>
                  </a:ext>
                </a:extLst>
              </p:cNvPr>
              <p:cNvSpPr/>
              <p:nvPr/>
            </p:nvSpPr>
            <p:spPr>
              <a:xfrm rot="16200000">
                <a:off x="5629661"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E19CA6D7-DD8E-489F-A37E-24FF877B0E0C}"/>
                  </a:ext>
                </a:extLst>
              </p:cNvPr>
              <p:cNvSpPr/>
              <p:nvPr/>
            </p:nvSpPr>
            <p:spPr>
              <a:xfrm rot="16200000">
                <a:off x="5948927"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C76A5DAB-137B-462B-8C93-3A86217C39B8}"/>
                  </a:ext>
                </a:extLst>
              </p:cNvPr>
              <p:cNvSpPr/>
              <p:nvPr/>
            </p:nvSpPr>
            <p:spPr>
              <a:xfrm rot="16200000">
                <a:off x="6268193" y="450955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69" name="直接箭头连接符 168">
                <a:extLst>
                  <a:ext uri="{FF2B5EF4-FFF2-40B4-BE49-F238E27FC236}">
                    <a16:creationId xmlns:a16="http://schemas.microsoft.com/office/drawing/2014/main" id="{843B79D5-851B-4B8F-9F08-2F75338F8FF4}"/>
                  </a:ext>
                </a:extLst>
              </p:cNvPr>
              <p:cNvCxnSpPr>
                <a:stCxn id="88" idx="6"/>
                <a:endCxn id="161" idx="2"/>
              </p:cNvCxnSpPr>
              <p:nvPr/>
            </p:nvCxnSpPr>
            <p:spPr>
              <a:xfrm flipH="1" flipV="1">
                <a:off x="2842242" y="4691337"/>
                <a:ext cx="1093854"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D70D734D-B7AE-4518-B916-47C4AF79D274}"/>
                  </a:ext>
                </a:extLst>
              </p:cNvPr>
              <p:cNvCxnSpPr>
                <a:stCxn id="88" idx="6"/>
                <a:endCxn id="162" idx="2"/>
              </p:cNvCxnSpPr>
              <p:nvPr/>
            </p:nvCxnSpPr>
            <p:spPr>
              <a:xfrm flipH="1" flipV="1">
                <a:off x="3163590" y="4691337"/>
                <a:ext cx="772506"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5E57073A-5FBA-4EB2-BBF8-258BB821C824}"/>
                </a:ext>
              </a:extLst>
            </p:cNvPr>
            <p:cNvCxnSpPr>
              <a:stCxn id="88" idx="6"/>
              <a:endCxn id="163" idx="2"/>
            </p:cNvCxnSpPr>
            <p:nvPr/>
          </p:nvCxnSpPr>
          <p:spPr>
            <a:xfrm flipH="1" flipV="1">
              <a:off x="3453027" y="4389576"/>
              <a:ext cx="528472" cy="48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5BFDF44-D656-45B2-A4CD-F87E7EE5FAA5}"/>
                </a:ext>
              </a:extLst>
            </p:cNvPr>
            <p:cNvCxnSpPr>
              <a:stCxn id="88" idx="6"/>
              <a:endCxn id="164" idx="2"/>
            </p:cNvCxnSpPr>
            <p:nvPr/>
          </p:nvCxnSpPr>
          <p:spPr>
            <a:xfrm flipH="1" flipV="1">
              <a:off x="3825287" y="4390088"/>
              <a:ext cx="156212" cy="47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75F02F0-9A9F-4BB4-8B44-ACC2423237C0}"/>
                </a:ext>
              </a:extLst>
            </p:cNvPr>
            <p:cNvCxnSpPr>
              <a:stCxn id="92" idx="6"/>
              <a:endCxn id="165" idx="2"/>
            </p:cNvCxnSpPr>
            <p:nvPr/>
          </p:nvCxnSpPr>
          <p:spPr>
            <a:xfrm flipV="1">
              <a:off x="5472967" y="4387013"/>
              <a:ext cx="213470"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9ECD3BB-766C-420B-B582-4F96422F0104}"/>
                </a:ext>
              </a:extLst>
            </p:cNvPr>
            <p:cNvCxnSpPr>
              <a:stCxn id="92" idx="6"/>
              <a:endCxn id="166" idx="2"/>
            </p:cNvCxnSpPr>
            <p:nvPr/>
          </p:nvCxnSpPr>
          <p:spPr>
            <a:xfrm flipV="1">
              <a:off x="5472967" y="4387013"/>
              <a:ext cx="58815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30AADAB-5287-4BB4-A347-3D310AE9C348}"/>
                </a:ext>
              </a:extLst>
            </p:cNvPr>
            <p:cNvCxnSpPr>
              <a:stCxn id="92" idx="6"/>
              <a:endCxn id="167" idx="2"/>
            </p:cNvCxnSpPr>
            <p:nvPr/>
          </p:nvCxnSpPr>
          <p:spPr>
            <a:xfrm flipV="1">
              <a:off x="5472967" y="4387013"/>
              <a:ext cx="96041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B22A5C8-8703-4F5E-91D4-052CDA594837}"/>
                </a:ext>
              </a:extLst>
            </p:cNvPr>
            <p:cNvCxnSpPr>
              <a:stCxn id="92" idx="6"/>
              <a:endCxn id="168" idx="2"/>
            </p:cNvCxnSpPr>
            <p:nvPr/>
          </p:nvCxnSpPr>
          <p:spPr>
            <a:xfrm flipV="1">
              <a:off x="5472967" y="4387525"/>
              <a:ext cx="133267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21EF8CD-88B3-4B51-AD85-6A22E1FABB4A}"/>
                </a:ext>
              </a:extLst>
            </p:cNvPr>
            <p:cNvCxnSpPr>
              <a:cxnSpLocks/>
              <a:stCxn id="88" idx="6"/>
              <a:endCxn id="165" idx="2"/>
            </p:cNvCxnSpPr>
            <p:nvPr/>
          </p:nvCxnSpPr>
          <p:spPr>
            <a:xfrm flipV="1">
              <a:off x="3981499" y="4387013"/>
              <a:ext cx="170493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1" name="直接箭头连接符 170">
            <a:extLst>
              <a:ext uri="{FF2B5EF4-FFF2-40B4-BE49-F238E27FC236}">
                <a16:creationId xmlns:a16="http://schemas.microsoft.com/office/drawing/2014/main" id="{5D9122B4-CA5F-424F-9D0A-12D199AAA13D}"/>
              </a:ext>
            </a:extLst>
          </p:cNvPr>
          <p:cNvCxnSpPr>
            <a:cxnSpLocks/>
            <a:stCxn id="89" idx="6"/>
            <a:endCxn id="166" idx="2"/>
          </p:cNvCxnSpPr>
          <p:nvPr/>
        </p:nvCxnSpPr>
        <p:spPr>
          <a:xfrm flipV="1">
            <a:off x="5353759" y="279034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24085A7F-0D1E-4DE7-AD3B-7AE4064DF099}"/>
              </a:ext>
            </a:extLst>
          </p:cNvPr>
          <p:cNvCxnSpPr>
            <a:stCxn id="89" idx="6"/>
            <a:endCxn id="167" idx="2"/>
          </p:cNvCxnSpPr>
          <p:nvPr/>
        </p:nvCxnSpPr>
        <p:spPr>
          <a:xfrm flipV="1">
            <a:off x="5353759" y="2790342"/>
            <a:ext cx="2447549"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4E867A83-3BE4-42B7-8197-21BFB7E24578}"/>
              </a:ext>
            </a:extLst>
          </p:cNvPr>
          <p:cNvCxnSpPr>
            <a:stCxn id="89" idx="6"/>
            <a:endCxn id="168" idx="2"/>
          </p:cNvCxnSpPr>
          <p:nvPr/>
        </p:nvCxnSpPr>
        <p:spPr>
          <a:xfrm flipV="1">
            <a:off x="5353759" y="2790952"/>
            <a:ext cx="2886181" cy="57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BC08F2C0-C190-49F7-B742-12A53998D8A0}"/>
              </a:ext>
            </a:extLst>
          </p:cNvPr>
          <p:cNvCxnSpPr>
            <a:stCxn id="90" idx="6"/>
            <a:endCxn id="161" idx="2"/>
          </p:cNvCxnSpPr>
          <p:nvPr/>
        </p:nvCxnSpPr>
        <p:spPr>
          <a:xfrm flipH="1" flipV="1">
            <a:off x="3409448" y="2793394"/>
            <a:ext cx="2382943"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C0A80D76-1CF6-44FE-B5C2-E024B7549A5D}"/>
              </a:ext>
            </a:extLst>
          </p:cNvPr>
          <p:cNvCxnSpPr>
            <a:stCxn id="90" idx="6"/>
            <a:endCxn id="162" idx="2"/>
          </p:cNvCxnSpPr>
          <p:nvPr/>
        </p:nvCxnSpPr>
        <p:spPr>
          <a:xfrm flipH="1" flipV="1">
            <a:off x="3850940" y="2793394"/>
            <a:ext cx="194145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7B662303-A223-4F9A-A44D-B9377A5C6B3F}"/>
              </a:ext>
            </a:extLst>
          </p:cNvPr>
          <p:cNvCxnSpPr>
            <a:stCxn id="91" idx="6"/>
            <a:endCxn id="163" idx="2"/>
          </p:cNvCxnSpPr>
          <p:nvPr/>
        </p:nvCxnSpPr>
        <p:spPr>
          <a:xfrm flipH="1" flipV="1">
            <a:off x="4289572" y="2793394"/>
            <a:ext cx="1941450"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500803FB-E4AC-409C-99D1-260301DC996E}"/>
              </a:ext>
            </a:extLst>
          </p:cNvPr>
          <p:cNvCxnSpPr>
            <a:stCxn id="91" idx="6"/>
            <a:endCxn id="164" idx="2"/>
          </p:cNvCxnSpPr>
          <p:nvPr/>
        </p:nvCxnSpPr>
        <p:spPr>
          <a:xfrm flipH="1" flipV="1">
            <a:off x="4728203" y="2794003"/>
            <a:ext cx="1502819" cy="57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FDA1B704-92DC-4188-8656-99A4C93525B1}"/>
              </a:ext>
            </a:extLst>
          </p:cNvPr>
          <p:cNvCxnSpPr>
            <a:stCxn id="91" idx="6"/>
            <a:endCxn id="165" idx="2"/>
          </p:cNvCxnSpPr>
          <p:nvPr/>
        </p:nvCxnSpPr>
        <p:spPr>
          <a:xfrm flipV="1">
            <a:off x="6231022" y="2790342"/>
            <a:ext cx="690163"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0710BD39-8EDE-4918-BE53-289025FE318E}"/>
              </a:ext>
            </a:extLst>
          </p:cNvPr>
          <p:cNvCxnSpPr>
            <a:stCxn id="91" idx="6"/>
            <a:endCxn id="166" idx="2"/>
          </p:cNvCxnSpPr>
          <p:nvPr/>
        </p:nvCxnSpPr>
        <p:spPr>
          <a:xfrm flipV="1">
            <a:off x="6231022" y="2790342"/>
            <a:ext cx="1131655"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812F386B-147F-4519-BAB6-3EDF412C1D37}"/>
              </a:ext>
            </a:extLst>
          </p:cNvPr>
          <p:cNvCxnSpPr>
            <a:stCxn id="91" idx="6"/>
            <a:endCxn id="168" idx="2"/>
          </p:cNvCxnSpPr>
          <p:nvPr/>
        </p:nvCxnSpPr>
        <p:spPr>
          <a:xfrm flipV="1">
            <a:off x="6231022" y="279095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8A3689E2-7283-41BA-BF98-CEF37FEBA218}"/>
              </a:ext>
            </a:extLst>
          </p:cNvPr>
          <p:cNvCxnSpPr>
            <a:stCxn id="89" idx="6"/>
            <a:endCxn id="161" idx="2"/>
          </p:cNvCxnSpPr>
          <p:nvPr/>
        </p:nvCxnSpPr>
        <p:spPr>
          <a:xfrm flipH="1" flipV="1">
            <a:off x="3409448" y="2793394"/>
            <a:ext cx="194431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28BC74FE-980E-4B92-BC24-5E9FE3E5871E}"/>
              </a:ext>
            </a:extLst>
          </p:cNvPr>
          <p:cNvCxnSpPr>
            <a:stCxn id="89" idx="6"/>
            <a:endCxn id="162" idx="2"/>
          </p:cNvCxnSpPr>
          <p:nvPr/>
        </p:nvCxnSpPr>
        <p:spPr>
          <a:xfrm flipH="1" flipV="1">
            <a:off x="3850940" y="2793394"/>
            <a:ext cx="1502819"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3A3E2EF-BA35-486F-B185-ECC350797A85}"/>
              </a:ext>
            </a:extLst>
          </p:cNvPr>
          <p:cNvCxnSpPr>
            <a:stCxn id="89" idx="6"/>
            <a:endCxn id="163" idx="2"/>
          </p:cNvCxnSpPr>
          <p:nvPr/>
        </p:nvCxnSpPr>
        <p:spPr>
          <a:xfrm flipH="1" flipV="1">
            <a:off x="4289572" y="2793394"/>
            <a:ext cx="1064187"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C22B0571-C5D9-4E26-ACA6-6C12A72D3FA3}"/>
              </a:ext>
            </a:extLst>
          </p:cNvPr>
          <p:cNvCxnSpPr>
            <a:stCxn id="89" idx="6"/>
            <a:endCxn id="164" idx="2"/>
          </p:cNvCxnSpPr>
          <p:nvPr/>
        </p:nvCxnSpPr>
        <p:spPr>
          <a:xfrm flipH="1" flipV="1">
            <a:off x="4728203" y="2794003"/>
            <a:ext cx="625556" cy="57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218C800F-6202-420F-BAC1-64B6B370F39C}"/>
              </a:ext>
            </a:extLst>
          </p:cNvPr>
          <p:cNvCxnSpPr>
            <a:stCxn id="92" idx="6"/>
            <a:endCxn id="161" idx="2"/>
          </p:cNvCxnSpPr>
          <p:nvPr/>
        </p:nvCxnSpPr>
        <p:spPr>
          <a:xfrm flipH="1" flipV="1">
            <a:off x="3409448" y="2793394"/>
            <a:ext cx="3260206"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BD2898B6-7D47-468C-B5E1-D595B2E00881}"/>
              </a:ext>
            </a:extLst>
          </p:cNvPr>
          <p:cNvCxnSpPr>
            <a:stCxn id="92" idx="6"/>
            <a:endCxn id="162" idx="2"/>
          </p:cNvCxnSpPr>
          <p:nvPr/>
        </p:nvCxnSpPr>
        <p:spPr>
          <a:xfrm flipH="1" flipV="1">
            <a:off x="3850940" y="2793394"/>
            <a:ext cx="2818714"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AB87C898-D4C8-4D67-B308-F5E6C09D9517}"/>
              </a:ext>
            </a:extLst>
          </p:cNvPr>
          <p:cNvCxnSpPr>
            <a:stCxn id="29" idx="4"/>
            <a:endCxn id="163" idx="6"/>
          </p:cNvCxnSpPr>
          <p:nvPr/>
        </p:nvCxnSpPr>
        <p:spPr>
          <a:xfrm>
            <a:off x="4112857" y="2267148"/>
            <a:ext cx="176715" cy="276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77C8A3E9-883C-4783-A3F9-3B05A5C1A68A}"/>
              </a:ext>
            </a:extLst>
          </p:cNvPr>
          <p:cNvCxnSpPr>
            <a:stCxn id="43" idx="4"/>
            <a:endCxn id="166" idx="6"/>
          </p:cNvCxnSpPr>
          <p:nvPr/>
        </p:nvCxnSpPr>
        <p:spPr>
          <a:xfrm flipH="1">
            <a:off x="7362677" y="2257209"/>
            <a:ext cx="235140" cy="283184"/>
          </a:xfrm>
          <a:prstGeom prst="line">
            <a:avLst/>
          </a:prstGeom>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FECC2AE1-ECEA-4EFF-B97B-32C62B2D4C9C}"/>
              </a:ext>
            </a:extLst>
          </p:cNvPr>
          <p:cNvSpPr txBox="1"/>
          <p:nvPr/>
        </p:nvSpPr>
        <p:spPr>
          <a:xfrm>
            <a:off x="8334391" y="2506654"/>
            <a:ext cx="1031051" cy="369332"/>
          </a:xfrm>
          <a:prstGeom prst="rect">
            <a:avLst/>
          </a:prstGeom>
          <a:noFill/>
        </p:spPr>
        <p:txBody>
          <a:bodyPr wrap="none" rtlCol="0">
            <a:spAutoFit/>
          </a:bodyPr>
          <a:lstStyle/>
          <a:p>
            <a:r>
              <a:rPr lang="en-US" altLang="zh-CN" i="1" dirty="0"/>
              <a:t>K</a:t>
            </a:r>
            <a:r>
              <a:rPr lang="zh-CN" altLang="en-US" dirty="0"/>
              <a:t>个节点</a:t>
            </a:r>
          </a:p>
        </p:txBody>
      </p:sp>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D484AD70-7226-49B1-A18B-0331DF5E0727}"/>
                  </a:ext>
                </a:extLst>
              </p:cNvPr>
              <p:cNvSpPr txBox="1"/>
              <p:nvPr/>
            </p:nvSpPr>
            <p:spPr>
              <a:xfrm>
                <a:off x="322264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1</m:t>
                          </m:r>
                        </m:sub>
                      </m:sSub>
                    </m:oMath>
                  </m:oMathPara>
                </a14:m>
                <a:endParaRPr lang="zh-CN" altLang="en-US" sz="1400" dirty="0"/>
              </a:p>
            </p:txBody>
          </p:sp>
        </mc:Choice>
        <mc:Fallback xmlns="">
          <p:sp>
            <p:nvSpPr>
              <p:cNvPr id="193" name="文本框 192">
                <a:extLst>
                  <a:ext uri="{FF2B5EF4-FFF2-40B4-BE49-F238E27FC236}">
                    <a16:creationId xmlns:a16="http://schemas.microsoft.com/office/drawing/2014/main" id="{D484AD70-7226-49B1-A18B-0331DF5E0727}"/>
                  </a:ext>
                </a:extLst>
              </p:cNvPr>
              <p:cNvSpPr txBox="1">
                <a:spLocks noRot="1" noChangeAspect="1" noMove="1" noResize="1" noEditPoints="1" noAdjustHandles="1" noChangeArrowheads="1" noChangeShapeType="1" noTextEdit="1"/>
              </p:cNvSpPr>
              <p:nvPr/>
            </p:nvSpPr>
            <p:spPr>
              <a:xfrm>
                <a:off x="3222640" y="2486042"/>
                <a:ext cx="432566" cy="307777"/>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a:extLst>
                  <a:ext uri="{FF2B5EF4-FFF2-40B4-BE49-F238E27FC236}">
                    <a16:creationId xmlns:a16="http://schemas.microsoft.com/office/drawing/2014/main" id="{9B122F99-6CB8-4A73-9381-1BF34010AA55}"/>
                  </a:ext>
                </a:extLst>
              </p:cNvPr>
              <p:cNvSpPr txBox="1"/>
              <p:nvPr/>
            </p:nvSpPr>
            <p:spPr>
              <a:xfrm>
                <a:off x="366330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2</m:t>
                          </m:r>
                        </m:sub>
                      </m:sSub>
                    </m:oMath>
                  </m:oMathPara>
                </a14:m>
                <a:endParaRPr lang="zh-CN" altLang="en-US" sz="1400" dirty="0"/>
              </a:p>
            </p:txBody>
          </p:sp>
        </mc:Choice>
        <mc:Fallback xmlns="">
          <p:sp>
            <p:nvSpPr>
              <p:cNvPr id="194" name="文本框 193">
                <a:extLst>
                  <a:ext uri="{FF2B5EF4-FFF2-40B4-BE49-F238E27FC236}">
                    <a16:creationId xmlns:a16="http://schemas.microsoft.com/office/drawing/2014/main" id="{9B122F99-6CB8-4A73-9381-1BF34010AA55}"/>
                  </a:ext>
                </a:extLst>
              </p:cNvPr>
              <p:cNvSpPr txBox="1">
                <a:spLocks noRot="1" noChangeAspect="1" noMove="1" noResize="1" noEditPoints="1" noAdjustHandles="1" noChangeArrowheads="1" noChangeShapeType="1" noTextEdit="1"/>
              </p:cNvSpPr>
              <p:nvPr/>
            </p:nvSpPr>
            <p:spPr>
              <a:xfrm>
                <a:off x="3663300" y="2486042"/>
                <a:ext cx="432566" cy="307777"/>
              </a:xfrm>
              <a:prstGeom prst="rect">
                <a:avLst/>
              </a:prstGeom>
              <a:blipFill>
                <a:blip r:embed="rId5"/>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a:extLst>
                  <a:ext uri="{FF2B5EF4-FFF2-40B4-BE49-F238E27FC236}">
                    <a16:creationId xmlns:a16="http://schemas.microsoft.com/office/drawing/2014/main" id="{158A231D-1FA1-4CB4-88B0-FA30DF6D2FC4}"/>
                  </a:ext>
                </a:extLst>
              </p:cNvPr>
              <p:cNvSpPr txBox="1"/>
              <p:nvPr/>
            </p:nvSpPr>
            <p:spPr>
              <a:xfrm>
                <a:off x="4084680" y="248360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3</m:t>
                          </m:r>
                        </m:sub>
                      </m:sSub>
                    </m:oMath>
                  </m:oMathPara>
                </a14:m>
                <a:endParaRPr lang="zh-CN" altLang="en-US" sz="1400" dirty="0"/>
              </a:p>
            </p:txBody>
          </p:sp>
        </mc:Choice>
        <mc:Fallback xmlns="">
          <p:sp>
            <p:nvSpPr>
              <p:cNvPr id="195" name="文本框 194">
                <a:extLst>
                  <a:ext uri="{FF2B5EF4-FFF2-40B4-BE49-F238E27FC236}">
                    <a16:creationId xmlns:a16="http://schemas.microsoft.com/office/drawing/2014/main" id="{158A231D-1FA1-4CB4-88B0-FA30DF6D2FC4}"/>
                  </a:ext>
                </a:extLst>
              </p:cNvPr>
              <p:cNvSpPr txBox="1">
                <a:spLocks noRot="1" noChangeAspect="1" noMove="1" noResize="1" noEditPoints="1" noAdjustHandles="1" noChangeArrowheads="1" noChangeShapeType="1" noTextEdit="1"/>
              </p:cNvSpPr>
              <p:nvPr/>
            </p:nvSpPr>
            <p:spPr>
              <a:xfrm>
                <a:off x="4084680" y="2483608"/>
                <a:ext cx="432566"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6" name="文本框 195">
                <a:extLst>
                  <a:ext uri="{FF2B5EF4-FFF2-40B4-BE49-F238E27FC236}">
                    <a16:creationId xmlns:a16="http://schemas.microsoft.com/office/drawing/2014/main" id="{703AD794-386E-4359-99F8-D3EBD4CE295D}"/>
                  </a:ext>
                </a:extLst>
              </p:cNvPr>
              <p:cNvSpPr txBox="1"/>
              <p:nvPr/>
            </p:nvSpPr>
            <p:spPr>
              <a:xfrm>
                <a:off x="8049653" y="248396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𝐾</m:t>
                          </m:r>
                        </m:sub>
                      </m:sSub>
                    </m:oMath>
                  </m:oMathPara>
                </a14:m>
                <a:endParaRPr lang="zh-CN" altLang="en-US" sz="1400" dirty="0"/>
              </a:p>
            </p:txBody>
          </p:sp>
        </mc:Choice>
        <mc:Fallback xmlns="">
          <p:sp>
            <p:nvSpPr>
              <p:cNvPr id="196" name="文本框 195">
                <a:extLst>
                  <a:ext uri="{FF2B5EF4-FFF2-40B4-BE49-F238E27FC236}">
                    <a16:creationId xmlns:a16="http://schemas.microsoft.com/office/drawing/2014/main" id="{703AD794-386E-4359-99F8-D3EBD4CE295D}"/>
                  </a:ext>
                </a:extLst>
              </p:cNvPr>
              <p:cNvSpPr txBox="1">
                <a:spLocks noRot="1" noChangeAspect="1" noMove="1" noResize="1" noEditPoints="1" noAdjustHandles="1" noChangeArrowheads="1" noChangeShapeType="1" noTextEdit="1"/>
              </p:cNvSpPr>
              <p:nvPr/>
            </p:nvSpPr>
            <p:spPr>
              <a:xfrm>
                <a:off x="8049653" y="2483968"/>
                <a:ext cx="432566"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a:extLst>
                  <a:ext uri="{FF2B5EF4-FFF2-40B4-BE49-F238E27FC236}">
                    <a16:creationId xmlns:a16="http://schemas.microsoft.com/office/drawing/2014/main" id="{54EEF141-084E-43EB-B498-7B28A15ED859}"/>
                  </a:ext>
                </a:extLst>
              </p:cNvPr>
              <p:cNvSpPr txBox="1"/>
              <p:nvPr/>
            </p:nvSpPr>
            <p:spPr>
              <a:xfrm>
                <a:off x="7636486" y="2499512"/>
                <a:ext cx="4325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𝐾</m:t>
                          </m:r>
                          <m:r>
                            <a:rPr lang="en-US" altLang="zh-CN" sz="1200" i="1">
                              <a:latin typeface="Cambria Math" panose="02040503050406030204" pitchFamily="18" charset="0"/>
                            </a:rPr>
                            <m:t>−1</m:t>
                          </m:r>
                        </m:sub>
                      </m:sSub>
                    </m:oMath>
                  </m:oMathPara>
                </a14:m>
                <a:endParaRPr lang="zh-CN" altLang="en-US" sz="1200" dirty="0"/>
              </a:p>
            </p:txBody>
          </p:sp>
        </mc:Choice>
        <mc:Fallback xmlns="">
          <p:sp>
            <p:nvSpPr>
              <p:cNvPr id="197" name="文本框 196">
                <a:extLst>
                  <a:ext uri="{FF2B5EF4-FFF2-40B4-BE49-F238E27FC236}">
                    <a16:creationId xmlns:a16="http://schemas.microsoft.com/office/drawing/2014/main" id="{54EEF141-084E-43EB-B498-7B28A15ED859}"/>
                  </a:ext>
                </a:extLst>
              </p:cNvPr>
              <p:cNvSpPr txBox="1">
                <a:spLocks noRot="1" noChangeAspect="1" noMove="1" noResize="1" noEditPoints="1" noAdjustHandles="1" noChangeArrowheads="1" noChangeShapeType="1" noTextEdit="1"/>
              </p:cNvSpPr>
              <p:nvPr/>
            </p:nvSpPr>
            <p:spPr>
              <a:xfrm>
                <a:off x="7636486" y="2499512"/>
                <a:ext cx="432566" cy="276999"/>
              </a:xfrm>
              <a:prstGeom prst="rect">
                <a:avLst/>
              </a:prstGeom>
              <a:blipFill>
                <a:blip r:embed="rId8"/>
                <a:stretch>
                  <a:fillRect/>
                </a:stretch>
              </a:blipFill>
            </p:spPr>
            <p:txBody>
              <a:bodyPr/>
              <a:lstStyle/>
              <a:p>
                <a:r>
                  <a:rPr lang="zh-CN" altLang="en-US">
                    <a:noFill/>
                  </a:rPr>
                  <a:t> </a:t>
                </a:r>
              </a:p>
            </p:txBody>
          </p:sp>
        </mc:Fallback>
      </mc:AlternateContent>
      <p:sp>
        <p:nvSpPr>
          <p:cNvPr id="198" name="矩形 197">
            <a:extLst>
              <a:ext uri="{FF2B5EF4-FFF2-40B4-BE49-F238E27FC236}">
                <a16:creationId xmlns:a16="http://schemas.microsoft.com/office/drawing/2014/main" id="{E1640BC6-3321-4A62-9804-13EBC171FFEA}"/>
              </a:ext>
            </a:extLst>
          </p:cNvPr>
          <p:cNvSpPr/>
          <p:nvPr/>
        </p:nvSpPr>
        <p:spPr>
          <a:xfrm>
            <a:off x="4843143"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a:extLst>
              <a:ext uri="{FF2B5EF4-FFF2-40B4-BE49-F238E27FC236}">
                <a16:creationId xmlns:a16="http://schemas.microsoft.com/office/drawing/2014/main" id="{0A1C46FB-33CC-4FC7-9345-70EF5424D9A9}"/>
              </a:ext>
            </a:extLst>
          </p:cNvPr>
          <p:cNvSpPr/>
          <p:nvPr/>
        </p:nvSpPr>
        <p:spPr>
          <a:xfrm>
            <a:off x="5006259"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a:extLst>
              <a:ext uri="{FF2B5EF4-FFF2-40B4-BE49-F238E27FC236}">
                <a16:creationId xmlns:a16="http://schemas.microsoft.com/office/drawing/2014/main" id="{5239B19B-411C-41F0-982C-1ED1AC90CE4E}"/>
              </a:ext>
            </a:extLst>
          </p:cNvPr>
          <p:cNvSpPr/>
          <p:nvPr/>
        </p:nvSpPr>
        <p:spPr>
          <a:xfrm>
            <a:off x="5174981"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2" name="直接箭头连接符 201">
            <a:extLst>
              <a:ext uri="{FF2B5EF4-FFF2-40B4-BE49-F238E27FC236}">
                <a16:creationId xmlns:a16="http://schemas.microsoft.com/office/drawing/2014/main" id="{454FE432-9B87-4250-8AD3-F9C192BE371C}"/>
              </a:ext>
            </a:extLst>
          </p:cNvPr>
          <p:cNvCxnSpPr/>
          <p:nvPr/>
        </p:nvCxnSpPr>
        <p:spPr>
          <a:xfrm flipV="1">
            <a:off x="5389138" y="5873536"/>
            <a:ext cx="997058" cy="1390"/>
          </a:xfrm>
          <a:prstGeom prst="straightConnector1">
            <a:avLst/>
          </a:prstGeom>
          <a:ln w="15875">
            <a:prstDash val="sysDash"/>
            <a:tailEnd type="none"/>
          </a:ln>
        </p:spPr>
        <p:style>
          <a:lnRef idx="1">
            <a:schemeClr val="accent1"/>
          </a:lnRef>
          <a:fillRef idx="0">
            <a:schemeClr val="accent1"/>
          </a:fillRef>
          <a:effectRef idx="0">
            <a:schemeClr val="accent1"/>
          </a:effectRef>
          <a:fontRef idx="minor">
            <a:schemeClr val="tx1"/>
          </a:fontRef>
        </p:style>
      </p:cxnSp>
      <p:sp>
        <p:nvSpPr>
          <p:cNvPr id="203" name="文本框 202">
            <a:extLst>
              <a:ext uri="{FF2B5EF4-FFF2-40B4-BE49-F238E27FC236}">
                <a16:creationId xmlns:a16="http://schemas.microsoft.com/office/drawing/2014/main" id="{F39F5E7B-AD30-4E2D-B8C6-41CB78B657F4}"/>
              </a:ext>
            </a:extLst>
          </p:cNvPr>
          <p:cNvSpPr txBox="1"/>
          <p:nvPr/>
        </p:nvSpPr>
        <p:spPr>
          <a:xfrm>
            <a:off x="4778896"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204" name="文本框 29">
            <a:extLst>
              <a:ext uri="{FF2B5EF4-FFF2-40B4-BE49-F238E27FC236}">
                <a16:creationId xmlns:a16="http://schemas.microsoft.com/office/drawing/2014/main" id="{3D4B4E9C-56CD-4D1D-A7BD-F411F39246C6}"/>
              </a:ext>
            </a:extLst>
          </p:cNvPr>
          <p:cNvSpPr txBox="1"/>
          <p:nvPr/>
        </p:nvSpPr>
        <p:spPr>
          <a:xfrm>
            <a:off x="4943795"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2</a:t>
            </a:r>
            <a:endParaRPr lang="zh-CN" altLang="en-US" sz="1100" baseline="-25000" dirty="0">
              <a:latin typeface="Times New Roman" panose="02020603050405020304" pitchFamily="18" charset="0"/>
              <a:cs typeface="Times New Roman" panose="02020603050405020304" pitchFamily="18" charset="0"/>
            </a:endParaRPr>
          </a:p>
        </p:txBody>
      </p:sp>
      <p:sp>
        <p:nvSpPr>
          <p:cNvPr id="205" name="文本框 30">
            <a:extLst>
              <a:ext uri="{FF2B5EF4-FFF2-40B4-BE49-F238E27FC236}">
                <a16:creationId xmlns:a16="http://schemas.microsoft.com/office/drawing/2014/main" id="{28F7EE42-1F03-4A13-B049-F07AEF999096}"/>
              </a:ext>
            </a:extLst>
          </p:cNvPr>
          <p:cNvSpPr txBox="1"/>
          <p:nvPr/>
        </p:nvSpPr>
        <p:spPr>
          <a:xfrm>
            <a:off x="5121761"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3</a:t>
            </a:r>
            <a:endParaRPr lang="zh-CN" altLang="en-US" sz="1100" baseline="-25000" dirty="0">
              <a:latin typeface="Times New Roman" panose="02020603050405020304" pitchFamily="18" charset="0"/>
              <a:cs typeface="Times New Roman" panose="02020603050405020304" pitchFamily="18" charset="0"/>
            </a:endParaRPr>
          </a:p>
        </p:txBody>
      </p:sp>
      <p:sp>
        <p:nvSpPr>
          <p:cNvPr id="206" name="矩形 205">
            <a:extLst>
              <a:ext uri="{FF2B5EF4-FFF2-40B4-BE49-F238E27FC236}">
                <a16:creationId xmlns:a16="http://schemas.microsoft.com/office/drawing/2014/main" id="{A5770901-2849-4E8B-8A6B-DD6AB2E89054}"/>
              </a:ext>
            </a:extLst>
          </p:cNvPr>
          <p:cNvSpPr/>
          <p:nvPr/>
        </p:nvSpPr>
        <p:spPr>
          <a:xfrm>
            <a:off x="6403519"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a:extLst>
              <a:ext uri="{FF2B5EF4-FFF2-40B4-BE49-F238E27FC236}">
                <a16:creationId xmlns:a16="http://schemas.microsoft.com/office/drawing/2014/main" id="{82E700AE-791F-43DF-9B34-7BB2B896936D}"/>
              </a:ext>
            </a:extLst>
          </p:cNvPr>
          <p:cNvSpPr/>
          <p:nvPr/>
        </p:nvSpPr>
        <p:spPr>
          <a:xfrm>
            <a:off x="6572241"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文本框 43">
            <a:extLst>
              <a:ext uri="{FF2B5EF4-FFF2-40B4-BE49-F238E27FC236}">
                <a16:creationId xmlns:a16="http://schemas.microsoft.com/office/drawing/2014/main" id="{27F4BE1B-D3C6-4543-A1A6-641941133828}"/>
              </a:ext>
            </a:extLst>
          </p:cNvPr>
          <p:cNvSpPr txBox="1"/>
          <p:nvPr/>
        </p:nvSpPr>
        <p:spPr>
          <a:xfrm>
            <a:off x="6510554" y="5776486"/>
            <a:ext cx="34496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T</a:t>
            </a:r>
            <a:endParaRPr lang="zh-CN" altLang="en-US" sz="11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9" name="文本框 208">
                <a:extLst>
                  <a:ext uri="{FF2B5EF4-FFF2-40B4-BE49-F238E27FC236}">
                    <a16:creationId xmlns:a16="http://schemas.microsoft.com/office/drawing/2014/main" id="{CFED316A-0665-4A4D-B8AB-B035CB2DC043}"/>
                  </a:ext>
                </a:extLst>
              </p:cNvPr>
              <p:cNvSpPr txBox="1"/>
              <p:nvPr/>
            </p:nvSpPr>
            <p:spPr>
              <a:xfrm>
                <a:off x="8247204" y="4847700"/>
                <a:ext cx="1805046" cy="147732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2</m:t>
                          </m:r>
                        </m:e>
                      </m:d>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(3):</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3</m:t>
                          </m:r>
                        </m:e>
                      </m:d>
                    </m:oMath>
                  </m:oMathPara>
                </a14:m>
                <a:endParaRPr lang="en-US" altLang="zh-CN" dirty="0"/>
              </a:p>
              <a:p>
                <a:pPr algn="l"/>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𝑜</m:t>
                      </m:r>
                      <m:r>
                        <a:rPr lang="en-US" altLang="zh-CN" i="1">
                          <a:latin typeface="Cambria Math" panose="02040503050406030204" pitchFamily="18" charset="0"/>
                        </a:rPr>
                        <m:t>(4):</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𝐾</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𝑇</m:t>
                          </m:r>
                        </m:e>
                      </m:d>
                    </m:oMath>
                  </m:oMathPara>
                </a14:m>
                <a:endParaRPr lang="en-US" altLang="zh-CN" dirty="0"/>
              </a:p>
            </p:txBody>
          </p:sp>
        </mc:Choice>
        <mc:Fallback xmlns="">
          <p:sp>
            <p:nvSpPr>
              <p:cNvPr id="209" name="文本框 208">
                <a:extLst>
                  <a:ext uri="{FF2B5EF4-FFF2-40B4-BE49-F238E27FC236}">
                    <a16:creationId xmlns:a16="http://schemas.microsoft.com/office/drawing/2014/main" id="{CFED316A-0665-4A4D-B8AB-B035CB2DC043}"/>
                  </a:ext>
                </a:extLst>
              </p:cNvPr>
              <p:cNvSpPr txBox="1">
                <a:spLocks noRot="1" noChangeAspect="1" noMove="1" noResize="1" noEditPoints="1" noAdjustHandles="1" noChangeArrowheads="1" noChangeShapeType="1" noTextEdit="1"/>
              </p:cNvSpPr>
              <p:nvPr/>
            </p:nvSpPr>
            <p:spPr>
              <a:xfrm>
                <a:off x="8247204" y="4847700"/>
                <a:ext cx="1805046" cy="1477328"/>
              </a:xfrm>
              <a:prstGeom prst="rect">
                <a:avLst/>
              </a:prstGeom>
              <a:blipFill>
                <a:blip r:embed="rId9"/>
                <a:stretch>
                  <a:fillRect t="-1646" b="-2469"/>
                </a:stretch>
              </a:blipFill>
            </p:spPr>
            <p:txBody>
              <a:bodyPr/>
              <a:lstStyle/>
              <a:p>
                <a:r>
                  <a:rPr lang="zh-CN" altLang="en-US">
                    <a:noFill/>
                  </a:rPr>
                  <a:t> </a:t>
                </a:r>
              </a:p>
            </p:txBody>
          </p:sp>
        </mc:Fallback>
      </mc:AlternateContent>
      <p:sp>
        <p:nvSpPr>
          <p:cNvPr id="210" name="文本框 209">
            <a:extLst>
              <a:ext uri="{FF2B5EF4-FFF2-40B4-BE49-F238E27FC236}">
                <a16:creationId xmlns:a16="http://schemas.microsoft.com/office/drawing/2014/main" id="{A179C396-3021-4C2C-88FE-D484B660308D}"/>
              </a:ext>
            </a:extLst>
          </p:cNvPr>
          <p:cNvSpPr txBox="1"/>
          <p:nvPr/>
        </p:nvSpPr>
        <p:spPr>
          <a:xfrm>
            <a:off x="8233380" y="4548747"/>
            <a:ext cx="1005403" cy="338554"/>
          </a:xfrm>
          <a:prstGeom prst="rect">
            <a:avLst/>
          </a:prstGeom>
          <a:noFill/>
        </p:spPr>
        <p:txBody>
          <a:bodyPr wrap="none" rtlCol="0">
            <a:spAutoFit/>
          </a:bodyPr>
          <a:lstStyle/>
          <a:p>
            <a:r>
              <a:rPr lang="zh-CN" altLang="en-US" sz="1600" dirty="0"/>
              <a:t>训练标注</a:t>
            </a:r>
          </a:p>
        </p:txBody>
      </p:sp>
    </p:spTree>
    <p:extLst>
      <p:ext uri="{BB962C8B-B14F-4D97-AF65-F5344CB8AC3E}">
        <p14:creationId xmlns:p14="http://schemas.microsoft.com/office/powerpoint/2010/main" val="363435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3BC2FB3-2B88-4181-9B51-928650F73F9E}"/>
              </a:ext>
            </a:extLst>
          </p:cNvPr>
          <p:cNvSpPr>
            <a:spLocks noGrp="1"/>
          </p:cNvSpPr>
          <p:nvPr>
            <p:ph type="title"/>
          </p:nvPr>
        </p:nvSpPr>
        <p:spPr/>
        <p:txBody>
          <a:bodyPr>
            <a:normAutofit/>
          </a:bodyPr>
          <a:lstStyle/>
          <a:p>
            <a:r>
              <a:rPr lang="en-US" altLang="zh-CN" dirty="0"/>
              <a:t>Step3: </a:t>
            </a:r>
            <a:r>
              <a:rPr lang="zh-CN" altLang="en-US" dirty="0"/>
              <a:t>反向传播优化</a:t>
            </a:r>
            <a:r>
              <a:rPr lang="en-US" altLang="zh-CN" dirty="0"/>
              <a:t>DNN-HMM</a:t>
            </a:r>
            <a:endParaRPr lang="zh-CN" altLang="en-US" dirty="0"/>
          </a:p>
        </p:txBody>
      </p:sp>
      <p:sp>
        <p:nvSpPr>
          <p:cNvPr id="9" name="文本框 8">
            <a:extLst>
              <a:ext uri="{FF2B5EF4-FFF2-40B4-BE49-F238E27FC236}">
                <a16:creationId xmlns:a16="http://schemas.microsoft.com/office/drawing/2014/main" id="{4186A257-0387-4787-A1AE-37068A872CE6}"/>
              </a:ext>
            </a:extLst>
          </p:cNvPr>
          <p:cNvSpPr txBox="1"/>
          <p:nvPr/>
        </p:nvSpPr>
        <p:spPr>
          <a:xfrm>
            <a:off x="2933114" y="5655886"/>
            <a:ext cx="1758815" cy="338554"/>
          </a:xfrm>
          <a:prstGeom prst="rect">
            <a:avLst/>
          </a:prstGeom>
          <a:noFill/>
        </p:spPr>
        <p:txBody>
          <a:bodyPr wrap="none" rtlCol="0">
            <a:spAutoFit/>
          </a:bodyPr>
          <a:lstStyle/>
          <a:p>
            <a:r>
              <a:rPr lang="zh-CN" altLang="en-US" sz="1600" dirty="0">
                <a:solidFill>
                  <a:srgbClr val="0070C0"/>
                </a:solidFill>
                <a:latin typeface="Times New Roman" panose="02020603050405020304" pitchFamily="18" charset="0"/>
                <a:cs typeface="Times New Roman" panose="02020603050405020304" pitchFamily="18" charset="0"/>
              </a:rPr>
              <a:t>输入层</a:t>
            </a:r>
            <a:r>
              <a:rPr lang="en-US" altLang="zh-CN" sz="1600" dirty="0">
                <a:solidFill>
                  <a:srgbClr val="0070C0"/>
                </a:solidFill>
                <a:latin typeface="Times New Roman" panose="02020603050405020304" pitchFamily="18" charset="0"/>
                <a:cs typeface="Times New Roman" panose="02020603050405020304" pitchFamily="18" charset="0"/>
              </a:rPr>
              <a:t>(</a:t>
            </a:r>
            <a:r>
              <a:rPr lang="zh-CN" altLang="en-US" sz="1600" dirty="0">
                <a:solidFill>
                  <a:srgbClr val="0070C0"/>
                </a:solidFill>
                <a:latin typeface="Times New Roman" panose="02020603050405020304" pitchFamily="18" charset="0"/>
                <a:cs typeface="Times New Roman" panose="02020603050405020304" pitchFamily="18" charset="0"/>
              </a:rPr>
              <a:t>声学特征</a:t>
            </a:r>
            <a:r>
              <a:rPr lang="en-US" altLang="zh-CN" sz="1600" dirty="0">
                <a:solidFill>
                  <a:srgbClr val="0070C0"/>
                </a:solidFill>
                <a:latin typeface="Times New Roman" panose="02020603050405020304" pitchFamily="18" charset="0"/>
                <a:cs typeface="Times New Roman" panose="02020603050405020304" pitchFamily="18" charset="0"/>
              </a:rPr>
              <a:t>)</a:t>
            </a:r>
            <a:endParaRPr lang="zh-CN" altLang="en-US" sz="1600" baseline="-25000" dirty="0">
              <a:solidFill>
                <a:srgbClr val="0070C0"/>
              </a:solidFill>
              <a:latin typeface="Times New Roman" panose="02020603050405020304" pitchFamily="18" charset="0"/>
              <a:cs typeface="Times New Roman" panose="02020603050405020304" pitchFamily="18" charset="0"/>
            </a:endParaRPr>
          </a:p>
        </p:txBody>
      </p:sp>
      <p:sp>
        <p:nvSpPr>
          <p:cNvPr id="23" name="Oval 8">
            <a:extLst>
              <a:ext uri="{FF2B5EF4-FFF2-40B4-BE49-F238E27FC236}">
                <a16:creationId xmlns:a16="http://schemas.microsoft.com/office/drawing/2014/main" id="{51930244-97DF-40FD-9D80-3900A4969E85}"/>
              </a:ext>
            </a:extLst>
          </p:cNvPr>
          <p:cNvSpPr>
            <a:spLocks noChangeArrowheads="1"/>
          </p:cNvSpPr>
          <p:nvPr/>
        </p:nvSpPr>
        <p:spPr bwMode="auto">
          <a:xfrm>
            <a:off x="2456649"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758F89DE-FE94-415E-B2E7-F2E00CF6B8F6}"/>
              </a:ext>
            </a:extLst>
          </p:cNvPr>
          <p:cNvSpPr>
            <a:spLocks noChangeAspect="1" noChangeArrowheads="1"/>
          </p:cNvSpPr>
          <p:nvPr/>
        </p:nvSpPr>
        <p:spPr bwMode="auto">
          <a:xfrm>
            <a:off x="2568413"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1A298152-8237-4691-B3EC-AC8A00B12C40}"/>
              </a:ext>
            </a:extLst>
          </p:cNvPr>
          <p:cNvSpPr>
            <a:spLocks noChangeShapeType="1"/>
          </p:cNvSpPr>
          <p:nvPr/>
        </p:nvSpPr>
        <p:spPr bwMode="auto">
          <a:xfrm flipV="1">
            <a:off x="2797565"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B92FA304-9A16-4595-96A1-008F4C4570FA}"/>
              </a:ext>
            </a:extLst>
          </p:cNvPr>
          <p:cNvSpPr>
            <a:spLocks noChangeArrowheads="1"/>
          </p:cNvSpPr>
          <p:nvPr/>
        </p:nvSpPr>
        <p:spPr bwMode="auto">
          <a:xfrm>
            <a:off x="3176729"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a:extLst>
              <a:ext uri="{FF2B5EF4-FFF2-40B4-BE49-F238E27FC236}">
                <a16:creationId xmlns:a16="http://schemas.microsoft.com/office/drawing/2014/main" id="{FC387C02-738B-4B70-AE66-8F88B06F09A9}"/>
              </a:ext>
            </a:extLst>
          </p:cNvPr>
          <p:cNvSpPr>
            <a:spLocks noChangeAspect="1" noChangeArrowheads="1"/>
          </p:cNvSpPr>
          <p:nvPr/>
        </p:nvSpPr>
        <p:spPr bwMode="auto">
          <a:xfrm>
            <a:off x="3279531"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1">
            <a:extLst>
              <a:ext uri="{FF2B5EF4-FFF2-40B4-BE49-F238E27FC236}">
                <a16:creationId xmlns:a16="http://schemas.microsoft.com/office/drawing/2014/main" id="{545BD777-A775-4D6A-A2DC-D5571854B467}"/>
              </a:ext>
            </a:extLst>
          </p:cNvPr>
          <p:cNvSpPr>
            <a:spLocks noChangeShapeType="1"/>
          </p:cNvSpPr>
          <p:nvPr/>
        </p:nvSpPr>
        <p:spPr bwMode="auto">
          <a:xfrm flipV="1">
            <a:off x="3518622"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Oval 8">
            <a:extLst>
              <a:ext uri="{FF2B5EF4-FFF2-40B4-BE49-F238E27FC236}">
                <a16:creationId xmlns:a16="http://schemas.microsoft.com/office/drawing/2014/main" id="{A561A461-E102-47E5-A823-D7486B8AFEBC}"/>
              </a:ext>
            </a:extLst>
          </p:cNvPr>
          <p:cNvSpPr>
            <a:spLocks noChangeArrowheads="1"/>
          </p:cNvSpPr>
          <p:nvPr/>
        </p:nvSpPr>
        <p:spPr bwMode="auto">
          <a:xfrm>
            <a:off x="389685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Oval 9">
            <a:extLst>
              <a:ext uri="{FF2B5EF4-FFF2-40B4-BE49-F238E27FC236}">
                <a16:creationId xmlns:a16="http://schemas.microsoft.com/office/drawing/2014/main" id="{25F82A9C-7FB2-420E-954F-1A3C6171308B}"/>
              </a:ext>
            </a:extLst>
          </p:cNvPr>
          <p:cNvSpPr>
            <a:spLocks noChangeAspect="1" noChangeArrowheads="1"/>
          </p:cNvSpPr>
          <p:nvPr/>
        </p:nvSpPr>
        <p:spPr bwMode="auto">
          <a:xfrm>
            <a:off x="4007819"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1">
            <a:extLst>
              <a:ext uri="{FF2B5EF4-FFF2-40B4-BE49-F238E27FC236}">
                <a16:creationId xmlns:a16="http://schemas.microsoft.com/office/drawing/2014/main" id="{54E410F5-6384-486B-BB74-D1A267DB7FBD}"/>
              </a:ext>
            </a:extLst>
          </p:cNvPr>
          <p:cNvSpPr>
            <a:spLocks noChangeShapeType="1"/>
          </p:cNvSpPr>
          <p:nvPr/>
        </p:nvSpPr>
        <p:spPr bwMode="auto">
          <a:xfrm flipV="1">
            <a:off x="4246910"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8">
            <a:extLst>
              <a:ext uri="{FF2B5EF4-FFF2-40B4-BE49-F238E27FC236}">
                <a16:creationId xmlns:a16="http://schemas.microsoft.com/office/drawing/2014/main" id="{D517B8DF-DC9F-41F2-AB48-2C165037C50C}"/>
              </a:ext>
            </a:extLst>
          </p:cNvPr>
          <p:cNvSpPr>
            <a:spLocks noChangeArrowheads="1"/>
          </p:cNvSpPr>
          <p:nvPr/>
        </p:nvSpPr>
        <p:spPr bwMode="auto">
          <a:xfrm>
            <a:off x="4616937"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Oval 8">
            <a:extLst>
              <a:ext uri="{FF2B5EF4-FFF2-40B4-BE49-F238E27FC236}">
                <a16:creationId xmlns:a16="http://schemas.microsoft.com/office/drawing/2014/main" id="{05B5641D-F322-4971-BD14-92446B551D19}"/>
              </a:ext>
            </a:extLst>
          </p:cNvPr>
          <p:cNvSpPr>
            <a:spLocks noChangeArrowheads="1"/>
          </p:cNvSpPr>
          <p:nvPr/>
        </p:nvSpPr>
        <p:spPr bwMode="auto">
          <a:xfrm>
            <a:off x="1736569"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Line 10">
            <a:extLst>
              <a:ext uri="{FF2B5EF4-FFF2-40B4-BE49-F238E27FC236}">
                <a16:creationId xmlns:a16="http://schemas.microsoft.com/office/drawing/2014/main" id="{547A69CF-9DAF-4117-95B0-C61CE8539641}"/>
              </a:ext>
            </a:extLst>
          </p:cNvPr>
          <p:cNvSpPr>
            <a:spLocks noChangeShapeType="1"/>
          </p:cNvSpPr>
          <p:nvPr/>
        </p:nvSpPr>
        <p:spPr bwMode="auto">
          <a:xfrm>
            <a:off x="2168617"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Line 10">
            <a:extLst>
              <a:ext uri="{FF2B5EF4-FFF2-40B4-BE49-F238E27FC236}">
                <a16:creationId xmlns:a16="http://schemas.microsoft.com/office/drawing/2014/main" id="{3C85D02D-7D29-4467-91E9-51D2B36C724B}"/>
              </a:ext>
            </a:extLst>
          </p:cNvPr>
          <p:cNvSpPr>
            <a:spLocks noChangeShapeType="1"/>
          </p:cNvSpPr>
          <p:nvPr/>
        </p:nvSpPr>
        <p:spPr bwMode="auto">
          <a:xfrm>
            <a:off x="2888697"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0">
            <a:extLst>
              <a:ext uri="{FF2B5EF4-FFF2-40B4-BE49-F238E27FC236}">
                <a16:creationId xmlns:a16="http://schemas.microsoft.com/office/drawing/2014/main" id="{0CEB0C93-3506-4331-83B6-4913F7DAF956}"/>
              </a:ext>
            </a:extLst>
          </p:cNvPr>
          <p:cNvSpPr>
            <a:spLocks noChangeShapeType="1"/>
          </p:cNvSpPr>
          <p:nvPr/>
        </p:nvSpPr>
        <p:spPr bwMode="auto">
          <a:xfrm>
            <a:off x="3608777"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Line 10">
            <a:extLst>
              <a:ext uri="{FF2B5EF4-FFF2-40B4-BE49-F238E27FC236}">
                <a16:creationId xmlns:a16="http://schemas.microsoft.com/office/drawing/2014/main" id="{AF2B5B7E-9058-4ADF-9FC0-6E935989889F}"/>
              </a:ext>
            </a:extLst>
          </p:cNvPr>
          <p:cNvSpPr>
            <a:spLocks noChangeShapeType="1"/>
          </p:cNvSpPr>
          <p:nvPr/>
        </p:nvSpPr>
        <p:spPr bwMode="auto">
          <a:xfrm>
            <a:off x="4328889"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TextBox 208">
            <a:extLst>
              <a:ext uri="{FF2B5EF4-FFF2-40B4-BE49-F238E27FC236}">
                <a16:creationId xmlns:a16="http://schemas.microsoft.com/office/drawing/2014/main" id="{DAEC56FA-8CA8-4EB9-80B1-5E944C6E7369}"/>
              </a:ext>
            </a:extLst>
          </p:cNvPr>
          <p:cNvSpPr txBox="1"/>
          <p:nvPr/>
        </p:nvSpPr>
        <p:spPr>
          <a:xfrm>
            <a:off x="2471516" y="1818382"/>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9" name="TextBox 209">
            <a:extLst>
              <a:ext uri="{FF2B5EF4-FFF2-40B4-BE49-F238E27FC236}">
                <a16:creationId xmlns:a16="http://schemas.microsoft.com/office/drawing/2014/main" id="{316AF89F-BE51-4340-93C1-3904337F882B}"/>
              </a:ext>
            </a:extLst>
          </p:cNvPr>
          <p:cNvSpPr txBox="1"/>
          <p:nvPr/>
        </p:nvSpPr>
        <p:spPr>
          <a:xfrm>
            <a:off x="3205353" y="1851930"/>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40" name="TextBox 210">
            <a:extLst>
              <a:ext uri="{FF2B5EF4-FFF2-40B4-BE49-F238E27FC236}">
                <a16:creationId xmlns:a16="http://schemas.microsoft.com/office/drawing/2014/main" id="{51A33052-A794-4092-8CFD-E5E669E82760}"/>
              </a:ext>
            </a:extLst>
          </p:cNvPr>
          <p:cNvSpPr txBox="1"/>
          <p:nvPr/>
        </p:nvSpPr>
        <p:spPr>
          <a:xfrm>
            <a:off x="3900107" y="1851930"/>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1" name="TextBox 211">
            <a:extLst>
              <a:ext uri="{FF2B5EF4-FFF2-40B4-BE49-F238E27FC236}">
                <a16:creationId xmlns:a16="http://schemas.microsoft.com/office/drawing/2014/main" id="{FCD975D8-4ABA-469D-B5C1-03962589C289}"/>
              </a:ext>
            </a:extLst>
          </p:cNvPr>
          <p:cNvSpPr txBox="1"/>
          <p:nvPr/>
        </p:nvSpPr>
        <p:spPr>
          <a:xfrm>
            <a:off x="1748827" y="182522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2" name="TextBox 212">
            <a:extLst>
              <a:ext uri="{FF2B5EF4-FFF2-40B4-BE49-F238E27FC236}">
                <a16:creationId xmlns:a16="http://schemas.microsoft.com/office/drawing/2014/main" id="{FC08727C-E8C1-45AA-9CA9-CEF44A4133E6}"/>
              </a:ext>
            </a:extLst>
          </p:cNvPr>
          <p:cNvSpPr txBox="1"/>
          <p:nvPr/>
        </p:nvSpPr>
        <p:spPr>
          <a:xfrm>
            <a:off x="4634880"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43" name="Oval 8">
            <a:extLst>
              <a:ext uri="{FF2B5EF4-FFF2-40B4-BE49-F238E27FC236}">
                <a16:creationId xmlns:a16="http://schemas.microsoft.com/office/drawing/2014/main" id="{334F40D7-D32F-43E8-A549-DEFE6F847FD0}"/>
              </a:ext>
            </a:extLst>
          </p:cNvPr>
          <p:cNvSpPr>
            <a:spLocks noChangeArrowheads="1"/>
          </p:cNvSpPr>
          <p:nvPr/>
        </p:nvSpPr>
        <p:spPr bwMode="auto">
          <a:xfrm>
            <a:off x="7381817" y="1825209"/>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6668823B-F6A4-4EAA-948E-F5FBF1D471D3}"/>
              </a:ext>
            </a:extLst>
          </p:cNvPr>
          <p:cNvSpPr>
            <a:spLocks noChangeAspect="1" noChangeArrowheads="1"/>
          </p:cNvSpPr>
          <p:nvPr/>
        </p:nvSpPr>
        <p:spPr bwMode="auto">
          <a:xfrm>
            <a:off x="7493581" y="1466597"/>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AA3595EE-35E3-4C4B-9F44-7EEC33158310}"/>
              </a:ext>
            </a:extLst>
          </p:cNvPr>
          <p:cNvSpPr>
            <a:spLocks noChangeShapeType="1"/>
          </p:cNvSpPr>
          <p:nvPr/>
        </p:nvSpPr>
        <p:spPr bwMode="auto">
          <a:xfrm flipV="1">
            <a:off x="7722733" y="1610613"/>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C50BE54C-3DD4-4E0E-9103-9BF30F0322D3}"/>
              </a:ext>
            </a:extLst>
          </p:cNvPr>
          <p:cNvSpPr>
            <a:spLocks noChangeArrowheads="1"/>
          </p:cNvSpPr>
          <p:nvPr/>
        </p:nvSpPr>
        <p:spPr bwMode="auto">
          <a:xfrm>
            <a:off x="8101897"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9">
            <a:extLst>
              <a:ext uri="{FF2B5EF4-FFF2-40B4-BE49-F238E27FC236}">
                <a16:creationId xmlns:a16="http://schemas.microsoft.com/office/drawing/2014/main" id="{9B0D41F8-7599-4BE5-A925-E8B4E4518816}"/>
              </a:ext>
            </a:extLst>
          </p:cNvPr>
          <p:cNvSpPr>
            <a:spLocks noChangeAspect="1" noChangeArrowheads="1"/>
          </p:cNvSpPr>
          <p:nvPr/>
        </p:nvSpPr>
        <p:spPr bwMode="auto">
          <a:xfrm>
            <a:off x="8204699" y="1476496"/>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1">
            <a:extLst>
              <a:ext uri="{FF2B5EF4-FFF2-40B4-BE49-F238E27FC236}">
                <a16:creationId xmlns:a16="http://schemas.microsoft.com/office/drawing/2014/main" id="{E9D68A5A-7F95-4A8B-AE97-8B5EF2EC518E}"/>
              </a:ext>
            </a:extLst>
          </p:cNvPr>
          <p:cNvSpPr>
            <a:spLocks noChangeShapeType="1"/>
          </p:cNvSpPr>
          <p:nvPr/>
        </p:nvSpPr>
        <p:spPr bwMode="auto">
          <a:xfrm flipV="1">
            <a:off x="8443790" y="162051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Oval 8">
            <a:extLst>
              <a:ext uri="{FF2B5EF4-FFF2-40B4-BE49-F238E27FC236}">
                <a16:creationId xmlns:a16="http://schemas.microsoft.com/office/drawing/2014/main" id="{C0DDFAC2-672E-438D-A856-415E08854506}"/>
              </a:ext>
            </a:extLst>
          </p:cNvPr>
          <p:cNvSpPr>
            <a:spLocks noChangeArrowheads="1"/>
          </p:cNvSpPr>
          <p:nvPr/>
        </p:nvSpPr>
        <p:spPr bwMode="auto">
          <a:xfrm>
            <a:off x="8822025" y="1835148"/>
            <a:ext cx="432000" cy="43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9">
            <a:extLst>
              <a:ext uri="{FF2B5EF4-FFF2-40B4-BE49-F238E27FC236}">
                <a16:creationId xmlns:a16="http://schemas.microsoft.com/office/drawing/2014/main" id="{22896827-D657-421E-9E58-BAE08E803294}"/>
              </a:ext>
            </a:extLst>
          </p:cNvPr>
          <p:cNvSpPr>
            <a:spLocks noChangeAspect="1" noChangeArrowheads="1"/>
          </p:cNvSpPr>
          <p:nvPr/>
        </p:nvSpPr>
        <p:spPr bwMode="auto">
          <a:xfrm>
            <a:off x="8932987" y="147945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1">
            <a:extLst>
              <a:ext uri="{FF2B5EF4-FFF2-40B4-BE49-F238E27FC236}">
                <a16:creationId xmlns:a16="http://schemas.microsoft.com/office/drawing/2014/main" id="{9FB15357-F407-4E11-AB5D-29A5C2510290}"/>
              </a:ext>
            </a:extLst>
          </p:cNvPr>
          <p:cNvSpPr>
            <a:spLocks noChangeShapeType="1"/>
          </p:cNvSpPr>
          <p:nvPr/>
        </p:nvSpPr>
        <p:spPr bwMode="auto">
          <a:xfrm flipV="1">
            <a:off x="9172078" y="162346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21D868A8-679F-4956-8B20-99C2FA1794B2}"/>
              </a:ext>
            </a:extLst>
          </p:cNvPr>
          <p:cNvSpPr>
            <a:spLocks noChangeArrowheads="1"/>
          </p:cNvSpPr>
          <p:nvPr/>
        </p:nvSpPr>
        <p:spPr bwMode="auto">
          <a:xfrm>
            <a:off x="9542105" y="1864965"/>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8">
            <a:extLst>
              <a:ext uri="{FF2B5EF4-FFF2-40B4-BE49-F238E27FC236}">
                <a16:creationId xmlns:a16="http://schemas.microsoft.com/office/drawing/2014/main" id="{FC6EBFDA-8A21-4C32-AC38-9C2821E18D72}"/>
              </a:ext>
            </a:extLst>
          </p:cNvPr>
          <p:cNvSpPr>
            <a:spLocks noChangeArrowheads="1"/>
          </p:cNvSpPr>
          <p:nvPr/>
        </p:nvSpPr>
        <p:spPr bwMode="auto">
          <a:xfrm>
            <a:off x="6661737" y="1825257"/>
            <a:ext cx="432000" cy="432000"/>
          </a:xfrm>
          <a:prstGeom prst="ellipse">
            <a:avLst/>
          </a:prstGeom>
          <a:no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0">
            <a:extLst>
              <a:ext uri="{FF2B5EF4-FFF2-40B4-BE49-F238E27FC236}">
                <a16:creationId xmlns:a16="http://schemas.microsoft.com/office/drawing/2014/main" id="{AC6FB580-0CC4-4615-8274-B74FA3CCB5BA}"/>
              </a:ext>
            </a:extLst>
          </p:cNvPr>
          <p:cNvSpPr>
            <a:spLocks noChangeShapeType="1"/>
          </p:cNvSpPr>
          <p:nvPr/>
        </p:nvSpPr>
        <p:spPr bwMode="auto">
          <a:xfrm>
            <a:off x="7093785" y="2044896"/>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0">
            <a:extLst>
              <a:ext uri="{FF2B5EF4-FFF2-40B4-BE49-F238E27FC236}">
                <a16:creationId xmlns:a16="http://schemas.microsoft.com/office/drawing/2014/main" id="{A48F528E-51BA-4EBE-A5ED-354E511034F3}"/>
              </a:ext>
            </a:extLst>
          </p:cNvPr>
          <p:cNvSpPr>
            <a:spLocks noChangeShapeType="1"/>
          </p:cNvSpPr>
          <p:nvPr/>
        </p:nvSpPr>
        <p:spPr bwMode="auto">
          <a:xfrm>
            <a:off x="7813865" y="204123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0">
            <a:extLst>
              <a:ext uri="{FF2B5EF4-FFF2-40B4-BE49-F238E27FC236}">
                <a16:creationId xmlns:a16="http://schemas.microsoft.com/office/drawing/2014/main" id="{FD0E3B20-CFA7-43CE-8E4E-2837076EB1B4}"/>
              </a:ext>
            </a:extLst>
          </p:cNvPr>
          <p:cNvSpPr>
            <a:spLocks noChangeShapeType="1"/>
          </p:cNvSpPr>
          <p:nvPr/>
        </p:nvSpPr>
        <p:spPr bwMode="auto">
          <a:xfrm>
            <a:off x="8533945" y="20647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0">
            <a:extLst>
              <a:ext uri="{FF2B5EF4-FFF2-40B4-BE49-F238E27FC236}">
                <a16:creationId xmlns:a16="http://schemas.microsoft.com/office/drawing/2014/main" id="{016590E4-4AF2-4676-9517-042E5617527B}"/>
              </a:ext>
            </a:extLst>
          </p:cNvPr>
          <p:cNvSpPr>
            <a:spLocks noChangeShapeType="1"/>
          </p:cNvSpPr>
          <p:nvPr/>
        </p:nvSpPr>
        <p:spPr bwMode="auto">
          <a:xfrm>
            <a:off x="9254057" y="207105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TextBox 228">
            <a:extLst>
              <a:ext uri="{FF2B5EF4-FFF2-40B4-BE49-F238E27FC236}">
                <a16:creationId xmlns:a16="http://schemas.microsoft.com/office/drawing/2014/main" id="{FBA25558-1020-46D6-9CDA-0CDD645CCA7B}"/>
              </a:ext>
            </a:extLst>
          </p:cNvPr>
          <p:cNvSpPr txBox="1"/>
          <p:nvPr/>
        </p:nvSpPr>
        <p:spPr>
          <a:xfrm>
            <a:off x="7390027" y="1820031"/>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9" name="TextBox 229">
            <a:extLst>
              <a:ext uri="{FF2B5EF4-FFF2-40B4-BE49-F238E27FC236}">
                <a16:creationId xmlns:a16="http://schemas.microsoft.com/office/drawing/2014/main" id="{2A432BDE-195A-4F07-BFE4-4693508B6BBF}"/>
              </a:ext>
            </a:extLst>
          </p:cNvPr>
          <p:cNvSpPr txBox="1"/>
          <p:nvPr/>
        </p:nvSpPr>
        <p:spPr>
          <a:xfrm>
            <a:off x="8123163" y="1830664"/>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60" name="TextBox 230">
            <a:extLst>
              <a:ext uri="{FF2B5EF4-FFF2-40B4-BE49-F238E27FC236}">
                <a16:creationId xmlns:a16="http://schemas.microsoft.com/office/drawing/2014/main" id="{D2182110-376D-45B9-AC85-68B3CAED5388}"/>
              </a:ext>
            </a:extLst>
          </p:cNvPr>
          <p:cNvSpPr txBox="1"/>
          <p:nvPr/>
        </p:nvSpPr>
        <p:spPr>
          <a:xfrm>
            <a:off x="8846541" y="1841297"/>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61" name="TextBox 231">
            <a:extLst>
              <a:ext uri="{FF2B5EF4-FFF2-40B4-BE49-F238E27FC236}">
                <a16:creationId xmlns:a16="http://schemas.microsoft.com/office/drawing/2014/main" id="{49FCD287-5CEF-4822-AF8A-C4E7B8ADD3E5}"/>
              </a:ext>
            </a:extLst>
          </p:cNvPr>
          <p:cNvSpPr txBox="1"/>
          <p:nvPr/>
        </p:nvSpPr>
        <p:spPr>
          <a:xfrm>
            <a:off x="6672370" y="1841297"/>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62" name="TextBox 232">
            <a:extLst>
              <a:ext uri="{FF2B5EF4-FFF2-40B4-BE49-F238E27FC236}">
                <a16:creationId xmlns:a16="http://schemas.microsoft.com/office/drawing/2014/main" id="{9E4172A4-CB05-45A5-ABEF-BD0640242E7C}"/>
              </a:ext>
            </a:extLst>
          </p:cNvPr>
          <p:cNvSpPr txBox="1"/>
          <p:nvPr/>
        </p:nvSpPr>
        <p:spPr>
          <a:xfrm>
            <a:off x="9563222" y="1862563"/>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cxnSp>
        <p:nvCxnSpPr>
          <p:cNvPr id="63" name="直接连接符 62">
            <a:extLst>
              <a:ext uri="{FF2B5EF4-FFF2-40B4-BE49-F238E27FC236}">
                <a16:creationId xmlns:a16="http://schemas.microsoft.com/office/drawing/2014/main" id="{AA83CBD9-B02A-4036-812D-6792E091B7AA}"/>
              </a:ext>
            </a:extLst>
          </p:cNvPr>
          <p:cNvCxnSpPr/>
          <p:nvPr/>
        </p:nvCxnSpPr>
        <p:spPr>
          <a:xfrm>
            <a:off x="5188927" y="2080965"/>
            <a:ext cx="13724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988D09F-C56F-4BE1-AD87-D844AAAC5D86}"/>
              </a:ext>
            </a:extLst>
          </p:cNvPr>
          <p:cNvCxnSpPr>
            <a:cxnSpLocks/>
            <a:stCxn id="23" idx="4"/>
            <a:endCxn id="161" idx="6"/>
          </p:cNvCxnSpPr>
          <p:nvPr/>
        </p:nvCxnSpPr>
        <p:spPr>
          <a:xfrm>
            <a:off x="2672649" y="2257209"/>
            <a:ext cx="736799" cy="28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0C240E7-84ED-4EFB-9E7C-050321BD58A6}"/>
              </a:ext>
            </a:extLst>
          </p:cNvPr>
          <p:cNvCxnSpPr>
            <a:cxnSpLocks/>
            <a:stCxn id="26" idx="4"/>
            <a:endCxn id="162" idx="5"/>
          </p:cNvCxnSpPr>
          <p:nvPr/>
        </p:nvCxnSpPr>
        <p:spPr>
          <a:xfrm>
            <a:off x="3392729" y="2267148"/>
            <a:ext cx="545653" cy="31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3C2D548-4753-42DA-91C2-BE3C71156E18}"/>
              </a:ext>
            </a:extLst>
          </p:cNvPr>
          <p:cNvCxnSpPr>
            <a:cxnSpLocks/>
            <a:stCxn id="168" idx="6"/>
            <a:endCxn id="49" idx="4"/>
          </p:cNvCxnSpPr>
          <p:nvPr/>
        </p:nvCxnSpPr>
        <p:spPr>
          <a:xfrm flipV="1">
            <a:off x="8239940" y="2267148"/>
            <a:ext cx="798085" cy="27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EF65457B-38C6-4678-BA72-ED064A42E87A}"/>
              </a:ext>
            </a:extLst>
          </p:cNvPr>
          <p:cNvCxnSpPr>
            <a:cxnSpLocks/>
            <a:stCxn id="167" idx="6"/>
            <a:endCxn id="46" idx="4"/>
          </p:cNvCxnSpPr>
          <p:nvPr/>
        </p:nvCxnSpPr>
        <p:spPr>
          <a:xfrm flipV="1">
            <a:off x="7801308" y="2267148"/>
            <a:ext cx="516589" cy="273245"/>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F3F4C26-C9C3-48AF-84A1-4F30D293659A}"/>
              </a:ext>
            </a:extLst>
          </p:cNvPr>
          <p:cNvSpPr txBox="1"/>
          <p:nvPr/>
        </p:nvSpPr>
        <p:spPr>
          <a:xfrm>
            <a:off x="1826568" y="1476496"/>
            <a:ext cx="471604" cy="369332"/>
          </a:xfrm>
          <a:prstGeom prst="rect">
            <a:avLst/>
          </a:prstGeom>
          <a:noFill/>
        </p:spPr>
        <p:txBody>
          <a:bodyPr wrap="none" rtlCol="0">
            <a:spAutoFit/>
          </a:bodyPr>
          <a:lstStyle/>
          <a:p>
            <a:r>
              <a:rPr lang="en-US" altLang="zh-CN" dirty="0"/>
              <a:t>“a”</a:t>
            </a:r>
            <a:endParaRPr lang="zh-CN" altLang="en-US" dirty="0"/>
          </a:p>
        </p:txBody>
      </p:sp>
      <p:sp>
        <p:nvSpPr>
          <p:cNvPr id="69" name="文本框 68">
            <a:extLst>
              <a:ext uri="{FF2B5EF4-FFF2-40B4-BE49-F238E27FC236}">
                <a16:creationId xmlns:a16="http://schemas.microsoft.com/office/drawing/2014/main" id="{9EFA3847-A305-4F92-8D43-F21BA5C68AEC}"/>
              </a:ext>
            </a:extLst>
          </p:cNvPr>
          <p:cNvSpPr txBox="1"/>
          <p:nvPr/>
        </p:nvSpPr>
        <p:spPr>
          <a:xfrm>
            <a:off x="6815046" y="1482598"/>
            <a:ext cx="481222" cy="369332"/>
          </a:xfrm>
          <a:prstGeom prst="rect">
            <a:avLst/>
          </a:prstGeom>
          <a:noFill/>
        </p:spPr>
        <p:txBody>
          <a:bodyPr wrap="none" rtlCol="0">
            <a:spAutoFit/>
          </a:bodyPr>
          <a:lstStyle/>
          <a:p>
            <a:r>
              <a:rPr lang="en-US" altLang="zh-CN" dirty="0"/>
              <a:t>“o”</a:t>
            </a:r>
            <a:endParaRPr lang="zh-CN" altLang="en-US" dirty="0"/>
          </a:p>
        </p:txBody>
      </p:sp>
      <p:grpSp>
        <p:nvGrpSpPr>
          <p:cNvPr id="70" name="组合 69">
            <a:extLst>
              <a:ext uri="{FF2B5EF4-FFF2-40B4-BE49-F238E27FC236}">
                <a16:creationId xmlns:a16="http://schemas.microsoft.com/office/drawing/2014/main" id="{C9B8E02D-9CBF-4490-8D89-5C5C4B88D2B0}"/>
              </a:ext>
            </a:extLst>
          </p:cNvPr>
          <p:cNvGrpSpPr/>
          <p:nvPr/>
        </p:nvGrpSpPr>
        <p:grpSpPr>
          <a:xfrm>
            <a:off x="3285785" y="2540393"/>
            <a:ext cx="5077817" cy="2724119"/>
            <a:chOff x="2601128" y="4177112"/>
            <a:chExt cx="4309467" cy="2287648"/>
          </a:xfrm>
        </p:grpSpPr>
        <p:grpSp>
          <p:nvGrpSpPr>
            <p:cNvPr id="71" name="组合 70">
              <a:extLst>
                <a:ext uri="{FF2B5EF4-FFF2-40B4-BE49-F238E27FC236}">
                  <a16:creationId xmlns:a16="http://schemas.microsoft.com/office/drawing/2014/main" id="{C6EFBE87-9909-4023-A2D9-F66A4C839214}"/>
                </a:ext>
              </a:extLst>
            </p:cNvPr>
            <p:cNvGrpSpPr>
              <a:grpSpLocks noChangeAspect="1"/>
            </p:cNvGrpSpPr>
            <p:nvPr/>
          </p:nvGrpSpPr>
          <p:grpSpPr>
            <a:xfrm>
              <a:off x="2601128" y="4177112"/>
              <a:ext cx="4309467" cy="2287648"/>
              <a:chOff x="2752232" y="4509119"/>
              <a:chExt cx="3695981" cy="1961984"/>
            </a:xfrm>
          </p:grpSpPr>
          <p:sp>
            <p:nvSpPr>
              <p:cNvPr id="79" name="椭圆 78">
                <a:extLst>
                  <a:ext uri="{FF2B5EF4-FFF2-40B4-BE49-F238E27FC236}">
                    <a16:creationId xmlns:a16="http://schemas.microsoft.com/office/drawing/2014/main" id="{51414B65-11EC-4D40-B3B0-65CDEA6CAD8F}"/>
                  </a:ext>
                </a:extLst>
              </p:cNvPr>
              <p:cNvSpPr/>
              <p:nvPr/>
            </p:nvSpPr>
            <p:spPr>
              <a:xfrm rot="16200000">
                <a:off x="4033395"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D1C5BF0-56E9-4B38-9306-F2663835DD8B}"/>
                  </a:ext>
                </a:extLst>
              </p:cNvPr>
              <p:cNvSpPr/>
              <p:nvPr/>
            </p:nvSpPr>
            <p:spPr>
              <a:xfrm rot="16200000">
                <a:off x="4354743"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9A1DB8B-A777-4DB4-8196-D77BF262E4F4}"/>
                  </a:ext>
                </a:extLst>
              </p:cNvPr>
              <p:cNvSpPr/>
              <p:nvPr/>
            </p:nvSpPr>
            <p:spPr>
              <a:xfrm rot="16200000">
                <a:off x="4674009" y="6290644"/>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F094D07-D896-4472-8D22-388AFD08D705}"/>
                  </a:ext>
                </a:extLst>
              </p:cNvPr>
              <p:cNvSpPr/>
              <p:nvPr/>
            </p:nvSpPr>
            <p:spPr>
              <a:xfrm rot="16200000">
                <a:off x="4993275" y="6291083"/>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FBF8BBF-E02A-4435-B802-BA9C94B236F5}"/>
                  </a:ext>
                </a:extLst>
              </p:cNvPr>
              <p:cNvSpPr/>
              <p:nvPr/>
            </p:nvSpPr>
            <p:spPr>
              <a:xfrm rot="16200000">
                <a:off x="3838747"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C7B4E6EE-AD7E-45C0-A938-5C5E2BB6628A}"/>
                  </a:ext>
                </a:extLst>
              </p:cNvPr>
              <p:cNvSpPr/>
              <p:nvPr/>
            </p:nvSpPr>
            <p:spPr>
              <a:xfrm rot="16200000">
                <a:off x="4160095"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27D7C614-77B4-4F31-9BB6-B8D21155F236}"/>
                  </a:ext>
                </a:extLst>
              </p:cNvPr>
              <p:cNvSpPr/>
              <p:nvPr/>
            </p:nvSpPr>
            <p:spPr>
              <a:xfrm rot="16200000">
                <a:off x="4479361" y="56976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C10D1179-8639-42AB-ACC9-FB8B31776E8F}"/>
                  </a:ext>
                </a:extLst>
              </p:cNvPr>
              <p:cNvSpPr/>
              <p:nvPr/>
            </p:nvSpPr>
            <p:spPr>
              <a:xfrm rot="16200000">
                <a:off x="4798627"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91983F6-1012-4F45-A196-92FAA1FDA287}"/>
                  </a:ext>
                </a:extLst>
              </p:cNvPr>
              <p:cNvSpPr/>
              <p:nvPr/>
            </p:nvSpPr>
            <p:spPr>
              <a:xfrm rot="16200000">
                <a:off x="5117893" y="569809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A155EFC7-A0A9-4EA6-8316-B3A8E8C6E7F0}"/>
                  </a:ext>
                </a:extLst>
              </p:cNvPr>
              <p:cNvSpPr/>
              <p:nvPr/>
            </p:nvSpPr>
            <p:spPr>
              <a:xfrm rot="16200000">
                <a:off x="3846086"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D1BBA9D5-45F5-4AAF-B065-CC44337444FD}"/>
                  </a:ext>
                </a:extLst>
              </p:cNvPr>
              <p:cNvSpPr/>
              <p:nvPr/>
            </p:nvSpPr>
            <p:spPr>
              <a:xfrm rot="16200000">
                <a:off x="4167434"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FBA356E9-5D2E-4FB4-A718-67C9234FCAB6}"/>
                  </a:ext>
                </a:extLst>
              </p:cNvPr>
              <p:cNvSpPr/>
              <p:nvPr/>
            </p:nvSpPr>
            <p:spPr>
              <a:xfrm rot="16200000">
                <a:off x="4486700" y="510339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F0C9657-9DB6-4C11-9138-392F9416EEA1}"/>
                  </a:ext>
                </a:extLst>
              </p:cNvPr>
              <p:cNvSpPr/>
              <p:nvPr/>
            </p:nvSpPr>
            <p:spPr>
              <a:xfrm rot="16200000">
                <a:off x="4805966"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6995BB57-8AD8-4829-858D-7EAC4C8693D4}"/>
                  </a:ext>
                </a:extLst>
              </p:cNvPr>
              <p:cNvSpPr/>
              <p:nvPr/>
            </p:nvSpPr>
            <p:spPr>
              <a:xfrm rot="16200000">
                <a:off x="5125232" y="510382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411BA906-751A-422E-85B8-F48C5F658842}"/>
                  </a:ext>
                </a:extLst>
              </p:cNvPr>
              <p:cNvSpPr/>
              <p:nvPr/>
            </p:nvSpPr>
            <p:spPr>
              <a:xfrm rot="16200000">
                <a:off x="4026106"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C16B24D2-9B89-4307-BE85-464D1296A31B}"/>
                  </a:ext>
                </a:extLst>
              </p:cNvPr>
              <p:cNvSpPr/>
              <p:nvPr/>
            </p:nvSpPr>
            <p:spPr>
              <a:xfrm rot="16200000">
                <a:off x="4347454"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A8764F6F-611B-4294-AAF0-6DD824B7CF90}"/>
                  </a:ext>
                </a:extLst>
              </p:cNvPr>
              <p:cNvSpPr/>
              <p:nvPr/>
            </p:nvSpPr>
            <p:spPr>
              <a:xfrm rot="16200000">
                <a:off x="4666720" y="4509120"/>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EDC564F9-24E6-45BD-B3A2-8E6FB6867261}"/>
                  </a:ext>
                </a:extLst>
              </p:cNvPr>
              <p:cNvSpPr/>
              <p:nvPr/>
            </p:nvSpPr>
            <p:spPr>
              <a:xfrm rot="16200000">
                <a:off x="4985986" y="450955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7" name="直接箭头连接符 96">
                <a:extLst>
                  <a:ext uri="{FF2B5EF4-FFF2-40B4-BE49-F238E27FC236}">
                    <a16:creationId xmlns:a16="http://schemas.microsoft.com/office/drawing/2014/main" id="{B97007F2-151F-4CE2-8846-72B357F75607}"/>
                  </a:ext>
                </a:extLst>
              </p:cNvPr>
              <p:cNvCxnSpPr>
                <a:cxnSpLocks/>
                <a:stCxn id="79" idx="6"/>
                <a:endCxn id="83" idx="2"/>
              </p:cNvCxnSpPr>
              <p:nvPr/>
            </p:nvCxnSpPr>
            <p:spPr>
              <a:xfrm rot="16200000" flipV="1">
                <a:off x="3819599"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56823861-4D73-4358-8455-C1DC111A341A}"/>
                  </a:ext>
                </a:extLst>
              </p:cNvPr>
              <p:cNvCxnSpPr>
                <a:cxnSpLocks/>
                <a:stCxn id="79" idx="6"/>
                <a:endCxn id="84" idx="2"/>
              </p:cNvCxnSpPr>
              <p:nvPr/>
            </p:nvCxnSpPr>
            <p:spPr>
              <a:xfrm rot="16200000">
                <a:off x="3980273" y="6020812"/>
                <a:ext cx="412965" cy="12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9B1D29E-176A-4BF3-A881-80224BDC5848}"/>
                  </a:ext>
                </a:extLst>
              </p:cNvPr>
              <p:cNvCxnSpPr>
                <a:cxnSpLocks/>
                <a:stCxn id="80" idx="6"/>
                <a:endCxn id="84" idx="2"/>
              </p:cNvCxnSpPr>
              <p:nvPr/>
            </p:nvCxnSpPr>
            <p:spPr>
              <a:xfrm rot="16200000" flipV="1">
                <a:off x="4140946"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FA54366E-D38C-4855-8C72-38F868984E64}"/>
                  </a:ext>
                </a:extLst>
              </p:cNvPr>
              <p:cNvCxnSpPr>
                <a:cxnSpLocks/>
                <a:stCxn id="80" idx="6"/>
                <a:endCxn id="85" idx="2"/>
              </p:cNvCxnSpPr>
              <p:nvPr/>
            </p:nvCxnSpPr>
            <p:spPr>
              <a:xfrm rot="16200000">
                <a:off x="4300579" y="6021853"/>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900A30AA-5BFB-495F-A4CD-D5DC1B03FC2D}"/>
                  </a:ext>
                </a:extLst>
              </p:cNvPr>
              <p:cNvCxnSpPr>
                <a:cxnSpLocks/>
                <a:stCxn id="80" idx="6"/>
                <a:endCxn id="86" idx="2"/>
              </p:cNvCxnSpPr>
              <p:nvPr/>
            </p:nvCxnSpPr>
            <p:spPr>
              <a:xfrm rot="16200000">
                <a:off x="4460432"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B1EA20F-9957-4776-9C66-3D77F3B68632}"/>
                  </a:ext>
                </a:extLst>
              </p:cNvPr>
              <p:cNvCxnSpPr>
                <a:cxnSpLocks/>
                <a:stCxn id="80" idx="6"/>
                <a:endCxn id="87" idx="2"/>
              </p:cNvCxnSpPr>
              <p:nvPr/>
            </p:nvCxnSpPr>
            <p:spPr>
              <a:xfrm rot="16200000">
                <a:off x="4620065" y="5702806"/>
                <a:ext cx="412526" cy="76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0BBE7A3-597C-4AD2-9C74-EA98BA8C2604}"/>
                  </a:ext>
                </a:extLst>
              </p:cNvPr>
              <p:cNvCxnSpPr>
                <a:cxnSpLocks/>
                <a:stCxn id="81" idx="6"/>
                <a:endCxn id="85" idx="2"/>
              </p:cNvCxnSpPr>
              <p:nvPr/>
            </p:nvCxnSpPr>
            <p:spPr>
              <a:xfrm rot="16200000" flipV="1">
                <a:off x="4460212" y="5986838"/>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1682B6-2781-4C64-82F5-E0CBB1E8095B}"/>
                  </a:ext>
                </a:extLst>
              </p:cNvPr>
              <p:cNvCxnSpPr>
                <a:cxnSpLocks/>
                <a:stCxn id="81" idx="6"/>
                <a:endCxn id="86" idx="2"/>
              </p:cNvCxnSpPr>
              <p:nvPr/>
            </p:nvCxnSpPr>
            <p:spPr>
              <a:xfrm rot="16200000">
                <a:off x="4620065" y="6022072"/>
                <a:ext cx="412526"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2C8A99E4-6726-4A77-8278-036BEB499456}"/>
                  </a:ext>
                </a:extLst>
              </p:cNvPr>
              <p:cNvCxnSpPr>
                <a:cxnSpLocks/>
                <a:stCxn id="81" idx="6"/>
                <a:endCxn id="87" idx="2"/>
              </p:cNvCxnSpPr>
              <p:nvPr/>
            </p:nvCxnSpPr>
            <p:spPr>
              <a:xfrm rot="16200000">
                <a:off x="4779698" y="5862439"/>
                <a:ext cx="412526"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1DEBF127-C699-42DD-9D88-68DEC39B2359}"/>
                  </a:ext>
                </a:extLst>
              </p:cNvPr>
              <p:cNvCxnSpPr>
                <a:cxnSpLocks/>
                <a:stCxn id="82" idx="6"/>
                <a:endCxn id="86" idx="2"/>
              </p:cNvCxnSpPr>
              <p:nvPr/>
            </p:nvCxnSpPr>
            <p:spPr>
              <a:xfrm rot="16200000" flipV="1">
                <a:off x="4779479" y="5987277"/>
                <a:ext cx="412965" cy="19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19ACA1C9-EA56-4166-AC04-74D1B1513E54}"/>
                  </a:ext>
                </a:extLst>
              </p:cNvPr>
              <p:cNvCxnSpPr>
                <a:cxnSpLocks/>
                <a:stCxn id="82" idx="6"/>
                <a:endCxn id="87" idx="2"/>
              </p:cNvCxnSpPr>
              <p:nvPr/>
            </p:nvCxnSpPr>
            <p:spPr>
              <a:xfrm rot="16200000">
                <a:off x="4939112" y="6022292"/>
                <a:ext cx="412965" cy="12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9156394C-18F8-4E83-94F9-25EB40D4A8EA}"/>
                  </a:ext>
                </a:extLst>
              </p:cNvPr>
              <p:cNvCxnSpPr>
                <a:cxnSpLocks/>
                <a:stCxn id="82" idx="6"/>
                <a:endCxn id="84" idx="2"/>
              </p:cNvCxnSpPr>
              <p:nvPr/>
            </p:nvCxnSpPr>
            <p:spPr>
              <a:xfrm rot="16200000" flipV="1">
                <a:off x="4459993" y="5667791"/>
                <a:ext cx="413404" cy="83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8FF78456-1995-4C33-9219-EC3B5D141108}"/>
                  </a:ext>
                </a:extLst>
              </p:cNvPr>
              <p:cNvCxnSpPr>
                <a:cxnSpLocks/>
                <a:stCxn id="82" idx="6"/>
                <a:endCxn id="85" idx="2"/>
              </p:cNvCxnSpPr>
              <p:nvPr/>
            </p:nvCxnSpPr>
            <p:spPr>
              <a:xfrm rot="16200000" flipV="1">
                <a:off x="4619626" y="5827424"/>
                <a:ext cx="413404" cy="51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F039473-A510-43D7-AA96-1578700CD621}"/>
                  </a:ext>
                </a:extLst>
              </p:cNvPr>
              <p:cNvCxnSpPr>
                <a:cxnSpLocks/>
                <a:stCxn id="82" idx="6"/>
                <a:endCxn id="83" idx="2"/>
              </p:cNvCxnSpPr>
              <p:nvPr/>
            </p:nvCxnSpPr>
            <p:spPr>
              <a:xfrm flipH="1" flipV="1">
                <a:off x="3928757" y="5877679"/>
                <a:ext cx="1154528" cy="41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04ECD8D-2BDD-4614-A7DD-491332B70FBF}"/>
                  </a:ext>
                </a:extLst>
              </p:cNvPr>
              <p:cNvCxnSpPr>
                <a:cxnSpLocks/>
                <a:stCxn id="79" idx="6"/>
                <a:endCxn id="85" idx="2"/>
              </p:cNvCxnSpPr>
              <p:nvPr/>
            </p:nvCxnSpPr>
            <p:spPr>
              <a:xfrm rot="16200000">
                <a:off x="4139906" y="5861179"/>
                <a:ext cx="412965" cy="44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CCF91E4-0156-4AF9-B75B-D4FB7D3AFE80}"/>
                  </a:ext>
                </a:extLst>
              </p:cNvPr>
              <p:cNvCxnSpPr>
                <a:cxnSpLocks/>
                <a:stCxn id="79" idx="6"/>
                <a:endCxn id="87" idx="2"/>
              </p:cNvCxnSpPr>
              <p:nvPr/>
            </p:nvCxnSpPr>
            <p:spPr>
              <a:xfrm rot="16200000">
                <a:off x="4459391" y="5542132"/>
                <a:ext cx="412526" cy="108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063E772-AB58-4D61-8940-CC9CE1C9CC90}"/>
                  </a:ext>
                </a:extLst>
              </p:cNvPr>
              <p:cNvCxnSpPr>
                <a:cxnSpLocks/>
                <a:stCxn id="81" idx="6"/>
                <a:endCxn id="83" idx="2"/>
              </p:cNvCxnSpPr>
              <p:nvPr/>
            </p:nvCxnSpPr>
            <p:spPr>
              <a:xfrm rot="16200000" flipV="1">
                <a:off x="4139906" y="5666531"/>
                <a:ext cx="412965" cy="83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887680-5D5D-4C7D-91EC-114E640B2EAC}"/>
                  </a:ext>
                </a:extLst>
              </p:cNvPr>
              <p:cNvCxnSpPr>
                <a:cxnSpLocks/>
                <a:stCxn id="80" idx="6"/>
                <a:endCxn id="83" idx="2"/>
              </p:cNvCxnSpPr>
              <p:nvPr/>
            </p:nvCxnSpPr>
            <p:spPr>
              <a:xfrm rot="16200000" flipV="1">
                <a:off x="3980273" y="5826164"/>
                <a:ext cx="412965" cy="515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E496BC2C-494A-4432-A00B-DF82CFD3C51F}"/>
                  </a:ext>
                </a:extLst>
              </p:cNvPr>
              <p:cNvCxnSpPr>
                <a:cxnSpLocks/>
                <a:stCxn id="83" idx="6"/>
                <a:endCxn id="88" idx="2"/>
              </p:cNvCxnSpPr>
              <p:nvPr/>
            </p:nvCxnSpPr>
            <p:spPr>
              <a:xfrm rot="16200000">
                <a:off x="3725302"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10161498-CADA-49A2-8F1F-F0323471F7A6}"/>
                  </a:ext>
                </a:extLst>
              </p:cNvPr>
              <p:cNvCxnSpPr>
                <a:cxnSpLocks/>
                <a:stCxn id="83" idx="6"/>
                <a:endCxn id="89" idx="2"/>
              </p:cNvCxnSpPr>
              <p:nvPr/>
            </p:nvCxnSpPr>
            <p:spPr>
              <a:xfrm rot="16200000">
                <a:off x="3885976" y="5326191"/>
                <a:ext cx="414250" cy="3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43947EA-0921-46E3-BA13-141B9F575649}"/>
                  </a:ext>
                </a:extLst>
              </p:cNvPr>
              <p:cNvCxnSpPr>
                <a:cxnSpLocks/>
                <a:stCxn id="83" idx="6"/>
                <a:endCxn id="90" idx="2"/>
              </p:cNvCxnSpPr>
              <p:nvPr/>
            </p:nvCxnSpPr>
            <p:spPr>
              <a:xfrm rot="16200000">
                <a:off x="4045609" y="5166558"/>
                <a:ext cx="414250" cy="6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0714B1AE-21F3-440B-96E6-0DEFBA25B2B3}"/>
                  </a:ext>
                </a:extLst>
              </p:cNvPr>
              <p:cNvCxnSpPr>
                <a:cxnSpLocks/>
                <a:stCxn id="83" idx="6"/>
                <a:endCxn id="91" idx="2"/>
              </p:cNvCxnSpPr>
              <p:nvPr/>
            </p:nvCxnSpPr>
            <p:spPr>
              <a:xfrm rot="16200000">
                <a:off x="4205461" y="5007145"/>
                <a:ext cx="413811" cy="96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6D158064-77FE-46A4-B2D1-ABEB663140C0}"/>
                  </a:ext>
                </a:extLst>
              </p:cNvPr>
              <p:cNvCxnSpPr>
                <a:cxnSpLocks/>
                <a:stCxn id="83" idx="6"/>
                <a:endCxn id="92" idx="2"/>
              </p:cNvCxnSpPr>
              <p:nvPr/>
            </p:nvCxnSpPr>
            <p:spPr>
              <a:xfrm rot="16200000">
                <a:off x="4365094" y="4847512"/>
                <a:ext cx="413811" cy="128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B14B1F4-68AF-488A-9AD9-EF8BD6A79711}"/>
                  </a:ext>
                </a:extLst>
              </p:cNvPr>
              <p:cNvCxnSpPr>
                <a:cxnSpLocks/>
                <a:stCxn id="84" idx="6"/>
                <a:endCxn id="88" idx="2"/>
              </p:cNvCxnSpPr>
              <p:nvPr/>
            </p:nvCxnSpPr>
            <p:spPr>
              <a:xfrm rot="16200000" flipV="1">
                <a:off x="3885976" y="5333530"/>
                <a:ext cx="414250" cy="3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62F66C22-CC4C-472D-BA24-CD7A33E06089}"/>
                  </a:ext>
                </a:extLst>
              </p:cNvPr>
              <p:cNvCxnSpPr>
                <a:cxnSpLocks/>
                <a:stCxn id="84" idx="6"/>
                <a:endCxn id="89" idx="2"/>
              </p:cNvCxnSpPr>
              <p:nvPr/>
            </p:nvCxnSpPr>
            <p:spPr>
              <a:xfrm rot="16200000">
                <a:off x="4046649"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2AB8F88-0BEF-4A09-A28E-F174C6DF7BDB}"/>
                  </a:ext>
                </a:extLst>
              </p:cNvPr>
              <p:cNvCxnSpPr>
                <a:cxnSpLocks/>
                <a:stCxn id="84" idx="6"/>
                <a:endCxn id="90" idx="2"/>
              </p:cNvCxnSpPr>
              <p:nvPr/>
            </p:nvCxnSpPr>
            <p:spPr>
              <a:xfrm rot="16200000">
                <a:off x="4206282" y="5327232"/>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792F346-771B-4C0A-AB20-AC1B9CEE00F7}"/>
                  </a:ext>
                </a:extLst>
              </p:cNvPr>
              <p:cNvCxnSpPr>
                <a:cxnSpLocks/>
                <a:stCxn id="84" idx="6"/>
                <a:endCxn id="91" idx="2"/>
              </p:cNvCxnSpPr>
              <p:nvPr/>
            </p:nvCxnSpPr>
            <p:spPr>
              <a:xfrm rot="16200000">
                <a:off x="4366135"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5CA991FB-7A2B-45C8-A443-A687F657755B}"/>
                  </a:ext>
                </a:extLst>
              </p:cNvPr>
              <p:cNvCxnSpPr>
                <a:cxnSpLocks/>
                <a:stCxn id="84" idx="6"/>
                <a:endCxn id="92" idx="2"/>
              </p:cNvCxnSpPr>
              <p:nvPr/>
            </p:nvCxnSpPr>
            <p:spPr>
              <a:xfrm rot="16200000">
                <a:off x="4525768" y="5008185"/>
                <a:ext cx="413811" cy="96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51D9DF5-1C21-4AD7-9BA2-2799BDFD08E4}"/>
                  </a:ext>
                </a:extLst>
              </p:cNvPr>
              <p:cNvCxnSpPr>
                <a:cxnSpLocks/>
                <a:stCxn id="85" idx="6"/>
                <a:endCxn id="88" idx="2"/>
              </p:cNvCxnSpPr>
              <p:nvPr/>
            </p:nvCxnSpPr>
            <p:spPr>
              <a:xfrm rot="16200000" flipV="1">
                <a:off x="4045609" y="5173897"/>
                <a:ext cx="414250" cy="63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4361C502-FFFA-4247-BA31-359C4286B7C0}"/>
                  </a:ext>
                </a:extLst>
              </p:cNvPr>
              <p:cNvCxnSpPr>
                <a:cxnSpLocks/>
                <a:stCxn id="85" idx="6"/>
                <a:endCxn id="89" idx="2"/>
              </p:cNvCxnSpPr>
              <p:nvPr/>
            </p:nvCxnSpPr>
            <p:spPr>
              <a:xfrm rot="16200000" flipV="1">
                <a:off x="4206282" y="5334571"/>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38D6F2C8-D7EF-4F0E-B378-48A6989304C6}"/>
                  </a:ext>
                </a:extLst>
              </p:cNvPr>
              <p:cNvCxnSpPr>
                <a:cxnSpLocks/>
                <a:stCxn id="85" idx="6"/>
                <a:endCxn id="90" idx="2"/>
              </p:cNvCxnSpPr>
              <p:nvPr/>
            </p:nvCxnSpPr>
            <p:spPr>
              <a:xfrm rot="16200000">
                <a:off x="4365915" y="5486865"/>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D9D98B29-C382-4478-91E1-80D8D8C02573}"/>
                  </a:ext>
                </a:extLst>
              </p:cNvPr>
              <p:cNvCxnSpPr>
                <a:cxnSpLocks/>
                <a:stCxn id="85" idx="6"/>
                <a:endCxn id="91" idx="2"/>
              </p:cNvCxnSpPr>
              <p:nvPr/>
            </p:nvCxnSpPr>
            <p:spPr>
              <a:xfrm rot="16200000">
                <a:off x="4525768" y="5327451"/>
                <a:ext cx="413811"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E0E9EEE-00EA-4030-9BA6-755A55A196CE}"/>
                  </a:ext>
                </a:extLst>
              </p:cNvPr>
              <p:cNvCxnSpPr>
                <a:cxnSpLocks/>
                <a:stCxn id="85" idx="6"/>
                <a:endCxn id="92" idx="2"/>
              </p:cNvCxnSpPr>
              <p:nvPr/>
            </p:nvCxnSpPr>
            <p:spPr>
              <a:xfrm rot="16200000">
                <a:off x="4685401" y="5167818"/>
                <a:ext cx="413811" cy="6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CBE0CC4F-180C-4F58-9EEE-D763BB71C953}"/>
                  </a:ext>
                </a:extLst>
              </p:cNvPr>
              <p:cNvCxnSpPr>
                <a:cxnSpLocks/>
                <a:stCxn id="86" idx="6"/>
                <a:endCxn id="88" idx="2"/>
              </p:cNvCxnSpPr>
              <p:nvPr/>
            </p:nvCxnSpPr>
            <p:spPr>
              <a:xfrm rot="16200000" flipV="1">
                <a:off x="4205022" y="5014484"/>
                <a:ext cx="414689" cy="95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E673302E-1030-4093-B104-0E6854F02235}"/>
                  </a:ext>
                </a:extLst>
              </p:cNvPr>
              <p:cNvCxnSpPr>
                <a:cxnSpLocks/>
                <a:stCxn id="86" idx="6"/>
                <a:endCxn id="89" idx="2"/>
              </p:cNvCxnSpPr>
              <p:nvPr/>
            </p:nvCxnSpPr>
            <p:spPr>
              <a:xfrm rot="16200000" flipV="1">
                <a:off x="4365696"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964774C8-96D4-41F5-9D61-E1CBBA6E3DB9}"/>
                  </a:ext>
                </a:extLst>
              </p:cNvPr>
              <p:cNvCxnSpPr>
                <a:cxnSpLocks/>
                <a:stCxn id="86" idx="6"/>
                <a:endCxn id="90" idx="2"/>
              </p:cNvCxnSpPr>
              <p:nvPr/>
            </p:nvCxnSpPr>
            <p:spPr>
              <a:xfrm rot="16200000" flipV="1">
                <a:off x="4525329" y="5334790"/>
                <a:ext cx="414689"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1D55E3A7-D322-42A4-8158-87EB52B788F7}"/>
                  </a:ext>
                </a:extLst>
              </p:cNvPr>
              <p:cNvCxnSpPr>
                <a:cxnSpLocks/>
                <a:stCxn id="86" idx="6"/>
                <a:endCxn id="91" idx="2"/>
              </p:cNvCxnSpPr>
              <p:nvPr/>
            </p:nvCxnSpPr>
            <p:spPr>
              <a:xfrm rot="16200000">
                <a:off x="4685182"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86DEA831-F242-43E6-9ED4-C0133203B442}"/>
                  </a:ext>
                </a:extLst>
              </p:cNvPr>
              <p:cNvCxnSpPr>
                <a:cxnSpLocks/>
                <a:stCxn id="86" idx="6"/>
                <a:endCxn id="92" idx="2"/>
              </p:cNvCxnSpPr>
              <p:nvPr/>
            </p:nvCxnSpPr>
            <p:spPr>
              <a:xfrm rot="16200000">
                <a:off x="4844815" y="5327671"/>
                <a:ext cx="414250" cy="32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5547E120-AC84-4C2F-B50E-9627015F1A53}"/>
                  </a:ext>
                </a:extLst>
              </p:cNvPr>
              <p:cNvCxnSpPr>
                <a:cxnSpLocks/>
                <a:stCxn id="87" idx="6"/>
                <a:endCxn id="90" idx="2"/>
              </p:cNvCxnSpPr>
              <p:nvPr/>
            </p:nvCxnSpPr>
            <p:spPr>
              <a:xfrm rot="16200000" flipV="1">
                <a:off x="4684962" y="5175157"/>
                <a:ext cx="414689" cy="6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4ED70643-73FA-492E-AF59-D6EE4320BEB4}"/>
                  </a:ext>
                </a:extLst>
              </p:cNvPr>
              <p:cNvCxnSpPr>
                <a:cxnSpLocks/>
                <a:stCxn id="87" idx="6"/>
                <a:endCxn id="91" idx="2"/>
              </p:cNvCxnSpPr>
              <p:nvPr/>
            </p:nvCxnSpPr>
            <p:spPr>
              <a:xfrm rot="16200000" flipV="1">
                <a:off x="4844815" y="5335010"/>
                <a:ext cx="414250" cy="3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5B92D2B-907D-486E-8488-DBC0B013DD29}"/>
                  </a:ext>
                </a:extLst>
              </p:cNvPr>
              <p:cNvCxnSpPr>
                <a:cxnSpLocks/>
                <a:stCxn id="87" idx="6"/>
                <a:endCxn id="92" idx="2"/>
              </p:cNvCxnSpPr>
              <p:nvPr/>
            </p:nvCxnSpPr>
            <p:spPr>
              <a:xfrm rot="16200000">
                <a:off x="5004448" y="5487304"/>
                <a:ext cx="414250" cy="7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BEF91DA5-6836-4D00-B4DF-F1C0624F9C52}"/>
                  </a:ext>
                </a:extLst>
              </p:cNvPr>
              <p:cNvCxnSpPr>
                <a:cxnSpLocks/>
                <a:stCxn id="87" idx="6"/>
                <a:endCxn id="88" idx="2"/>
              </p:cNvCxnSpPr>
              <p:nvPr/>
            </p:nvCxnSpPr>
            <p:spPr>
              <a:xfrm rot="16200000" flipV="1">
                <a:off x="4364655" y="4854851"/>
                <a:ext cx="414689" cy="127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637418-8ED4-47D5-A9F6-EFAF2B2ACDB2}"/>
                  </a:ext>
                </a:extLst>
              </p:cNvPr>
              <p:cNvCxnSpPr>
                <a:cxnSpLocks/>
                <a:stCxn id="88" idx="6"/>
                <a:endCxn id="93" idx="2"/>
              </p:cNvCxnSpPr>
              <p:nvPr/>
            </p:nvCxnSpPr>
            <p:spPr>
              <a:xfrm rot="16200000">
                <a:off x="3818981"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C4402FA0-2132-498B-AB40-EDF85C2057E0}"/>
                  </a:ext>
                </a:extLst>
              </p:cNvPr>
              <p:cNvCxnSpPr>
                <a:cxnSpLocks/>
                <a:stCxn id="88" idx="6"/>
                <a:endCxn id="94" idx="2"/>
              </p:cNvCxnSpPr>
              <p:nvPr/>
            </p:nvCxnSpPr>
            <p:spPr>
              <a:xfrm rot="16200000">
                <a:off x="3979655" y="4645581"/>
                <a:ext cx="414250" cy="5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9FD91B02-86C0-4F7A-98FD-AE07A86814C4}"/>
                  </a:ext>
                </a:extLst>
              </p:cNvPr>
              <p:cNvCxnSpPr>
                <a:cxnSpLocks/>
                <a:stCxn id="88" idx="6"/>
                <a:endCxn id="95" idx="2"/>
              </p:cNvCxnSpPr>
              <p:nvPr/>
            </p:nvCxnSpPr>
            <p:spPr>
              <a:xfrm rot="16200000">
                <a:off x="4139288" y="4485948"/>
                <a:ext cx="414250" cy="8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5406D8D8-6EF7-41BB-BBB1-5B1949F31C5E}"/>
                  </a:ext>
                </a:extLst>
              </p:cNvPr>
              <p:cNvCxnSpPr>
                <a:cxnSpLocks/>
                <a:stCxn id="88" idx="6"/>
                <a:endCxn id="96" idx="2"/>
              </p:cNvCxnSpPr>
              <p:nvPr/>
            </p:nvCxnSpPr>
            <p:spPr>
              <a:xfrm rot="16200000">
                <a:off x="4299141" y="4326534"/>
                <a:ext cx="413811" cy="113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F2F1BA6-DF9C-4F92-976B-072C177D423A}"/>
                  </a:ext>
                </a:extLst>
              </p:cNvPr>
              <p:cNvCxnSpPr>
                <a:cxnSpLocks/>
                <a:stCxn id="89" idx="6"/>
                <a:endCxn id="93" idx="2"/>
              </p:cNvCxnSpPr>
              <p:nvPr/>
            </p:nvCxnSpPr>
            <p:spPr>
              <a:xfrm rot="16200000" flipV="1">
                <a:off x="3979655" y="4825601"/>
                <a:ext cx="414250" cy="14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760F1AF1-6323-4D16-B561-1DB94B3C5012}"/>
                  </a:ext>
                </a:extLst>
              </p:cNvPr>
              <p:cNvCxnSpPr>
                <a:cxnSpLocks/>
                <a:stCxn id="89" idx="6"/>
                <a:endCxn id="94" idx="2"/>
              </p:cNvCxnSpPr>
              <p:nvPr/>
            </p:nvCxnSpPr>
            <p:spPr>
              <a:xfrm rot="16200000">
                <a:off x="4140329"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76E23FC8-EA3D-47FC-9849-7F79A7643ED6}"/>
                  </a:ext>
                </a:extLst>
              </p:cNvPr>
              <p:cNvCxnSpPr>
                <a:cxnSpLocks/>
                <a:stCxn id="89" idx="6"/>
                <a:endCxn id="95" idx="2"/>
              </p:cNvCxnSpPr>
              <p:nvPr/>
            </p:nvCxnSpPr>
            <p:spPr>
              <a:xfrm rot="16200000">
                <a:off x="4299962" y="4646622"/>
                <a:ext cx="414250"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F884F345-0CFE-4A9D-9A21-2402BC764215}"/>
                  </a:ext>
                </a:extLst>
              </p:cNvPr>
              <p:cNvCxnSpPr>
                <a:cxnSpLocks/>
                <a:stCxn id="89" idx="6"/>
                <a:endCxn id="96" idx="2"/>
              </p:cNvCxnSpPr>
              <p:nvPr/>
            </p:nvCxnSpPr>
            <p:spPr>
              <a:xfrm rot="16200000">
                <a:off x="4459814" y="4487208"/>
                <a:ext cx="413811" cy="81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1188919E-E209-45A0-811F-75C022827D4D}"/>
                  </a:ext>
                </a:extLst>
              </p:cNvPr>
              <p:cNvCxnSpPr>
                <a:cxnSpLocks/>
                <a:stCxn id="90" idx="6"/>
                <a:endCxn id="93" idx="2"/>
              </p:cNvCxnSpPr>
              <p:nvPr/>
            </p:nvCxnSpPr>
            <p:spPr>
              <a:xfrm rot="16200000" flipV="1">
                <a:off x="4139288" y="4665968"/>
                <a:ext cx="414250" cy="46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0BECC42D-5FFF-4B6E-8D1E-74F4D23E0E8E}"/>
                  </a:ext>
                </a:extLst>
              </p:cNvPr>
              <p:cNvCxnSpPr>
                <a:cxnSpLocks/>
                <a:stCxn id="90" idx="6"/>
                <a:endCxn id="94" idx="2"/>
              </p:cNvCxnSpPr>
              <p:nvPr/>
            </p:nvCxnSpPr>
            <p:spPr>
              <a:xfrm rot="16200000" flipV="1">
                <a:off x="4299962" y="4826642"/>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197BDC56-844C-41B2-B29C-8E31B5FA6C61}"/>
                  </a:ext>
                </a:extLst>
              </p:cNvPr>
              <p:cNvCxnSpPr>
                <a:cxnSpLocks/>
                <a:stCxn id="90" idx="6"/>
                <a:endCxn id="95" idx="2"/>
              </p:cNvCxnSpPr>
              <p:nvPr/>
            </p:nvCxnSpPr>
            <p:spPr>
              <a:xfrm rot="16200000">
                <a:off x="4459595" y="4806255"/>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85CFA38-1BF3-4071-AC3D-6372C96C7A2B}"/>
                  </a:ext>
                </a:extLst>
              </p:cNvPr>
              <p:cNvCxnSpPr>
                <a:cxnSpLocks/>
                <a:stCxn id="90" idx="6"/>
                <a:endCxn id="96" idx="2"/>
              </p:cNvCxnSpPr>
              <p:nvPr/>
            </p:nvCxnSpPr>
            <p:spPr>
              <a:xfrm rot="16200000">
                <a:off x="4619448" y="4646841"/>
                <a:ext cx="413811" cy="49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607D2EA7-AF98-4FDF-BE0C-3B088CFA95E7}"/>
                  </a:ext>
                </a:extLst>
              </p:cNvPr>
              <p:cNvCxnSpPr>
                <a:cxnSpLocks/>
                <a:stCxn id="91" idx="6"/>
                <a:endCxn id="93" idx="2"/>
              </p:cNvCxnSpPr>
              <p:nvPr/>
            </p:nvCxnSpPr>
            <p:spPr>
              <a:xfrm rot="16200000" flipV="1">
                <a:off x="4298702" y="4506554"/>
                <a:ext cx="414689" cy="77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F17D84C-AB48-41A3-808A-15176C506462}"/>
                  </a:ext>
                </a:extLst>
              </p:cNvPr>
              <p:cNvCxnSpPr>
                <a:cxnSpLocks/>
                <a:stCxn id="91" idx="6"/>
                <a:endCxn id="94" idx="2"/>
              </p:cNvCxnSpPr>
              <p:nvPr/>
            </p:nvCxnSpPr>
            <p:spPr>
              <a:xfrm rot="16200000" flipV="1">
                <a:off x="4459375"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4E3ED5F1-00AE-4374-94A9-8340D504EB51}"/>
                  </a:ext>
                </a:extLst>
              </p:cNvPr>
              <p:cNvCxnSpPr>
                <a:cxnSpLocks/>
                <a:stCxn id="91" idx="6"/>
                <a:endCxn id="95" idx="2"/>
              </p:cNvCxnSpPr>
              <p:nvPr/>
            </p:nvCxnSpPr>
            <p:spPr>
              <a:xfrm rot="16200000" flipV="1">
                <a:off x="4619009" y="4826861"/>
                <a:ext cx="414689"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2612D3AA-162D-429B-B534-1CB5F6773C7A}"/>
                  </a:ext>
                </a:extLst>
              </p:cNvPr>
              <p:cNvCxnSpPr>
                <a:cxnSpLocks/>
                <a:stCxn id="91" idx="6"/>
                <a:endCxn id="96" idx="2"/>
              </p:cNvCxnSpPr>
              <p:nvPr/>
            </p:nvCxnSpPr>
            <p:spPr>
              <a:xfrm rot="16200000">
                <a:off x="4778861" y="4806694"/>
                <a:ext cx="414250"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DEA3F2C1-5A08-4425-AA8B-C558A1CB06D3}"/>
                  </a:ext>
                </a:extLst>
              </p:cNvPr>
              <p:cNvCxnSpPr>
                <a:cxnSpLocks/>
                <a:stCxn id="92" idx="6"/>
              </p:cNvCxnSpPr>
              <p:nvPr/>
            </p:nvCxnSpPr>
            <p:spPr>
              <a:xfrm rot="16200000" flipV="1">
                <a:off x="4488988" y="4377574"/>
                <a:ext cx="397361" cy="105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E8FBFD28-FA4D-4EA1-9A48-DA30CF1EB679}"/>
                  </a:ext>
                </a:extLst>
              </p:cNvPr>
              <p:cNvCxnSpPr>
                <a:cxnSpLocks/>
                <a:stCxn id="92" idx="6"/>
              </p:cNvCxnSpPr>
              <p:nvPr/>
            </p:nvCxnSpPr>
            <p:spPr>
              <a:xfrm rot="16200000" flipV="1">
                <a:off x="4648621" y="4537207"/>
                <a:ext cx="397361" cy="73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D7C38C59-B7A6-4432-9E4E-407EA2C8D7FD}"/>
                  </a:ext>
                </a:extLst>
              </p:cNvPr>
              <p:cNvCxnSpPr>
                <a:cxnSpLocks/>
                <a:stCxn id="92" idx="6"/>
                <a:endCxn id="95" idx="2"/>
              </p:cNvCxnSpPr>
              <p:nvPr/>
            </p:nvCxnSpPr>
            <p:spPr>
              <a:xfrm rot="16200000" flipV="1">
                <a:off x="4778642" y="4667228"/>
                <a:ext cx="414689" cy="45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745EF0A1-DDC8-4998-9085-9FF88ADC5353}"/>
                  </a:ext>
                </a:extLst>
              </p:cNvPr>
              <p:cNvCxnSpPr>
                <a:cxnSpLocks/>
                <a:stCxn id="92" idx="6"/>
                <a:endCxn id="96" idx="2"/>
              </p:cNvCxnSpPr>
              <p:nvPr/>
            </p:nvCxnSpPr>
            <p:spPr>
              <a:xfrm rot="16200000" flipV="1">
                <a:off x="4938494" y="4827081"/>
                <a:ext cx="414250" cy="13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7E8E3D8-F3D1-45FE-9EDE-5BB4325D22D9}"/>
                  </a:ext>
                </a:extLst>
              </p:cNvPr>
              <p:cNvCxnSpPr>
                <a:cxnSpLocks/>
                <a:stCxn id="79" idx="6"/>
                <a:endCxn id="86" idx="2"/>
              </p:cNvCxnSpPr>
              <p:nvPr/>
            </p:nvCxnSpPr>
            <p:spPr>
              <a:xfrm rot="16200000">
                <a:off x="4299758" y="5701765"/>
                <a:ext cx="412526" cy="76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F7976AAB-3D9A-4D2A-AA9E-60C452EF8180}"/>
                  </a:ext>
                </a:extLst>
              </p:cNvPr>
              <p:cNvCxnSpPr>
                <a:cxnSpLocks/>
                <a:stCxn id="87" idx="6"/>
                <a:endCxn id="89" idx="2"/>
              </p:cNvCxnSpPr>
              <p:nvPr/>
            </p:nvCxnSpPr>
            <p:spPr>
              <a:xfrm rot="16200000" flipV="1">
                <a:off x="4525329" y="5015524"/>
                <a:ext cx="414689" cy="95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D232BB03-3EFD-4B15-9210-8F4C8B1826B3}"/>
                  </a:ext>
                </a:extLst>
              </p:cNvPr>
              <p:cNvSpPr/>
              <p:nvPr/>
            </p:nvSpPr>
            <p:spPr>
              <a:xfrm rot="16200000">
                <a:off x="2752232"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2AC4F356-E229-402E-A15F-0650BEEBEF8B}"/>
                  </a:ext>
                </a:extLst>
              </p:cNvPr>
              <p:cNvSpPr/>
              <p:nvPr/>
            </p:nvSpPr>
            <p:spPr>
              <a:xfrm rot="16200000">
                <a:off x="3073580"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3AAEFC6D-F6A2-41FB-9917-D94966F6BDEC}"/>
                  </a:ext>
                </a:extLst>
              </p:cNvPr>
              <p:cNvSpPr/>
              <p:nvPr/>
            </p:nvSpPr>
            <p:spPr>
              <a:xfrm rot="16200000">
                <a:off x="3392846" y="4511317"/>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665874D7-DC21-4FC0-B2F4-E31C9815CC95}"/>
                  </a:ext>
                </a:extLst>
              </p:cNvPr>
              <p:cNvSpPr/>
              <p:nvPr/>
            </p:nvSpPr>
            <p:spPr>
              <a:xfrm rot="16200000">
                <a:off x="3712112" y="4511756"/>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EE263900-6BFA-4B21-9EB0-28F75D78441B}"/>
                  </a:ext>
                </a:extLst>
              </p:cNvPr>
              <p:cNvSpPr/>
              <p:nvPr/>
            </p:nvSpPr>
            <p:spPr>
              <a:xfrm rot="16200000">
                <a:off x="5308313"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26A4D2AD-CCE6-45EB-8386-FDA6A75B7E56}"/>
                  </a:ext>
                </a:extLst>
              </p:cNvPr>
              <p:cNvSpPr/>
              <p:nvPr/>
            </p:nvSpPr>
            <p:spPr>
              <a:xfrm rot="16200000">
                <a:off x="5629661"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E19CA6D7-DD8E-489F-A37E-24FF877B0E0C}"/>
                  </a:ext>
                </a:extLst>
              </p:cNvPr>
              <p:cNvSpPr/>
              <p:nvPr/>
            </p:nvSpPr>
            <p:spPr>
              <a:xfrm rot="16200000">
                <a:off x="5948927" y="4509119"/>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C76A5DAB-137B-462B-8C93-3A86217C39B8}"/>
                  </a:ext>
                </a:extLst>
              </p:cNvPr>
              <p:cNvSpPr/>
              <p:nvPr/>
            </p:nvSpPr>
            <p:spPr>
              <a:xfrm rot="16200000">
                <a:off x="6268193" y="4509558"/>
                <a:ext cx="180020" cy="18002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69" name="直接箭头连接符 168">
                <a:extLst>
                  <a:ext uri="{FF2B5EF4-FFF2-40B4-BE49-F238E27FC236}">
                    <a16:creationId xmlns:a16="http://schemas.microsoft.com/office/drawing/2014/main" id="{843B79D5-851B-4B8F-9F08-2F75338F8FF4}"/>
                  </a:ext>
                </a:extLst>
              </p:cNvPr>
              <p:cNvCxnSpPr>
                <a:stCxn id="88" idx="6"/>
                <a:endCxn id="161" idx="2"/>
              </p:cNvCxnSpPr>
              <p:nvPr/>
            </p:nvCxnSpPr>
            <p:spPr>
              <a:xfrm flipH="1" flipV="1">
                <a:off x="2842242" y="4691337"/>
                <a:ext cx="1093854"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D70D734D-B7AE-4518-B916-47C4AF79D274}"/>
                  </a:ext>
                </a:extLst>
              </p:cNvPr>
              <p:cNvCxnSpPr>
                <a:stCxn id="88" idx="6"/>
                <a:endCxn id="162" idx="2"/>
              </p:cNvCxnSpPr>
              <p:nvPr/>
            </p:nvCxnSpPr>
            <p:spPr>
              <a:xfrm flipH="1" flipV="1">
                <a:off x="3163590" y="4691337"/>
                <a:ext cx="772506" cy="412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a:extLst>
                <a:ext uri="{FF2B5EF4-FFF2-40B4-BE49-F238E27FC236}">
                  <a16:creationId xmlns:a16="http://schemas.microsoft.com/office/drawing/2014/main" id="{5E57073A-5FBA-4EB2-BBF8-258BB821C824}"/>
                </a:ext>
              </a:extLst>
            </p:cNvPr>
            <p:cNvCxnSpPr>
              <a:stCxn id="88" idx="6"/>
              <a:endCxn id="163" idx="2"/>
            </p:cNvCxnSpPr>
            <p:nvPr/>
          </p:nvCxnSpPr>
          <p:spPr>
            <a:xfrm flipH="1" flipV="1">
              <a:off x="3453027" y="4389576"/>
              <a:ext cx="528472" cy="480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5BFDF44-D656-45B2-A4CD-F87E7EE5FAA5}"/>
                </a:ext>
              </a:extLst>
            </p:cNvPr>
            <p:cNvCxnSpPr>
              <a:stCxn id="88" idx="6"/>
              <a:endCxn id="164" idx="2"/>
            </p:cNvCxnSpPr>
            <p:nvPr/>
          </p:nvCxnSpPr>
          <p:spPr>
            <a:xfrm flipH="1" flipV="1">
              <a:off x="3825287" y="4390088"/>
              <a:ext cx="156212" cy="47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75F02F0-9A9F-4BB4-8B44-ACC2423237C0}"/>
                </a:ext>
              </a:extLst>
            </p:cNvPr>
            <p:cNvCxnSpPr>
              <a:stCxn id="92" idx="6"/>
              <a:endCxn id="165" idx="2"/>
            </p:cNvCxnSpPr>
            <p:nvPr/>
          </p:nvCxnSpPr>
          <p:spPr>
            <a:xfrm flipV="1">
              <a:off x="5472967" y="4387013"/>
              <a:ext cx="213470"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9ECD3BB-766C-420B-B582-4F96422F0104}"/>
                </a:ext>
              </a:extLst>
            </p:cNvPr>
            <p:cNvCxnSpPr>
              <a:stCxn id="92" idx="6"/>
              <a:endCxn id="166" idx="2"/>
            </p:cNvCxnSpPr>
            <p:nvPr/>
          </p:nvCxnSpPr>
          <p:spPr>
            <a:xfrm flipV="1">
              <a:off x="5472967" y="4387013"/>
              <a:ext cx="58815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030AADAB-5287-4BB4-A347-3D310AE9C348}"/>
                </a:ext>
              </a:extLst>
            </p:cNvPr>
            <p:cNvCxnSpPr>
              <a:stCxn id="92" idx="6"/>
              <a:endCxn id="167" idx="2"/>
            </p:cNvCxnSpPr>
            <p:nvPr/>
          </p:nvCxnSpPr>
          <p:spPr>
            <a:xfrm flipV="1">
              <a:off x="5472967" y="4387013"/>
              <a:ext cx="960418" cy="48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B22A5C8-8703-4F5E-91D4-052CDA594837}"/>
                </a:ext>
              </a:extLst>
            </p:cNvPr>
            <p:cNvCxnSpPr>
              <a:stCxn id="92" idx="6"/>
              <a:endCxn id="168" idx="2"/>
            </p:cNvCxnSpPr>
            <p:nvPr/>
          </p:nvCxnSpPr>
          <p:spPr>
            <a:xfrm flipV="1">
              <a:off x="5472967" y="4387525"/>
              <a:ext cx="133267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21EF8CD-88B3-4B51-AD85-6A22E1FABB4A}"/>
                </a:ext>
              </a:extLst>
            </p:cNvPr>
            <p:cNvCxnSpPr>
              <a:cxnSpLocks/>
              <a:stCxn id="88" idx="6"/>
              <a:endCxn id="165" idx="2"/>
            </p:cNvCxnSpPr>
            <p:nvPr/>
          </p:nvCxnSpPr>
          <p:spPr>
            <a:xfrm flipV="1">
              <a:off x="3981499" y="4387013"/>
              <a:ext cx="1704938" cy="48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1" name="直接箭头连接符 170">
            <a:extLst>
              <a:ext uri="{FF2B5EF4-FFF2-40B4-BE49-F238E27FC236}">
                <a16:creationId xmlns:a16="http://schemas.microsoft.com/office/drawing/2014/main" id="{5D9122B4-CA5F-424F-9D0A-12D199AAA13D}"/>
              </a:ext>
            </a:extLst>
          </p:cNvPr>
          <p:cNvCxnSpPr>
            <a:cxnSpLocks/>
            <a:stCxn id="89" idx="6"/>
            <a:endCxn id="166" idx="2"/>
          </p:cNvCxnSpPr>
          <p:nvPr/>
        </p:nvCxnSpPr>
        <p:spPr>
          <a:xfrm flipV="1">
            <a:off x="5353759" y="279034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24085A7F-0D1E-4DE7-AD3B-7AE4064DF099}"/>
              </a:ext>
            </a:extLst>
          </p:cNvPr>
          <p:cNvCxnSpPr>
            <a:stCxn id="89" idx="6"/>
            <a:endCxn id="167" idx="2"/>
          </p:cNvCxnSpPr>
          <p:nvPr/>
        </p:nvCxnSpPr>
        <p:spPr>
          <a:xfrm flipV="1">
            <a:off x="5353759" y="2790342"/>
            <a:ext cx="2447549"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4E867A83-3BE4-42B7-8197-21BFB7E24578}"/>
              </a:ext>
            </a:extLst>
          </p:cNvPr>
          <p:cNvCxnSpPr>
            <a:stCxn id="89" idx="6"/>
            <a:endCxn id="168" idx="2"/>
          </p:cNvCxnSpPr>
          <p:nvPr/>
        </p:nvCxnSpPr>
        <p:spPr>
          <a:xfrm flipV="1">
            <a:off x="5353759" y="2790952"/>
            <a:ext cx="2886181" cy="57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BC08F2C0-C190-49F7-B742-12A53998D8A0}"/>
              </a:ext>
            </a:extLst>
          </p:cNvPr>
          <p:cNvCxnSpPr>
            <a:stCxn id="90" idx="6"/>
            <a:endCxn id="161" idx="2"/>
          </p:cNvCxnSpPr>
          <p:nvPr/>
        </p:nvCxnSpPr>
        <p:spPr>
          <a:xfrm flipH="1" flipV="1">
            <a:off x="3409448" y="2793394"/>
            <a:ext cx="2382943"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C0A80D76-1CF6-44FE-B5C2-E024B7549A5D}"/>
              </a:ext>
            </a:extLst>
          </p:cNvPr>
          <p:cNvCxnSpPr>
            <a:stCxn id="90" idx="6"/>
            <a:endCxn id="162" idx="2"/>
          </p:cNvCxnSpPr>
          <p:nvPr/>
        </p:nvCxnSpPr>
        <p:spPr>
          <a:xfrm flipH="1" flipV="1">
            <a:off x="3850940" y="2793394"/>
            <a:ext cx="194145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7B662303-A223-4F9A-A44D-B9377A5C6B3F}"/>
              </a:ext>
            </a:extLst>
          </p:cNvPr>
          <p:cNvCxnSpPr>
            <a:stCxn id="91" idx="6"/>
            <a:endCxn id="163" idx="2"/>
          </p:cNvCxnSpPr>
          <p:nvPr/>
        </p:nvCxnSpPr>
        <p:spPr>
          <a:xfrm flipH="1" flipV="1">
            <a:off x="4289572" y="2793394"/>
            <a:ext cx="1941450"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500803FB-E4AC-409C-99D1-260301DC996E}"/>
              </a:ext>
            </a:extLst>
          </p:cNvPr>
          <p:cNvCxnSpPr>
            <a:stCxn id="91" idx="6"/>
            <a:endCxn id="164" idx="2"/>
          </p:cNvCxnSpPr>
          <p:nvPr/>
        </p:nvCxnSpPr>
        <p:spPr>
          <a:xfrm flipH="1" flipV="1">
            <a:off x="4728203" y="2794003"/>
            <a:ext cx="1502819" cy="57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FDA1B704-92DC-4188-8656-99A4C93525B1}"/>
              </a:ext>
            </a:extLst>
          </p:cNvPr>
          <p:cNvCxnSpPr>
            <a:stCxn id="91" idx="6"/>
            <a:endCxn id="165" idx="2"/>
          </p:cNvCxnSpPr>
          <p:nvPr/>
        </p:nvCxnSpPr>
        <p:spPr>
          <a:xfrm flipV="1">
            <a:off x="6231022" y="2790342"/>
            <a:ext cx="690163"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0710BD39-8EDE-4918-BE53-289025FE318E}"/>
              </a:ext>
            </a:extLst>
          </p:cNvPr>
          <p:cNvCxnSpPr>
            <a:stCxn id="91" idx="6"/>
            <a:endCxn id="166" idx="2"/>
          </p:cNvCxnSpPr>
          <p:nvPr/>
        </p:nvCxnSpPr>
        <p:spPr>
          <a:xfrm flipV="1">
            <a:off x="6231022" y="2790342"/>
            <a:ext cx="1131655" cy="5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812F386B-147F-4519-BAB6-3EDF412C1D37}"/>
              </a:ext>
            </a:extLst>
          </p:cNvPr>
          <p:cNvCxnSpPr>
            <a:stCxn id="91" idx="6"/>
            <a:endCxn id="168" idx="2"/>
          </p:cNvCxnSpPr>
          <p:nvPr/>
        </p:nvCxnSpPr>
        <p:spPr>
          <a:xfrm flipV="1">
            <a:off x="6231022" y="2790952"/>
            <a:ext cx="2008918" cy="5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8A3689E2-7283-41BA-BF98-CEF37FEBA218}"/>
              </a:ext>
            </a:extLst>
          </p:cNvPr>
          <p:cNvCxnSpPr>
            <a:stCxn id="89" idx="6"/>
            <a:endCxn id="161" idx="2"/>
          </p:cNvCxnSpPr>
          <p:nvPr/>
        </p:nvCxnSpPr>
        <p:spPr>
          <a:xfrm flipH="1" flipV="1">
            <a:off x="3409448" y="2793394"/>
            <a:ext cx="1944311"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28BC74FE-980E-4B92-BC24-5E9FE3E5871E}"/>
              </a:ext>
            </a:extLst>
          </p:cNvPr>
          <p:cNvCxnSpPr>
            <a:stCxn id="89" idx="6"/>
            <a:endCxn id="162" idx="2"/>
          </p:cNvCxnSpPr>
          <p:nvPr/>
        </p:nvCxnSpPr>
        <p:spPr>
          <a:xfrm flipH="1" flipV="1">
            <a:off x="3850940" y="2793394"/>
            <a:ext cx="1502819"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3A3E2EF-BA35-486F-B185-ECC350797A85}"/>
              </a:ext>
            </a:extLst>
          </p:cNvPr>
          <p:cNvCxnSpPr>
            <a:stCxn id="89" idx="6"/>
            <a:endCxn id="163" idx="2"/>
          </p:cNvCxnSpPr>
          <p:nvPr/>
        </p:nvCxnSpPr>
        <p:spPr>
          <a:xfrm flipH="1" flipV="1">
            <a:off x="4289572" y="2793394"/>
            <a:ext cx="1064187" cy="57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id="{C22B0571-C5D9-4E26-ACA6-6C12A72D3FA3}"/>
              </a:ext>
            </a:extLst>
          </p:cNvPr>
          <p:cNvCxnSpPr>
            <a:stCxn id="89" idx="6"/>
            <a:endCxn id="164" idx="2"/>
          </p:cNvCxnSpPr>
          <p:nvPr/>
        </p:nvCxnSpPr>
        <p:spPr>
          <a:xfrm flipH="1" flipV="1">
            <a:off x="4728203" y="2794003"/>
            <a:ext cx="625556" cy="571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218C800F-6202-420F-BAC1-64B6B370F39C}"/>
              </a:ext>
            </a:extLst>
          </p:cNvPr>
          <p:cNvCxnSpPr>
            <a:stCxn id="92" idx="6"/>
            <a:endCxn id="161" idx="2"/>
          </p:cNvCxnSpPr>
          <p:nvPr/>
        </p:nvCxnSpPr>
        <p:spPr>
          <a:xfrm flipH="1" flipV="1">
            <a:off x="3409448" y="2793394"/>
            <a:ext cx="3260206"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a:extLst>
              <a:ext uri="{FF2B5EF4-FFF2-40B4-BE49-F238E27FC236}">
                <a16:creationId xmlns:a16="http://schemas.microsoft.com/office/drawing/2014/main" id="{BD2898B6-7D47-468C-B5E1-D595B2E00881}"/>
              </a:ext>
            </a:extLst>
          </p:cNvPr>
          <p:cNvCxnSpPr>
            <a:stCxn id="92" idx="6"/>
            <a:endCxn id="162" idx="2"/>
          </p:cNvCxnSpPr>
          <p:nvPr/>
        </p:nvCxnSpPr>
        <p:spPr>
          <a:xfrm flipH="1" flipV="1">
            <a:off x="3850940" y="2793394"/>
            <a:ext cx="2818714" cy="57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AB87C898-D4C8-4D67-B308-F5E6C09D9517}"/>
              </a:ext>
            </a:extLst>
          </p:cNvPr>
          <p:cNvCxnSpPr>
            <a:stCxn id="29" idx="4"/>
            <a:endCxn id="163" idx="6"/>
          </p:cNvCxnSpPr>
          <p:nvPr/>
        </p:nvCxnSpPr>
        <p:spPr>
          <a:xfrm>
            <a:off x="4112857" y="2267148"/>
            <a:ext cx="176715" cy="276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77C8A3E9-883C-4783-A3F9-3B05A5C1A68A}"/>
              </a:ext>
            </a:extLst>
          </p:cNvPr>
          <p:cNvCxnSpPr>
            <a:stCxn id="43" idx="4"/>
            <a:endCxn id="166" idx="6"/>
          </p:cNvCxnSpPr>
          <p:nvPr/>
        </p:nvCxnSpPr>
        <p:spPr>
          <a:xfrm flipH="1">
            <a:off x="7362677" y="2257209"/>
            <a:ext cx="235140" cy="283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66386E42-3479-4A94-AC40-EEB2117BB260}"/>
              </a:ext>
            </a:extLst>
          </p:cNvPr>
          <p:cNvCxnSpPr>
            <a:cxnSpLocks/>
          </p:cNvCxnSpPr>
          <p:nvPr/>
        </p:nvCxnSpPr>
        <p:spPr>
          <a:xfrm flipV="1">
            <a:off x="7443192" y="3314006"/>
            <a:ext cx="0" cy="1721583"/>
          </a:xfrm>
          <a:prstGeom prst="straightConnector1">
            <a:avLst/>
          </a:prstGeom>
          <a:ln w="47625" cmpd="sng">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0" name="文本框 189">
                <a:extLst>
                  <a:ext uri="{FF2B5EF4-FFF2-40B4-BE49-F238E27FC236}">
                    <a16:creationId xmlns:a16="http://schemas.microsoft.com/office/drawing/2014/main" id="{CBC059BF-326C-4B8D-BED1-BA791682F374}"/>
                  </a:ext>
                </a:extLst>
              </p:cNvPr>
              <p:cNvSpPr txBox="1"/>
              <p:nvPr/>
            </p:nvSpPr>
            <p:spPr>
              <a:xfrm>
                <a:off x="8247204" y="4847700"/>
                <a:ext cx="1805046" cy="147732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2</m:t>
                          </m:r>
                        </m:e>
                      </m:d>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(3):</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3</m:t>
                          </m:r>
                        </m:e>
                      </m:d>
                    </m:oMath>
                  </m:oMathPara>
                </a14:m>
                <a:endParaRPr lang="en-US" altLang="zh-CN" dirty="0"/>
              </a:p>
              <a:p>
                <a:pPr algn="l"/>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en-US" altLang="zh-CN" dirty="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𝑜</m:t>
                      </m:r>
                      <m:r>
                        <a:rPr lang="en-US" altLang="zh-CN" i="1">
                          <a:latin typeface="Cambria Math" panose="02040503050406030204" pitchFamily="18" charset="0"/>
                        </a:rPr>
                        <m:t>(4):</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𝐾</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𝑇</m:t>
                          </m:r>
                        </m:e>
                      </m:d>
                    </m:oMath>
                  </m:oMathPara>
                </a14:m>
                <a:endParaRPr lang="en-US" altLang="zh-CN" dirty="0"/>
              </a:p>
            </p:txBody>
          </p:sp>
        </mc:Choice>
        <mc:Fallback xmlns="">
          <p:sp>
            <p:nvSpPr>
              <p:cNvPr id="190" name="文本框 189">
                <a:extLst>
                  <a:ext uri="{FF2B5EF4-FFF2-40B4-BE49-F238E27FC236}">
                    <a16:creationId xmlns:a16="http://schemas.microsoft.com/office/drawing/2014/main" id="{CBC059BF-326C-4B8D-BED1-BA791682F374}"/>
                  </a:ext>
                </a:extLst>
              </p:cNvPr>
              <p:cNvSpPr txBox="1">
                <a:spLocks noRot="1" noChangeAspect="1" noMove="1" noResize="1" noEditPoints="1" noAdjustHandles="1" noChangeArrowheads="1" noChangeShapeType="1" noTextEdit="1"/>
              </p:cNvSpPr>
              <p:nvPr/>
            </p:nvSpPr>
            <p:spPr>
              <a:xfrm>
                <a:off x="8247204" y="4847700"/>
                <a:ext cx="1805046" cy="1477328"/>
              </a:xfrm>
              <a:prstGeom prst="rect">
                <a:avLst/>
              </a:prstGeom>
              <a:blipFill>
                <a:blip r:embed="rId4"/>
                <a:stretch>
                  <a:fillRect t="-1646" b="-2469"/>
                </a:stretch>
              </a:blipFill>
            </p:spPr>
            <p:txBody>
              <a:bodyPr/>
              <a:lstStyle/>
              <a:p>
                <a:r>
                  <a:rPr lang="zh-CN" altLang="en-US">
                    <a:noFill/>
                  </a:rPr>
                  <a:t> </a:t>
                </a:r>
              </a:p>
            </p:txBody>
          </p:sp>
        </mc:Fallback>
      </mc:AlternateContent>
      <p:sp>
        <p:nvSpPr>
          <p:cNvPr id="191" name="文本框 190">
            <a:extLst>
              <a:ext uri="{FF2B5EF4-FFF2-40B4-BE49-F238E27FC236}">
                <a16:creationId xmlns:a16="http://schemas.microsoft.com/office/drawing/2014/main" id="{1A807461-1AF6-47A4-8326-B22DDF62C96E}"/>
              </a:ext>
            </a:extLst>
          </p:cNvPr>
          <p:cNvSpPr txBox="1"/>
          <p:nvPr/>
        </p:nvSpPr>
        <p:spPr>
          <a:xfrm>
            <a:off x="8233380" y="4548747"/>
            <a:ext cx="1005403" cy="338554"/>
          </a:xfrm>
          <a:prstGeom prst="rect">
            <a:avLst/>
          </a:prstGeom>
          <a:noFill/>
        </p:spPr>
        <p:txBody>
          <a:bodyPr wrap="none" rtlCol="0">
            <a:spAutoFit/>
          </a:bodyPr>
          <a:lstStyle/>
          <a:p>
            <a:r>
              <a:rPr lang="zh-CN" altLang="en-US" sz="1600" dirty="0"/>
              <a:t>训练标注</a:t>
            </a:r>
          </a:p>
        </p:txBody>
      </p:sp>
      <p:sp>
        <p:nvSpPr>
          <p:cNvPr id="192" name="文本框 191">
            <a:extLst>
              <a:ext uri="{FF2B5EF4-FFF2-40B4-BE49-F238E27FC236}">
                <a16:creationId xmlns:a16="http://schemas.microsoft.com/office/drawing/2014/main" id="{FECC2AE1-ECEA-4EFF-B97B-32C62B2D4C9C}"/>
              </a:ext>
            </a:extLst>
          </p:cNvPr>
          <p:cNvSpPr txBox="1"/>
          <p:nvPr/>
        </p:nvSpPr>
        <p:spPr>
          <a:xfrm>
            <a:off x="8334391" y="2506654"/>
            <a:ext cx="1031051" cy="369332"/>
          </a:xfrm>
          <a:prstGeom prst="rect">
            <a:avLst/>
          </a:prstGeom>
          <a:noFill/>
        </p:spPr>
        <p:txBody>
          <a:bodyPr wrap="none" rtlCol="0">
            <a:spAutoFit/>
          </a:bodyPr>
          <a:lstStyle/>
          <a:p>
            <a:r>
              <a:rPr lang="en-US" altLang="zh-CN" i="1" dirty="0"/>
              <a:t>K</a:t>
            </a:r>
            <a:r>
              <a:rPr lang="zh-CN" altLang="en-US" dirty="0"/>
              <a:t>个节点</a:t>
            </a:r>
          </a:p>
        </p:txBody>
      </p:sp>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D484AD70-7226-49B1-A18B-0331DF5E0727}"/>
                  </a:ext>
                </a:extLst>
              </p:cNvPr>
              <p:cNvSpPr txBox="1"/>
              <p:nvPr/>
            </p:nvSpPr>
            <p:spPr>
              <a:xfrm>
                <a:off x="322264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1</m:t>
                          </m:r>
                        </m:sub>
                      </m:sSub>
                    </m:oMath>
                  </m:oMathPara>
                </a14:m>
                <a:endParaRPr lang="zh-CN" altLang="en-US" sz="1400" dirty="0"/>
              </a:p>
            </p:txBody>
          </p:sp>
        </mc:Choice>
        <mc:Fallback xmlns="">
          <p:sp>
            <p:nvSpPr>
              <p:cNvPr id="193" name="文本框 192">
                <a:extLst>
                  <a:ext uri="{FF2B5EF4-FFF2-40B4-BE49-F238E27FC236}">
                    <a16:creationId xmlns:a16="http://schemas.microsoft.com/office/drawing/2014/main" id="{D484AD70-7226-49B1-A18B-0331DF5E0727}"/>
                  </a:ext>
                </a:extLst>
              </p:cNvPr>
              <p:cNvSpPr txBox="1">
                <a:spLocks noRot="1" noChangeAspect="1" noMove="1" noResize="1" noEditPoints="1" noAdjustHandles="1" noChangeArrowheads="1" noChangeShapeType="1" noTextEdit="1"/>
              </p:cNvSpPr>
              <p:nvPr/>
            </p:nvSpPr>
            <p:spPr>
              <a:xfrm>
                <a:off x="3222640" y="2486042"/>
                <a:ext cx="432566" cy="307777"/>
              </a:xfrm>
              <a:prstGeom prst="rect">
                <a:avLst/>
              </a:prstGeom>
              <a:blipFill>
                <a:blip r:embed="rId5"/>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a:extLst>
                  <a:ext uri="{FF2B5EF4-FFF2-40B4-BE49-F238E27FC236}">
                    <a16:creationId xmlns:a16="http://schemas.microsoft.com/office/drawing/2014/main" id="{9B122F99-6CB8-4A73-9381-1BF34010AA55}"/>
                  </a:ext>
                </a:extLst>
              </p:cNvPr>
              <p:cNvSpPr txBox="1"/>
              <p:nvPr/>
            </p:nvSpPr>
            <p:spPr>
              <a:xfrm>
                <a:off x="3663300" y="2486042"/>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2</m:t>
                          </m:r>
                        </m:sub>
                      </m:sSub>
                    </m:oMath>
                  </m:oMathPara>
                </a14:m>
                <a:endParaRPr lang="zh-CN" altLang="en-US" sz="1400" dirty="0"/>
              </a:p>
            </p:txBody>
          </p:sp>
        </mc:Choice>
        <mc:Fallback xmlns="">
          <p:sp>
            <p:nvSpPr>
              <p:cNvPr id="194" name="文本框 193">
                <a:extLst>
                  <a:ext uri="{FF2B5EF4-FFF2-40B4-BE49-F238E27FC236}">
                    <a16:creationId xmlns:a16="http://schemas.microsoft.com/office/drawing/2014/main" id="{9B122F99-6CB8-4A73-9381-1BF34010AA55}"/>
                  </a:ext>
                </a:extLst>
              </p:cNvPr>
              <p:cNvSpPr txBox="1">
                <a:spLocks noRot="1" noChangeAspect="1" noMove="1" noResize="1" noEditPoints="1" noAdjustHandles="1" noChangeArrowheads="1" noChangeShapeType="1" noTextEdit="1"/>
              </p:cNvSpPr>
              <p:nvPr/>
            </p:nvSpPr>
            <p:spPr>
              <a:xfrm>
                <a:off x="3663300" y="2486042"/>
                <a:ext cx="432566" cy="307777"/>
              </a:xfrm>
              <a:prstGeom prst="rect">
                <a:avLst/>
              </a:prstGeom>
              <a:blipFill>
                <a:blip r:embed="rId6"/>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a:extLst>
                  <a:ext uri="{FF2B5EF4-FFF2-40B4-BE49-F238E27FC236}">
                    <a16:creationId xmlns:a16="http://schemas.microsoft.com/office/drawing/2014/main" id="{158A231D-1FA1-4CB4-88B0-FA30DF6D2FC4}"/>
                  </a:ext>
                </a:extLst>
              </p:cNvPr>
              <p:cNvSpPr txBox="1"/>
              <p:nvPr/>
            </p:nvSpPr>
            <p:spPr>
              <a:xfrm>
                <a:off x="4084680" y="248360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3</m:t>
                          </m:r>
                        </m:sub>
                      </m:sSub>
                    </m:oMath>
                  </m:oMathPara>
                </a14:m>
                <a:endParaRPr lang="zh-CN" altLang="en-US" sz="1400" dirty="0"/>
              </a:p>
            </p:txBody>
          </p:sp>
        </mc:Choice>
        <mc:Fallback xmlns="">
          <p:sp>
            <p:nvSpPr>
              <p:cNvPr id="195" name="文本框 194">
                <a:extLst>
                  <a:ext uri="{FF2B5EF4-FFF2-40B4-BE49-F238E27FC236}">
                    <a16:creationId xmlns:a16="http://schemas.microsoft.com/office/drawing/2014/main" id="{158A231D-1FA1-4CB4-88B0-FA30DF6D2FC4}"/>
                  </a:ext>
                </a:extLst>
              </p:cNvPr>
              <p:cNvSpPr txBox="1">
                <a:spLocks noRot="1" noChangeAspect="1" noMove="1" noResize="1" noEditPoints="1" noAdjustHandles="1" noChangeArrowheads="1" noChangeShapeType="1" noTextEdit="1"/>
              </p:cNvSpPr>
              <p:nvPr/>
            </p:nvSpPr>
            <p:spPr>
              <a:xfrm>
                <a:off x="4084680" y="2483608"/>
                <a:ext cx="432566" cy="30777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6" name="文本框 195">
                <a:extLst>
                  <a:ext uri="{FF2B5EF4-FFF2-40B4-BE49-F238E27FC236}">
                    <a16:creationId xmlns:a16="http://schemas.microsoft.com/office/drawing/2014/main" id="{703AD794-386E-4359-99F8-D3EBD4CE295D}"/>
                  </a:ext>
                </a:extLst>
              </p:cNvPr>
              <p:cNvSpPr txBox="1"/>
              <p:nvPr/>
            </p:nvSpPr>
            <p:spPr>
              <a:xfrm>
                <a:off x="8049653" y="2483968"/>
                <a:ext cx="432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𝐾</m:t>
                          </m:r>
                        </m:sub>
                      </m:sSub>
                    </m:oMath>
                  </m:oMathPara>
                </a14:m>
                <a:endParaRPr lang="zh-CN" altLang="en-US" sz="1400" dirty="0"/>
              </a:p>
            </p:txBody>
          </p:sp>
        </mc:Choice>
        <mc:Fallback xmlns="">
          <p:sp>
            <p:nvSpPr>
              <p:cNvPr id="196" name="文本框 195">
                <a:extLst>
                  <a:ext uri="{FF2B5EF4-FFF2-40B4-BE49-F238E27FC236}">
                    <a16:creationId xmlns:a16="http://schemas.microsoft.com/office/drawing/2014/main" id="{703AD794-386E-4359-99F8-D3EBD4CE295D}"/>
                  </a:ext>
                </a:extLst>
              </p:cNvPr>
              <p:cNvSpPr txBox="1">
                <a:spLocks noRot="1" noChangeAspect="1" noMove="1" noResize="1" noEditPoints="1" noAdjustHandles="1" noChangeArrowheads="1" noChangeShapeType="1" noTextEdit="1"/>
              </p:cNvSpPr>
              <p:nvPr/>
            </p:nvSpPr>
            <p:spPr>
              <a:xfrm>
                <a:off x="8049653" y="2483968"/>
                <a:ext cx="432566" cy="3077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文本框 196">
                <a:extLst>
                  <a:ext uri="{FF2B5EF4-FFF2-40B4-BE49-F238E27FC236}">
                    <a16:creationId xmlns:a16="http://schemas.microsoft.com/office/drawing/2014/main" id="{54EEF141-084E-43EB-B498-7B28A15ED859}"/>
                  </a:ext>
                </a:extLst>
              </p:cNvPr>
              <p:cNvSpPr txBox="1"/>
              <p:nvPr/>
            </p:nvSpPr>
            <p:spPr>
              <a:xfrm>
                <a:off x="7636486" y="2499512"/>
                <a:ext cx="4325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𝐾</m:t>
                          </m:r>
                          <m:r>
                            <a:rPr lang="en-US" altLang="zh-CN" sz="1200" i="1">
                              <a:latin typeface="Cambria Math" panose="02040503050406030204" pitchFamily="18" charset="0"/>
                            </a:rPr>
                            <m:t>−1</m:t>
                          </m:r>
                        </m:sub>
                      </m:sSub>
                    </m:oMath>
                  </m:oMathPara>
                </a14:m>
                <a:endParaRPr lang="zh-CN" altLang="en-US" sz="1200" dirty="0"/>
              </a:p>
            </p:txBody>
          </p:sp>
        </mc:Choice>
        <mc:Fallback xmlns="">
          <p:sp>
            <p:nvSpPr>
              <p:cNvPr id="197" name="文本框 196">
                <a:extLst>
                  <a:ext uri="{FF2B5EF4-FFF2-40B4-BE49-F238E27FC236}">
                    <a16:creationId xmlns:a16="http://schemas.microsoft.com/office/drawing/2014/main" id="{54EEF141-084E-43EB-B498-7B28A15ED859}"/>
                  </a:ext>
                </a:extLst>
              </p:cNvPr>
              <p:cNvSpPr txBox="1">
                <a:spLocks noRot="1" noChangeAspect="1" noMove="1" noResize="1" noEditPoints="1" noAdjustHandles="1" noChangeArrowheads="1" noChangeShapeType="1" noTextEdit="1"/>
              </p:cNvSpPr>
              <p:nvPr/>
            </p:nvSpPr>
            <p:spPr>
              <a:xfrm>
                <a:off x="7636486" y="2499512"/>
                <a:ext cx="432566" cy="2769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2C1BFE10-6FE0-4D22-8C59-31FCF305F3FF}"/>
                  </a:ext>
                </a:extLst>
              </p:cNvPr>
              <p:cNvSpPr/>
              <p:nvPr/>
            </p:nvSpPr>
            <p:spPr>
              <a:xfrm>
                <a:off x="7778458" y="3560988"/>
                <a:ext cx="2347337" cy="6981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𝐶</m:t>
                      </m:r>
                      <m:r>
                        <a:rPr lang="en-US" altLang="zh-CN" sz="1400" i="1">
                          <a:latin typeface="Cambria Math"/>
                        </a:rPr>
                        <m:t>=−</m:t>
                      </m:r>
                      <m:nary>
                        <m:naryPr>
                          <m:chr m:val="∑"/>
                          <m:ctrlPr>
                            <a:rPr lang="en-US" altLang="zh-CN" sz="1400" i="1">
                              <a:latin typeface="Cambria Math" panose="02040503050406030204" pitchFamily="18" charset="0"/>
                            </a:rPr>
                          </m:ctrlPr>
                        </m:naryPr>
                        <m:sub>
                          <m:r>
                            <m:rPr>
                              <m:brk m:alnAt="23"/>
                            </m:rPr>
                            <a:rPr lang="en-US" altLang="zh-CN" sz="1400" i="1" smtClean="0">
                              <a:latin typeface="Cambria Math" panose="02040503050406030204" pitchFamily="18" charset="0"/>
                            </a:rPr>
                            <m:t>𝑡</m:t>
                          </m:r>
                          <m:r>
                            <a:rPr lang="en-US" altLang="zh-CN" sz="1400" i="1">
                              <a:latin typeface="Cambria Math" panose="02040503050406030204" pitchFamily="18" charset="0"/>
                            </a:rPr>
                            <m:t>=</m:t>
                          </m:r>
                          <m:r>
                            <a:rPr lang="en-US" altLang="zh-CN" sz="1400" i="1" smtClean="0">
                              <a:latin typeface="Cambria Math" panose="02040503050406030204" pitchFamily="18" charset="0"/>
                            </a:rPr>
                            <m:t>1</m:t>
                          </m:r>
                        </m:sub>
                        <m:sup>
                          <m:r>
                            <a:rPr lang="en-US" altLang="zh-CN" sz="1400" i="1">
                              <a:latin typeface="Cambria Math" panose="02040503050406030204" pitchFamily="18" charset="0"/>
                            </a:rPr>
                            <m:t>𝑇</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𝑘</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𝐾</m:t>
                              </m:r>
                            </m:sup>
                            <m:e>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𝑦</m:t>
                                      </m:r>
                                    </m:e>
                                  </m:acc>
                                </m:e>
                                <m:sub>
                                  <m:r>
                                    <a:rPr lang="en-US" altLang="zh-CN" sz="1400" i="1">
                                      <a:latin typeface="Cambria Math" panose="02040503050406030204" pitchFamily="18" charset="0"/>
                                    </a:rPr>
                                    <m:t>𝑘</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e>
                              </m:d>
                              <m:r>
                                <a:rPr lang="en-US" altLang="zh-CN" sz="1400" i="1">
                                  <a:latin typeface="Cambria Math" panose="02040503050406030204" pitchFamily="18" charset="0"/>
                                </a:rPr>
                                <m:t>𝑙𝑛</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𝑦</m:t>
                                  </m:r>
                                </m:e>
                                <m:sub>
                                  <m:r>
                                    <a:rPr lang="en-US" altLang="zh-CN" sz="1400" i="1">
                                      <a:latin typeface="Cambria Math" panose="02040503050406030204" pitchFamily="18" charset="0"/>
                                    </a:rPr>
                                    <m:t>𝑘</m:t>
                                  </m:r>
                                </m:sub>
                              </m:sSub>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e>
                      </m:nary>
                    </m:oMath>
                  </m:oMathPara>
                </a14:m>
                <a:endParaRPr lang="zh-CN" altLang="en-US" sz="1400" dirty="0"/>
              </a:p>
            </p:txBody>
          </p:sp>
        </mc:Choice>
        <mc:Fallback>
          <p:sp>
            <p:nvSpPr>
              <p:cNvPr id="2" name="矩形 1">
                <a:extLst>
                  <a:ext uri="{FF2B5EF4-FFF2-40B4-BE49-F238E27FC236}">
                    <a16:creationId xmlns:a16="http://schemas.microsoft.com/office/drawing/2014/main" id="{2C1BFE10-6FE0-4D22-8C59-31FCF305F3FF}"/>
                  </a:ext>
                </a:extLst>
              </p:cNvPr>
              <p:cNvSpPr>
                <a:spLocks noRot="1" noChangeAspect="1" noMove="1" noResize="1" noEditPoints="1" noAdjustHandles="1" noChangeArrowheads="1" noChangeShapeType="1" noTextEdit="1"/>
              </p:cNvSpPr>
              <p:nvPr/>
            </p:nvSpPr>
            <p:spPr>
              <a:xfrm>
                <a:off x="7778458" y="3560988"/>
                <a:ext cx="2347337" cy="698140"/>
              </a:xfrm>
              <a:prstGeom prst="rect">
                <a:avLst/>
              </a:prstGeom>
              <a:blipFill>
                <a:blip r:embed="rId10"/>
                <a:stretch>
                  <a:fillRect/>
                </a:stretch>
              </a:blipFill>
            </p:spPr>
            <p:txBody>
              <a:bodyPr/>
              <a:lstStyle/>
              <a:p>
                <a:r>
                  <a:rPr lang="zh-CN" altLang="en-US">
                    <a:noFill/>
                  </a:rPr>
                  <a:t> </a:t>
                </a:r>
              </a:p>
            </p:txBody>
          </p:sp>
        </mc:Fallback>
      </mc:AlternateContent>
      <p:sp>
        <p:nvSpPr>
          <p:cNvPr id="198" name="文本框 197">
            <a:extLst>
              <a:ext uri="{FF2B5EF4-FFF2-40B4-BE49-F238E27FC236}">
                <a16:creationId xmlns:a16="http://schemas.microsoft.com/office/drawing/2014/main" id="{2AE95734-3036-4D19-B138-48E8A03AFF09}"/>
              </a:ext>
            </a:extLst>
          </p:cNvPr>
          <p:cNvSpPr txBox="1"/>
          <p:nvPr/>
        </p:nvSpPr>
        <p:spPr>
          <a:xfrm>
            <a:off x="8245539" y="3216158"/>
            <a:ext cx="1005403" cy="338554"/>
          </a:xfrm>
          <a:prstGeom prst="rect">
            <a:avLst/>
          </a:prstGeom>
          <a:noFill/>
        </p:spPr>
        <p:txBody>
          <a:bodyPr wrap="none" rtlCol="0">
            <a:spAutoFit/>
          </a:bodyPr>
          <a:lstStyle/>
          <a:p>
            <a:r>
              <a:rPr lang="zh-CN" altLang="en-US" sz="1600" dirty="0"/>
              <a:t>错误损失</a:t>
            </a:r>
          </a:p>
        </p:txBody>
      </p:sp>
      <p:cxnSp>
        <p:nvCxnSpPr>
          <p:cNvPr id="200" name="直接连接符 199">
            <a:extLst>
              <a:ext uri="{FF2B5EF4-FFF2-40B4-BE49-F238E27FC236}">
                <a16:creationId xmlns:a16="http://schemas.microsoft.com/office/drawing/2014/main" id="{EFAE1425-81C0-42FC-B0C8-482411EE3949}"/>
              </a:ext>
            </a:extLst>
          </p:cNvPr>
          <p:cNvCxnSpPr>
            <a:cxnSpLocks/>
          </p:cNvCxnSpPr>
          <p:nvPr/>
        </p:nvCxnSpPr>
        <p:spPr>
          <a:xfrm flipV="1">
            <a:off x="4925502" y="5263902"/>
            <a:ext cx="244104"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F7486BF0-93DE-47C4-80BE-E40FDF19B2AC}"/>
              </a:ext>
            </a:extLst>
          </p:cNvPr>
          <p:cNvCxnSpPr>
            <a:cxnSpLocks/>
          </p:cNvCxnSpPr>
          <p:nvPr/>
        </p:nvCxnSpPr>
        <p:spPr>
          <a:xfrm flipV="1">
            <a:off x="4925502" y="5263902"/>
            <a:ext cx="685596"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C37A0A25-90CA-4539-9AE5-6F1D82ACB789}"/>
              </a:ext>
            </a:extLst>
          </p:cNvPr>
          <p:cNvCxnSpPr>
            <a:cxnSpLocks/>
          </p:cNvCxnSpPr>
          <p:nvPr/>
        </p:nvCxnSpPr>
        <p:spPr>
          <a:xfrm flipV="1">
            <a:off x="4925502" y="5263902"/>
            <a:ext cx="1124228"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C9FD022D-64C6-49D4-A51D-436184B530BB}"/>
              </a:ext>
            </a:extLst>
          </p:cNvPr>
          <p:cNvCxnSpPr>
            <a:cxnSpLocks/>
          </p:cNvCxnSpPr>
          <p:nvPr/>
        </p:nvCxnSpPr>
        <p:spPr>
          <a:xfrm flipV="1">
            <a:off x="4925502" y="5264512"/>
            <a:ext cx="1562860"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2D334683-8681-4EC2-8F18-9545A7DB854D}"/>
              </a:ext>
            </a:extLst>
          </p:cNvPr>
          <p:cNvCxnSpPr>
            <a:cxnSpLocks/>
          </p:cNvCxnSpPr>
          <p:nvPr/>
        </p:nvCxnSpPr>
        <p:spPr>
          <a:xfrm flipH="1" flipV="1">
            <a:off x="6488362" y="5264512"/>
            <a:ext cx="195869" cy="4279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D139477D-DC6A-4E4A-999F-4CAE50BA56C6}"/>
              </a:ext>
            </a:extLst>
          </p:cNvPr>
          <p:cNvCxnSpPr>
            <a:cxnSpLocks/>
          </p:cNvCxnSpPr>
          <p:nvPr/>
        </p:nvCxnSpPr>
        <p:spPr>
          <a:xfrm flipH="1" flipV="1">
            <a:off x="5611098" y="5263902"/>
            <a:ext cx="1073133"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ED14F5E5-66E2-455B-8CB5-FC47249359F5}"/>
              </a:ext>
            </a:extLst>
          </p:cNvPr>
          <p:cNvCxnSpPr>
            <a:cxnSpLocks/>
          </p:cNvCxnSpPr>
          <p:nvPr/>
        </p:nvCxnSpPr>
        <p:spPr>
          <a:xfrm flipH="1" flipV="1">
            <a:off x="5169606" y="5263902"/>
            <a:ext cx="1514625" cy="42859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7202C60D-EEEE-43F0-8F73-ABF5565A6044}"/>
              </a:ext>
            </a:extLst>
          </p:cNvPr>
          <p:cNvCxnSpPr>
            <a:cxnSpLocks/>
          </p:cNvCxnSpPr>
          <p:nvPr/>
        </p:nvCxnSpPr>
        <p:spPr>
          <a:xfrm flipH="1" flipV="1">
            <a:off x="6049730" y="5263902"/>
            <a:ext cx="634501" cy="428594"/>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08" name="矩形 207">
            <a:extLst>
              <a:ext uri="{FF2B5EF4-FFF2-40B4-BE49-F238E27FC236}">
                <a16:creationId xmlns:a16="http://schemas.microsoft.com/office/drawing/2014/main" id="{DC3BC231-5283-4FF7-AD7D-6A4D99DDEF0D}"/>
              </a:ext>
            </a:extLst>
          </p:cNvPr>
          <p:cNvSpPr/>
          <p:nvPr/>
        </p:nvSpPr>
        <p:spPr>
          <a:xfrm>
            <a:off x="4843143"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a:extLst>
              <a:ext uri="{FF2B5EF4-FFF2-40B4-BE49-F238E27FC236}">
                <a16:creationId xmlns:a16="http://schemas.microsoft.com/office/drawing/2014/main" id="{F61969F0-CBFA-44B9-A6A0-9E86D2472C22}"/>
              </a:ext>
            </a:extLst>
          </p:cNvPr>
          <p:cNvSpPr/>
          <p:nvPr/>
        </p:nvSpPr>
        <p:spPr>
          <a:xfrm>
            <a:off x="5006259"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a:extLst>
              <a:ext uri="{FF2B5EF4-FFF2-40B4-BE49-F238E27FC236}">
                <a16:creationId xmlns:a16="http://schemas.microsoft.com/office/drawing/2014/main" id="{6FC5ADEF-8FC3-4C4F-82DC-0EE4B80570BB}"/>
              </a:ext>
            </a:extLst>
          </p:cNvPr>
          <p:cNvSpPr/>
          <p:nvPr/>
        </p:nvSpPr>
        <p:spPr>
          <a:xfrm>
            <a:off x="5174981"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1" name="直接箭头连接符 210">
            <a:extLst>
              <a:ext uri="{FF2B5EF4-FFF2-40B4-BE49-F238E27FC236}">
                <a16:creationId xmlns:a16="http://schemas.microsoft.com/office/drawing/2014/main" id="{E2ABD786-092B-4825-92C4-857604B59A25}"/>
              </a:ext>
            </a:extLst>
          </p:cNvPr>
          <p:cNvCxnSpPr/>
          <p:nvPr/>
        </p:nvCxnSpPr>
        <p:spPr>
          <a:xfrm flipV="1">
            <a:off x="5389138" y="5873536"/>
            <a:ext cx="997058" cy="1390"/>
          </a:xfrm>
          <a:prstGeom prst="straightConnector1">
            <a:avLst/>
          </a:prstGeom>
          <a:ln w="15875">
            <a:prstDash val="sysDash"/>
            <a:tailEnd type="non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79152C23-1C81-4B94-9412-C3132214A3F3}"/>
              </a:ext>
            </a:extLst>
          </p:cNvPr>
          <p:cNvSpPr txBox="1"/>
          <p:nvPr/>
        </p:nvSpPr>
        <p:spPr>
          <a:xfrm>
            <a:off x="4778896"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213" name="文本框 29">
            <a:extLst>
              <a:ext uri="{FF2B5EF4-FFF2-40B4-BE49-F238E27FC236}">
                <a16:creationId xmlns:a16="http://schemas.microsoft.com/office/drawing/2014/main" id="{6190F2A9-F083-46A1-9B67-2CFFCDC0CA18}"/>
              </a:ext>
            </a:extLst>
          </p:cNvPr>
          <p:cNvSpPr txBox="1"/>
          <p:nvPr/>
        </p:nvSpPr>
        <p:spPr>
          <a:xfrm>
            <a:off x="4943795"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2</a:t>
            </a:r>
            <a:endParaRPr lang="zh-CN" altLang="en-US" sz="1100" baseline="-25000" dirty="0">
              <a:latin typeface="Times New Roman" panose="02020603050405020304" pitchFamily="18" charset="0"/>
              <a:cs typeface="Times New Roman" panose="02020603050405020304" pitchFamily="18" charset="0"/>
            </a:endParaRPr>
          </a:p>
        </p:txBody>
      </p:sp>
      <p:sp>
        <p:nvSpPr>
          <p:cNvPr id="214" name="文本框 30">
            <a:extLst>
              <a:ext uri="{FF2B5EF4-FFF2-40B4-BE49-F238E27FC236}">
                <a16:creationId xmlns:a16="http://schemas.microsoft.com/office/drawing/2014/main" id="{1E96B359-C745-463E-A6C7-9AC8DFD5A545}"/>
              </a:ext>
            </a:extLst>
          </p:cNvPr>
          <p:cNvSpPr txBox="1"/>
          <p:nvPr/>
        </p:nvSpPr>
        <p:spPr>
          <a:xfrm>
            <a:off x="5121761" y="5776486"/>
            <a:ext cx="33374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3</a:t>
            </a:r>
            <a:endParaRPr lang="zh-CN" altLang="en-US" sz="1100" baseline="-25000" dirty="0">
              <a:latin typeface="Times New Roman" panose="02020603050405020304" pitchFamily="18" charset="0"/>
              <a:cs typeface="Times New Roman" panose="02020603050405020304" pitchFamily="18" charset="0"/>
            </a:endParaRPr>
          </a:p>
        </p:txBody>
      </p:sp>
      <p:sp>
        <p:nvSpPr>
          <p:cNvPr id="215" name="矩形 214">
            <a:extLst>
              <a:ext uri="{FF2B5EF4-FFF2-40B4-BE49-F238E27FC236}">
                <a16:creationId xmlns:a16="http://schemas.microsoft.com/office/drawing/2014/main" id="{1758FC75-FCFA-45A2-9C32-A80CCD106FEB}"/>
              </a:ext>
            </a:extLst>
          </p:cNvPr>
          <p:cNvSpPr/>
          <p:nvPr/>
        </p:nvSpPr>
        <p:spPr>
          <a:xfrm>
            <a:off x="6403519"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4F1CC46B-EFE0-4E28-8563-267BDC53638B}"/>
              </a:ext>
            </a:extLst>
          </p:cNvPr>
          <p:cNvSpPr/>
          <p:nvPr/>
        </p:nvSpPr>
        <p:spPr>
          <a:xfrm>
            <a:off x="6572241" y="5692496"/>
            <a:ext cx="164717" cy="388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43">
            <a:extLst>
              <a:ext uri="{FF2B5EF4-FFF2-40B4-BE49-F238E27FC236}">
                <a16:creationId xmlns:a16="http://schemas.microsoft.com/office/drawing/2014/main" id="{62796503-BB8E-47CD-A318-C740769AE224}"/>
              </a:ext>
            </a:extLst>
          </p:cNvPr>
          <p:cNvSpPr txBox="1"/>
          <p:nvPr/>
        </p:nvSpPr>
        <p:spPr>
          <a:xfrm>
            <a:off x="6510554" y="5776486"/>
            <a:ext cx="344966" cy="261610"/>
          </a:xfrm>
          <a:prstGeom prst="rect">
            <a:avLst/>
          </a:prstGeom>
          <a:noFill/>
        </p:spPr>
        <p:txBody>
          <a:bodyPr wrap="none" rtlCol="0">
            <a:spAutoFit/>
          </a:bodyPr>
          <a:lstStyle/>
          <a:p>
            <a:r>
              <a:rPr lang="en-US" altLang="zh-CN" sz="1100" dirty="0">
                <a:latin typeface="Times New Roman" panose="02020603050405020304" pitchFamily="18" charset="0"/>
                <a:cs typeface="Times New Roman" panose="02020603050405020304" pitchFamily="18" charset="0"/>
              </a:rPr>
              <a:t>O</a:t>
            </a:r>
            <a:r>
              <a:rPr lang="en-US" altLang="zh-CN" sz="1100" baseline="-25000" dirty="0">
                <a:latin typeface="Times New Roman" panose="02020603050405020304" pitchFamily="18" charset="0"/>
                <a:cs typeface="Times New Roman" panose="02020603050405020304" pitchFamily="18" charset="0"/>
              </a:rPr>
              <a:t>T</a:t>
            </a:r>
            <a:endParaRPr lang="zh-CN" altLang="en-US" sz="11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95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B887-B7ED-4DAB-AB5C-E716247D8439}"/>
              </a:ext>
            </a:extLst>
          </p:cNvPr>
          <p:cNvSpPr>
            <a:spLocks noGrp="1"/>
          </p:cNvSpPr>
          <p:nvPr>
            <p:ph type="title"/>
          </p:nvPr>
        </p:nvSpPr>
        <p:spPr/>
        <p:txBody>
          <a:bodyPr/>
          <a:lstStyle/>
          <a:p>
            <a:r>
              <a:rPr lang="en-US" altLang="zh-CN" dirty="0"/>
              <a:t>7.4 </a:t>
            </a:r>
            <a:r>
              <a:rPr lang="zh-CN" altLang="en-US" dirty="0"/>
              <a:t>不同</a:t>
            </a:r>
            <a:r>
              <a:rPr lang="en-US" altLang="zh-CN" dirty="0"/>
              <a:t>DNN</a:t>
            </a:r>
            <a:r>
              <a:rPr lang="zh-CN" altLang="en-US" dirty="0"/>
              <a:t>结构</a:t>
            </a:r>
            <a:r>
              <a:rPr lang="en-US" altLang="zh-CN" dirty="0"/>
              <a:t> </a:t>
            </a:r>
            <a:endParaRPr lang="zh-CN" altLang="en-US" dirty="0"/>
          </a:p>
        </p:txBody>
      </p:sp>
      <p:sp>
        <p:nvSpPr>
          <p:cNvPr id="3" name="内容占位符 2">
            <a:extLst>
              <a:ext uri="{FF2B5EF4-FFF2-40B4-BE49-F238E27FC236}">
                <a16:creationId xmlns:a16="http://schemas.microsoft.com/office/drawing/2014/main" id="{90D2F22D-1A6B-495D-B194-77E831C0845F}"/>
              </a:ext>
            </a:extLst>
          </p:cNvPr>
          <p:cNvSpPr>
            <a:spLocks noGrp="1"/>
          </p:cNvSpPr>
          <p:nvPr>
            <p:ph idx="1"/>
          </p:nvPr>
        </p:nvSpPr>
        <p:spPr/>
        <p:txBody>
          <a:bodyPr/>
          <a:lstStyle/>
          <a:p>
            <a:r>
              <a:rPr lang="en-US" altLang="zh-CN" dirty="0"/>
              <a:t>CNN</a:t>
            </a:r>
          </a:p>
          <a:p>
            <a:r>
              <a:rPr lang="en-US" altLang="zh-CN" dirty="0"/>
              <a:t>LSTM</a:t>
            </a:r>
          </a:p>
          <a:p>
            <a:r>
              <a:rPr lang="en-US" altLang="zh-CN" dirty="0"/>
              <a:t>GRU</a:t>
            </a:r>
          </a:p>
          <a:p>
            <a:r>
              <a:rPr lang="en-US" altLang="zh-CN" dirty="0"/>
              <a:t>FSMN</a:t>
            </a:r>
          </a:p>
          <a:p>
            <a:r>
              <a:rPr lang="en-US" altLang="zh-CN" dirty="0"/>
              <a:t>TDNN</a:t>
            </a:r>
          </a:p>
          <a:p>
            <a:r>
              <a:rPr lang="en-US" altLang="zh-CN" dirty="0"/>
              <a:t>TDNN-F</a:t>
            </a:r>
            <a:endParaRPr lang="zh-CN" altLang="en-US" dirty="0"/>
          </a:p>
        </p:txBody>
      </p:sp>
    </p:spTree>
    <p:extLst>
      <p:ext uri="{BB962C8B-B14F-4D97-AF65-F5344CB8AC3E}">
        <p14:creationId xmlns:p14="http://schemas.microsoft.com/office/powerpoint/2010/main" val="227336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995B6-ACA1-40EF-8791-36D1E806C67E}"/>
              </a:ext>
            </a:extLst>
          </p:cNvPr>
          <p:cNvSpPr>
            <a:spLocks noGrp="1"/>
          </p:cNvSpPr>
          <p:nvPr>
            <p:ph type="title"/>
          </p:nvPr>
        </p:nvSpPr>
        <p:spPr/>
        <p:txBody>
          <a:bodyPr/>
          <a:lstStyle/>
          <a:p>
            <a:r>
              <a:rPr lang="en-US" altLang="zh-CN" dirty="0"/>
              <a:t>CNN</a:t>
            </a:r>
            <a:endParaRPr lang="zh-CN" altLang="en-US" dirty="0"/>
          </a:p>
        </p:txBody>
      </p:sp>
      <p:sp>
        <p:nvSpPr>
          <p:cNvPr id="3" name="内容占位符 2">
            <a:extLst>
              <a:ext uri="{FF2B5EF4-FFF2-40B4-BE49-F238E27FC236}">
                <a16:creationId xmlns:a16="http://schemas.microsoft.com/office/drawing/2014/main" id="{6F51E079-C654-423F-BF94-3D2B2231BD1D}"/>
              </a:ext>
            </a:extLst>
          </p:cNvPr>
          <p:cNvSpPr>
            <a:spLocks noGrp="1"/>
          </p:cNvSpPr>
          <p:nvPr>
            <p:ph idx="1"/>
          </p:nvPr>
        </p:nvSpPr>
        <p:spPr>
          <a:xfrm>
            <a:off x="845288" y="1388424"/>
            <a:ext cx="10515600" cy="1375558"/>
          </a:xfrm>
        </p:spPr>
        <p:txBody>
          <a:bodyPr/>
          <a:lstStyle/>
          <a:p>
            <a:r>
              <a:rPr lang="zh-CN" altLang="zh-CN" dirty="0"/>
              <a:t>语音信号可以用语谱图来表示，因此可借鉴图像处理的方式，采用卷积神经网络，在时间轴和频率轴上提取局部特征，如下图所示。</a:t>
            </a:r>
            <a:endParaRPr lang="zh-CN" altLang="en-US" dirty="0"/>
          </a:p>
          <a:p>
            <a:endParaRPr lang="zh-CN" altLang="en-US" dirty="0"/>
          </a:p>
        </p:txBody>
      </p:sp>
      <p:sp>
        <p:nvSpPr>
          <p:cNvPr id="4" name="矩形 3">
            <a:extLst>
              <a:ext uri="{FF2B5EF4-FFF2-40B4-BE49-F238E27FC236}">
                <a16:creationId xmlns:a16="http://schemas.microsoft.com/office/drawing/2014/main" id="{BD526C57-16EC-4ABA-B1E4-001CB05F1B0A}"/>
              </a:ext>
            </a:extLst>
          </p:cNvPr>
          <p:cNvSpPr>
            <a:spLocks noChangeAspect="1"/>
          </p:cNvSpPr>
          <p:nvPr/>
        </p:nvSpPr>
        <p:spPr>
          <a:xfrm>
            <a:off x="6010348" y="3258141"/>
            <a:ext cx="1440000" cy="1440000"/>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5" name="表格 4">
            <a:extLst>
              <a:ext uri="{FF2B5EF4-FFF2-40B4-BE49-F238E27FC236}">
                <a16:creationId xmlns:a16="http://schemas.microsoft.com/office/drawing/2014/main" id="{7354C0A3-8A6F-4EFE-B772-2E6798502FFC}"/>
              </a:ext>
            </a:extLst>
          </p:cNvPr>
          <p:cNvGraphicFramePr>
            <a:graphicFrameLocks noGrp="1"/>
          </p:cNvGraphicFramePr>
          <p:nvPr>
            <p:extLst>
              <p:ext uri="{D42A27DB-BD31-4B8C-83A1-F6EECF244321}">
                <p14:modId xmlns:p14="http://schemas.microsoft.com/office/powerpoint/2010/main" val="632057819"/>
              </p:ext>
            </p:extLst>
          </p:nvPr>
        </p:nvGraphicFramePr>
        <p:xfrm>
          <a:off x="6694266" y="3438023"/>
          <a:ext cx="360039" cy="360039"/>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gridCol w="120013">
                  <a:extLst>
                    <a:ext uri="{9D8B030D-6E8A-4147-A177-3AD203B41FA5}">
                      <a16:colId xmlns:a16="http://schemas.microsoft.com/office/drawing/2014/main" val="3897564635"/>
                    </a:ext>
                  </a:extLst>
                </a:gridCol>
              </a:tblGrid>
              <a:tr h="120013">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1780416783"/>
                  </a:ext>
                </a:extLst>
              </a:tr>
              <a:tr h="120013">
                <a:tc>
                  <a:txBody>
                    <a:bodyPr/>
                    <a:lstStyle/>
                    <a:p>
                      <a:endParaRPr lang="zh-CN" altLang="en-US" sz="600"/>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solidFill>
                      <a:srgbClr val="C00000"/>
                    </a:solidFill>
                  </a:tcPr>
                </a:tc>
                <a:tc>
                  <a:txBody>
                    <a:bodyPr/>
                    <a:lstStyle/>
                    <a:p>
                      <a:endParaRPr lang="zh-CN" altLang="en-US" sz="60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sp>
        <p:nvSpPr>
          <p:cNvPr id="6" name="矩形 5">
            <a:extLst>
              <a:ext uri="{FF2B5EF4-FFF2-40B4-BE49-F238E27FC236}">
                <a16:creationId xmlns:a16="http://schemas.microsoft.com/office/drawing/2014/main" id="{D25AE681-E25F-420D-A3B0-60F88027A271}"/>
              </a:ext>
            </a:extLst>
          </p:cNvPr>
          <p:cNvSpPr>
            <a:spLocks noChangeAspect="1"/>
          </p:cNvSpPr>
          <p:nvPr/>
        </p:nvSpPr>
        <p:spPr>
          <a:xfrm>
            <a:off x="7954403" y="3258061"/>
            <a:ext cx="1440160" cy="1440000"/>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7" name="表格 6">
            <a:extLst>
              <a:ext uri="{FF2B5EF4-FFF2-40B4-BE49-F238E27FC236}">
                <a16:creationId xmlns:a16="http://schemas.microsoft.com/office/drawing/2014/main" id="{2261A9D0-1027-4EF5-A7CA-5AB184575826}"/>
              </a:ext>
            </a:extLst>
          </p:cNvPr>
          <p:cNvGraphicFramePr>
            <a:graphicFrameLocks noGrp="1"/>
          </p:cNvGraphicFramePr>
          <p:nvPr>
            <p:extLst>
              <p:ext uri="{D42A27DB-BD31-4B8C-83A1-F6EECF244321}">
                <p14:modId xmlns:p14="http://schemas.microsoft.com/office/powerpoint/2010/main" val="1511397865"/>
              </p:ext>
            </p:extLst>
          </p:nvPr>
        </p:nvGraphicFramePr>
        <p:xfrm>
          <a:off x="8638480" y="3474005"/>
          <a:ext cx="240026" cy="240026"/>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tblGrid>
              <a:tr h="120013">
                <a:tc>
                  <a:txBody>
                    <a:bodyPr/>
                    <a:lstStyle/>
                    <a:p>
                      <a:endParaRPr lang="zh-CN" altLang="en-US" sz="600"/>
                    </a:p>
                  </a:txBody>
                  <a:tcPr marL="0" marR="0" marT="0" marB="0">
                    <a:solidFill>
                      <a:schemeClr val="accent2">
                        <a:lumMod val="50000"/>
                      </a:schemeClr>
                    </a:solidFill>
                  </a:tcPr>
                </a:tc>
                <a:tc>
                  <a:txBody>
                    <a:bodyPr/>
                    <a:lstStyle/>
                    <a:p>
                      <a:endParaRPr lang="zh-CN" altLang="en-US" sz="600" dirty="0">
                        <a:solidFill>
                          <a:srgbClr val="FF0000"/>
                        </a:solidFill>
                      </a:endParaRPr>
                    </a:p>
                  </a:txBody>
                  <a:tcPr marL="0" marR="0" marT="0" marB="0">
                    <a:solidFill>
                      <a:schemeClr val="accent2">
                        <a:lumMod val="50000"/>
                      </a:schemeClr>
                    </a:solid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solidFill>
                      <a:schemeClr val="accent2">
                        <a:lumMod val="50000"/>
                      </a:schemeClr>
                    </a:solidFill>
                  </a:tcPr>
                </a:tc>
                <a:tc>
                  <a:txBody>
                    <a:bodyPr/>
                    <a:lstStyle/>
                    <a:p>
                      <a:endParaRPr lang="zh-CN" altLang="en-US" sz="600" dirty="0"/>
                    </a:p>
                  </a:txBody>
                  <a:tcPr marL="0" marR="0" marT="0" marB="0">
                    <a:solidFill>
                      <a:schemeClr val="accent2">
                        <a:lumMod val="50000"/>
                      </a:schemeClr>
                    </a:solidFill>
                  </a:tcPr>
                </a:tc>
                <a:extLst>
                  <a:ext uri="{0D108BD9-81ED-4DB2-BD59-A6C34878D82A}">
                    <a16:rowId xmlns:a16="http://schemas.microsoft.com/office/drawing/2014/main" val="228441130"/>
                  </a:ext>
                </a:extLst>
              </a:tr>
            </a:tbl>
          </a:graphicData>
        </a:graphic>
      </p:graphicFrame>
      <p:pic>
        <p:nvPicPr>
          <p:cNvPr id="8" name="图片 7">
            <a:extLst>
              <a:ext uri="{FF2B5EF4-FFF2-40B4-BE49-F238E27FC236}">
                <a16:creationId xmlns:a16="http://schemas.microsoft.com/office/drawing/2014/main" id="{0D7698EA-89CB-41AD-B794-C408B64D9E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2737" y="3266633"/>
            <a:ext cx="2281554" cy="1435173"/>
          </a:xfrm>
          <a:prstGeom prst="rect">
            <a:avLst/>
          </a:prstGeom>
        </p:spPr>
      </p:pic>
      <p:graphicFrame>
        <p:nvGraphicFramePr>
          <p:cNvPr id="9" name="表格 8">
            <a:extLst>
              <a:ext uri="{FF2B5EF4-FFF2-40B4-BE49-F238E27FC236}">
                <a16:creationId xmlns:a16="http://schemas.microsoft.com/office/drawing/2014/main" id="{D8ABEF7E-7B4E-4AD0-B801-B112F396C677}"/>
              </a:ext>
            </a:extLst>
          </p:cNvPr>
          <p:cNvGraphicFramePr>
            <a:graphicFrameLocks noGrp="1"/>
          </p:cNvGraphicFramePr>
          <p:nvPr>
            <p:extLst>
              <p:ext uri="{D42A27DB-BD31-4B8C-83A1-F6EECF244321}">
                <p14:modId xmlns:p14="http://schemas.microsoft.com/office/powerpoint/2010/main" val="2547713348"/>
              </p:ext>
            </p:extLst>
          </p:nvPr>
        </p:nvGraphicFramePr>
        <p:xfrm>
          <a:off x="4318001" y="3413999"/>
          <a:ext cx="360039" cy="360039"/>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gridCol w="120013">
                  <a:extLst>
                    <a:ext uri="{9D8B030D-6E8A-4147-A177-3AD203B41FA5}">
                      <a16:colId xmlns:a16="http://schemas.microsoft.com/office/drawing/2014/main" val="3897564635"/>
                    </a:ext>
                  </a:extLst>
                </a:gridCol>
              </a:tblGrid>
              <a:tr h="120013">
                <a:tc>
                  <a:txBody>
                    <a:bodyPr/>
                    <a:lstStyle/>
                    <a:p>
                      <a:endParaRPr lang="zh-CN" altLang="en-US" sz="600" dirty="0"/>
                    </a:p>
                  </a:txBody>
                  <a:tcPr marL="0" marR="0" marT="0" marB="0">
                    <a:noFill/>
                  </a:tcPr>
                </a:tc>
                <a:tc>
                  <a:txBody>
                    <a:bodyPr/>
                    <a:lstStyle/>
                    <a:p>
                      <a:endParaRPr lang="zh-CN" altLang="en-US" sz="600" dirty="0"/>
                    </a:p>
                  </a:txBody>
                  <a:tcPr marL="0" marR="0" marT="0" marB="0">
                    <a:noFill/>
                  </a:tcPr>
                </a:tc>
                <a:tc>
                  <a:txBody>
                    <a:bodyPr/>
                    <a:lstStyle/>
                    <a:p>
                      <a:endParaRPr lang="zh-CN" altLang="en-US" sz="600" dirty="0"/>
                    </a:p>
                  </a:txBody>
                  <a:tcPr marL="0" marR="0" marT="0" marB="0">
                    <a:noFill/>
                  </a:tcPr>
                </a:tc>
                <a:extLst>
                  <a:ext uri="{0D108BD9-81ED-4DB2-BD59-A6C34878D82A}">
                    <a16:rowId xmlns:a16="http://schemas.microsoft.com/office/drawing/2014/main" val="1780416783"/>
                  </a:ext>
                </a:extLst>
              </a:tr>
              <a:tr h="120013">
                <a:tc>
                  <a:txBody>
                    <a:bodyPr/>
                    <a:lstStyle/>
                    <a:p>
                      <a:endParaRPr lang="zh-CN" altLang="en-US" sz="600"/>
                    </a:p>
                  </a:txBody>
                  <a:tcPr marL="0" marR="0" marT="0" marB="0">
                    <a:noFill/>
                  </a:tcPr>
                </a:tc>
                <a:tc>
                  <a:txBody>
                    <a:bodyPr/>
                    <a:lstStyle/>
                    <a:p>
                      <a:endParaRPr lang="zh-CN" altLang="en-US" sz="600" dirty="0">
                        <a:solidFill>
                          <a:srgbClr val="FF0000"/>
                        </a:solidFill>
                      </a:endParaRPr>
                    </a:p>
                  </a:txBody>
                  <a:tcPr marL="0" marR="0" marT="0" marB="0">
                    <a:noFill/>
                  </a:tcPr>
                </a:tc>
                <a:tc>
                  <a:txBody>
                    <a:bodyPr/>
                    <a:lstStyle/>
                    <a:p>
                      <a:endParaRPr lang="zh-CN" altLang="en-US" sz="600" dirty="0">
                        <a:solidFill>
                          <a:srgbClr val="FF0000"/>
                        </a:solidFill>
                      </a:endParaRPr>
                    </a:p>
                  </a:txBody>
                  <a:tcPr marL="0" marR="0" marT="0" marB="0">
                    <a:no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noFill/>
                  </a:tcPr>
                </a:tc>
                <a:tc>
                  <a:txBody>
                    <a:bodyPr/>
                    <a:lstStyle/>
                    <a:p>
                      <a:endParaRPr lang="zh-CN" altLang="en-US" sz="600"/>
                    </a:p>
                  </a:txBody>
                  <a:tcPr marL="0" marR="0" marT="0" marB="0">
                    <a:noFill/>
                  </a:tcPr>
                </a:tc>
                <a:tc>
                  <a:txBody>
                    <a:bodyPr/>
                    <a:lstStyle/>
                    <a:p>
                      <a:endParaRPr lang="zh-CN" altLang="en-US" sz="600" dirty="0"/>
                    </a:p>
                  </a:txBody>
                  <a:tcPr marL="0" marR="0" marT="0" marB="0">
                    <a:noFill/>
                  </a:tcPr>
                </a:tc>
                <a:extLst>
                  <a:ext uri="{0D108BD9-81ED-4DB2-BD59-A6C34878D82A}">
                    <a16:rowId xmlns:a16="http://schemas.microsoft.com/office/drawing/2014/main" val="228441130"/>
                  </a:ext>
                </a:extLst>
              </a:tr>
            </a:tbl>
          </a:graphicData>
        </a:graphic>
      </p:graphicFrame>
      <p:graphicFrame>
        <p:nvGraphicFramePr>
          <p:cNvPr id="10" name="表格 9">
            <a:extLst>
              <a:ext uri="{FF2B5EF4-FFF2-40B4-BE49-F238E27FC236}">
                <a16:creationId xmlns:a16="http://schemas.microsoft.com/office/drawing/2014/main" id="{0CEBC699-6371-4F97-9086-4C807A6232E1}"/>
              </a:ext>
            </a:extLst>
          </p:cNvPr>
          <p:cNvGraphicFramePr>
            <a:graphicFrameLocks noGrp="1"/>
          </p:cNvGraphicFramePr>
          <p:nvPr>
            <p:extLst>
              <p:ext uri="{D42A27DB-BD31-4B8C-83A1-F6EECF244321}">
                <p14:modId xmlns:p14="http://schemas.microsoft.com/office/powerpoint/2010/main" val="756104994"/>
              </p:ext>
            </p:extLst>
          </p:nvPr>
        </p:nvGraphicFramePr>
        <p:xfrm>
          <a:off x="6478241" y="4050150"/>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chemeClr val="accent2">
                        <a:lumMod val="50000"/>
                      </a:schemeClr>
                    </a:solidFill>
                  </a:tcPr>
                </a:tc>
                <a:extLst>
                  <a:ext uri="{0D108BD9-81ED-4DB2-BD59-A6C34878D82A}">
                    <a16:rowId xmlns:a16="http://schemas.microsoft.com/office/drawing/2014/main" val="228441130"/>
                  </a:ext>
                </a:extLst>
              </a:tr>
            </a:tbl>
          </a:graphicData>
        </a:graphic>
      </p:graphicFrame>
      <p:cxnSp>
        <p:nvCxnSpPr>
          <p:cNvPr id="11" name="直接箭头连接符 10">
            <a:extLst>
              <a:ext uri="{FF2B5EF4-FFF2-40B4-BE49-F238E27FC236}">
                <a16:creationId xmlns:a16="http://schemas.microsoft.com/office/drawing/2014/main" id="{D23AF876-B985-4F27-A381-BF34F6C9840F}"/>
              </a:ext>
            </a:extLst>
          </p:cNvPr>
          <p:cNvCxnSpPr>
            <a:endCxn id="10" idx="1"/>
          </p:cNvCxnSpPr>
          <p:nvPr/>
        </p:nvCxnSpPr>
        <p:spPr>
          <a:xfrm>
            <a:off x="4606032" y="3474005"/>
            <a:ext cx="1872208" cy="63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8307248-DB82-4164-8D52-01B5141CB900}"/>
              </a:ext>
            </a:extLst>
          </p:cNvPr>
          <p:cNvCxnSpPr>
            <a:endCxn id="10" idx="1"/>
          </p:cNvCxnSpPr>
          <p:nvPr/>
        </p:nvCxnSpPr>
        <p:spPr>
          <a:xfrm>
            <a:off x="4390008" y="3714031"/>
            <a:ext cx="2088232" cy="39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EC7624E-48AC-437B-BBEA-25E1F3199E65}"/>
              </a:ext>
            </a:extLst>
          </p:cNvPr>
          <p:cNvCxnSpPr>
            <a:endCxn id="10" idx="1"/>
          </p:cNvCxnSpPr>
          <p:nvPr/>
        </p:nvCxnSpPr>
        <p:spPr>
          <a:xfrm>
            <a:off x="4606032" y="3714031"/>
            <a:ext cx="1872208" cy="39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D51CA25D-18D6-42D7-89A8-8B26C7EEE25A}"/>
              </a:ext>
            </a:extLst>
          </p:cNvPr>
          <p:cNvGraphicFramePr>
            <a:graphicFrameLocks noGrp="1"/>
          </p:cNvGraphicFramePr>
          <p:nvPr>
            <p:extLst>
              <p:ext uri="{D42A27DB-BD31-4B8C-83A1-F6EECF244321}">
                <p14:modId xmlns:p14="http://schemas.microsoft.com/office/powerpoint/2010/main" val="3769595521"/>
              </p:ext>
            </p:extLst>
          </p:nvPr>
        </p:nvGraphicFramePr>
        <p:xfrm>
          <a:off x="8230436" y="3618102"/>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cxnSp>
        <p:nvCxnSpPr>
          <p:cNvPr id="15" name="直接箭头连接符 14">
            <a:extLst>
              <a:ext uri="{FF2B5EF4-FFF2-40B4-BE49-F238E27FC236}">
                <a16:creationId xmlns:a16="http://schemas.microsoft.com/office/drawing/2014/main" id="{F08490C6-2135-4355-B4C6-3745DEDD04E4}"/>
              </a:ext>
            </a:extLst>
          </p:cNvPr>
          <p:cNvCxnSpPr>
            <a:endCxn id="14" idx="1"/>
          </p:cNvCxnSpPr>
          <p:nvPr/>
        </p:nvCxnSpPr>
        <p:spPr>
          <a:xfrm>
            <a:off x="6982297" y="3474005"/>
            <a:ext cx="1248139" cy="20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2B2D153-8AE8-48B0-9A3E-00C8F26045B7}"/>
              </a:ext>
            </a:extLst>
          </p:cNvPr>
          <p:cNvCxnSpPr>
            <a:endCxn id="14" idx="1"/>
          </p:cNvCxnSpPr>
          <p:nvPr/>
        </p:nvCxnSpPr>
        <p:spPr>
          <a:xfrm flipV="1">
            <a:off x="6982297" y="3678107"/>
            <a:ext cx="1248139" cy="6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A64C610-59AA-43FD-9481-6BF617D7FDA7}"/>
              </a:ext>
            </a:extLst>
          </p:cNvPr>
          <p:cNvCxnSpPr>
            <a:endCxn id="14" idx="1"/>
          </p:cNvCxnSpPr>
          <p:nvPr/>
        </p:nvCxnSpPr>
        <p:spPr>
          <a:xfrm>
            <a:off x="6766273" y="3618101"/>
            <a:ext cx="1464163" cy="6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D9CE676-CEEC-44E2-B9D0-F5861DE2F3F3}"/>
              </a:ext>
            </a:extLst>
          </p:cNvPr>
          <p:cNvSpPr>
            <a:spLocks noChangeAspect="1"/>
          </p:cNvSpPr>
          <p:nvPr/>
        </p:nvSpPr>
        <p:spPr>
          <a:xfrm>
            <a:off x="9802608" y="3576056"/>
            <a:ext cx="720080" cy="720000"/>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19" name="表格 18">
            <a:extLst>
              <a:ext uri="{FF2B5EF4-FFF2-40B4-BE49-F238E27FC236}">
                <a16:creationId xmlns:a16="http://schemas.microsoft.com/office/drawing/2014/main" id="{251619F0-6D0F-4678-B84B-93C830BC2B8D}"/>
              </a:ext>
            </a:extLst>
          </p:cNvPr>
          <p:cNvGraphicFramePr>
            <a:graphicFrameLocks noGrp="1"/>
          </p:cNvGraphicFramePr>
          <p:nvPr>
            <p:extLst>
              <p:ext uri="{D42A27DB-BD31-4B8C-83A1-F6EECF244321}">
                <p14:modId xmlns:p14="http://schemas.microsoft.com/office/powerpoint/2010/main" val="3430914400"/>
              </p:ext>
            </p:extLst>
          </p:nvPr>
        </p:nvGraphicFramePr>
        <p:xfrm>
          <a:off x="9958628" y="3762118"/>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chemeClr val="accent6"/>
                    </a:solidFill>
                  </a:tcPr>
                </a:tc>
                <a:extLst>
                  <a:ext uri="{0D108BD9-81ED-4DB2-BD59-A6C34878D82A}">
                    <a16:rowId xmlns:a16="http://schemas.microsoft.com/office/drawing/2014/main" val="228441130"/>
                  </a:ext>
                </a:extLst>
              </a:tr>
            </a:tbl>
          </a:graphicData>
        </a:graphic>
      </p:graphicFrame>
      <p:cxnSp>
        <p:nvCxnSpPr>
          <p:cNvPr id="20" name="直接箭头连接符 19">
            <a:extLst>
              <a:ext uri="{FF2B5EF4-FFF2-40B4-BE49-F238E27FC236}">
                <a16:creationId xmlns:a16="http://schemas.microsoft.com/office/drawing/2014/main" id="{F56FEEFD-1CEA-4869-A510-C43DC0055669}"/>
              </a:ext>
            </a:extLst>
          </p:cNvPr>
          <p:cNvCxnSpPr>
            <a:endCxn id="19" idx="1"/>
          </p:cNvCxnSpPr>
          <p:nvPr/>
        </p:nvCxnSpPr>
        <p:spPr>
          <a:xfrm>
            <a:off x="8782497" y="3510149"/>
            <a:ext cx="1176131" cy="3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3FC1A37-1F02-4585-B72D-99D4DBF94117}"/>
              </a:ext>
            </a:extLst>
          </p:cNvPr>
          <p:cNvCxnSpPr>
            <a:endCxn id="19" idx="1"/>
          </p:cNvCxnSpPr>
          <p:nvPr/>
        </p:nvCxnSpPr>
        <p:spPr>
          <a:xfrm>
            <a:off x="8710489" y="3678107"/>
            <a:ext cx="1248139"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3">
            <a:extLst>
              <a:ext uri="{FF2B5EF4-FFF2-40B4-BE49-F238E27FC236}">
                <a16:creationId xmlns:a16="http://schemas.microsoft.com/office/drawing/2014/main" id="{B1A06BCA-A565-4B54-9FA4-90C65AE4253F}"/>
              </a:ext>
            </a:extLst>
          </p:cNvPr>
          <p:cNvSpPr txBox="1"/>
          <p:nvPr/>
        </p:nvSpPr>
        <p:spPr>
          <a:xfrm>
            <a:off x="4198740" y="5161414"/>
            <a:ext cx="3501280" cy="400110"/>
          </a:xfrm>
          <a:prstGeom prst="rect">
            <a:avLst/>
          </a:prstGeom>
          <a:noFill/>
        </p:spPr>
        <p:txBody>
          <a:bodyPr wrap="none" rtlCol="0">
            <a:spAutoFit/>
          </a:bodyPr>
          <a:lstStyle/>
          <a:p>
            <a:r>
              <a:rPr lang="en-US" altLang="zh-CN" sz="2000" dirty="0"/>
              <a:t>Deep CNN</a:t>
            </a:r>
            <a:r>
              <a:rPr lang="zh-CN" altLang="en-US" sz="2000" dirty="0"/>
              <a:t>提取局部特征过程</a:t>
            </a:r>
          </a:p>
        </p:txBody>
      </p:sp>
      <p:pic>
        <p:nvPicPr>
          <p:cNvPr id="23" name="图片 22">
            <a:extLst>
              <a:ext uri="{FF2B5EF4-FFF2-40B4-BE49-F238E27FC236}">
                <a16:creationId xmlns:a16="http://schemas.microsoft.com/office/drawing/2014/main" id="{2D44C914-1FD1-4071-88CC-3A1C013F54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965" y="3701721"/>
            <a:ext cx="953422" cy="648830"/>
          </a:xfrm>
          <a:prstGeom prst="rect">
            <a:avLst/>
          </a:prstGeom>
        </p:spPr>
      </p:pic>
      <p:sp>
        <p:nvSpPr>
          <p:cNvPr id="24" name="箭头: 右 23">
            <a:extLst>
              <a:ext uri="{FF2B5EF4-FFF2-40B4-BE49-F238E27FC236}">
                <a16:creationId xmlns:a16="http://schemas.microsoft.com/office/drawing/2014/main" id="{AB2C6A1B-442D-4D50-B20B-68D2D1F4B88B}"/>
              </a:ext>
            </a:extLst>
          </p:cNvPr>
          <p:cNvSpPr/>
          <p:nvPr/>
        </p:nvSpPr>
        <p:spPr>
          <a:xfrm>
            <a:off x="2844116" y="3978062"/>
            <a:ext cx="286893" cy="11409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2905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的输入</a:t>
            </a:r>
          </a:p>
        </p:txBody>
      </p:sp>
      <p:sp>
        <p:nvSpPr>
          <p:cNvPr id="3" name="内容占位符 2"/>
          <p:cNvSpPr>
            <a:spLocks noGrp="1"/>
          </p:cNvSpPr>
          <p:nvPr>
            <p:ph idx="1"/>
          </p:nvPr>
        </p:nvSpPr>
        <p:spPr/>
        <p:txBody>
          <a:bodyPr>
            <a:normAutofit/>
          </a:bodyPr>
          <a:lstStyle/>
          <a:p>
            <a:r>
              <a:rPr lang="zh-CN" altLang="en-US" dirty="0"/>
              <a:t>特征维度：</a:t>
            </a:r>
            <a:r>
              <a:rPr lang="en-US" altLang="zh-CN" dirty="0"/>
              <a:t>40 (</a:t>
            </a:r>
            <a:r>
              <a:rPr lang="en-US" altLang="zh-CN" dirty="0" err="1"/>
              <a:t>FBank</a:t>
            </a:r>
            <a:r>
              <a:rPr lang="en-US" altLang="zh-CN" dirty="0"/>
              <a:t>)</a:t>
            </a:r>
          </a:p>
          <a:p>
            <a:r>
              <a:rPr lang="zh-CN" altLang="en-US" dirty="0"/>
              <a:t>连续</a:t>
            </a:r>
            <a:r>
              <a:rPr lang="en-US" altLang="zh-CN" dirty="0"/>
              <a:t>3</a:t>
            </a:r>
            <a:r>
              <a:rPr lang="zh-CN" altLang="en-US" dirty="0"/>
              <a:t>帧</a:t>
            </a:r>
            <a:endParaRPr lang="en-US" altLang="zh-CN" dirty="0"/>
          </a:p>
          <a:p>
            <a:r>
              <a:rPr lang="zh-CN" altLang="en-US" dirty="0"/>
              <a:t>则</a:t>
            </a:r>
            <a:r>
              <a:rPr lang="en-US" altLang="zh-CN" dirty="0"/>
              <a:t>CNN</a:t>
            </a:r>
            <a:r>
              <a:rPr lang="zh-CN" altLang="en-US" dirty="0"/>
              <a:t>的输入维度</a:t>
            </a:r>
            <a:r>
              <a:rPr lang="en-US" altLang="zh-CN" dirty="0"/>
              <a:t>(</a:t>
            </a:r>
            <a:r>
              <a:rPr lang="en-US" altLang="zh-CN" dirty="0" err="1"/>
              <a:t>input_dim</a:t>
            </a:r>
            <a:r>
              <a:rPr lang="en-US" altLang="zh-CN" dirty="0"/>
              <a:t>)</a:t>
            </a:r>
            <a:r>
              <a:rPr lang="zh-CN" altLang="en-US" dirty="0"/>
              <a:t>为：</a:t>
            </a:r>
            <a:r>
              <a:rPr lang="en-US" altLang="zh-CN" dirty="0"/>
              <a:t>40</a:t>
            </a:r>
            <a:r>
              <a:rPr lang="zh-CN" altLang="en-US" dirty="0"/>
              <a:t>*</a:t>
            </a:r>
            <a:r>
              <a:rPr lang="en-US" altLang="zh-CN" dirty="0"/>
              <a:t>3</a:t>
            </a:r>
            <a:endParaRPr lang="zh-CN" altLang="en-US" dirty="0"/>
          </a:p>
        </p:txBody>
      </p:sp>
    </p:spTree>
    <p:extLst>
      <p:ext uri="{BB962C8B-B14F-4D97-AF65-F5344CB8AC3E}">
        <p14:creationId xmlns:p14="http://schemas.microsoft.com/office/powerpoint/2010/main" val="3287169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输入特征</a:t>
            </a:r>
          </a:p>
        </p:txBody>
      </p:sp>
      <p:sp>
        <p:nvSpPr>
          <p:cNvPr id="29" name="左大括号 28">
            <a:extLst>
              <a:ext uri="{FF2B5EF4-FFF2-40B4-BE49-F238E27FC236}">
                <a16:creationId xmlns:a16="http://schemas.microsoft.com/office/drawing/2014/main" id="{0D18D4C5-80CC-4896-ACFC-0EFD531860DF}"/>
              </a:ext>
            </a:extLst>
          </p:cNvPr>
          <p:cNvSpPr/>
          <p:nvPr/>
        </p:nvSpPr>
        <p:spPr>
          <a:xfrm>
            <a:off x="3251684" y="1930404"/>
            <a:ext cx="324036" cy="352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10">
            <a:extLst>
              <a:ext uri="{FF2B5EF4-FFF2-40B4-BE49-F238E27FC236}">
                <a16:creationId xmlns:a16="http://schemas.microsoft.com/office/drawing/2014/main" id="{ACF83F6B-B2B2-410A-A24D-EEEB1502F8F5}"/>
              </a:ext>
            </a:extLst>
          </p:cNvPr>
          <p:cNvSpPr txBox="1"/>
          <p:nvPr/>
        </p:nvSpPr>
        <p:spPr>
          <a:xfrm>
            <a:off x="2156272" y="1894400"/>
            <a:ext cx="1236236" cy="369332"/>
          </a:xfrm>
          <a:prstGeom prst="rect">
            <a:avLst/>
          </a:prstGeom>
          <a:noFill/>
        </p:spPr>
        <p:txBody>
          <a:bodyPr wrap="none" rtlCol="0">
            <a:spAutoFit/>
          </a:bodyPr>
          <a:lstStyle/>
          <a:p>
            <a:r>
              <a:rPr lang="en-US" altLang="zh-CN" dirty="0" err="1"/>
              <a:t>FBank</a:t>
            </a:r>
            <a:r>
              <a:rPr lang="zh-CN" altLang="en-US" dirty="0"/>
              <a:t>特征</a:t>
            </a:r>
          </a:p>
        </p:txBody>
      </p:sp>
      <p:graphicFrame>
        <p:nvGraphicFramePr>
          <p:cNvPr id="31" name="表格 30">
            <a:extLst>
              <a:ext uri="{FF2B5EF4-FFF2-40B4-BE49-F238E27FC236}">
                <a16:creationId xmlns:a16="http://schemas.microsoft.com/office/drawing/2014/main" id="{5381874A-B6B8-4A06-8A97-92CD13717D2D}"/>
              </a:ext>
            </a:extLst>
          </p:cNvPr>
          <p:cNvGraphicFramePr>
            <a:graphicFrameLocks noGrp="1"/>
          </p:cNvGraphicFramePr>
          <p:nvPr/>
        </p:nvGraphicFramePr>
        <p:xfrm>
          <a:off x="3586076" y="1930404"/>
          <a:ext cx="4104450" cy="3528400"/>
        </p:xfrm>
        <a:graphic>
          <a:graphicData uri="http://schemas.openxmlformats.org/drawingml/2006/table">
            <a:tbl>
              <a:tblPr>
                <a:tableStyleId>{D7AC3CCA-C797-4891-BE02-D94E43425B78}</a:tableStyleId>
              </a:tblPr>
              <a:tblGrid>
                <a:gridCol w="91210">
                  <a:extLst>
                    <a:ext uri="{9D8B030D-6E8A-4147-A177-3AD203B41FA5}">
                      <a16:colId xmlns:a16="http://schemas.microsoft.com/office/drawing/2014/main" val="20000"/>
                    </a:ext>
                  </a:extLst>
                </a:gridCol>
                <a:gridCol w="91210">
                  <a:extLst>
                    <a:ext uri="{9D8B030D-6E8A-4147-A177-3AD203B41FA5}">
                      <a16:colId xmlns:a16="http://schemas.microsoft.com/office/drawing/2014/main" val="20001"/>
                    </a:ext>
                  </a:extLst>
                </a:gridCol>
                <a:gridCol w="91210">
                  <a:extLst>
                    <a:ext uri="{9D8B030D-6E8A-4147-A177-3AD203B41FA5}">
                      <a16:colId xmlns:a16="http://schemas.microsoft.com/office/drawing/2014/main" val="20002"/>
                    </a:ext>
                  </a:extLst>
                </a:gridCol>
                <a:gridCol w="91210">
                  <a:extLst>
                    <a:ext uri="{9D8B030D-6E8A-4147-A177-3AD203B41FA5}">
                      <a16:colId xmlns:a16="http://schemas.microsoft.com/office/drawing/2014/main" val="20003"/>
                    </a:ext>
                  </a:extLst>
                </a:gridCol>
                <a:gridCol w="91210">
                  <a:extLst>
                    <a:ext uri="{9D8B030D-6E8A-4147-A177-3AD203B41FA5}">
                      <a16:colId xmlns:a16="http://schemas.microsoft.com/office/drawing/2014/main" val="20004"/>
                    </a:ext>
                  </a:extLst>
                </a:gridCol>
                <a:gridCol w="91210">
                  <a:extLst>
                    <a:ext uri="{9D8B030D-6E8A-4147-A177-3AD203B41FA5}">
                      <a16:colId xmlns:a16="http://schemas.microsoft.com/office/drawing/2014/main" val="20005"/>
                    </a:ext>
                  </a:extLst>
                </a:gridCol>
                <a:gridCol w="91210">
                  <a:extLst>
                    <a:ext uri="{9D8B030D-6E8A-4147-A177-3AD203B41FA5}">
                      <a16:colId xmlns:a16="http://schemas.microsoft.com/office/drawing/2014/main" val="20006"/>
                    </a:ext>
                  </a:extLst>
                </a:gridCol>
                <a:gridCol w="91210">
                  <a:extLst>
                    <a:ext uri="{9D8B030D-6E8A-4147-A177-3AD203B41FA5}">
                      <a16:colId xmlns:a16="http://schemas.microsoft.com/office/drawing/2014/main" val="20007"/>
                    </a:ext>
                  </a:extLst>
                </a:gridCol>
                <a:gridCol w="91210">
                  <a:extLst>
                    <a:ext uri="{9D8B030D-6E8A-4147-A177-3AD203B41FA5}">
                      <a16:colId xmlns:a16="http://schemas.microsoft.com/office/drawing/2014/main" val="20008"/>
                    </a:ext>
                  </a:extLst>
                </a:gridCol>
                <a:gridCol w="91210">
                  <a:extLst>
                    <a:ext uri="{9D8B030D-6E8A-4147-A177-3AD203B41FA5}">
                      <a16:colId xmlns:a16="http://schemas.microsoft.com/office/drawing/2014/main" val="20009"/>
                    </a:ext>
                  </a:extLst>
                </a:gridCol>
                <a:gridCol w="91210">
                  <a:extLst>
                    <a:ext uri="{9D8B030D-6E8A-4147-A177-3AD203B41FA5}">
                      <a16:colId xmlns:a16="http://schemas.microsoft.com/office/drawing/2014/main" val="20010"/>
                    </a:ext>
                  </a:extLst>
                </a:gridCol>
                <a:gridCol w="91210">
                  <a:extLst>
                    <a:ext uri="{9D8B030D-6E8A-4147-A177-3AD203B41FA5}">
                      <a16:colId xmlns:a16="http://schemas.microsoft.com/office/drawing/2014/main" val="20011"/>
                    </a:ext>
                  </a:extLst>
                </a:gridCol>
                <a:gridCol w="91210">
                  <a:extLst>
                    <a:ext uri="{9D8B030D-6E8A-4147-A177-3AD203B41FA5}">
                      <a16:colId xmlns:a16="http://schemas.microsoft.com/office/drawing/2014/main" val="20012"/>
                    </a:ext>
                  </a:extLst>
                </a:gridCol>
                <a:gridCol w="91210">
                  <a:extLst>
                    <a:ext uri="{9D8B030D-6E8A-4147-A177-3AD203B41FA5}">
                      <a16:colId xmlns:a16="http://schemas.microsoft.com/office/drawing/2014/main" val="20013"/>
                    </a:ext>
                  </a:extLst>
                </a:gridCol>
                <a:gridCol w="91210">
                  <a:extLst>
                    <a:ext uri="{9D8B030D-6E8A-4147-A177-3AD203B41FA5}">
                      <a16:colId xmlns:a16="http://schemas.microsoft.com/office/drawing/2014/main" val="20014"/>
                    </a:ext>
                  </a:extLst>
                </a:gridCol>
                <a:gridCol w="91210">
                  <a:extLst>
                    <a:ext uri="{9D8B030D-6E8A-4147-A177-3AD203B41FA5}">
                      <a16:colId xmlns:a16="http://schemas.microsoft.com/office/drawing/2014/main" val="20015"/>
                    </a:ext>
                  </a:extLst>
                </a:gridCol>
                <a:gridCol w="91210">
                  <a:extLst>
                    <a:ext uri="{9D8B030D-6E8A-4147-A177-3AD203B41FA5}">
                      <a16:colId xmlns:a16="http://schemas.microsoft.com/office/drawing/2014/main" val="20016"/>
                    </a:ext>
                  </a:extLst>
                </a:gridCol>
                <a:gridCol w="91210">
                  <a:extLst>
                    <a:ext uri="{9D8B030D-6E8A-4147-A177-3AD203B41FA5}">
                      <a16:colId xmlns:a16="http://schemas.microsoft.com/office/drawing/2014/main" val="20017"/>
                    </a:ext>
                  </a:extLst>
                </a:gridCol>
                <a:gridCol w="91210">
                  <a:extLst>
                    <a:ext uri="{9D8B030D-6E8A-4147-A177-3AD203B41FA5}">
                      <a16:colId xmlns:a16="http://schemas.microsoft.com/office/drawing/2014/main" val="20018"/>
                    </a:ext>
                  </a:extLst>
                </a:gridCol>
                <a:gridCol w="91210">
                  <a:extLst>
                    <a:ext uri="{9D8B030D-6E8A-4147-A177-3AD203B41FA5}">
                      <a16:colId xmlns:a16="http://schemas.microsoft.com/office/drawing/2014/main" val="20019"/>
                    </a:ext>
                  </a:extLst>
                </a:gridCol>
                <a:gridCol w="91210">
                  <a:extLst>
                    <a:ext uri="{9D8B030D-6E8A-4147-A177-3AD203B41FA5}">
                      <a16:colId xmlns:a16="http://schemas.microsoft.com/office/drawing/2014/main" val="20020"/>
                    </a:ext>
                  </a:extLst>
                </a:gridCol>
                <a:gridCol w="91210">
                  <a:extLst>
                    <a:ext uri="{9D8B030D-6E8A-4147-A177-3AD203B41FA5}">
                      <a16:colId xmlns:a16="http://schemas.microsoft.com/office/drawing/2014/main" val="20021"/>
                    </a:ext>
                  </a:extLst>
                </a:gridCol>
                <a:gridCol w="91210">
                  <a:extLst>
                    <a:ext uri="{9D8B030D-6E8A-4147-A177-3AD203B41FA5}">
                      <a16:colId xmlns:a16="http://schemas.microsoft.com/office/drawing/2014/main" val="20022"/>
                    </a:ext>
                  </a:extLst>
                </a:gridCol>
                <a:gridCol w="91210">
                  <a:extLst>
                    <a:ext uri="{9D8B030D-6E8A-4147-A177-3AD203B41FA5}">
                      <a16:colId xmlns:a16="http://schemas.microsoft.com/office/drawing/2014/main" val="20023"/>
                    </a:ext>
                  </a:extLst>
                </a:gridCol>
                <a:gridCol w="91210">
                  <a:extLst>
                    <a:ext uri="{9D8B030D-6E8A-4147-A177-3AD203B41FA5}">
                      <a16:colId xmlns:a16="http://schemas.microsoft.com/office/drawing/2014/main" val="20024"/>
                    </a:ext>
                  </a:extLst>
                </a:gridCol>
                <a:gridCol w="91210">
                  <a:extLst>
                    <a:ext uri="{9D8B030D-6E8A-4147-A177-3AD203B41FA5}">
                      <a16:colId xmlns:a16="http://schemas.microsoft.com/office/drawing/2014/main" val="20025"/>
                    </a:ext>
                  </a:extLst>
                </a:gridCol>
                <a:gridCol w="91210">
                  <a:extLst>
                    <a:ext uri="{9D8B030D-6E8A-4147-A177-3AD203B41FA5}">
                      <a16:colId xmlns:a16="http://schemas.microsoft.com/office/drawing/2014/main" val="20026"/>
                    </a:ext>
                  </a:extLst>
                </a:gridCol>
                <a:gridCol w="91210">
                  <a:extLst>
                    <a:ext uri="{9D8B030D-6E8A-4147-A177-3AD203B41FA5}">
                      <a16:colId xmlns:a16="http://schemas.microsoft.com/office/drawing/2014/main" val="20027"/>
                    </a:ext>
                  </a:extLst>
                </a:gridCol>
                <a:gridCol w="91210">
                  <a:extLst>
                    <a:ext uri="{9D8B030D-6E8A-4147-A177-3AD203B41FA5}">
                      <a16:colId xmlns:a16="http://schemas.microsoft.com/office/drawing/2014/main" val="20028"/>
                    </a:ext>
                  </a:extLst>
                </a:gridCol>
                <a:gridCol w="91210">
                  <a:extLst>
                    <a:ext uri="{9D8B030D-6E8A-4147-A177-3AD203B41FA5}">
                      <a16:colId xmlns:a16="http://schemas.microsoft.com/office/drawing/2014/main" val="20029"/>
                    </a:ext>
                  </a:extLst>
                </a:gridCol>
                <a:gridCol w="91210">
                  <a:extLst>
                    <a:ext uri="{9D8B030D-6E8A-4147-A177-3AD203B41FA5}">
                      <a16:colId xmlns:a16="http://schemas.microsoft.com/office/drawing/2014/main" val="20030"/>
                    </a:ext>
                  </a:extLst>
                </a:gridCol>
                <a:gridCol w="91210">
                  <a:extLst>
                    <a:ext uri="{9D8B030D-6E8A-4147-A177-3AD203B41FA5}">
                      <a16:colId xmlns:a16="http://schemas.microsoft.com/office/drawing/2014/main" val="20031"/>
                    </a:ext>
                  </a:extLst>
                </a:gridCol>
                <a:gridCol w="91210">
                  <a:extLst>
                    <a:ext uri="{9D8B030D-6E8A-4147-A177-3AD203B41FA5}">
                      <a16:colId xmlns:a16="http://schemas.microsoft.com/office/drawing/2014/main" val="20032"/>
                    </a:ext>
                  </a:extLst>
                </a:gridCol>
                <a:gridCol w="91210">
                  <a:extLst>
                    <a:ext uri="{9D8B030D-6E8A-4147-A177-3AD203B41FA5}">
                      <a16:colId xmlns:a16="http://schemas.microsoft.com/office/drawing/2014/main" val="20033"/>
                    </a:ext>
                  </a:extLst>
                </a:gridCol>
                <a:gridCol w="91210">
                  <a:extLst>
                    <a:ext uri="{9D8B030D-6E8A-4147-A177-3AD203B41FA5}">
                      <a16:colId xmlns:a16="http://schemas.microsoft.com/office/drawing/2014/main" val="20034"/>
                    </a:ext>
                  </a:extLst>
                </a:gridCol>
                <a:gridCol w="91210">
                  <a:extLst>
                    <a:ext uri="{9D8B030D-6E8A-4147-A177-3AD203B41FA5}">
                      <a16:colId xmlns:a16="http://schemas.microsoft.com/office/drawing/2014/main" val="20035"/>
                    </a:ext>
                  </a:extLst>
                </a:gridCol>
                <a:gridCol w="91210">
                  <a:extLst>
                    <a:ext uri="{9D8B030D-6E8A-4147-A177-3AD203B41FA5}">
                      <a16:colId xmlns:a16="http://schemas.microsoft.com/office/drawing/2014/main" val="20036"/>
                    </a:ext>
                  </a:extLst>
                </a:gridCol>
                <a:gridCol w="91210">
                  <a:extLst>
                    <a:ext uri="{9D8B030D-6E8A-4147-A177-3AD203B41FA5}">
                      <a16:colId xmlns:a16="http://schemas.microsoft.com/office/drawing/2014/main" val="20037"/>
                    </a:ext>
                  </a:extLst>
                </a:gridCol>
                <a:gridCol w="91210">
                  <a:extLst>
                    <a:ext uri="{9D8B030D-6E8A-4147-A177-3AD203B41FA5}">
                      <a16:colId xmlns:a16="http://schemas.microsoft.com/office/drawing/2014/main" val="20038"/>
                    </a:ext>
                  </a:extLst>
                </a:gridCol>
                <a:gridCol w="91210">
                  <a:extLst>
                    <a:ext uri="{9D8B030D-6E8A-4147-A177-3AD203B41FA5}">
                      <a16:colId xmlns:a16="http://schemas.microsoft.com/office/drawing/2014/main" val="20039"/>
                    </a:ext>
                  </a:extLst>
                </a:gridCol>
                <a:gridCol w="91210">
                  <a:extLst>
                    <a:ext uri="{9D8B030D-6E8A-4147-A177-3AD203B41FA5}">
                      <a16:colId xmlns:a16="http://schemas.microsoft.com/office/drawing/2014/main" val="20040"/>
                    </a:ext>
                  </a:extLst>
                </a:gridCol>
                <a:gridCol w="91210">
                  <a:extLst>
                    <a:ext uri="{9D8B030D-6E8A-4147-A177-3AD203B41FA5}">
                      <a16:colId xmlns:a16="http://schemas.microsoft.com/office/drawing/2014/main" val="20041"/>
                    </a:ext>
                  </a:extLst>
                </a:gridCol>
                <a:gridCol w="91210">
                  <a:extLst>
                    <a:ext uri="{9D8B030D-6E8A-4147-A177-3AD203B41FA5}">
                      <a16:colId xmlns:a16="http://schemas.microsoft.com/office/drawing/2014/main" val="20042"/>
                    </a:ext>
                  </a:extLst>
                </a:gridCol>
                <a:gridCol w="91210">
                  <a:extLst>
                    <a:ext uri="{9D8B030D-6E8A-4147-A177-3AD203B41FA5}">
                      <a16:colId xmlns:a16="http://schemas.microsoft.com/office/drawing/2014/main" val="20043"/>
                    </a:ext>
                  </a:extLst>
                </a:gridCol>
                <a:gridCol w="91210">
                  <a:extLst>
                    <a:ext uri="{9D8B030D-6E8A-4147-A177-3AD203B41FA5}">
                      <a16:colId xmlns:a16="http://schemas.microsoft.com/office/drawing/2014/main" val="20044"/>
                    </a:ext>
                  </a:extLst>
                </a:gridCol>
              </a:tblGrid>
              <a:tr h="88210">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extLst>
                  <a:ext uri="{0D108BD9-81ED-4DB2-BD59-A6C34878D82A}">
                    <a16:rowId xmlns:a16="http://schemas.microsoft.com/office/drawing/2014/main" val="10039"/>
                  </a:ext>
                </a:extLst>
              </a:tr>
            </a:tbl>
          </a:graphicData>
        </a:graphic>
      </p:graphicFrame>
      <p:sp>
        <p:nvSpPr>
          <p:cNvPr id="35" name="TextBox 5">
            <a:extLst>
              <a:ext uri="{FF2B5EF4-FFF2-40B4-BE49-F238E27FC236}">
                <a16:creationId xmlns:a16="http://schemas.microsoft.com/office/drawing/2014/main" id="{84A7F481-9F43-4C72-B9C5-65E283104A6B}"/>
              </a:ext>
            </a:extLst>
          </p:cNvPr>
          <p:cNvSpPr txBox="1"/>
          <p:nvPr/>
        </p:nvSpPr>
        <p:spPr>
          <a:xfrm>
            <a:off x="2846213" y="3501008"/>
            <a:ext cx="428322" cy="369332"/>
          </a:xfrm>
          <a:prstGeom prst="rect">
            <a:avLst/>
          </a:prstGeom>
          <a:noFill/>
        </p:spPr>
        <p:txBody>
          <a:bodyPr wrap="none" rtlCol="0">
            <a:spAutoFit/>
          </a:bodyPr>
          <a:lstStyle/>
          <a:p>
            <a:r>
              <a:rPr lang="en-US" altLang="zh-CN" dirty="0"/>
              <a:t>40</a:t>
            </a:r>
            <a:endParaRPr lang="zh-CN" altLang="en-US" dirty="0"/>
          </a:p>
        </p:txBody>
      </p:sp>
      <p:sp>
        <p:nvSpPr>
          <p:cNvPr id="36" name="TextBox 6">
            <a:extLst>
              <a:ext uri="{FF2B5EF4-FFF2-40B4-BE49-F238E27FC236}">
                <a16:creationId xmlns:a16="http://schemas.microsoft.com/office/drawing/2014/main" id="{AED69C1A-3A7D-4FD0-A590-DDB0C2285811}"/>
              </a:ext>
            </a:extLst>
          </p:cNvPr>
          <p:cNvSpPr txBox="1"/>
          <p:nvPr/>
        </p:nvSpPr>
        <p:spPr>
          <a:xfrm>
            <a:off x="2477901" y="3212976"/>
            <a:ext cx="396044" cy="923330"/>
          </a:xfrm>
          <a:prstGeom prst="rect">
            <a:avLst/>
          </a:prstGeom>
          <a:noFill/>
        </p:spPr>
        <p:txBody>
          <a:bodyPr wrap="square" rtlCol="0">
            <a:spAutoFit/>
          </a:bodyPr>
          <a:lstStyle/>
          <a:p>
            <a:r>
              <a:rPr lang="zh-CN" altLang="en-US" dirty="0"/>
              <a:t>频</a:t>
            </a:r>
            <a:endParaRPr lang="en-US" altLang="zh-CN" dirty="0"/>
          </a:p>
          <a:p>
            <a:r>
              <a:rPr lang="zh-CN" altLang="en-US" dirty="0"/>
              <a:t>率</a:t>
            </a:r>
            <a:endParaRPr lang="en-US" altLang="zh-CN" dirty="0"/>
          </a:p>
          <a:p>
            <a:r>
              <a:rPr lang="zh-CN" altLang="en-US" dirty="0"/>
              <a:t>轴</a:t>
            </a:r>
          </a:p>
        </p:txBody>
      </p:sp>
    </p:spTree>
    <p:extLst>
      <p:ext uri="{BB962C8B-B14F-4D97-AF65-F5344CB8AC3E}">
        <p14:creationId xmlns:p14="http://schemas.microsoft.com/office/powerpoint/2010/main" val="270814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个</a:t>
            </a:r>
            <a:r>
              <a:rPr lang="en-US" altLang="zh-CN" dirty="0"/>
              <a:t>filter</a:t>
            </a:r>
            <a:r>
              <a:rPr lang="zh-CN" altLang="en-US" dirty="0"/>
              <a:t>输出</a:t>
            </a:r>
          </a:p>
        </p:txBody>
      </p:sp>
      <p:sp>
        <p:nvSpPr>
          <p:cNvPr id="16" name="左大括号 15">
            <a:extLst>
              <a:ext uri="{FF2B5EF4-FFF2-40B4-BE49-F238E27FC236}">
                <a16:creationId xmlns:a16="http://schemas.microsoft.com/office/drawing/2014/main" id="{DA3DDA4B-E5D2-459F-9D6C-15B0564D3E07}"/>
              </a:ext>
            </a:extLst>
          </p:cNvPr>
          <p:cNvSpPr/>
          <p:nvPr/>
        </p:nvSpPr>
        <p:spPr>
          <a:xfrm>
            <a:off x="3251684" y="1930404"/>
            <a:ext cx="324036" cy="352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C6115CA6-DCAC-4336-8375-C7CBC21FCDC9}"/>
              </a:ext>
            </a:extLst>
          </p:cNvPr>
          <p:cNvSpPr/>
          <p:nvPr/>
        </p:nvSpPr>
        <p:spPr>
          <a:xfrm rot="16200000">
            <a:off x="3646334" y="5416542"/>
            <a:ext cx="157163" cy="277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9">
            <a:extLst>
              <a:ext uri="{FF2B5EF4-FFF2-40B4-BE49-F238E27FC236}">
                <a16:creationId xmlns:a16="http://schemas.microsoft.com/office/drawing/2014/main" id="{CB650DCD-F492-418C-BFE0-AB78D4D13883}"/>
              </a:ext>
            </a:extLst>
          </p:cNvPr>
          <p:cNvSpPr txBox="1"/>
          <p:nvPr/>
        </p:nvSpPr>
        <p:spPr>
          <a:xfrm>
            <a:off x="3446866" y="5651956"/>
            <a:ext cx="1851790" cy="369332"/>
          </a:xfrm>
          <a:prstGeom prst="rect">
            <a:avLst/>
          </a:prstGeom>
          <a:noFill/>
        </p:spPr>
        <p:txBody>
          <a:bodyPr wrap="none" rtlCol="0">
            <a:spAutoFit/>
          </a:bodyPr>
          <a:lstStyle/>
          <a:p>
            <a:r>
              <a:rPr lang="zh-CN" altLang="en-US" dirty="0"/>
              <a:t>时间轴</a:t>
            </a:r>
            <a:r>
              <a:rPr lang="en-US" altLang="zh-CN" dirty="0"/>
              <a:t>(</a:t>
            </a:r>
            <a:r>
              <a:rPr lang="zh-CN" altLang="en-US" dirty="0"/>
              <a:t>帧数</a:t>
            </a:r>
            <a:r>
              <a:rPr lang="en-US" altLang="zh-CN" dirty="0"/>
              <a:t>)</a:t>
            </a:r>
            <a:r>
              <a:rPr lang="zh-CN" altLang="en-US" dirty="0"/>
              <a:t>：</a:t>
            </a:r>
            <a:r>
              <a:rPr lang="en-US" altLang="zh-CN" dirty="0"/>
              <a:t>3</a:t>
            </a:r>
            <a:endParaRPr lang="zh-CN" altLang="en-US" dirty="0"/>
          </a:p>
        </p:txBody>
      </p:sp>
      <p:sp>
        <p:nvSpPr>
          <p:cNvPr id="21" name="TextBox 10">
            <a:extLst>
              <a:ext uri="{FF2B5EF4-FFF2-40B4-BE49-F238E27FC236}">
                <a16:creationId xmlns:a16="http://schemas.microsoft.com/office/drawing/2014/main" id="{37C9A71A-415B-42C4-933C-54CE2538A50F}"/>
              </a:ext>
            </a:extLst>
          </p:cNvPr>
          <p:cNvSpPr txBox="1"/>
          <p:nvPr/>
        </p:nvSpPr>
        <p:spPr>
          <a:xfrm>
            <a:off x="2156272" y="1894400"/>
            <a:ext cx="1236236" cy="369332"/>
          </a:xfrm>
          <a:prstGeom prst="rect">
            <a:avLst/>
          </a:prstGeom>
          <a:noFill/>
        </p:spPr>
        <p:txBody>
          <a:bodyPr wrap="none" rtlCol="0">
            <a:spAutoFit/>
          </a:bodyPr>
          <a:lstStyle/>
          <a:p>
            <a:r>
              <a:rPr lang="en-US" altLang="zh-CN" dirty="0" err="1"/>
              <a:t>FBank</a:t>
            </a:r>
            <a:r>
              <a:rPr lang="zh-CN" altLang="en-US" dirty="0"/>
              <a:t>特征</a:t>
            </a:r>
          </a:p>
        </p:txBody>
      </p:sp>
      <p:graphicFrame>
        <p:nvGraphicFramePr>
          <p:cNvPr id="22" name="表格 21">
            <a:extLst>
              <a:ext uri="{FF2B5EF4-FFF2-40B4-BE49-F238E27FC236}">
                <a16:creationId xmlns:a16="http://schemas.microsoft.com/office/drawing/2014/main" id="{5BC72D04-7E85-49D7-9EC9-095635C50E43}"/>
              </a:ext>
            </a:extLst>
          </p:cNvPr>
          <p:cNvGraphicFramePr>
            <a:graphicFrameLocks noGrp="1"/>
          </p:cNvGraphicFramePr>
          <p:nvPr/>
        </p:nvGraphicFramePr>
        <p:xfrm>
          <a:off x="3586076" y="1930404"/>
          <a:ext cx="4104450" cy="3528400"/>
        </p:xfrm>
        <a:graphic>
          <a:graphicData uri="http://schemas.openxmlformats.org/drawingml/2006/table">
            <a:tbl>
              <a:tblPr>
                <a:tableStyleId>{D7AC3CCA-C797-4891-BE02-D94E43425B78}</a:tableStyleId>
              </a:tblPr>
              <a:tblGrid>
                <a:gridCol w="91210">
                  <a:extLst>
                    <a:ext uri="{9D8B030D-6E8A-4147-A177-3AD203B41FA5}">
                      <a16:colId xmlns:a16="http://schemas.microsoft.com/office/drawing/2014/main" val="20000"/>
                    </a:ext>
                  </a:extLst>
                </a:gridCol>
                <a:gridCol w="91210">
                  <a:extLst>
                    <a:ext uri="{9D8B030D-6E8A-4147-A177-3AD203B41FA5}">
                      <a16:colId xmlns:a16="http://schemas.microsoft.com/office/drawing/2014/main" val="20001"/>
                    </a:ext>
                  </a:extLst>
                </a:gridCol>
                <a:gridCol w="91210">
                  <a:extLst>
                    <a:ext uri="{9D8B030D-6E8A-4147-A177-3AD203B41FA5}">
                      <a16:colId xmlns:a16="http://schemas.microsoft.com/office/drawing/2014/main" val="20002"/>
                    </a:ext>
                  </a:extLst>
                </a:gridCol>
                <a:gridCol w="91210">
                  <a:extLst>
                    <a:ext uri="{9D8B030D-6E8A-4147-A177-3AD203B41FA5}">
                      <a16:colId xmlns:a16="http://schemas.microsoft.com/office/drawing/2014/main" val="20003"/>
                    </a:ext>
                  </a:extLst>
                </a:gridCol>
                <a:gridCol w="91210">
                  <a:extLst>
                    <a:ext uri="{9D8B030D-6E8A-4147-A177-3AD203B41FA5}">
                      <a16:colId xmlns:a16="http://schemas.microsoft.com/office/drawing/2014/main" val="20004"/>
                    </a:ext>
                  </a:extLst>
                </a:gridCol>
                <a:gridCol w="91210">
                  <a:extLst>
                    <a:ext uri="{9D8B030D-6E8A-4147-A177-3AD203B41FA5}">
                      <a16:colId xmlns:a16="http://schemas.microsoft.com/office/drawing/2014/main" val="20005"/>
                    </a:ext>
                  </a:extLst>
                </a:gridCol>
                <a:gridCol w="91210">
                  <a:extLst>
                    <a:ext uri="{9D8B030D-6E8A-4147-A177-3AD203B41FA5}">
                      <a16:colId xmlns:a16="http://schemas.microsoft.com/office/drawing/2014/main" val="20006"/>
                    </a:ext>
                  </a:extLst>
                </a:gridCol>
                <a:gridCol w="91210">
                  <a:extLst>
                    <a:ext uri="{9D8B030D-6E8A-4147-A177-3AD203B41FA5}">
                      <a16:colId xmlns:a16="http://schemas.microsoft.com/office/drawing/2014/main" val="20007"/>
                    </a:ext>
                  </a:extLst>
                </a:gridCol>
                <a:gridCol w="91210">
                  <a:extLst>
                    <a:ext uri="{9D8B030D-6E8A-4147-A177-3AD203B41FA5}">
                      <a16:colId xmlns:a16="http://schemas.microsoft.com/office/drawing/2014/main" val="20008"/>
                    </a:ext>
                  </a:extLst>
                </a:gridCol>
                <a:gridCol w="91210">
                  <a:extLst>
                    <a:ext uri="{9D8B030D-6E8A-4147-A177-3AD203B41FA5}">
                      <a16:colId xmlns:a16="http://schemas.microsoft.com/office/drawing/2014/main" val="20009"/>
                    </a:ext>
                  </a:extLst>
                </a:gridCol>
                <a:gridCol w="91210">
                  <a:extLst>
                    <a:ext uri="{9D8B030D-6E8A-4147-A177-3AD203B41FA5}">
                      <a16:colId xmlns:a16="http://schemas.microsoft.com/office/drawing/2014/main" val="20010"/>
                    </a:ext>
                  </a:extLst>
                </a:gridCol>
                <a:gridCol w="91210">
                  <a:extLst>
                    <a:ext uri="{9D8B030D-6E8A-4147-A177-3AD203B41FA5}">
                      <a16:colId xmlns:a16="http://schemas.microsoft.com/office/drawing/2014/main" val="20011"/>
                    </a:ext>
                  </a:extLst>
                </a:gridCol>
                <a:gridCol w="91210">
                  <a:extLst>
                    <a:ext uri="{9D8B030D-6E8A-4147-A177-3AD203B41FA5}">
                      <a16:colId xmlns:a16="http://schemas.microsoft.com/office/drawing/2014/main" val="20012"/>
                    </a:ext>
                  </a:extLst>
                </a:gridCol>
                <a:gridCol w="91210">
                  <a:extLst>
                    <a:ext uri="{9D8B030D-6E8A-4147-A177-3AD203B41FA5}">
                      <a16:colId xmlns:a16="http://schemas.microsoft.com/office/drawing/2014/main" val="20013"/>
                    </a:ext>
                  </a:extLst>
                </a:gridCol>
                <a:gridCol w="91210">
                  <a:extLst>
                    <a:ext uri="{9D8B030D-6E8A-4147-A177-3AD203B41FA5}">
                      <a16:colId xmlns:a16="http://schemas.microsoft.com/office/drawing/2014/main" val="20014"/>
                    </a:ext>
                  </a:extLst>
                </a:gridCol>
                <a:gridCol w="91210">
                  <a:extLst>
                    <a:ext uri="{9D8B030D-6E8A-4147-A177-3AD203B41FA5}">
                      <a16:colId xmlns:a16="http://schemas.microsoft.com/office/drawing/2014/main" val="20015"/>
                    </a:ext>
                  </a:extLst>
                </a:gridCol>
                <a:gridCol w="91210">
                  <a:extLst>
                    <a:ext uri="{9D8B030D-6E8A-4147-A177-3AD203B41FA5}">
                      <a16:colId xmlns:a16="http://schemas.microsoft.com/office/drawing/2014/main" val="20016"/>
                    </a:ext>
                  </a:extLst>
                </a:gridCol>
                <a:gridCol w="91210">
                  <a:extLst>
                    <a:ext uri="{9D8B030D-6E8A-4147-A177-3AD203B41FA5}">
                      <a16:colId xmlns:a16="http://schemas.microsoft.com/office/drawing/2014/main" val="20017"/>
                    </a:ext>
                  </a:extLst>
                </a:gridCol>
                <a:gridCol w="91210">
                  <a:extLst>
                    <a:ext uri="{9D8B030D-6E8A-4147-A177-3AD203B41FA5}">
                      <a16:colId xmlns:a16="http://schemas.microsoft.com/office/drawing/2014/main" val="20018"/>
                    </a:ext>
                  </a:extLst>
                </a:gridCol>
                <a:gridCol w="91210">
                  <a:extLst>
                    <a:ext uri="{9D8B030D-6E8A-4147-A177-3AD203B41FA5}">
                      <a16:colId xmlns:a16="http://schemas.microsoft.com/office/drawing/2014/main" val="20019"/>
                    </a:ext>
                  </a:extLst>
                </a:gridCol>
                <a:gridCol w="91210">
                  <a:extLst>
                    <a:ext uri="{9D8B030D-6E8A-4147-A177-3AD203B41FA5}">
                      <a16:colId xmlns:a16="http://schemas.microsoft.com/office/drawing/2014/main" val="20020"/>
                    </a:ext>
                  </a:extLst>
                </a:gridCol>
                <a:gridCol w="91210">
                  <a:extLst>
                    <a:ext uri="{9D8B030D-6E8A-4147-A177-3AD203B41FA5}">
                      <a16:colId xmlns:a16="http://schemas.microsoft.com/office/drawing/2014/main" val="20021"/>
                    </a:ext>
                  </a:extLst>
                </a:gridCol>
                <a:gridCol w="91210">
                  <a:extLst>
                    <a:ext uri="{9D8B030D-6E8A-4147-A177-3AD203B41FA5}">
                      <a16:colId xmlns:a16="http://schemas.microsoft.com/office/drawing/2014/main" val="20022"/>
                    </a:ext>
                  </a:extLst>
                </a:gridCol>
                <a:gridCol w="91210">
                  <a:extLst>
                    <a:ext uri="{9D8B030D-6E8A-4147-A177-3AD203B41FA5}">
                      <a16:colId xmlns:a16="http://schemas.microsoft.com/office/drawing/2014/main" val="20023"/>
                    </a:ext>
                  </a:extLst>
                </a:gridCol>
                <a:gridCol w="91210">
                  <a:extLst>
                    <a:ext uri="{9D8B030D-6E8A-4147-A177-3AD203B41FA5}">
                      <a16:colId xmlns:a16="http://schemas.microsoft.com/office/drawing/2014/main" val="20024"/>
                    </a:ext>
                  </a:extLst>
                </a:gridCol>
                <a:gridCol w="91210">
                  <a:extLst>
                    <a:ext uri="{9D8B030D-6E8A-4147-A177-3AD203B41FA5}">
                      <a16:colId xmlns:a16="http://schemas.microsoft.com/office/drawing/2014/main" val="20025"/>
                    </a:ext>
                  </a:extLst>
                </a:gridCol>
                <a:gridCol w="91210">
                  <a:extLst>
                    <a:ext uri="{9D8B030D-6E8A-4147-A177-3AD203B41FA5}">
                      <a16:colId xmlns:a16="http://schemas.microsoft.com/office/drawing/2014/main" val="20026"/>
                    </a:ext>
                  </a:extLst>
                </a:gridCol>
                <a:gridCol w="91210">
                  <a:extLst>
                    <a:ext uri="{9D8B030D-6E8A-4147-A177-3AD203B41FA5}">
                      <a16:colId xmlns:a16="http://schemas.microsoft.com/office/drawing/2014/main" val="20027"/>
                    </a:ext>
                  </a:extLst>
                </a:gridCol>
                <a:gridCol w="91210">
                  <a:extLst>
                    <a:ext uri="{9D8B030D-6E8A-4147-A177-3AD203B41FA5}">
                      <a16:colId xmlns:a16="http://schemas.microsoft.com/office/drawing/2014/main" val="20028"/>
                    </a:ext>
                  </a:extLst>
                </a:gridCol>
                <a:gridCol w="91210">
                  <a:extLst>
                    <a:ext uri="{9D8B030D-6E8A-4147-A177-3AD203B41FA5}">
                      <a16:colId xmlns:a16="http://schemas.microsoft.com/office/drawing/2014/main" val="20029"/>
                    </a:ext>
                  </a:extLst>
                </a:gridCol>
                <a:gridCol w="91210">
                  <a:extLst>
                    <a:ext uri="{9D8B030D-6E8A-4147-A177-3AD203B41FA5}">
                      <a16:colId xmlns:a16="http://schemas.microsoft.com/office/drawing/2014/main" val="20030"/>
                    </a:ext>
                  </a:extLst>
                </a:gridCol>
                <a:gridCol w="91210">
                  <a:extLst>
                    <a:ext uri="{9D8B030D-6E8A-4147-A177-3AD203B41FA5}">
                      <a16:colId xmlns:a16="http://schemas.microsoft.com/office/drawing/2014/main" val="20031"/>
                    </a:ext>
                  </a:extLst>
                </a:gridCol>
                <a:gridCol w="91210">
                  <a:extLst>
                    <a:ext uri="{9D8B030D-6E8A-4147-A177-3AD203B41FA5}">
                      <a16:colId xmlns:a16="http://schemas.microsoft.com/office/drawing/2014/main" val="20032"/>
                    </a:ext>
                  </a:extLst>
                </a:gridCol>
                <a:gridCol w="91210">
                  <a:extLst>
                    <a:ext uri="{9D8B030D-6E8A-4147-A177-3AD203B41FA5}">
                      <a16:colId xmlns:a16="http://schemas.microsoft.com/office/drawing/2014/main" val="20033"/>
                    </a:ext>
                  </a:extLst>
                </a:gridCol>
                <a:gridCol w="91210">
                  <a:extLst>
                    <a:ext uri="{9D8B030D-6E8A-4147-A177-3AD203B41FA5}">
                      <a16:colId xmlns:a16="http://schemas.microsoft.com/office/drawing/2014/main" val="20034"/>
                    </a:ext>
                  </a:extLst>
                </a:gridCol>
                <a:gridCol w="91210">
                  <a:extLst>
                    <a:ext uri="{9D8B030D-6E8A-4147-A177-3AD203B41FA5}">
                      <a16:colId xmlns:a16="http://schemas.microsoft.com/office/drawing/2014/main" val="20035"/>
                    </a:ext>
                  </a:extLst>
                </a:gridCol>
                <a:gridCol w="91210">
                  <a:extLst>
                    <a:ext uri="{9D8B030D-6E8A-4147-A177-3AD203B41FA5}">
                      <a16:colId xmlns:a16="http://schemas.microsoft.com/office/drawing/2014/main" val="20036"/>
                    </a:ext>
                  </a:extLst>
                </a:gridCol>
                <a:gridCol w="91210">
                  <a:extLst>
                    <a:ext uri="{9D8B030D-6E8A-4147-A177-3AD203B41FA5}">
                      <a16:colId xmlns:a16="http://schemas.microsoft.com/office/drawing/2014/main" val="20037"/>
                    </a:ext>
                  </a:extLst>
                </a:gridCol>
                <a:gridCol w="91210">
                  <a:extLst>
                    <a:ext uri="{9D8B030D-6E8A-4147-A177-3AD203B41FA5}">
                      <a16:colId xmlns:a16="http://schemas.microsoft.com/office/drawing/2014/main" val="20038"/>
                    </a:ext>
                  </a:extLst>
                </a:gridCol>
                <a:gridCol w="91210">
                  <a:extLst>
                    <a:ext uri="{9D8B030D-6E8A-4147-A177-3AD203B41FA5}">
                      <a16:colId xmlns:a16="http://schemas.microsoft.com/office/drawing/2014/main" val="20039"/>
                    </a:ext>
                  </a:extLst>
                </a:gridCol>
                <a:gridCol w="91210">
                  <a:extLst>
                    <a:ext uri="{9D8B030D-6E8A-4147-A177-3AD203B41FA5}">
                      <a16:colId xmlns:a16="http://schemas.microsoft.com/office/drawing/2014/main" val="20040"/>
                    </a:ext>
                  </a:extLst>
                </a:gridCol>
                <a:gridCol w="91210">
                  <a:extLst>
                    <a:ext uri="{9D8B030D-6E8A-4147-A177-3AD203B41FA5}">
                      <a16:colId xmlns:a16="http://schemas.microsoft.com/office/drawing/2014/main" val="20041"/>
                    </a:ext>
                  </a:extLst>
                </a:gridCol>
                <a:gridCol w="91210">
                  <a:extLst>
                    <a:ext uri="{9D8B030D-6E8A-4147-A177-3AD203B41FA5}">
                      <a16:colId xmlns:a16="http://schemas.microsoft.com/office/drawing/2014/main" val="20042"/>
                    </a:ext>
                  </a:extLst>
                </a:gridCol>
                <a:gridCol w="91210">
                  <a:extLst>
                    <a:ext uri="{9D8B030D-6E8A-4147-A177-3AD203B41FA5}">
                      <a16:colId xmlns:a16="http://schemas.microsoft.com/office/drawing/2014/main" val="20043"/>
                    </a:ext>
                  </a:extLst>
                </a:gridCol>
                <a:gridCol w="91210">
                  <a:extLst>
                    <a:ext uri="{9D8B030D-6E8A-4147-A177-3AD203B41FA5}">
                      <a16:colId xmlns:a16="http://schemas.microsoft.com/office/drawing/2014/main" val="20044"/>
                    </a:ext>
                  </a:extLst>
                </a:gridCol>
              </a:tblGrid>
              <a:tr h="88210">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extLst>
                  <a:ext uri="{0D108BD9-81ED-4DB2-BD59-A6C34878D82A}">
                    <a16:rowId xmlns:a16="http://schemas.microsoft.com/office/drawing/2014/main" val="10039"/>
                  </a:ext>
                </a:extLst>
              </a:tr>
            </a:tbl>
          </a:graphicData>
        </a:graphic>
      </p:graphicFrame>
      <p:graphicFrame>
        <p:nvGraphicFramePr>
          <p:cNvPr id="23" name="表格 22">
            <a:extLst>
              <a:ext uri="{FF2B5EF4-FFF2-40B4-BE49-F238E27FC236}">
                <a16:creationId xmlns:a16="http://schemas.microsoft.com/office/drawing/2014/main" id="{9BA80B8F-2062-4C51-9213-305242FA8A1F}"/>
              </a:ext>
            </a:extLst>
          </p:cNvPr>
          <p:cNvGraphicFramePr>
            <a:graphicFrameLocks noGrp="1"/>
          </p:cNvGraphicFramePr>
          <p:nvPr/>
        </p:nvGraphicFramePr>
        <p:xfrm>
          <a:off x="3575721" y="5184486"/>
          <a:ext cx="288033" cy="274320"/>
        </p:xfrm>
        <a:graphic>
          <a:graphicData uri="http://schemas.openxmlformats.org/drawingml/2006/table">
            <a:tbl>
              <a:tblPr>
                <a:tableStyleId>{5C22544A-7EE6-4342-B048-85BDC9FD1C3A}</a:tableStyleId>
              </a:tblPr>
              <a:tblGrid>
                <a:gridCol w="96011">
                  <a:extLst>
                    <a:ext uri="{9D8B030D-6E8A-4147-A177-3AD203B41FA5}">
                      <a16:colId xmlns:a16="http://schemas.microsoft.com/office/drawing/2014/main" val="4068836842"/>
                    </a:ext>
                  </a:extLst>
                </a:gridCol>
                <a:gridCol w="96011">
                  <a:extLst>
                    <a:ext uri="{9D8B030D-6E8A-4147-A177-3AD203B41FA5}">
                      <a16:colId xmlns:a16="http://schemas.microsoft.com/office/drawing/2014/main" val="2529401698"/>
                    </a:ext>
                  </a:extLst>
                </a:gridCol>
                <a:gridCol w="96011">
                  <a:extLst>
                    <a:ext uri="{9D8B030D-6E8A-4147-A177-3AD203B41FA5}">
                      <a16:colId xmlns:a16="http://schemas.microsoft.com/office/drawing/2014/main" val="3897564635"/>
                    </a:ext>
                  </a:extLst>
                </a:gridCol>
              </a:tblGrid>
              <a:tr h="76535">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1780416783"/>
                  </a:ext>
                </a:extLst>
              </a:tr>
              <a:tr h="76535">
                <a:tc>
                  <a:txBody>
                    <a:bodyPr/>
                    <a:lstStyle/>
                    <a:p>
                      <a:endParaRPr lang="zh-CN" altLang="en-US" sz="600"/>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extLst>
                  <a:ext uri="{0D108BD9-81ED-4DB2-BD59-A6C34878D82A}">
                    <a16:rowId xmlns:a16="http://schemas.microsoft.com/office/drawing/2014/main" val="976584616"/>
                  </a:ext>
                </a:extLst>
              </a:tr>
              <a:tr h="76535">
                <a:tc>
                  <a:txBody>
                    <a:bodyPr/>
                    <a:lstStyle/>
                    <a:p>
                      <a:endParaRPr lang="zh-CN" altLang="en-US" sz="600"/>
                    </a:p>
                  </a:txBody>
                  <a:tcPr marL="0" marR="0" marT="0" marB="0">
                    <a:solidFill>
                      <a:srgbClr val="C00000"/>
                    </a:solidFill>
                  </a:tcPr>
                </a:tc>
                <a:tc>
                  <a:txBody>
                    <a:bodyPr/>
                    <a:lstStyle/>
                    <a:p>
                      <a:endParaRPr lang="zh-CN" altLang="en-US" sz="60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sp>
        <p:nvSpPr>
          <p:cNvPr id="24" name="左大括号 23">
            <a:extLst>
              <a:ext uri="{FF2B5EF4-FFF2-40B4-BE49-F238E27FC236}">
                <a16:creationId xmlns:a16="http://schemas.microsoft.com/office/drawing/2014/main" id="{E6058E1C-692F-466E-9525-2259DCBEAD30}"/>
              </a:ext>
            </a:extLst>
          </p:cNvPr>
          <p:cNvSpPr/>
          <p:nvPr/>
        </p:nvSpPr>
        <p:spPr>
          <a:xfrm>
            <a:off x="3332492" y="5189376"/>
            <a:ext cx="288035" cy="2614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302">
            <a:extLst>
              <a:ext uri="{FF2B5EF4-FFF2-40B4-BE49-F238E27FC236}">
                <a16:creationId xmlns:a16="http://schemas.microsoft.com/office/drawing/2014/main" id="{CDE6EECB-A251-44A4-9FBA-1A01968ED299}"/>
              </a:ext>
            </a:extLst>
          </p:cNvPr>
          <p:cNvSpPr txBox="1"/>
          <p:nvPr/>
        </p:nvSpPr>
        <p:spPr>
          <a:xfrm>
            <a:off x="3090054" y="5135441"/>
            <a:ext cx="312907" cy="369332"/>
          </a:xfrm>
          <a:prstGeom prst="rect">
            <a:avLst/>
          </a:prstGeom>
          <a:noFill/>
        </p:spPr>
        <p:txBody>
          <a:bodyPr wrap="none" rtlCol="0">
            <a:spAutoFit/>
          </a:bodyPr>
          <a:lstStyle/>
          <a:p>
            <a:r>
              <a:rPr lang="en-US" altLang="zh-CN" dirty="0"/>
              <a:t>3</a:t>
            </a:r>
            <a:endParaRPr lang="zh-CN" altLang="en-US" dirty="0"/>
          </a:p>
        </p:txBody>
      </p:sp>
      <p:sp>
        <p:nvSpPr>
          <p:cNvPr id="9" name="文本框 8">
            <a:extLst>
              <a:ext uri="{FF2B5EF4-FFF2-40B4-BE49-F238E27FC236}">
                <a16:creationId xmlns:a16="http://schemas.microsoft.com/office/drawing/2014/main" id="{AA5CF69F-9F29-4C60-A4BC-A1388500A144}"/>
              </a:ext>
            </a:extLst>
          </p:cNvPr>
          <p:cNvSpPr txBox="1"/>
          <p:nvPr/>
        </p:nvSpPr>
        <p:spPr>
          <a:xfrm>
            <a:off x="2351584" y="6039283"/>
            <a:ext cx="7344816" cy="369332"/>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t>单个</a:t>
            </a:r>
            <a:r>
              <a:rPr lang="en-US" altLang="zh-CN" dirty="0"/>
              <a:t>filter: 3*3</a:t>
            </a:r>
          </a:p>
        </p:txBody>
      </p:sp>
      <p:graphicFrame>
        <p:nvGraphicFramePr>
          <p:cNvPr id="3" name="表格 2">
            <a:extLst>
              <a:ext uri="{FF2B5EF4-FFF2-40B4-BE49-F238E27FC236}">
                <a16:creationId xmlns:a16="http://schemas.microsoft.com/office/drawing/2014/main" id="{A6C14E26-EA92-43C4-93EF-5218ABE226ED}"/>
              </a:ext>
            </a:extLst>
          </p:cNvPr>
          <p:cNvGraphicFramePr>
            <a:graphicFrameLocks noGrp="1"/>
          </p:cNvGraphicFramePr>
          <p:nvPr/>
        </p:nvGraphicFramePr>
        <p:xfrm>
          <a:off x="8620514" y="5377450"/>
          <a:ext cx="85403" cy="89063"/>
        </p:xfrm>
        <a:graphic>
          <a:graphicData uri="http://schemas.openxmlformats.org/drawingml/2006/table">
            <a:tbl>
              <a:tblPr>
                <a:tableStyleId>{B301B821-A1FF-4177-AEE7-76D212191A09}</a:tableStyleId>
              </a:tblPr>
              <a:tblGrid>
                <a:gridCol w="85403">
                  <a:extLst>
                    <a:ext uri="{9D8B030D-6E8A-4147-A177-3AD203B41FA5}">
                      <a16:colId xmlns:a16="http://schemas.microsoft.com/office/drawing/2014/main" val="4250806003"/>
                    </a:ext>
                  </a:extLst>
                </a:gridCol>
              </a:tblGrid>
              <a:tr h="89063">
                <a:tc>
                  <a:txBody>
                    <a:bodyPr/>
                    <a:lstStyle/>
                    <a:p>
                      <a:endParaRPr lang="zh-CN" altLang="en-US" sz="400" dirty="0"/>
                    </a:p>
                  </a:txBody>
                  <a:tcPr marL="0" marR="0" marT="0" marB="0"/>
                </a:tc>
                <a:extLst>
                  <a:ext uri="{0D108BD9-81ED-4DB2-BD59-A6C34878D82A}">
                    <a16:rowId xmlns:a16="http://schemas.microsoft.com/office/drawing/2014/main" val="4258946324"/>
                  </a:ext>
                </a:extLst>
              </a:tr>
            </a:tbl>
          </a:graphicData>
        </a:graphic>
      </p:graphicFrame>
      <p:cxnSp>
        <p:nvCxnSpPr>
          <p:cNvPr id="7" name="直接箭头连接符 6">
            <a:extLst>
              <a:ext uri="{FF2B5EF4-FFF2-40B4-BE49-F238E27FC236}">
                <a16:creationId xmlns:a16="http://schemas.microsoft.com/office/drawing/2014/main" id="{098C86FF-CC49-4F1C-B682-28728F2C1C40}"/>
              </a:ext>
            </a:extLst>
          </p:cNvPr>
          <p:cNvCxnSpPr>
            <a:cxnSpLocks/>
            <a:endCxn id="3" idx="1"/>
          </p:cNvCxnSpPr>
          <p:nvPr/>
        </p:nvCxnSpPr>
        <p:spPr>
          <a:xfrm>
            <a:off x="3719737" y="5301208"/>
            <a:ext cx="4900777" cy="12077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5">
            <a:extLst>
              <a:ext uri="{FF2B5EF4-FFF2-40B4-BE49-F238E27FC236}">
                <a16:creationId xmlns:a16="http://schemas.microsoft.com/office/drawing/2014/main" id="{9171DFF8-11CC-4D3F-BB94-1F3A8FCCF615}"/>
              </a:ext>
            </a:extLst>
          </p:cNvPr>
          <p:cNvSpPr txBox="1"/>
          <p:nvPr/>
        </p:nvSpPr>
        <p:spPr>
          <a:xfrm>
            <a:off x="2846213" y="3501008"/>
            <a:ext cx="428322" cy="369332"/>
          </a:xfrm>
          <a:prstGeom prst="rect">
            <a:avLst/>
          </a:prstGeom>
          <a:noFill/>
        </p:spPr>
        <p:txBody>
          <a:bodyPr wrap="none" rtlCol="0">
            <a:spAutoFit/>
          </a:bodyPr>
          <a:lstStyle/>
          <a:p>
            <a:r>
              <a:rPr lang="en-US" altLang="zh-CN" dirty="0"/>
              <a:t>40</a:t>
            </a:r>
            <a:endParaRPr lang="zh-CN" altLang="en-US" dirty="0"/>
          </a:p>
        </p:txBody>
      </p:sp>
      <p:sp>
        <p:nvSpPr>
          <p:cNvPr id="28" name="TextBox 6">
            <a:extLst>
              <a:ext uri="{FF2B5EF4-FFF2-40B4-BE49-F238E27FC236}">
                <a16:creationId xmlns:a16="http://schemas.microsoft.com/office/drawing/2014/main" id="{636C2FD2-4C3F-4739-BC60-FF8ABA17D67F}"/>
              </a:ext>
            </a:extLst>
          </p:cNvPr>
          <p:cNvSpPr txBox="1"/>
          <p:nvPr/>
        </p:nvSpPr>
        <p:spPr>
          <a:xfrm>
            <a:off x="2477901" y="3212976"/>
            <a:ext cx="396044" cy="923330"/>
          </a:xfrm>
          <a:prstGeom prst="rect">
            <a:avLst/>
          </a:prstGeom>
          <a:noFill/>
        </p:spPr>
        <p:txBody>
          <a:bodyPr wrap="square" rtlCol="0">
            <a:spAutoFit/>
          </a:bodyPr>
          <a:lstStyle/>
          <a:p>
            <a:r>
              <a:rPr lang="zh-CN" altLang="en-US" dirty="0"/>
              <a:t>频</a:t>
            </a:r>
            <a:endParaRPr lang="en-US" altLang="zh-CN" dirty="0"/>
          </a:p>
          <a:p>
            <a:r>
              <a:rPr lang="zh-CN" altLang="en-US" dirty="0"/>
              <a:t>率</a:t>
            </a:r>
            <a:endParaRPr lang="en-US" altLang="zh-CN" dirty="0"/>
          </a:p>
          <a:p>
            <a:r>
              <a:rPr lang="zh-CN" altLang="en-US" dirty="0"/>
              <a:t>轴</a:t>
            </a:r>
          </a:p>
        </p:txBody>
      </p:sp>
    </p:spTree>
    <p:extLst>
      <p:ext uri="{BB962C8B-B14F-4D97-AF65-F5344CB8AC3E}">
        <p14:creationId xmlns:p14="http://schemas.microsoft.com/office/powerpoint/2010/main" val="230685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B17CCB-B052-4301-8F2F-516C657F7A7C}"/>
              </a:ext>
            </a:extLst>
          </p:cNvPr>
          <p:cNvSpPr>
            <a:spLocks noGrp="1"/>
          </p:cNvSpPr>
          <p:nvPr>
            <p:ph type="title"/>
          </p:nvPr>
        </p:nvSpPr>
        <p:spPr/>
        <p:txBody>
          <a:bodyPr/>
          <a:lstStyle/>
          <a:p>
            <a:r>
              <a:rPr lang="en-US" altLang="zh-CN" dirty="0"/>
              <a:t>1</a:t>
            </a:r>
            <a:r>
              <a:rPr lang="zh-CN" altLang="en-US" dirty="0"/>
              <a:t>个</a:t>
            </a:r>
            <a:r>
              <a:rPr lang="en-US" altLang="zh-CN" dirty="0"/>
              <a:t>filter</a:t>
            </a:r>
            <a:r>
              <a:rPr lang="zh-CN" altLang="en-US" dirty="0"/>
              <a:t>输出</a:t>
            </a:r>
          </a:p>
        </p:txBody>
      </p:sp>
      <p:graphicFrame>
        <p:nvGraphicFramePr>
          <p:cNvPr id="4" name="表格 3">
            <a:extLst>
              <a:ext uri="{FF2B5EF4-FFF2-40B4-BE49-F238E27FC236}">
                <a16:creationId xmlns:a16="http://schemas.microsoft.com/office/drawing/2014/main" id="{322270BF-ECC7-4B23-A569-070BF87FAB41}"/>
              </a:ext>
            </a:extLst>
          </p:cNvPr>
          <p:cNvGraphicFramePr>
            <a:graphicFrameLocks noGrp="1"/>
          </p:cNvGraphicFramePr>
          <p:nvPr/>
        </p:nvGraphicFramePr>
        <p:xfrm>
          <a:off x="2470722" y="3792645"/>
          <a:ext cx="1103784" cy="1112520"/>
        </p:xfrm>
        <a:graphic>
          <a:graphicData uri="http://schemas.openxmlformats.org/drawingml/2006/table">
            <a:tbl>
              <a:tblPr>
                <a:tableStyleId>{5C22544A-7EE6-4342-B048-85BDC9FD1C3A}</a:tableStyleId>
              </a:tblPr>
              <a:tblGrid>
                <a:gridCol w="367928">
                  <a:extLst>
                    <a:ext uri="{9D8B030D-6E8A-4147-A177-3AD203B41FA5}">
                      <a16:colId xmlns:a16="http://schemas.microsoft.com/office/drawing/2014/main" val="1999351688"/>
                    </a:ext>
                  </a:extLst>
                </a:gridCol>
                <a:gridCol w="367928">
                  <a:extLst>
                    <a:ext uri="{9D8B030D-6E8A-4147-A177-3AD203B41FA5}">
                      <a16:colId xmlns:a16="http://schemas.microsoft.com/office/drawing/2014/main" val="525472121"/>
                    </a:ext>
                  </a:extLst>
                </a:gridCol>
                <a:gridCol w="367928">
                  <a:extLst>
                    <a:ext uri="{9D8B030D-6E8A-4147-A177-3AD203B41FA5}">
                      <a16:colId xmlns:a16="http://schemas.microsoft.com/office/drawing/2014/main" val="1693126103"/>
                    </a:ext>
                  </a:extLst>
                </a:gridCol>
              </a:tblGrid>
              <a:tr h="370840">
                <a:tc>
                  <a:txBody>
                    <a:bodyPr/>
                    <a:lstStyle/>
                    <a:p>
                      <a:pPr algn="ctr"/>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5</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5080587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7</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3252533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9</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11</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76241042"/>
                  </a:ext>
                </a:extLst>
              </a:tr>
            </a:tbl>
          </a:graphicData>
        </a:graphic>
      </p:graphicFrame>
      <p:graphicFrame>
        <p:nvGraphicFramePr>
          <p:cNvPr id="5" name="表格 4">
            <a:extLst>
              <a:ext uri="{FF2B5EF4-FFF2-40B4-BE49-F238E27FC236}">
                <a16:creationId xmlns:a16="http://schemas.microsoft.com/office/drawing/2014/main" id="{23112C83-60C6-4DD3-BA6E-744AC8D3EE12}"/>
              </a:ext>
            </a:extLst>
          </p:cNvPr>
          <p:cNvGraphicFramePr>
            <a:graphicFrameLocks noGrp="1"/>
          </p:cNvGraphicFramePr>
          <p:nvPr/>
        </p:nvGraphicFramePr>
        <p:xfrm>
          <a:off x="4774978" y="2970350"/>
          <a:ext cx="1103784" cy="1112520"/>
        </p:xfrm>
        <a:graphic>
          <a:graphicData uri="http://schemas.openxmlformats.org/drawingml/2006/table">
            <a:tbl>
              <a:tblPr>
                <a:tableStyleId>{5C22544A-7EE6-4342-B048-85BDC9FD1C3A}</a:tableStyleId>
              </a:tblPr>
              <a:tblGrid>
                <a:gridCol w="367928">
                  <a:extLst>
                    <a:ext uri="{9D8B030D-6E8A-4147-A177-3AD203B41FA5}">
                      <a16:colId xmlns:a16="http://schemas.microsoft.com/office/drawing/2014/main" val="1999351688"/>
                    </a:ext>
                  </a:extLst>
                </a:gridCol>
                <a:gridCol w="367928">
                  <a:extLst>
                    <a:ext uri="{9D8B030D-6E8A-4147-A177-3AD203B41FA5}">
                      <a16:colId xmlns:a16="http://schemas.microsoft.com/office/drawing/2014/main" val="525472121"/>
                    </a:ext>
                  </a:extLst>
                </a:gridCol>
                <a:gridCol w="367928">
                  <a:extLst>
                    <a:ext uri="{9D8B030D-6E8A-4147-A177-3AD203B41FA5}">
                      <a16:colId xmlns:a16="http://schemas.microsoft.com/office/drawing/2014/main" val="1693126103"/>
                    </a:ext>
                  </a:extLst>
                </a:gridCol>
              </a:tblGrid>
              <a:tr h="370840">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0</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extLst>
                  <a:ext uri="{0D108BD9-81ED-4DB2-BD59-A6C34878D82A}">
                    <a16:rowId xmlns:a16="http://schemas.microsoft.com/office/drawing/2014/main" val="405080587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0</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extLst>
                  <a:ext uri="{0D108BD9-81ED-4DB2-BD59-A6C34878D82A}">
                    <a16:rowId xmlns:a16="http://schemas.microsoft.com/office/drawing/2014/main" val="153252533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solidFill>
                      <a:schemeClr val="accent2"/>
                    </a:solidFill>
                  </a:tcPr>
                </a:tc>
                <a:extLst>
                  <a:ext uri="{0D108BD9-81ED-4DB2-BD59-A6C34878D82A}">
                    <a16:rowId xmlns:a16="http://schemas.microsoft.com/office/drawing/2014/main" val="2476241042"/>
                  </a:ext>
                </a:extLst>
              </a:tr>
            </a:tbl>
          </a:graphicData>
        </a:graphic>
      </p:graphicFrame>
      <p:graphicFrame>
        <p:nvGraphicFramePr>
          <p:cNvPr id="6" name="表格 5">
            <a:extLst>
              <a:ext uri="{FF2B5EF4-FFF2-40B4-BE49-F238E27FC236}">
                <a16:creationId xmlns:a16="http://schemas.microsoft.com/office/drawing/2014/main" id="{17271E3F-2CE5-4B7B-83F7-67F04B53168C}"/>
              </a:ext>
            </a:extLst>
          </p:cNvPr>
          <p:cNvGraphicFramePr>
            <a:graphicFrameLocks noGrp="1"/>
          </p:cNvGraphicFramePr>
          <p:nvPr/>
        </p:nvGraphicFramePr>
        <p:xfrm>
          <a:off x="8447386" y="4473119"/>
          <a:ext cx="211792" cy="216023"/>
        </p:xfrm>
        <a:graphic>
          <a:graphicData uri="http://schemas.openxmlformats.org/drawingml/2006/table">
            <a:tbl>
              <a:tblPr>
                <a:tableStyleId>{B301B821-A1FF-4177-AEE7-76D212191A09}</a:tableStyleId>
              </a:tblPr>
              <a:tblGrid>
                <a:gridCol w="211792">
                  <a:extLst>
                    <a:ext uri="{9D8B030D-6E8A-4147-A177-3AD203B41FA5}">
                      <a16:colId xmlns:a16="http://schemas.microsoft.com/office/drawing/2014/main" val="4250806003"/>
                    </a:ext>
                  </a:extLst>
                </a:gridCol>
              </a:tblGrid>
              <a:tr h="216023">
                <a:tc>
                  <a:txBody>
                    <a:bodyPr/>
                    <a:lstStyle/>
                    <a:p>
                      <a:pPr algn="ctr"/>
                      <a:r>
                        <a:rPr lang="en-US" altLang="zh-CN" sz="1200" dirty="0"/>
                        <a:t>24</a:t>
                      </a:r>
                      <a:endParaRPr lang="zh-CN" altLang="en-US" sz="1200" dirty="0"/>
                    </a:p>
                  </a:txBody>
                  <a:tcPr marL="0" marR="0" marT="0" marB="0" anchor="ctr"/>
                </a:tc>
                <a:extLst>
                  <a:ext uri="{0D108BD9-81ED-4DB2-BD59-A6C34878D82A}">
                    <a16:rowId xmlns:a16="http://schemas.microsoft.com/office/drawing/2014/main" val="4258946324"/>
                  </a:ext>
                </a:extLst>
              </a:tr>
            </a:tbl>
          </a:graphicData>
        </a:graphic>
      </p:graphicFrame>
      <p:sp>
        <p:nvSpPr>
          <p:cNvPr id="7" name="文本框 6">
            <a:extLst>
              <a:ext uri="{FF2B5EF4-FFF2-40B4-BE49-F238E27FC236}">
                <a16:creationId xmlns:a16="http://schemas.microsoft.com/office/drawing/2014/main" id="{5A5B298E-CD69-4F16-A230-797B1AF86410}"/>
              </a:ext>
            </a:extLst>
          </p:cNvPr>
          <p:cNvSpPr txBox="1"/>
          <p:nvPr/>
        </p:nvSpPr>
        <p:spPr>
          <a:xfrm>
            <a:off x="2464580" y="2008912"/>
            <a:ext cx="1107996"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输入特征</a:t>
            </a:r>
          </a:p>
        </p:txBody>
      </p:sp>
      <p:sp>
        <p:nvSpPr>
          <p:cNvPr id="8" name="文本框 7">
            <a:extLst>
              <a:ext uri="{FF2B5EF4-FFF2-40B4-BE49-F238E27FC236}">
                <a16:creationId xmlns:a16="http://schemas.microsoft.com/office/drawing/2014/main" id="{9C7361F8-B884-492D-9D3D-B50722F83564}"/>
              </a:ext>
            </a:extLst>
          </p:cNvPr>
          <p:cNvSpPr txBox="1"/>
          <p:nvPr/>
        </p:nvSpPr>
        <p:spPr>
          <a:xfrm>
            <a:off x="5009038" y="2582295"/>
            <a:ext cx="620683" cy="369332"/>
          </a:xfrm>
          <a:prstGeom prst="rect">
            <a:avLst/>
          </a:prstGeom>
          <a:noFill/>
        </p:spPr>
        <p:txBody>
          <a:bodyPr wrap="none" rtlCol="0">
            <a:spAutoFit/>
          </a:bodyPr>
          <a:lstStyle/>
          <a:p>
            <a:r>
              <a:rPr lang="en-US" altLang="zh-CN" dirty="0"/>
              <a:t>filter</a:t>
            </a:r>
            <a:endParaRPr lang="zh-CN" altLang="en-US" dirty="0"/>
          </a:p>
        </p:txBody>
      </p:sp>
      <p:cxnSp>
        <p:nvCxnSpPr>
          <p:cNvPr id="9" name="直接连接符 8">
            <a:extLst>
              <a:ext uri="{FF2B5EF4-FFF2-40B4-BE49-F238E27FC236}">
                <a16:creationId xmlns:a16="http://schemas.microsoft.com/office/drawing/2014/main" id="{95D3A975-CC87-4898-A6A9-A83C4160D8EE}"/>
              </a:ext>
            </a:extLst>
          </p:cNvPr>
          <p:cNvCxnSpPr>
            <a:cxnSpLocks/>
          </p:cNvCxnSpPr>
          <p:nvPr/>
        </p:nvCxnSpPr>
        <p:spPr>
          <a:xfrm flipV="1">
            <a:off x="2686746" y="3197325"/>
            <a:ext cx="2253982" cy="739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B8705DA-FB9E-4ECB-8D2A-E8DFF9C8488A}"/>
              </a:ext>
            </a:extLst>
          </p:cNvPr>
          <p:cNvCxnSpPr>
            <a:cxnSpLocks/>
          </p:cNvCxnSpPr>
          <p:nvPr/>
        </p:nvCxnSpPr>
        <p:spPr>
          <a:xfrm flipV="1">
            <a:off x="3046786" y="3195798"/>
            <a:ext cx="2253982" cy="740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A7AC7B3-8D39-4EE7-B8F9-F8E12AF55CCB}"/>
              </a:ext>
            </a:extLst>
          </p:cNvPr>
          <p:cNvCxnSpPr>
            <a:cxnSpLocks/>
          </p:cNvCxnSpPr>
          <p:nvPr/>
        </p:nvCxnSpPr>
        <p:spPr>
          <a:xfrm flipV="1">
            <a:off x="3406826" y="3195797"/>
            <a:ext cx="2260144" cy="740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C378CA0-0411-4078-8EDB-21A33CA0F729}"/>
              </a:ext>
            </a:extLst>
          </p:cNvPr>
          <p:cNvCxnSpPr>
            <a:cxnSpLocks/>
          </p:cNvCxnSpPr>
          <p:nvPr/>
        </p:nvCxnSpPr>
        <p:spPr>
          <a:xfrm flipV="1">
            <a:off x="2686746" y="3567259"/>
            <a:ext cx="2253982" cy="729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181C4A2-DD83-48D4-8E12-F21F1BD98D6D}"/>
              </a:ext>
            </a:extLst>
          </p:cNvPr>
          <p:cNvCxnSpPr>
            <a:cxnSpLocks/>
          </p:cNvCxnSpPr>
          <p:nvPr/>
        </p:nvCxnSpPr>
        <p:spPr>
          <a:xfrm flipV="1">
            <a:off x="3046786" y="3556285"/>
            <a:ext cx="2253982" cy="740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FCABE1D-F074-4492-B4B1-1526C284A6AC}"/>
              </a:ext>
            </a:extLst>
          </p:cNvPr>
          <p:cNvCxnSpPr>
            <a:cxnSpLocks/>
          </p:cNvCxnSpPr>
          <p:nvPr/>
        </p:nvCxnSpPr>
        <p:spPr>
          <a:xfrm flipV="1">
            <a:off x="3406826" y="3556285"/>
            <a:ext cx="2260144" cy="740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195FA4D-4A56-4C68-ADE8-48153E28110F}"/>
              </a:ext>
            </a:extLst>
          </p:cNvPr>
          <p:cNvCxnSpPr>
            <a:cxnSpLocks/>
          </p:cNvCxnSpPr>
          <p:nvPr/>
        </p:nvCxnSpPr>
        <p:spPr>
          <a:xfrm flipV="1">
            <a:off x="2686746" y="3966359"/>
            <a:ext cx="2253982" cy="762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A53E94A-6A2E-4574-B3B5-224B86110963}"/>
              </a:ext>
            </a:extLst>
          </p:cNvPr>
          <p:cNvCxnSpPr>
            <a:cxnSpLocks/>
          </p:cNvCxnSpPr>
          <p:nvPr/>
        </p:nvCxnSpPr>
        <p:spPr>
          <a:xfrm flipV="1">
            <a:off x="3046786" y="3936662"/>
            <a:ext cx="2253982" cy="79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1BD3F35-38FE-478D-B78E-647B2A5766BD}"/>
              </a:ext>
            </a:extLst>
          </p:cNvPr>
          <p:cNvCxnSpPr>
            <a:cxnSpLocks/>
          </p:cNvCxnSpPr>
          <p:nvPr/>
        </p:nvCxnSpPr>
        <p:spPr>
          <a:xfrm flipV="1">
            <a:off x="3406826" y="3947636"/>
            <a:ext cx="2253982" cy="781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5D923C5-CDC0-46F0-80B8-1B115CB00E3B}"/>
              </a:ext>
            </a:extLst>
          </p:cNvPr>
          <p:cNvCxnSpPr>
            <a:cxnSpLocks/>
            <a:endCxn id="6" idx="1"/>
          </p:cNvCxnSpPr>
          <p:nvPr/>
        </p:nvCxnSpPr>
        <p:spPr>
          <a:xfrm>
            <a:off x="5878762" y="3195797"/>
            <a:ext cx="2568624" cy="138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13C156F-98CC-423A-99DE-4032BC2480F1}"/>
              </a:ext>
            </a:extLst>
          </p:cNvPr>
          <p:cNvCxnSpPr>
            <a:cxnSpLocks/>
            <a:stCxn id="5" idx="3"/>
            <a:endCxn id="6" idx="1"/>
          </p:cNvCxnSpPr>
          <p:nvPr/>
        </p:nvCxnSpPr>
        <p:spPr>
          <a:xfrm>
            <a:off x="5878762" y="3526611"/>
            <a:ext cx="2568624" cy="1054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A118FF6-4BFD-423E-932F-749A2C5FC49A}"/>
              </a:ext>
            </a:extLst>
          </p:cNvPr>
          <p:cNvCxnSpPr>
            <a:cxnSpLocks/>
            <a:endCxn id="6" idx="1"/>
          </p:cNvCxnSpPr>
          <p:nvPr/>
        </p:nvCxnSpPr>
        <p:spPr>
          <a:xfrm>
            <a:off x="5878762" y="3898135"/>
            <a:ext cx="2568624" cy="6829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表格 20">
            <a:extLst>
              <a:ext uri="{FF2B5EF4-FFF2-40B4-BE49-F238E27FC236}">
                <a16:creationId xmlns:a16="http://schemas.microsoft.com/office/drawing/2014/main" id="{B2587CFC-8D9A-445C-91DE-7D2E4960762E}"/>
              </a:ext>
            </a:extLst>
          </p:cNvPr>
          <p:cNvGraphicFramePr>
            <a:graphicFrameLocks noGrp="1"/>
          </p:cNvGraphicFramePr>
          <p:nvPr/>
        </p:nvGraphicFramePr>
        <p:xfrm>
          <a:off x="2468792" y="2425041"/>
          <a:ext cx="1103784" cy="1112520"/>
        </p:xfrm>
        <a:graphic>
          <a:graphicData uri="http://schemas.openxmlformats.org/drawingml/2006/table">
            <a:tbl>
              <a:tblPr>
                <a:tableStyleId>{5C22544A-7EE6-4342-B048-85BDC9FD1C3A}</a:tableStyleId>
              </a:tblPr>
              <a:tblGrid>
                <a:gridCol w="367928">
                  <a:extLst>
                    <a:ext uri="{9D8B030D-6E8A-4147-A177-3AD203B41FA5}">
                      <a16:colId xmlns:a16="http://schemas.microsoft.com/office/drawing/2014/main" val="1999351688"/>
                    </a:ext>
                  </a:extLst>
                </a:gridCol>
                <a:gridCol w="367928">
                  <a:extLst>
                    <a:ext uri="{9D8B030D-6E8A-4147-A177-3AD203B41FA5}">
                      <a16:colId xmlns:a16="http://schemas.microsoft.com/office/drawing/2014/main" val="525472121"/>
                    </a:ext>
                  </a:extLst>
                </a:gridCol>
                <a:gridCol w="367928">
                  <a:extLst>
                    <a:ext uri="{9D8B030D-6E8A-4147-A177-3AD203B41FA5}">
                      <a16:colId xmlns:a16="http://schemas.microsoft.com/office/drawing/2014/main" val="1693126103"/>
                    </a:ext>
                  </a:extLst>
                </a:gridCol>
              </a:tblGrid>
              <a:tr h="370840">
                <a:tc>
                  <a:txBody>
                    <a:bodyPr/>
                    <a:lstStyle/>
                    <a:p>
                      <a:pPr algn="ctr"/>
                      <a:r>
                        <a:rPr lang="en-US" altLang="zh-CN" sz="1400" dirty="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5080587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5</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9</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7</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3252533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76241042"/>
                  </a:ext>
                </a:extLst>
              </a:tr>
            </a:tbl>
          </a:graphicData>
        </a:graphic>
      </p:graphicFrame>
      <p:graphicFrame>
        <p:nvGraphicFramePr>
          <p:cNvPr id="37" name="表格 36">
            <a:extLst>
              <a:ext uri="{FF2B5EF4-FFF2-40B4-BE49-F238E27FC236}">
                <a16:creationId xmlns:a16="http://schemas.microsoft.com/office/drawing/2014/main" id="{3D97BCF6-F110-4350-BEBA-D58010BD4F4B}"/>
              </a:ext>
            </a:extLst>
          </p:cNvPr>
          <p:cNvGraphicFramePr>
            <a:graphicFrameLocks noGrp="1"/>
          </p:cNvGraphicFramePr>
          <p:nvPr/>
        </p:nvGraphicFramePr>
        <p:xfrm>
          <a:off x="8502686" y="2672918"/>
          <a:ext cx="211792" cy="216023"/>
        </p:xfrm>
        <a:graphic>
          <a:graphicData uri="http://schemas.openxmlformats.org/drawingml/2006/table">
            <a:tbl>
              <a:tblPr>
                <a:tableStyleId>{9DCAF9ED-07DC-4A11-8D7F-57B35C25682E}</a:tableStyleId>
              </a:tblPr>
              <a:tblGrid>
                <a:gridCol w="211792">
                  <a:extLst>
                    <a:ext uri="{9D8B030D-6E8A-4147-A177-3AD203B41FA5}">
                      <a16:colId xmlns:a16="http://schemas.microsoft.com/office/drawing/2014/main" val="4250806003"/>
                    </a:ext>
                  </a:extLst>
                </a:gridCol>
              </a:tblGrid>
              <a:tr h="216023">
                <a:tc>
                  <a:txBody>
                    <a:bodyPr/>
                    <a:lstStyle/>
                    <a:p>
                      <a:pPr algn="ctr"/>
                      <a:r>
                        <a:rPr lang="en-US" altLang="zh-CN" sz="1200" dirty="0"/>
                        <a:t>36</a:t>
                      </a:r>
                      <a:endParaRPr lang="zh-CN" altLang="en-US" sz="1200" dirty="0"/>
                    </a:p>
                  </a:txBody>
                  <a:tcPr marL="0" marR="0" marT="0" marB="0" anchor="ctr"/>
                </a:tc>
                <a:extLst>
                  <a:ext uri="{0D108BD9-81ED-4DB2-BD59-A6C34878D82A}">
                    <a16:rowId xmlns:a16="http://schemas.microsoft.com/office/drawing/2014/main" val="4258946324"/>
                  </a:ext>
                </a:extLst>
              </a:tr>
            </a:tbl>
          </a:graphicData>
        </a:graphic>
      </p:graphicFrame>
      <p:cxnSp>
        <p:nvCxnSpPr>
          <p:cNvPr id="41" name="直接连接符 40">
            <a:extLst>
              <a:ext uri="{FF2B5EF4-FFF2-40B4-BE49-F238E27FC236}">
                <a16:creationId xmlns:a16="http://schemas.microsoft.com/office/drawing/2014/main" id="{C68AB5DF-6378-4F72-ABB3-25170A09AFE6}"/>
              </a:ext>
            </a:extLst>
          </p:cNvPr>
          <p:cNvCxnSpPr/>
          <p:nvPr/>
        </p:nvCxnSpPr>
        <p:spPr>
          <a:xfrm>
            <a:off x="2686746" y="2582295"/>
            <a:ext cx="2253982" cy="522670"/>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直接连接符 42">
            <a:extLst>
              <a:ext uri="{FF2B5EF4-FFF2-40B4-BE49-F238E27FC236}">
                <a16:creationId xmlns:a16="http://schemas.microsoft.com/office/drawing/2014/main" id="{B6046FB2-ECC6-492F-84C0-38074966206B}"/>
              </a:ext>
            </a:extLst>
          </p:cNvPr>
          <p:cNvCxnSpPr/>
          <p:nvPr/>
        </p:nvCxnSpPr>
        <p:spPr>
          <a:xfrm>
            <a:off x="3046786" y="2577977"/>
            <a:ext cx="2253982" cy="536728"/>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直接连接符 44">
            <a:extLst>
              <a:ext uri="{FF2B5EF4-FFF2-40B4-BE49-F238E27FC236}">
                <a16:creationId xmlns:a16="http://schemas.microsoft.com/office/drawing/2014/main" id="{059E89F4-16A3-471B-93CD-308197575ED8}"/>
              </a:ext>
            </a:extLst>
          </p:cNvPr>
          <p:cNvCxnSpPr/>
          <p:nvPr/>
        </p:nvCxnSpPr>
        <p:spPr>
          <a:xfrm>
            <a:off x="3406826" y="2577977"/>
            <a:ext cx="2253982" cy="5269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直接连接符 46">
            <a:extLst>
              <a:ext uri="{FF2B5EF4-FFF2-40B4-BE49-F238E27FC236}">
                <a16:creationId xmlns:a16="http://schemas.microsoft.com/office/drawing/2014/main" id="{C87CE1DE-B1E6-417A-A650-ED216303A4A0}"/>
              </a:ext>
            </a:extLst>
          </p:cNvPr>
          <p:cNvCxnSpPr/>
          <p:nvPr/>
        </p:nvCxnSpPr>
        <p:spPr>
          <a:xfrm>
            <a:off x="2686746" y="3032958"/>
            <a:ext cx="2253982" cy="493653"/>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直接连接符 48">
            <a:extLst>
              <a:ext uri="{FF2B5EF4-FFF2-40B4-BE49-F238E27FC236}">
                <a16:creationId xmlns:a16="http://schemas.microsoft.com/office/drawing/2014/main" id="{2EBFF84F-8BFF-486A-8B29-7A5331ABB8DF}"/>
              </a:ext>
            </a:extLst>
          </p:cNvPr>
          <p:cNvCxnSpPr/>
          <p:nvPr/>
        </p:nvCxnSpPr>
        <p:spPr>
          <a:xfrm>
            <a:off x="3046786" y="3014133"/>
            <a:ext cx="2253982" cy="530922"/>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直接连接符 50">
            <a:extLst>
              <a:ext uri="{FF2B5EF4-FFF2-40B4-BE49-F238E27FC236}">
                <a16:creationId xmlns:a16="http://schemas.microsoft.com/office/drawing/2014/main" id="{01C74D1E-E59A-412F-8483-06D7521FBBF9}"/>
              </a:ext>
            </a:extLst>
          </p:cNvPr>
          <p:cNvCxnSpPr/>
          <p:nvPr/>
        </p:nvCxnSpPr>
        <p:spPr>
          <a:xfrm>
            <a:off x="3406826" y="3014133"/>
            <a:ext cx="2253982" cy="523428"/>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直接连接符 52">
            <a:extLst>
              <a:ext uri="{FF2B5EF4-FFF2-40B4-BE49-F238E27FC236}">
                <a16:creationId xmlns:a16="http://schemas.microsoft.com/office/drawing/2014/main" id="{B141E117-FDEA-4F65-8C1A-0DFD9845215F}"/>
              </a:ext>
            </a:extLst>
          </p:cNvPr>
          <p:cNvCxnSpPr/>
          <p:nvPr/>
        </p:nvCxnSpPr>
        <p:spPr>
          <a:xfrm>
            <a:off x="2686746" y="3392997"/>
            <a:ext cx="2253982" cy="505138"/>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直接连接符 54">
            <a:extLst>
              <a:ext uri="{FF2B5EF4-FFF2-40B4-BE49-F238E27FC236}">
                <a16:creationId xmlns:a16="http://schemas.microsoft.com/office/drawing/2014/main" id="{16E0A964-30B6-4552-8458-956480A36E0C}"/>
              </a:ext>
            </a:extLst>
          </p:cNvPr>
          <p:cNvCxnSpPr/>
          <p:nvPr/>
        </p:nvCxnSpPr>
        <p:spPr>
          <a:xfrm>
            <a:off x="3040624" y="3391910"/>
            <a:ext cx="2260144" cy="495189"/>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直接连接符 56">
            <a:extLst>
              <a:ext uri="{FF2B5EF4-FFF2-40B4-BE49-F238E27FC236}">
                <a16:creationId xmlns:a16="http://schemas.microsoft.com/office/drawing/2014/main" id="{8C8E1776-900F-4651-9BE8-9E8ED3D2281D}"/>
              </a:ext>
            </a:extLst>
          </p:cNvPr>
          <p:cNvCxnSpPr/>
          <p:nvPr/>
        </p:nvCxnSpPr>
        <p:spPr>
          <a:xfrm>
            <a:off x="3400664" y="3378174"/>
            <a:ext cx="2260144" cy="508924"/>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直接连接符 58">
            <a:extLst>
              <a:ext uri="{FF2B5EF4-FFF2-40B4-BE49-F238E27FC236}">
                <a16:creationId xmlns:a16="http://schemas.microsoft.com/office/drawing/2014/main" id="{12EBFF6D-AAC6-4018-A126-2BF789E5EBF8}"/>
              </a:ext>
            </a:extLst>
          </p:cNvPr>
          <p:cNvCxnSpPr>
            <a:cxnSpLocks/>
            <a:endCxn id="37" idx="1"/>
          </p:cNvCxnSpPr>
          <p:nvPr/>
        </p:nvCxnSpPr>
        <p:spPr>
          <a:xfrm flipV="1">
            <a:off x="5878762" y="2780928"/>
            <a:ext cx="2623924" cy="414868"/>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直接连接符 60">
            <a:extLst>
              <a:ext uri="{FF2B5EF4-FFF2-40B4-BE49-F238E27FC236}">
                <a16:creationId xmlns:a16="http://schemas.microsoft.com/office/drawing/2014/main" id="{4006F025-53D1-4D42-9798-8468537E9DCE}"/>
              </a:ext>
            </a:extLst>
          </p:cNvPr>
          <p:cNvCxnSpPr>
            <a:cxnSpLocks/>
            <a:endCxn id="37" idx="1"/>
          </p:cNvCxnSpPr>
          <p:nvPr/>
        </p:nvCxnSpPr>
        <p:spPr>
          <a:xfrm flipV="1">
            <a:off x="5878762" y="2780929"/>
            <a:ext cx="2623924" cy="756633"/>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直接连接符 62">
            <a:extLst>
              <a:ext uri="{FF2B5EF4-FFF2-40B4-BE49-F238E27FC236}">
                <a16:creationId xmlns:a16="http://schemas.microsoft.com/office/drawing/2014/main" id="{F69A95CA-1F99-484F-A9E5-B38E7374B567}"/>
              </a:ext>
            </a:extLst>
          </p:cNvPr>
          <p:cNvCxnSpPr>
            <a:cxnSpLocks/>
            <a:endCxn id="37" idx="1"/>
          </p:cNvCxnSpPr>
          <p:nvPr/>
        </p:nvCxnSpPr>
        <p:spPr>
          <a:xfrm flipV="1">
            <a:off x="5878762" y="2780928"/>
            <a:ext cx="2623924" cy="110617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623C6CEC-D412-49D4-AF2E-10C8A05E3D58}"/>
                  </a:ext>
                </a:extLst>
              </p:cNvPr>
              <p:cNvSpPr txBox="1"/>
              <p:nvPr/>
            </p:nvSpPr>
            <p:spPr>
              <a:xfrm>
                <a:off x="2038674" y="5205337"/>
                <a:ext cx="817730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2</m:t>
                      </m:r>
                      <m:r>
                        <a:rPr lang="en-US" altLang="zh-CN" sz="1600" i="1">
                          <a:latin typeface="Cambria Math" panose="02040503050406030204" pitchFamily="18" charset="0"/>
                          <a:ea typeface="Cambria Math" panose="02040503050406030204" pitchFamily="18" charset="0"/>
                        </a:rPr>
                        <m:t>×1+4×0+</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−3</m:t>
                          </m:r>
                        </m:e>
                      </m:d>
                      <m:r>
                        <a:rPr lang="en-US" altLang="zh-CN" sz="1600" i="1">
                          <a:latin typeface="Cambria Math" panose="02040503050406030204" pitchFamily="18" charset="0"/>
                          <a:ea typeface="Cambria Math" panose="02040503050406030204" pitchFamily="18" charset="0"/>
                        </a:rPr>
                        <m:t>×</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+5×0+9×1+7×1+6×1+8×1+</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=36</m:t>
                      </m:r>
                    </m:oMath>
                  </m:oMathPara>
                </a14:m>
                <a:endParaRPr lang="zh-CN" altLang="en-US" sz="1600" dirty="0"/>
              </a:p>
            </p:txBody>
          </p:sp>
        </mc:Choice>
        <mc:Fallback xmlns="">
          <p:sp>
            <p:nvSpPr>
              <p:cNvPr id="64" name="文本框 63">
                <a:extLst>
                  <a:ext uri="{FF2B5EF4-FFF2-40B4-BE49-F238E27FC236}">
                    <a16:creationId xmlns:a16="http://schemas.microsoft.com/office/drawing/2014/main" id="{623C6CEC-D412-49D4-AF2E-10C8A05E3D58}"/>
                  </a:ext>
                </a:extLst>
              </p:cNvPr>
              <p:cNvSpPr txBox="1">
                <a:spLocks noRot="1" noChangeAspect="1" noMove="1" noResize="1" noEditPoints="1" noAdjustHandles="1" noChangeArrowheads="1" noChangeShapeType="1" noTextEdit="1"/>
              </p:cNvSpPr>
              <p:nvPr/>
            </p:nvSpPr>
            <p:spPr>
              <a:xfrm>
                <a:off x="2038674" y="5205337"/>
                <a:ext cx="8177302" cy="3385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C8B2BC5B-02F5-4E0F-A888-D80B5AB4EEBE}"/>
                  </a:ext>
                </a:extLst>
              </p:cNvPr>
              <p:cNvSpPr txBox="1"/>
              <p:nvPr/>
            </p:nvSpPr>
            <p:spPr>
              <a:xfrm>
                <a:off x="2038674" y="5574025"/>
                <a:ext cx="796654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3</m:t>
                      </m:r>
                      <m:r>
                        <a:rPr lang="en-US" altLang="zh-CN" sz="1600" i="1">
                          <a:latin typeface="Cambria Math" panose="02040503050406030204" pitchFamily="18" charset="0"/>
                          <a:ea typeface="Cambria Math" panose="02040503050406030204" pitchFamily="18" charset="0"/>
                        </a:rPr>
                        <m:t>×1+5×0+8×</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+(−1)×0+4×1+7×1+9×1+11×1+2×</m:t>
                      </m:r>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=24</m:t>
                      </m:r>
                    </m:oMath>
                  </m:oMathPara>
                </a14:m>
                <a:endParaRPr lang="zh-CN" altLang="en-US" sz="1600" dirty="0"/>
              </a:p>
            </p:txBody>
          </p:sp>
        </mc:Choice>
        <mc:Fallback xmlns="">
          <p:sp>
            <p:nvSpPr>
              <p:cNvPr id="65" name="文本框 64">
                <a:extLst>
                  <a:ext uri="{FF2B5EF4-FFF2-40B4-BE49-F238E27FC236}">
                    <a16:creationId xmlns:a16="http://schemas.microsoft.com/office/drawing/2014/main" id="{C8B2BC5B-02F5-4E0F-A888-D80B5AB4EEBE}"/>
                  </a:ext>
                </a:extLst>
              </p:cNvPr>
              <p:cNvSpPr txBox="1">
                <a:spLocks noRot="1" noChangeAspect="1" noMove="1" noResize="1" noEditPoints="1" noAdjustHandles="1" noChangeArrowheads="1" noChangeShapeType="1" noTextEdit="1"/>
              </p:cNvSpPr>
              <p:nvPr/>
            </p:nvSpPr>
            <p:spPr>
              <a:xfrm>
                <a:off x="2038674" y="5574025"/>
                <a:ext cx="7966540" cy="338554"/>
              </a:xfrm>
              <a:prstGeom prst="rect">
                <a:avLst/>
              </a:prstGeom>
              <a:blipFill>
                <a:blip r:embed="rId5"/>
                <a:stretch>
                  <a:fillRect b="-8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672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2006</a:t>
            </a:r>
            <a:r>
              <a:rPr lang="zh-CN" altLang="zh-CN" dirty="0"/>
              <a:t>年，</a:t>
            </a:r>
            <a:r>
              <a:rPr lang="en-US" altLang="zh-CN" dirty="0"/>
              <a:t>Hinton</a:t>
            </a:r>
            <a:r>
              <a:rPr lang="zh-CN" altLang="en-US" dirty="0"/>
              <a:t>提出使用受限波尔兹曼机（</a:t>
            </a:r>
            <a:r>
              <a:rPr lang="en-US" altLang="zh-CN" dirty="0"/>
              <a:t>restricted Boltzmann machine</a:t>
            </a:r>
            <a:r>
              <a:rPr lang="zh-CN" altLang="en-US" dirty="0"/>
              <a:t>，</a:t>
            </a:r>
            <a:r>
              <a:rPr lang="en-US" altLang="zh-CN" dirty="0"/>
              <a:t>RBM</a:t>
            </a:r>
            <a:r>
              <a:rPr lang="zh-CN" altLang="en-US" dirty="0"/>
              <a:t>）对神经网络的节点做初始化，即深度置信网络（</a:t>
            </a:r>
            <a:r>
              <a:rPr lang="en-US" altLang="zh-CN" dirty="0"/>
              <a:t>deep belief network</a:t>
            </a:r>
            <a:r>
              <a:rPr lang="zh-CN" altLang="en-US" dirty="0"/>
              <a:t>，</a:t>
            </a:r>
            <a:r>
              <a:rPr lang="en-US" altLang="zh-CN" dirty="0"/>
              <a:t>DBN</a:t>
            </a:r>
            <a:r>
              <a:rPr lang="zh-CN" altLang="en-US" dirty="0"/>
              <a:t>）。</a:t>
            </a:r>
            <a:endParaRPr lang="en-US" altLang="zh-CN" dirty="0"/>
          </a:p>
          <a:p>
            <a:endParaRPr lang="en-US" altLang="zh-CN" dirty="0"/>
          </a:p>
          <a:p>
            <a:r>
              <a:rPr lang="en-US" altLang="zh-CN" dirty="0"/>
              <a:t>DBN</a:t>
            </a:r>
            <a:r>
              <a:rPr lang="zh-CN" altLang="zh-CN" dirty="0"/>
              <a:t>预训练方法缓解了</a:t>
            </a:r>
            <a:r>
              <a:rPr lang="zh-CN" altLang="en-US" dirty="0"/>
              <a:t>神经网络</a:t>
            </a:r>
            <a:r>
              <a:rPr lang="zh-CN" altLang="zh-CN" dirty="0"/>
              <a:t>局部最优解问题，将隐含层推动到了</a:t>
            </a:r>
            <a:r>
              <a:rPr lang="en-US" altLang="zh-CN" dirty="0"/>
              <a:t>7</a:t>
            </a:r>
            <a:r>
              <a:rPr lang="zh-CN" altLang="zh-CN" dirty="0"/>
              <a:t>层，神经网络真正意义上有了“深度”，由此揭开了深度学习的热潮。</a:t>
            </a:r>
            <a:endParaRPr lang="en-US" altLang="zh-CN" dirty="0"/>
          </a:p>
        </p:txBody>
      </p:sp>
      <p:sp>
        <p:nvSpPr>
          <p:cNvPr id="3" name="标题 2"/>
          <p:cNvSpPr>
            <a:spLocks noGrp="1"/>
          </p:cNvSpPr>
          <p:nvPr>
            <p:ph type="title"/>
          </p:nvPr>
        </p:nvSpPr>
        <p:spPr/>
        <p:txBody>
          <a:bodyPr/>
          <a:lstStyle/>
          <a:p>
            <a:r>
              <a:rPr lang="en-US" altLang="zh-CN" dirty="0"/>
              <a:t>7.1 </a:t>
            </a:r>
            <a:r>
              <a:rPr lang="zh-CN" altLang="zh-CN" dirty="0"/>
              <a:t>深度学习</a:t>
            </a:r>
            <a:endParaRPr lang="en-US" altLang="zh-CN" dirty="0"/>
          </a:p>
        </p:txBody>
      </p:sp>
    </p:spTree>
    <p:extLst>
      <p:ext uri="{BB962C8B-B14F-4D97-AF65-F5344CB8AC3E}">
        <p14:creationId xmlns:p14="http://schemas.microsoft.com/office/powerpoint/2010/main" val="318064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个</a:t>
            </a:r>
            <a:r>
              <a:rPr lang="en-US" altLang="zh-CN" dirty="0"/>
              <a:t>filter</a:t>
            </a:r>
            <a:r>
              <a:rPr lang="zh-CN" altLang="en-US" dirty="0"/>
              <a:t>输出</a:t>
            </a:r>
          </a:p>
        </p:txBody>
      </p:sp>
      <p:sp>
        <p:nvSpPr>
          <p:cNvPr id="16" name="左大括号 15">
            <a:extLst>
              <a:ext uri="{FF2B5EF4-FFF2-40B4-BE49-F238E27FC236}">
                <a16:creationId xmlns:a16="http://schemas.microsoft.com/office/drawing/2014/main" id="{DA3DDA4B-E5D2-459F-9D6C-15B0564D3E07}"/>
              </a:ext>
            </a:extLst>
          </p:cNvPr>
          <p:cNvSpPr/>
          <p:nvPr/>
        </p:nvSpPr>
        <p:spPr>
          <a:xfrm>
            <a:off x="3251684" y="1930404"/>
            <a:ext cx="324036" cy="352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C6115CA6-DCAC-4336-8375-C7CBC21FCDC9}"/>
              </a:ext>
            </a:extLst>
          </p:cNvPr>
          <p:cNvSpPr/>
          <p:nvPr/>
        </p:nvSpPr>
        <p:spPr>
          <a:xfrm rot="16200000">
            <a:off x="3646334" y="5416542"/>
            <a:ext cx="157163" cy="277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9">
            <a:extLst>
              <a:ext uri="{FF2B5EF4-FFF2-40B4-BE49-F238E27FC236}">
                <a16:creationId xmlns:a16="http://schemas.microsoft.com/office/drawing/2014/main" id="{CB650DCD-F492-418C-BFE0-AB78D4D13883}"/>
              </a:ext>
            </a:extLst>
          </p:cNvPr>
          <p:cNvSpPr txBox="1"/>
          <p:nvPr/>
        </p:nvSpPr>
        <p:spPr>
          <a:xfrm>
            <a:off x="3446866" y="5651956"/>
            <a:ext cx="1851790" cy="369332"/>
          </a:xfrm>
          <a:prstGeom prst="rect">
            <a:avLst/>
          </a:prstGeom>
          <a:noFill/>
        </p:spPr>
        <p:txBody>
          <a:bodyPr wrap="none" rtlCol="0">
            <a:spAutoFit/>
          </a:bodyPr>
          <a:lstStyle/>
          <a:p>
            <a:r>
              <a:rPr lang="zh-CN" altLang="en-US" dirty="0"/>
              <a:t>时间轴</a:t>
            </a:r>
            <a:r>
              <a:rPr lang="en-US" altLang="zh-CN" dirty="0"/>
              <a:t>(</a:t>
            </a:r>
            <a:r>
              <a:rPr lang="zh-CN" altLang="en-US" dirty="0"/>
              <a:t>帧数</a:t>
            </a:r>
            <a:r>
              <a:rPr lang="en-US" altLang="zh-CN" dirty="0"/>
              <a:t>)</a:t>
            </a:r>
            <a:r>
              <a:rPr lang="zh-CN" altLang="en-US" dirty="0"/>
              <a:t>：</a:t>
            </a:r>
            <a:r>
              <a:rPr lang="en-US" altLang="zh-CN" dirty="0"/>
              <a:t>3</a:t>
            </a:r>
            <a:endParaRPr lang="zh-CN" altLang="en-US" dirty="0"/>
          </a:p>
        </p:txBody>
      </p:sp>
      <p:sp>
        <p:nvSpPr>
          <p:cNvPr id="21" name="TextBox 10">
            <a:extLst>
              <a:ext uri="{FF2B5EF4-FFF2-40B4-BE49-F238E27FC236}">
                <a16:creationId xmlns:a16="http://schemas.microsoft.com/office/drawing/2014/main" id="{37C9A71A-415B-42C4-933C-54CE2538A50F}"/>
              </a:ext>
            </a:extLst>
          </p:cNvPr>
          <p:cNvSpPr txBox="1"/>
          <p:nvPr/>
        </p:nvSpPr>
        <p:spPr>
          <a:xfrm>
            <a:off x="2156272" y="1894400"/>
            <a:ext cx="1236236" cy="369332"/>
          </a:xfrm>
          <a:prstGeom prst="rect">
            <a:avLst/>
          </a:prstGeom>
          <a:noFill/>
        </p:spPr>
        <p:txBody>
          <a:bodyPr wrap="none" rtlCol="0">
            <a:spAutoFit/>
          </a:bodyPr>
          <a:lstStyle/>
          <a:p>
            <a:r>
              <a:rPr lang="en-US" altLang="zh-CN" dirty="0" err="1"/>
              <a:t>FBank</a:t>
            </a:r>
            <a:r>
              <a:rPr lang="zh-CN" altLang="en-US" dirty="0"/>
              <a:t>特征</a:t>
            </a:r>
          </a:p>
        </p:txBody>
      </p:sp>
      <p:graphicFrame>
        <p:nvGraphicFramePr>
          <p:cNvPr id="22" name="表格 21">
            <a:extLst>
              <a:ext uri="{FF2B5EF4-FFF2-40B4-BE49-F238E27FC236}">
                <a16:creationId xmlns:a16="http://schemas.microsoft.com/office/drawing/2014/main" id="{5BC72D04-7E85-49D7-9EC9-095635C50E43}"/>
              </a:ext>
            </a:extLst>
          </p:cNvPr>
          <p:cNvGraphicFramePr>
            <a:graphicFrameLocks noGrp="1"/>
          </p:cNvGraphicFramePr>
          <p:nvPr/>
        </p:nvGraphicFramePr>
        <p:xfrm>
          <a:off x="3586076" y="1930404"/>
          <a:ext cx="4104450" cy="3528400"/>
        </p:xfrm>
        <a:graphic>
          <a:graphicData uri="http://schemas.openxmlformats.org/drawingml/2006/table">
            <a:tbl>
              <a:tblPr>
                <a:tableStyleId>{D7AC3CCA-C797-4891-BE02-D94E43425B78}</a:tableStyleId>
              </a:tblPr>
              <a:tblGrid>
                <a:gridCol w="91210">
                  <a:extLst>
                    <a:ext uri="{9D8B030D-6E8A-4147-A177-3AD203B41FA5}">
                      <a16:colId xmlns:a16="http://schemas.microsoft.com/office/drawing/2014/main" val="20000"/>
                    </a:ext>
                  </a:extLst>
                </a:gridCol>
                <a:gridCol w="91210">
                  <a:extLst>
                    <a:ext uri="{9D8B030D-6E8A-4147-A177-3AD203B41FA5}">
                      <a16:colId xmlns:a16="http://schemas.microsoft.com/office/drawing/2014/main" val="20001"/>
                    </a:ext>
                  </a:extLst>
                </a:gridCol>
                <a:gridCol w="91210">
                  <a:extLst>
                    <a:ext uri="{9D8B030D-6E8A-4147-A177-3AD203B41FA5}">
                      <a16:colId xmlns:a16="http://schemas.microsoft.com/office/drawing/2014/main" val="20002"/>
                    </a:ext>
                  </a:extLst>
                </a:gridCol>
                <a:gridCol w="91210">
                  <a:extLst>
                    <a:ext uri="{9D8B030D-6E8A-4147-A177-3AD203B41FA5}">
                      <a16:colId xmlns:a16="http://schemas.microsoft.com/office/drawing/2014/main" val="20003"/>
                    </a:ext>
                  </a:extLst>
                </a:gridCol>
                <a:gridCol w="91210">
                  <a:extLst>
                    <a:ext uri="{9D8B030D-6E8A-4147-A177-3AD203B41FA5}">
                      <a16:colId xmlns:a16="http://schemas.microsoft.com/office/drawing/2014/main" val="20004"/>
                    </a:ext>
                  </a:extLst>
                </a:gridCol>
                <a:gridCol w="91210">
                  <a:extLst>
                    <a:ext uri="{9D8B030D-6E8A-4147-A177-3AD203B41FA5}">
                      <a16:colId xmlns:a16="http://schemas.microsoft.com/office/drawing/2014/main" val="20005"/>
                    </a:ext>
                  </a:extLst>
                </a:gridCol>
                <a:gridCol w="91210">
                  <a:extLst>
                    <a:ext uri="{9D8B030D-6E8A-4147-A177-3AD203B41FA5}">
                      <a16:colId xmlns:a16="http://schemas.microsoft.com/office/drawing/2014/main" val="20006"/>
                    </a:ext>
                  </a:extLst>
                </a:gridCol>
                <a:gridCol w="91210">
                  <a:extLst>
                    <a:ext uri="{9D8B030D-6E8A-4147-A177-3AD203B41FA5}">
                      <a16:colId xmlns:a16="http://schemas.microsoft.com/office/drawing/2014/main" val="20007"/>
                    </a:ext>
                  </a:extLst>
                </a:gridCol>
                <a:gridCol w="91210">
                  <a:extLst>
                    <a:ext uri="{9D8B030D-6E8A-4147-A177-3AD203B41FA5}">
                      <a16:colId xmlns:a16="http://schemas.microsoft.com/office/drawing/2014/main" val="20008"/>
                    </a:ext>
                  </a:extLst>
                </a:gridCol>
                <a:gridCol w="91210">
                  <a:extLst>
                    <a:ext uri="{9D8B030D-6E8A-4147-A177-3AD203B41FA5}">
                      <a16:colId xmlns:a16="http://schemas.microsoft.com/office/drawing/2014/main" val="20009"/>
                    </a:ext>
                  </a:extLst>
                </a:gridCol>
                <a:gridCol w="91210">
                  <a:extLst>
                    <a:ext uri="{9D8B030D-6E8A-4147-A177-3AD203B41FA5}">
                      <a16:colId xmlns:a16="http://schemas.microsoft.com/office/drawing/2014/main" val="20010"/>
                    </a:ext>
                  </a:extLst>
                </a:gridCol>
                <a:gridCol w="91210">
                  <a:extLst>
                    <a:ext uri="{9D8B030D-6E8A-4147-A177-3AD203B41FA5}">
                      <a16:colId xmlns:a16="http://schemas.microsoft.com/office/drawing/2014/main" val="20011"/>
                    </a:ext>
                  </a:extLst>
                </a:gridCol>
                <a:gridCol w="91210">
                  <a:extLst>
                    <a:ext uri="{9D8B030D-6E8A-4147-A177-3AD203B41FA5}">
                      <a16:colId xmlns:a16="http://schemas.microsoft.com/office/drawing/2014/main" val="20012"/>
                    </a:ext>
                  </a:extLst>
                </a:gridCol>
                <a:gridCol w="91210">
                  <a:extLst>
                    <a:ext uri="{9D8B030D-6E8A-4147-A177-3AD203B41FA5}">
                      <a16:colId xmlns:a16="http://schemas.microsoft.com/office/drawing/2014/main" val="20013"/>
                    </a:ext>
                  </a:extLst>
                </a:gridCol>
                <a:gridCol w="91210">
                  <a:extLst>
                    <a:ext uri="{9D8B030D-6E8A-4147-A177-3AD203B41FA5}">
                      <a16:colId xmlns:a16="http://schemas.microsoft.com/office/drawing/2014/main" val="20014"/>
                    </a:ext>
                  </a:extLst>
                </a:gridCol>
                <a:gridCol w="91210">
                  <a:extLst>
                    <a:ext uri="{9D8B030D-6E8A-4147-A177-3AD203B41FA5}">
                      <a16:colId xmlns:a16="http://schemas.microsoft.com/office/drawing/2014/main" val="20015"/>
                    </a:ext>
                  </a:extLst>
                </a:gridCol>
                <a:gridCol w="91210">
                  <a:extLst>
                    <a:ext uri="{9D8B030D-6E8A-4147-A177-3AD203B41FA5}">
                      <a16:colId xmlns:a16="http://schemas.microsoft.com/office/drawing/2014/main" val="20016"/>
                    </a:ext>
                  </a:extLst>
                </a:gridCol>
                <a:gridCol w="91210">
                  <a:extLst>
                    <a:ext uri="{9D8B030D-6E8A-4147-A177-3AD203B41FA5}">
                      <a16:colId xmlns:a16="http://schemas.microsoft.com/office/drawing/2014/main" val="20017"/>
                    </a:ext>
                  </a:extLst>
                </a:gridCol>
                <a:gridCol w="91210">
                  <a:extLst>
                    <a:ext uri="{9D8B030D-6E8A-4147-A177-3AD203B41FA5}">
                      <a16:colId xmlns:a16="http://schemas.microsoft.com/office/drawing/2014/main" val="20018"/>
                    </a:ext>
                  </a:extLst>
                </a:gridCol>
                <a:gridCol w="91210">
                  <a:extLst>
                    <a:ext uri="{9D8B030D-6E8A-4147-A177-3AD203B41FA5}">
                      <a16:colId xmlns:a16="http://schemas.microsoft.com/office/drawing/2014/main" val="20019"/>
                    </a:ext>
                  </a:extLst>
                </a:gridCol>
                <a:gridCol w="91210">
                  <a:extLst>
                    <a:ext uri="{9D8B030D-6E8A-4147-A177-3AD203B41FA5}">
                      <a16:colId xmlns:a16="http://schemas.microsoft.com/office/drawing/2014/main" val="20020"/>
                    </a:ext>
                  </a:extLst>
                </a:gridCol>
                <a:gridCol w="91210">
                  <a:extLst>
                    <a:ext uri="{9D8B030D-6E8A-4147-A177-3AD203B41FA5}">
                      <a16:colId xmlns:a16="http://schemas.microsoft.com/office/drawing/2014/main" val="20021"/>
                    </a:ext>
                  </a:extLst>
                </a:gridCol>
                <a:gridCol w="91210">
                  <a:extLst>
                    <a:ext uri="{9D8B030D-6E8A-4147-A177-3AD203B41FA5}">
                      <a16:colId xmlns:a16="http://schemas.microsoft.com/office/drawing/2014/main" val="20022"/>
                    </a:ext>
                  </a:extLst>
                </a:gridCol>
                <a:gridCol w="91210">
                  <a:extLst>
                    <a:ext uri="{9D8B030D-6E8A-4147-A177-3AD203B41FA5}">
                      <a16:colId xmlns:a16="http://schemas.microsoft.com/office/drawing/2014/main" val="20023"/>
                    </a:ext>
                  </a:extLst>
                </a:gridCol>
                <a:gridCol w="91210">
                  <a:extLst>
                    <a:ext uri="{9D8B030D-6E8A-4147-A177-3AD203B41FA5}">
                      <a16:colId xmlns:a16="http://schemas.microsoft.com/office/drawing/2014/main" val="20024"/>
                    </a:ext>
                  </a:extLst>
                </a:gridCol>
                <a:gridCol w="91210">
                  <a:extLst>
                    <a:ext uri="{9D8B030D-6E8A-4147-A177-3AD203B41FA5}">
                      <a16:colId xmlns:a16="http://schemas.microsoft.com/office/drawing/2014/main" val="20025"/>
                    </a:ext>
                  </a:extLst>
                </a:gridCol>
                <a:gridCol w="91210">
                  <a:extLst>
                    <a:ext uri="{9D8B030D-6E8A-4147-A177-3AD203B41FA5}">
                      <a16:colId xmlns:a16="http://schemas.microsoft.com/office/drawing/2014/main" val="20026"/>
                    </a:ext>
                  </a:extLst>
                </a:gridCol>
                <a:gridCol w="91210">
                  <a:extLst>
                    <a:ext uri="{9D8B030D-6E8A-4147-A177-3AD203B41FA5}">
                      <a16:colId xmlns:a16="http://schemas.microsoft.com/office/drawing/2014/main" val="20027"/>
                    </a:ext>
                  </a:extLst>
                </a:gridCol>
                <a:gridCol w="91210">
                  <a:extLst>
                    <a:ext uri="{9D8B030D-6E8A-4147-A177-3AD203B41FA5}">
                      <a16:colId xmlns:a16="http://schemas.microsoft.com/office/drawing/2014/main" val="20028"/>
                    </a:ext>
                  </a:extLst>
                </a:gridCol>
                <a:gridCol w="91210">
                  <a:extLst>
                    <a:ext uri="{9D8B030D-6E8A-4147-A177-3AD203B41FA5}">
                      <a16:colId xmlns:a16="http://schemas.microsoft.com/office/drawing/2014/main" val="20029"/>
                    </a:ext>
                  </a:extLst>
                </a:gridCol>
                <a:gridCol w="91210">
                  <a:extLst>
                    <a:ext uri="{9D8B030D-6E8A-4147-A177-3AD203B41FA5}">
                      <a16:colId xmlns:a16="http://schemas.microsoft.com/office/drawing/2014/main" val="20030"/>
                    </a:ext>
                  </a:extLst>
                </a:gridCol>
                <a:gridCol w="91210">
                  <a:extLst>
                    <a:ext uri="{9D8B030D-6E8A-4147-A177-3AD203B41FA5}">
                      <a16:colId xmlns:a16="http://schemas.microsoft.com/office/drawing/2014/main" val="20031"/>
                    </a:ext>
                  </a:extLst>
                </a:gridCol>
                <a:gridCol w="91210">
                  <a:extLst>
                    <a:ext uri="{9D8B030D-6E8A-4147-A177-3AD203B41FA5}">
                      <a16:colId xmlns:a16="http://schemas.microsoft.com/office/drawing/2014/main" val="20032"/>
                    </a:ext>
                  </a:extLst>
                </a:gridCol>
                <a:gridCol w="91210">
                  <a:extLst>
                    <a:ext uri="{9D8B030D-6E8A-4147-A177-3AD203B41FA5}">
                      <a16:colId xmlns:a16="http://schemas.microsoft.com/office/drawing/2014/main" val="20033"/>
                    </a:ext>
                  </a:extLst>
                </a:gridCol>
                <a:gridCol w="91210">
                  <a:extLst>
                    <a:ext uri="{9D8B030D-6E8A-4147-A177-3AD203B41FA5}">
                      <a16:colId xmlns:a16="http://schemas.microsoft.com/office/drawing/2014/main" val="20034"/>
                    </a:ext>
                  </a:extLst>
                </a:gridCol>
                <a:gridCol w="91210">
                  <a:extLst>
                    <a:ext uri="{9D8B030D-6E8A-4147-A177-3AD203B41FA5}">
                      <a16:colId xmlns:a16="http://schemas.microsoft.com/office/drawing/2014/main" val="20035"/>
                    </a:ext>
                  </a:extLst>
                </a:gridCol>
                <a:gridCol w="91210">
                  <a:extLst>
                    <a:ext uri="{9D8B030D-6E8A-4147-A177-3AD203B41FA5}">
                      <a16:colId xmlns:a16="http://schemas.microsoft.com/office/drawing/2014/main" val="20036"/>
                    </a:ext>
                  </a:extLst>
                </a:gridCol>
                <a:gridCol w="91210">
                  <a:extLst>
                    <a:ext uri="{9D8B030D-6E8A-4147-A177-3AD203B41FA5}">
                      <a16:colId xmlns:a16="http://schemas.microsoft.com/office/drawing/2014/main" val="20037"/>
                    </a:ext>
                  </a:extLst>
                </a:gridCol>
                <a:gridCol w="91210">
                  <a:extLst>
                    <a:ext uri="{9D8B030D-6E8A-4147-A177-3AD203B41FA5}">
                      <a16:colId xmlns:a16="http://schemas.microsoft.com/office/drawing/2014/main" val="20038"/>
                    </a:ext>
                  </a:extLst>
                </a:gridCol>
                <a:gridCol w="91210">
                  <a:extLst>
                    <a:ext uri="{9D8B030D-6E8A-4147-A177-3AD203B41FA5}">
                      <a16:colId xmlns:a16="http://schemas.microsoft.com/office/drawing/2014/main" val="20039"/>
                    </a:ext>
                  </a:extLst>
                </a:gridCol>
                <a:gridCol w="91210">
                  <a:extLst>
                    <a:ext uri="{9D8B030D-6E8A-4147-A177-3AD203B41FA5}">
                      <a16:colId xmlns:a16="http://schemas.microsoft.com/office/drawing/2014/main" val="20040"/>
                    </a:ext>
                  </a:extLst>
                </a:gridCol>
                <a:gridCol w="91210">
                  <a:extLst>
                    <a:ext uri="{9D8B030D-6E8A-4147-A177-3AD203B41FA5}">
                      <a16:colId xmlns:a16="http://schemas.microsoft.com/office/drawing/2014/main" val="20041"/>
                    </a:ext>
                  </a:extLst>
                </a:gridCol>
                <a:gridCol w="91210">
                  <a:extLst>
                    <a:ext uri="{9D8B030D-6E8A-4147-A177-3AD203B41FA5}">
                      <a16:colId xmlns:a16="http://schemas.microsoft.com/office/drawing/2014/main" val="20042"/>
                    </a:ext>
                  </a:extLst>
                </a:gridCol>
                <a:gridCol w="91210">
                  <a:extLst>
                    <a:ext uri="{9D8B030D-6E8A-4147-A177-3AD203B41FA5}">
                      <a16:colId xmlns:a16="http://schemas.microsoft.com/office/drawing/2014/main" val="20043"/>
                    </a:ext>
                  </a:extLst>
                </a:gridCol>
                <a:gridCol w="91210">
                  <a:extLst>
                    <a:ext uri="{9D8B030D-6E8A-4147-A177-3AD203B41FA5}">
                      <a16:colId xmlns:a16="http://schemas.microsoft.com/office/drawing/2014/main" val="20044"/>
                    </a:ext>
                  </a:extLst>
                </a:gridCol>
              </a:tblGrid>
              <a:tr h="88210">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extLst>
                  <a:ext uri="{0D108BD9-81ED-4DB2-BD59-A6C34878D82A}">
                    <a16:rowId xmlns:a16="http://schemas.microsoft.com/office/drawing/2014/main" val="10039"/>
                  </a:ext>
                </a:extLst>
              </a:tr>
            </a:tbl>
          </a:graphicData>
        </a:graphic>
      </p:graphicFrame>
      <p:graphicFrame>
        <p:nvGraphicFramePr>
          <p:cNvPr id="23" name="表格 22">
            <a:extLst>
              <a:ext uri="{FF2B5EF4-FFF2-40B4-BE49-F238E27FC236}">
                <a16:creationId xmlns:a16="http://schemas.microsoft.com/office/drawing/2014/main" id="{9BA80B8F-2062-4C51-9213-305242FA8A1F}"/>
              </a:ext>
            </a:extLst>
          </p:cNvPr>
          <p:cNvGraphicFramePr>
            <a:graphicFrameLocks noGrp="1"/>
          </p:cNvGraphicFramePr>
          <p:nvPr/>
        </p:nvGraphicFramePr>
        <p:xfrm>
          <a:off x="3575721" y="5092546"/>
          <a:ext cx="288033" cy="274320"/>
        </p:xfrm>
        <a:graphic>
          <a:graphicData uri="http://schemas.openxmlformats.org/drawingml/2006/table">
            <a:tbl>
              <a:tblPr>
                <a:tableStyleId>{5C22544A-7EE6-4342-B048-85BDC9FD1C3A}</a:tableStyleId>
              </a:tblPr>
              <a:tblGrid>
                <a:gridCol w="96011">
                  <a:extLst>
                    <a:ext uri="{9D8B030D-6E8A-4147-A177-3AD203B41FA5}">
                      <a16:colId xmlns:a16="http://schemas.microsoft.com/office/drawing/2014/main" val="4068836842"/>
                    </a:ext>
                  </a:extLst>
                </a:gridCol>
                <a:gridCol w="96011">
                  <a:extLst>
                    <a:ext uri="{9D8B030D-6E8A-4147-A177-3AD203B41FA5}">
                      <a16:colId xmlns:a16="http://schemas.microsoft.com/office/drawing/2014/main" val="2529401698"/>
                    </a:ext>
                  </a:extLst>
                </a:gridCol>
                <a:gridCol w="96011">
                  <a:extLst>
                    <a:ext uri="{9D8B030D-6E8A-4147-A177-3AD203B41FA5}">
                      <a16:colId xmlns:a16="http://schemas.microsoft.com/office/drawing/2014/main" val="3897564635"/>
                    </a:ext>
                  </a:extLst>
                </a:gridCol>
              </a:tblGrid>
              <a:tr h="76535">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1780416783"/>
                  </a:ext>
                </a:extLst>
              </a:tr>
              <a:tr h="76535">
                <a:tc>
                  <a:txBody>
                    <a:bodyPr/>
                    <a:lstStyle/>
                    <a:p>
                      <a:endParaRPr lang="zh-CN" altLang="en-US" sz="600"/>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extLst>
                  <a:ext uri="{0D108BD9-81ED-4DB2-BD59-A6C34878D82A}">
                    <a16:rowId xmlns:a16="http://schemas.microsoft.com/office/drawing/2014/main" val="976584616"/>
                  </a:ext>
                </a:extLst>
              </a:tr>
              <a:tr h="76535">
                <a:tc>
                  <a:txBody>
                    <a:bodyPr/>
                    <a:lstStyle/>
                    <a:p>
                      <a:endParaRPr lang="zh-CN" altLang="en-US" sz="600"/>
                    </a:p>
                  </a:txBody>
                  <a:tcPr marL="0" marR="0" marT="0" marB="0">
                    <a:solidFill>
                      <a:srgbClr val="C00000"/>
                    </a:solidFill>
                  </a:tcPr>
                </a:tc>
                <a:tc>
                  <a:txBody>
                    <a:bodyPr/>
                    <a:lstStyle/>
                    <a:p>
                      <a:endParaRPr lang="zh-CN" altLang="en-US" sz="60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sp>
        <p:nvSpPr>
          <p:cNvPr id="24" name="左大括号 23">
            <a:extLst>
              <a:ext uri="{FF2B5EF4-FFF2-40B4-BE49-F238E27FC236}">
                <a16:creationId xmlns:a16="http://schemas.microsoft.com/office/drawing/2014/main" id="{E6058E1C-692F-466E-9525-2259DCBEAD30}"/>
              </a:ext>
            </a:extLst>
          </p:cNvPr>
          <p:cNvSpPr/>
          <p:nvPr/>
        </p:nvSpPr>
        <p:spPr>
          <a:xfrm>
            <a:off x="3332492" y="5113719"/>
            <a:ext cx="288035" cy="2614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302">
            <a:extLst>
              <a:ext uri="{FF2B5EF4-FFF2-40B4-BE49-F238E27FC236}">
                <a16:creationId xmlns:a16="http://schemas.microsoft.com/office/drawing/2014/main" id="{CDE6EECB-A251-44A4-9FBA-1A01968ED299}"/>
              </a:ext>
            </a:extLst>
          </p:cNvPr>
          <p:cNvSpPr txBox="1"/>
          <p:nvPr/>
        </p:nvSpPr>
        <p:spPr>
          <a:xfrm>
            <a:off x="3090054" y="5059784"/>
            <a:ext cx="312907" cy="369332"/>
          </a:xfrm>
          <a:prstGeom prst="rect">
            <a:avLst/>
          </a:prstGeom>
          <a:noFill/>
        </p:spPr>
        <p:txBody>
          <a:bodyPr wrap="none" rtlCol="0">
            <a:spAutoFit/>
          </a:bodyPr>
          <a:lstStyle/>
          <a:p>
            <a:r>
              <a:rPr lang="en-US" altLang="zh-CN" dirty="0"/>
              <a:t>3</a:t>
            </a:r>
            <a:endParaRPr lang="zh-CN" altLang="en-US" dirty="0"/>
          </a:p>
        </p:txBody>
      </p:sp>
      <p:sp>
        <p:nvSpPr>
          <p:cNvPr id="9" name="文本框 8">
            <a:extLst>
              <a:ext uri="{FF2B5EF4-FFF2-40B4-BE49-F238E27FC236}">
                <a16:creationId xmlns:a16="http://schemas.microsoft.com/office/drawing/2014/main" id="{AA5CF69F-9F29-4C60-A4BC-A1388500A144}"/>
              </a:ext>
            </a:extLst>
          </p:cNvPr>
          <p:cNvSpPr txBox="1"/>
          <p:nvPr/>
        </p:nvSpPr>
        <p:spPr>
          <a:xfrm>
            <a:off x="2351584" y="6039283"/>
            <a:ext cx="7344816" cy="646331"/>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t>单个</a:t>
            </a:r>
            <a:r>
              <a:rPr lang="en-US" altLang="zh-CN" dirty="0"/>
              <a:t>filter: 3*3</a:t>
            </a:r>
          </a:p>
          <a:p>
            <a:pPr marL="285750" indent="-285750" algn="just">
              <a:buFont typeface="Arial" panose="020B0604020202020204" pitchFamily="34" charset="0"/>
              <a:buChar char="•"/>
            </a:pPr>
            <a:r>
              <a:rPr lang="zh-CN" altLang="en-US" dirty="0"/>
              <a:t>频率轴步进为</a:t>
            </a:r>
            <a:r>
              <a:rPr lang="en-US" altLang="zh-CN" dirty="0"/>
              <a:t>1</a:t>
            </a:r>
            <a:r>
              <a:rPr lang="zh-CN" altLang="en-US" dirty="0"/>
              <a:t>，特征维度</a:t>
            </a:r>
            <a:r>
              <a:rPr lang="en-US" altLang="zh-CN" dirty="0"/>
              <a:t>40</a:t>
            </a:r>
            <a:r>
              <a:rPr lang="zh-CN" altLang="en-US" dirty="0"/>
              <a:t>，则</a:t>
            </a:r>
            <a:r>
              <a:rPr lang="en-US" altLang="zh-CN" dirty="0"/>
              <a:t>filter</a:t>
            </a:r>
            <a:r>
              <a:rPr lang="zh-CN" altLang="en-US" dirty="0"/>
              <a:t>输出节点</a:t>
            </a:r>
            <a:r>
              <a:rPr lang="zh-CN" altLang="en-US" dirty="0">
                <a:sym typeface="Wingdings" panose="05000000000000000000" pitchFamily="2" charset="2"/>
              </a:rPr>
              <a:t>：</a:t>
            </a:r>
            <a:r>
              <a:rPr lang="en-US" altLang="zh-CN" dirty="0"/>
              <a:t>(40-3)/1+1=38</a:t>
            </a:r>
            <a:endParaRPr lang="zh-CN" altLang="en-US" dirty="0"/>
          </a:p>
        </p:txBody>
      </p:sp>
      <p:graphicFrame>
        <p:nvGraphicFramePr>
          <p:cNvPr id="3" name="表格 2">
            <a:extLst>
              <a:ext uri="{FF2B5EF4-FFF2-40B4-BE49-F238E27FC236}">
                <a16:creationId xmlns:a16="http://schemas.microsoft.com/office/drawing/2014/main" id="{A6C14E26-EA92-43C4-93EF-5218ABE226ED}"/>
              </a:ext>
            </a:extLst>
          </p:cNvPr>
          <p:cNvGraphicFramePr>
            <a:graphicFrameLocks noGrp="1"/>
          </p:cNvGraphicFramePr>
          <p:nvPr/>
        </p:nvGraphicFramePr>
        <p:xfrm>
          <a:off x="8616281" y="5267098"/>
          <a:ext cx="85403" cy="178126"/>
        </p:xfrm>
        <a:graphic>
          <a:graphicData uri="http://schemas.openxmlformats.org/drawingml/2006/table">
            <a:tbl>
              <a:tblPr>
                <a:tableStyleId>{B301B821-A1FF-4177-AEE7-76D212191A09}</a:tableStyleId>
              </a:tblPr>
              <a:tblGrid>
                <a:gridCol w="85403">
                  <a:extLst>
                    <a:ext uri="{9D8B030D-6E8A-4147-A177-3AD203B41FA5}">
                      <a16:colId xmlns:a16="http://schemas.microsoft.com/office/drawing/2014/main" val="4250806003"/>
                    </a:ext>
                  </a:extLst>
                </a:gridCol>
              </a:tblGrid>
              <a:tr h="89063">
                <a:tc>
                  <a:txBody>
                    <a:bodyPr/>
                    <a:lstStyle/>
                    <a:p>
                      <a:endParaRPr lang="zh-CN" altLang="en-US" sz="400" dirty="0">
                        <a:solidFill>
                          <a:schemeClr val="accent1"/>
                        </a:solidFill>
                      </a:endParaRPr>
                    </a:p>
                  </a:txBody>
                  <a:tcPr marL="0" marR="0" marT="0" marB="0"/>
                </a:tc>
                <a:extLst>
                  <a:ext uri="{0D108BD9-81ED-4DB2-BD59-A6C34878D82A}">
                    <a16:rowId xmlns:a16="http://schemas.microsoft.com/office/drawing/2014/main" val="2771435240"/>
                  </a:ext>
                </a:extLst>
              </a:tr>
              <a:tr h="89063">
                <a:tc>
                  <a:txBody>
                    <a:bodyPr/>
                    <a:lstStyle/>
                    <a:p>
                      <a:endParaRPr lang="zh-CN" altLang="en-US" sz="400" dirty="0">
                        <a:solidFill>
                          <a:schemeClr val="accent1"/>
                        </a:solidFill>
                      </a:endParaRPr>
                    </a:p>
                  </a:txBody>
                  <a:tcPr marL="0" marR="0" marT="0" marB="0"/>
                </a:tc>
                <a:extLst>
                  <a:ext uri="{0D108BD9-81ED-4DB2-BD59-A6C34878D82A}">
                    <a16:rowId xmlns:a16="http://schemas.microsoft.com/office/drawing/2014/main" val="4258946324"/>
                  </a:ext>
                </a:extLst>
              </a:tr>
            </a:tbl>
          </a:graphicData>
        </a:graphic>
      </p:graphicFrame>
      <p:sp>
        <p:nvSpPr>
          <p:cNvPr id="26" name="TextBox 5">
            <a:extLst>
              <a:ext uri="{FF2B5EF4-FFF2-40B4-BE49-F238E27FC236}">
                <a16:creationId xmlns:a16="http://schemas.microsoft.com/office/drawing/2014/main" id="{C623D406-2B83-4B98-B566-9B58314BB84C}"/>
              </a:ext>
            </a:extLst>
          </p:cNvPr>
          <p:cNvSpPr txBox="1"/>
          <p:nvPr/>
        </p:nvSpPr>
        <p:spPr>
          <a:xfrm>
            <a:off x="2846213" y="3501008"/>
            <a:ext cx="428322" cy="369332"/>
          </a:xfrm>
          <a:prstGeom prst="rect">
            <a:avLst/>
          </a:prstGeom>
          <a:noFill/>
        </p:spPr>
        <p:txBody>
          <a:bodyPr wrap="none" rtlCol="0">
            <a:spAutoFit/>
          </a:bodyPr>
          <a:lstStyle/>
          <a:p>
            <a:r>
              <a:rPr lang="en-US" altLang="zh-CN" dirty="0"/>
              <a:t>40</a:t>
            </a:r>
            <a:endParaRPr lang="zh-CN" altLang="en-US" dirty="0"/>
          </a:p>
        </p:txBody>
      </p:sp>
      <p:sp>
        <p:nvSpPr>
          <p:cNvPr id="27" name="TextBox 6">
            <a:extLst>
              <a:ext uri="{FF2B5EF4-FFF2-40B4-BE49-F238E27FC236}">
                <a16:creationId xmlns:a16="http://schemas.microsoft.com/office/drawing/2014/main" id="{5EA19AE9-2C55-47EF-BAFB-9933C448034A}"/>
              </a:ext>
            </a:extLst>
          </p:cNvPr>
          <p:cNvSpPr txBox="1"/>
          <p:nvPr/>
        </p:nvSpPr>
        <p:spPr>
          <a:xfrm>
            <a:off x="2477901" y="3212976"/>
            <a:ext cx="396044" cy="923330"/>
          </a:xfrm>
          <a:prstGeom prst="rect">
            <a:avLst/>
          </a:prstGeom>
          <a:noFill/>
        </p:spPr>
        <p:txBody>
          <a:bodyPr wrap="square" rtlCol="0">
            <a:spAutoFit/>
          </a:bodyPr>
          <a:lstStyle/>
          <a:p>
            <a:r>
              <a:rPr lang="zh-CN" altLang="en-US" dirty="0"/>
              <a:t>频</a:t>
            </a:r>
            <a:endParaRPr lang="en-US" altLang="zh-CN" dirty="0"/>
          </a:p>
          <a:p>
            <a:r>
              <a:rPr lang="zh-CN" altLang="en-US" dirty="0"/>
              <a:t>率</a:t>
            </a:r>
            <a:endParaRPr lang="en-US" altLang="zh-CN" dirty="0"/>
          </a:p>
          <a:p>
            <a:r>
              <a:rPr lang="zh-CN" altLang="en-US" dirty="0"/>
              <a:t>轴</a:t>
            </a:r>
          </a:p>
        </p:txBody>
      </p:sp>
      <p:cxnSp>
        <p:nvCxnSpPr>
          <p:cNvPr id="28" name="直接箭头连接符 27">
            <a:extLst>
              <a:ext uri="{FF2B5EF4-FFF2-40B4-BE49-F238E27FC236}">
                <a16:creationId xmlns:a16="http://schemas.microsoft.com/office/drawing/2014/main" id="{664402B1-019C-46C3-9B49-50C58D1AD16E}"/>
              </a:ext>
            </a:extLst>
          </p:cNvPr>
          <p:cNvCxnSpPr>
            <a:cxnSpLocks/>
          </p:cNvCxnSpPr>
          <p:nvPr/>
        </p:nvCxnSpPr>
        <p:spPr>
          <a:xfrm>
            <a:off x="3719736" y="5229201"/>
            <a:ext cx="4896544" cy="927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78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个</a:t>
            </a:r>
            <a:r>
              <a:rPr lang="en-US" altLang="zh-CN" dirty="0"/>
              <a:t>filter</a:t>
            </a:r>
            <a:r>
              <a:rPr lang="zh-CN" altLang="en-US" dirty="0"/>
              <a:t>输出</a:t>
            </a:r>
          </a:p>
        </p:txBody>
      </p:sp>
      <p:sp>
        <p:nvSpPr>
          <p:cNvPr id="16" name="左大括号 15">
            <a:extLst>
              <a:ext uri="{FF2B5EF4-FFF2-40B4-BE49-F238E27FC236}">
                <a16:creationId xmlns:a16="http://schemas.microsoft.com/office/drawing/2014/main" id="{DA3DDA4B-E5D2-459F-9D6C-15B0564D3E07}"/>
              </a:ext>
            </a:extLst>
          </p:cNvPr>
          <p:cNvSpPr/>
          <p:nvPr/>
        </p:nvSpPr>
        <p:spPr>
          <a:xfrm>
            <a:off x="3251684" y="1930404"/>
            <a:ext cx="324036" cy="352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C6115CA6-DCAC-4336-8375-C7CBC21FCDC9}"/>
              </a:ext>
            </a:extLst>
          </p:cNvPr>
          <p:cNvSpPr/>
          <p:nvPr/>
        </p:nvSpPr>
        <p:spPr>
          <a:xfrm rot="16200000">
            <a:off x="3646334" y="5416542"/>
            <a:ext cx="157163" cy="277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9">
            <a:extLst>
              <a:ext uri="{FF2B5EF4-FFF2-40B4-BE49-F238E27FC236}">
                <a16:creationId xmlns:a16="http://schemas.microsoft.com/office/drawing/2014/main" id="{CB650DCD-F492-418C-BFE0-AB78D4D13883}"/>
              </a:ext>
            </a:extLst>
          </p:cNvPr>
          <p:cNvSpPr txBox="1"/>
          <p:nvPr/>
        </p:nvSpPr>
        <p:spPr>
          <a:xfrm>
            <a:off x="3446866" y="5651956"/>
            <a:ext cx="1851790" cy="369332"/>
          </a:xfrm>
          <a:prstGeom prst="rect">
            <a:avLst/>
          </a:prstGeom>
          <a:noFill/>
        </p:spPr>
        <p:txBody>
          <a:bodyPr wrap="none" rtlCol="0">
            <a:spAutoFit/>
          </a:bodyPr>
          <a:lstStyle/>
          <a:p>
            <a:r>
              <a:rPr lang="zh-CN" altLang="en-US" dirty="0"/>
              <a:t>时间轴</a:t>
            </a:r>
            <a:r>
              <a:rPr lang="en-US" altLang="zh-CN" dirty="0"/>
              <a:t>(</a:t>
            </a:r>
            <a:r>
              <a:rPr lang="zh-CN" altLang="en-US" dirty="0"/>
              <a:t>帧数</a:t>
            </a:r>
            <a:r>
              <a:rPr lang="en-US" altLang="zh-CN" dirty="0"/>
              <a:t>)</a:t>
            </a:r>
            <a:r>
              <a:rPr lang="zh-CN" altLang="en-US" dirty="0"/>
              <a:t>：</a:t>
            </a:r>
            <a:r>
              <a:rPr lang="en-US" altLang="zh-CN" dirty="0"/>
              <a:t>3</a:t>
            </a:r>
            <a:endParaRPr lang="zh-CN" altLang="en-US" dirty="0"/>
          </a:p>
        </p:txBody>
      </p:sp>
      <p:sp>
        <p:nvSpPr>
          <p:cNvPr id="21" name="TextBox 10">
            <a:extLst>
              <a:ext uri="{FF2B5EF4-FFF2-40B4-BE49-F238E27FC236}">
                <a16:creationId xmlns:a16="http://schemas.microsoft.com/office/drawing/2014/main" id="{37C9A71A-415B-42C4-933C-54CE2538A50F}"/>
              </a:ext>
            </a:extLst>
          </p:cNvPr>
          <p:cNvSpPr txBox="1"/>
          <p:nvPr/>
        </p:nvSpPr>
        <p:spPr>
          <a:xfrm>
            <a:off x="2207569" y="1894400"/>
            <a:ext cx="1236236" cy="369332"/>
          </a:xfrm>
          <a:prstGeom prst="rect">
            <a:avLst/>
          </a:prstGeom>
          <a:noFill/>
        </p:spPr>
        <p:txBody>
          <a:bodyPr wrap="none" rtlCol="0">
            <a:spAutoFit/>
          </a:bodyPr>
          <a:lstStyle/>
          <a:p>
            <a:r>
              <a:rPr lang="en-US" altLang="zh-CN" dirty="0" err="1"/>
              <a:t>FBank</a:t>
            </a:r>
            <a:r>
              <a:rPr lang="zh-CN" altLang="en-US" dirty="0"/>
              <a:t>特征</a:t>
            </a:r>
          </a:p>
        </p:txBody>
      </p:sp>
      <p:graphicFrame>
        <p:nvGraphicFramePr>
          <p:cNvPr id="22" name="表格 21">
            <a:extLst>
              <a:ext uri="{FF2B5EF4-FFF2-40B4-BE49-F238E27FC236}">
                <a16:creationId xmlns:a16="http://schemas.microsoft.com/office/drawing/2014/main" id="{5BC72D04-7E85-49D7-9EC9-095635C50E43}"/>
              </a:ext>
            </a:extLst>
          </p:cNvPr>
          <p:cNvGraphicFramePr>
            <a:graphicFrameLocks noGrp="1"/>
          </p:cNvGraphicFramePr>
          <p:nvPr/>
        </p:nvGraphicFramePr>
        <p:xfrm>
          <a:off x="3586076" y="1930404"/>
          <a:ext cx="4104450" cy="3528400"/>
        </p:xfrm>
        <a:graphic>
          <a:graphicData uri="http://schemas.openxmlformats.org/drawingml/2006/table">
            <a:tbl>
              <a:tblPr>
                <a:tableStyleId>{D7AC3CCA-C797-4891-BE02-D94E43425B78}</a:tableStyleId>
              </a:tblPr>
              <a:tblGrid>
                <a:gridCol w="91210">
                  <a:extLst>
                    <a:ext uri="{9D8B030D-6E8A-4147-A177-3AD203B41FA5}">
                      <a16:colId xmlns:a16="http://schemas.microsoft.com/office/drawing/2014/main" val="20000"/>
                    </a:ext>
                  </a:extLst>
                </a:gridCol>
                <a:gridCol w="91210">
                  <a:extLst>
                    <a:ext uri="{9D8B030D-6E8A-4147-A177-3AD203B41FA5}">
                      <a16:colId xmlns:a16="http://schemas.microsoft.com/office/drawing/2014/main" val="20001"/>
                    </a:ext>
                  </a:extLst>
                </a:gridCol>
                <a:gridCol w="91210">
                  <a:extLst>
                    <a:ext uri="{9D8B030D-6E8A-4147-A177-3AD203B41FA5}">
                      <a16:colId xmlns:a16="http://schemas.microsoft.com/office/drawing/2014/main" val="20002"/>
                    </a:ext>
                  </a:extLst>
                </a:gridCol>
                <a:gridCol w="91210">
                  <a:extLst>
                    <a:ext uri="{9D8B030D-6E8A-4147-A177-3AD203B41FA5}">
                      <a16:colId xmlns:a16="http://schemas.microsoft.com/office/drawing/2014/main" val="20003"/>
                    </a:ext>
                  </a:extLst>
                </a:gridCol>
                <a:gridCol w="91210">
                  <a:extLst>
                    <a:ext uri="{9D8B030D-6E8A-4147-A177-3AD203B41FA5}">
                      <a16:colId xmlns:a16="http://schemas.microsoft.com/office/drawing/2014/main" val="20004"/>
                    </a:ext>
                  </a:extLst>
                </a:gridCol>
                <a:gridCol w="91210">
                  <a:extLst>
                    <a:ext uri="{9D8B030D-6E8A-4147-A177-3AD203B41FA5}">
                      <a16:colId xmlns:a16="http://schemas.microsoft.com/office/drawing/2014/main" val="20005"/>
                    </a:ext>
                  </a:extLst>
                </a:gridCol>
                <a:gridCol w="91210">
                  <a:extLst>
                    <a:ext uri="{9D8B030D-6E8A-4147-A177-3AD203B41FA5}">
                      <a16:colId xmlns:a16="http://schemas.microsoft.com/office/drawing/2014/main" val="20006"/>
                    </a:ext>
                  </a:extLst>
                </a:gridCol>
                <a:gridCol w="91210">
                  <a:extLst>
                    <a:ext uri="{9D8B030D-6E8A-4147-A177-3AD203B41FA5}">
                      <a16:colId xmlns:a16="http://schemas.microsoft.com/office/drawing/2014/main" val="20007"/>
                    </a:ext>
                  </a:extLst>
                </a:gridCol>
                <a:gridCol w="91210">
                  <a:extLst>
                    <a:ext uri="{9D8B030D-6E8A-4147-A177-3AD203B41FA5}">
                      <a16:colId xmlns:a16="http://schemas.microsoft.com/office/drawing/2014/main" val="20008"/>
                    </a:ext>
                  </a:extLst>
                </a:gridCol>
                <a:gridCol w="91210">
                  <a:extLst>
                    <a:ext uri="{9D8B030D-6E8A-4147-A177-3AD203B41FA5}">
                      <a16:colId xmlns:a16="http://schemas.microsoft.com/office/drawing/2014/main" val="20009"/>
                    </a:ext>
                  </a:extLst>
                </a:gridCol>
                <a:gridCol w="91210">
                  <a:extLst>
                    <a:ext uri="{9D8B030D-6E8A-4147-A177-3AD203B41FA5}">
                      <a16:colId xmlns:a16="http://schemas.microsoft.com/office/drawing/2014/main" val="20010"/>
                    </a:ext>
                  </a:extLst>
                </a:gridCol>
                <a:gridCol w="91210">
                  <a:extLst>
                    <a:ext uri="{9D8B030D-6E8A-4147-A177-3AD203B41FA5}">
                      <a16:colId xmlns:a16="http://schemas.microsoft.com/office/drawing/2014/main" val="20011"/>
                    </a:ext>
                  </a:extLst>
                </a:gridCol>
                <a:gridCol w="91210">
                  <a:extLst>
                    <a:ext uri="{9D8B030D-6E8A-4147-A177-3AD203B41FA5}">
                      <a16:colId xmlns:a16="http://schemas.microsoft.com/office/drawing/2014/main" val="20012"/>
                    </a:ext>
                  </a:extLst>
                </a:gridCol>
                <a:gridCol w="91210">
                  <a:extLst>
                    <a:ext uri="{9D8B030D-6E8A-4147-A177-3AD203B41FA5}">
                      <a16:colId xmlns:a16="http://schemas.microsoft.com/office/drawing/2014/main" val="20013"/>
                    </a:ext>
                  </a:extLst>
                </a:gridCol>
                <a:gridCol w="91210">
                  <a:extLst>
                    <a:ext uri="{9D8B030D-6E8A-4147-A177-3AD203B41FA5}">
                      <a16:colId xmlns:a16="http://schemas.microsoft.com/office/drawing/2014/main" val="20014"/>
                    </a:ext>
                  </a:extLst>
                </a:gridCol>
                <a:gridCol w="91210">
                  <a:extLst>
                    <a:ext uri="{9D8B030D-6E8A-4147-A177-3AD203B41FA5}">
                      <a16:colId xmlns:a16="http://schemas.microsoft.com/office/drawing/2014/main" val="20015"/>
                    </a:ext>
                  </a:extLst>
                </a:gridCol>
                <a:gridCol w="91210">
                  <a:extLst>
                    <a:ext uri="{9D8B030D-6E8A-4147-A177-3AD203B41FA5}">
                      <a16:colId xmlns:a16="http://schemas.microsoft.com/office/drawing/2014/main" val="20016"/>
                    </a:ext>
                  </a:extLst>
                </a:gridCol>
                <a:gridCol w="91210">
                  <a:extLst>
                    <a:ext uri="{9D8B030D-6E8A-4147-A177-3AD203B41FA5}">
                      <a16:colId xmlns:a16="http://schemas.microsoft.com/office/drawing/2014/main" val="20017"/>
                    </a:ext>
                  </a:extLst>
                </a:gridCol>
                <a:gridCol w="91210">
                  <a:extLst>
                    <a:ext uri="{9D8B030D-6E8A-4147-A177-3AD203B41FA5}">
                      <a16:colId xmlns:a16="http://schemas.microsoft.com/office/drawing/2014/main" val="20018"/>
                    </a:ext>
                  </a:extLst>
                </a:gridCol>
                <a:gridCol w="91210">
                  <a:extLst>
                    <a:ext uri="{9D8B030D-6E8A-4147-A177-3AD203B41FA5}">
                      <a16:colId xmlns:a16="http://schemas.microsoft.com/office/drawing/2014/main" val="20019"/>
                    </a:ext>
                  </a:extLst>
                </a:gridCol>
                <a:gridCol w="91210">
                  <a:extLst>
                    <a:ext uri="{9D8B030D-6E8A-4147-A177-3AD203B41FA5}">
                      <a16:colId xmlns:a16="http://schemas.microsoft.com/office/drawing/2014/main" val="20020"/>
                    </a:ext>
                  </a:extLst>
                </a:gridCol>
                <a:gridCol w="91210">
                  <a:extLst>
                    <a:ext uri="{9D8B030D-6E8A-4147-A177-3AD203B41FA5}">
                      <a16:colId xmlns:a16="http://schemas.microsoft.com/office/drawing/2014/main" val="20021"/>
                    </a:ext>
                  </a:extLst>
                </a:gridCol>
                <a:gridCol w="91210">
                  <a:extLst>
                    <a:ext uri="{9D8B030D-6E8A-4147-A177-3AD203B41FA5}">
                      <a16:colId xmlns:a16="http://schemas.microsoft.com/office/drawing/2014/main" val="20022"/>
                    </a:ext>
                  </a:extLst>
                </a:gridCol>
                <a:gridCol w="91210">
                  <a:extLst>
                    <a:ext uri="{9D8B030D-6E8A-4147-A177-3AD203B41FA5}">
                      <a16:colId xmlns:a16="http://schemas.microsoft.com/office/drawing/2014/main" val="20023"/>
                    </a:ext>
                  </a:extLst>
                </a:gridCol>
                <a:gridCol w="91210">
                  <a:extLst>
                    <a:ext uri="{9D8B030D-6E8A-4147-A177-3AD203B41FA5}">
                      <a16:colId xmlns:a16="http://schemas.microsoft.com/office/drawing/2014/main" val="20024"/>
                    </a:ext>
                  </a:extLst>
                </a:gridCol>
                <a:gridCol w="91210">
                  <a:extLst>
                    <a:ext uri="{9D8B030D-6E8A-4147-A177-3AD203B41FA5}">
                      <a16:colId xmlns:a16="http://schemas.microsoft.com/office/drawing/2014/main" val="20025"/>
                    </a:ext>
                  </a:extLst>
                </a:gridCol>
                <a:gridCol w="91210">
                  <a:extLst>
                    <a:ext uri="{9D8B030D-6E8A-4147-A177-3AD203B41FA5}">
                      <a16:colId xmlns:a16="http://schemas.microsoft.com/office/drawing/2014/main" val="20026"/>
                    </a:ext>
                  </a:extLst>
                </a:gridCol>
                <a:gridCol w="91210">
                  <a:extLst>
                    <a:ext uri="{9D8B030D-6E8A-4147-A177-3AD203B41FA5}">
                      <a16:colId xmlns:a16="http://schemas.microsoft.com/office/drawing/2014/main" val="20027"/>
                    </a:ext>
                  </a:extLst>
                </a:gridCol>
                <a:gridCol w="91210">
                  <a:extLst>
                    <a:ext uri="{9D8B030D-6E8A-4147-A177-3AD203B41FA5}">
                      <a16:colId xmlns:a16="http://schemas.microsoft.com/office/drawing/2014/main" val="20028"/>
                    </a:ext>
                  </a:extLst>
                </a:gridCol>
                <a:gridCol w="91210">
                  <a:extLst>
                    <a:ext uri="{9D8B030D-6E8A-4147-A177-3AD203B41FA5}">
                      <a16:colId xmlns:a16="http://schemas.microsoft.com/office/drawing/2014/main" val="20029"/>
                    </a:ext>
                  </a:extLst>
                </a:gridCol>
                <a:gridCol w="91210">
                  <a:extLst>
                    <a:ext uri="{9D8B030D-6E8A-4147-A177-3AD203B41FA5}">
                      <a16:colId xmlns:a16="http://schemas.microsoft.com/office/drawing/2014/main" val="20030"/>
                    </a:ext>
                  </a:extLst>
                </a:gridCol>
                <a:gridCol w="91210">
                  <a:extLst>
                    <a:ext uri="{9D8B030D-6E8A-4147-A177-3AD203B41FA5}">
                      <a16:colId xmlns:a16="http://schemas.microsoft.com/office/drawing/2014/main" val="20031"/>
                    </a:ext>
                  </a:extLst>
                </a:gridCol>
                <a:gridCol w="91210">
                  <a:extLst>
                    <a:ext uri="{9D8B030D-6E8A-4147-A177-3AD203B41FA5}">
                      <a16:colId xmlns:a16="http://schemas.microsoft.com/office/drawing/2014/main" val="20032"/>
                    </a:ext>
                  </a:extLst>
                </a:gridCol>
                <a:gridCol w="91210">
                  <a:extLst>
                    <a:ext uri="{9D8B030D-6E8A-4147-A177-3AD203B41FA5}">
                      <a16:colId xmlns:a16="http://schemas.microsoft.com/office/drawing/2014/main" val="20033"/>
                    </a:ext>
                  </a:extLst>
                </a:gridCol>
                <a:gridCol w="91210">
                  <a:extLst>
                    <a:ext uri="{9D8B030D-6E8A-4147-A177-3AD203B41FA5}">
                      <a16:colId xmlns:a16="http://schemas.microsoft.com/office/drawing/2014/main" val="20034"/>
                    </a:ext>
                  </a:extLst>
                </a:gridCol>
                <a:gridCol w="91210">
                  <a:extLst>
                    <a:ext uri="{9D8B030D-6E8A-4147-A177-3AD203B41FA5}">
                      <a16:colId xmlns:a16="http://schemas.microsoft.com/office/drawing/2014/main" val="20035"/>
                    </a:ext>
                  </a:extLst>
                </a:gridCol>
                <a:gridCol w="91210">
                  <a:extLst>
                    <a:ext uri="{9D8B030D-6E8A-4147-A177-3AD203B41FA5}">
                      <a16:colId xmlns:a16="http://schemas.microsoft.com/office/drawing/2014/main" val="20036"/>
                    </a:ext>
                  </a:extLst>
                </a:gridCol>
                <a:gridCol w="91210">
                  <a:extLst>
                    <a:ext uri="{9D8B030D-6E8A-4147-A177-3AD203B41FA5}">
                      <a16:colId xmlns:a16="http://schemas.microsoft.com/office/drawing/2014/main" val="20037"/>
                    </a:ext>
                  </a:extLst>
                </a:gridCol>
                <a:gridCol w="91210">
                  <a:extLst>
                    <a:ext uri="{9D8B030D-6E8A-4147-A177-3AD203B41FA5}">
                      <a16:colId xmlns:a16="http://schemas.microsoft.com/office/drawing/2014/main" val="20038"/>
                    </a:ext>
                  </a:extLst>
                </a:gridCol>
                <a:gridCol w="91210">
                  <a:extLst>
                    <a:ext uri="{9D8B030D-6E8A-4147-A177-3AD203B41FA5}">
                      <a16:colId xmlns:a16="http://schemas.microsoft.com/office/drawing/2014/main" val="20039"/>
                    </a:ext>
                  </a:extLst>
                </a:gridCol>
                <a:gridCol w="91210">
                  <a:extLst>
                    <a:ext uri="{9D8B030D-6E8A-4147-A177-3AD203B41FA5}">
                      <a16:colId xmlns:a16="http://schemas.microsoft.com/office/drawing/2014/main" val="20040"/>
                    </a:ext>
                  </a:extLst>
                </a:gridCol>
                <a:gridCol w="91210">
                  <a:extLst>
                    <a:ext uri="{9D8B030D-6E8A-4147-A177-3AD203B41FA5}">
                      <a16:colId xmlns:a16="http://schemas.microsoft.com/office/drawing/2014/main" val="20041"/>
                    </a:ext>
                  </a:extLst>
                </a:gridCol>
                <a:gridCol w="91210">
                  <a:extLst>
                    <a:ext uri="{9D8B030D-6E8A-4147-A177-3AD203B41FA5}">
                      <a16:colId xmlns:a16="http://schemas.microsoft.com/office/drawing/2014/main" val="20042"/>
                    </a:ext>
                  </a:extLst>
                </a:gridCol>
                <a:gridCol w="91210">
                  <a:extLst>
                    <a:ext uri="{9D8B030D-6E8A-4147-A177-3AD203B41FA5}">
                      <a16:colId xmlns:a16="http://schemas.microsoft.com/office/drawing/2014/main" val="20043"/>
                    </a:ext>
                  </a:extLst>
                </a:gridCol>
                <a:gridCol w="91210">
                  <a:extLst>
                    <a:ext uri="{9D8B030D-6E8A-4147-A177-3AD203B41FA5}">
                      <a16:colId xmlns:a16="http://schemas.microsoft.com/office/drawing/2014/main" val="20044"/>
                    </a:ext>
                  </a:extLst>
                </a:gridCol>
              </a:tblGrid>
              <a:tr h="88210">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0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1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29"/>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0"/>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1"/>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2"/>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3"/>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4"/>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5"/>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6"/>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7"/>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extLst>
                  <a:ext uri="{0D108BD9-81ED-4DB2-BD59-A6C34878D82A}">
                    <a16:rowId xmlns:a16="http://schemas.microsoft.com/office/drawing/2014/main" val="10038"/>
                  </a:ext>
                </a:extLst>
              </a:tr>
              <a:tr h="88210">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a:p>
                  </a:txBody>
                  <a:tcPr marL="0" marR="0" marT="0" marB="0">
                    <a:solidFill>
                      <a:schemeClr val="bg2"/>
                    </a:solidFill>
                  </a:tcPr>
                </a:tc>
                <a:tc>
                  <a:txBody>
                    <a:bodyPr/>
                    <a:lstStyle/>
                    <a:p>
                      <a:endParaRPr lang="zh-CN" altLang="en-US" sz="400" dirty="0"/>
                    </a:p>
                  </a:txBody>
                  <a:tcPr marL="0" marR="0" marT="0" marB="0">
                    <a:solidFill>
                      <a:schemeClr val="bg2"/>
                    </a:solidFill>
                  </a:tcPr>
                </a:tc>
                <a:extLst>
                  <a:ext uri="{0D108BD9-81ED-4DB2-BD59-A6C34878D82A}">
                    <a16:rowId xmlns:a16="http://schemas.microsoft.com/office/drawing/2014/main" val="10039"/>
                  </a:ext>
                </a:extLst>
              </a:tr>
            </a:tbl>
          </a:graphicData>
        </a:graphic>
      </p:graphicFrame>
      <p:graphicFrame>
        <p:nvGraphicFramePr>
          <p:cNvPr id="23" name="表格 22">
            <a:extLst>
              <a:ext uri="{FF2B5EF4-FFF2-40B4-BE49-F238E27FC236}">
                <a16:creationId xmlns:a16="http://schemas.microsoft.com/office/drawing/2014/main" id="{9BA80B8F-2062-4C51-9213-305242FA8A1F}"/>
              </a:ext>
            </a:extLst>
          </p:cNvPr>
          <p:cNvGraphicFramePr>
            <a:graphicFrameLocks noGrp="1"/>
          </p:cNvGraphicFramePr>
          <p:nvPr/>
        </p:nvGraphicFramePr>
        <p:xfrm>
          <a:off x="3575721" y="1914902"/>
          <a:ext cx="288033" cy="274320"/>
        </p:xfrm>
        <a:graphic>
          <a:graphicData uri="http://schemas.openxmlformats.org/drawingml/2006/table">
            <a:tbl>
              <a:tblPr>
                <a:tableStyleId>{5C22544A-7EE6-4342-B048-85BDC9FD1C3A}</a:tableStyleId>
              </a:tblPr>
              <a:tblGrid>
                <a:gridCol w="96011">
                  <a:extLst>
                    <a:ext uri="{9D8B030D-6E8A-4147-A177-3AD203B41FA5}">
                      <a16:colId xmlns:a16="http://schemas.microsoft.com/office/drawing/2014/main" val="4068836842"/>
                    </a:ext>
                  </a:extLst>
                </a:gridCol>
                <a:gridCol w="96011">
                  <a:extLst>
                    <a:ext uri="{9D8B030D-6E8A-4147-A177-3AD203B41FA5}">
                      <a16:colId xmlns:a16="http://schemas.microsoft.com/office/drawing/2014/main" val="2529401698"/>
                    </a:ext>
                  </a:extLst>
                </a:gridCol>
                <a:gridCol w="96011">
                  <a:extLst>
                    <a:ext uri="{9D8B030D-6E8A-4147-A177-3AD203B41FA5}">
                      <a16:colId xmlns:a16="http://schemas.microsoft.com/office/drawing/2014/main" val="3897564635"/>
                    </a:ext>
                  </a:extLst>
                </a:gridCol>
              </a:tblGrid>
              <a:tr h="76535">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1780416783"/>
                  </a:ext>
                </a:extLst>
              </a:tr>
              <a:tr h="76535">
                <a:tc>
                  <a:txBody>
                    <a:bodyPr/>
                    <a:lstStyle/>
                    <a:p>
                      <a:endParaRPr lang="zh-CN" altLang="en-US" sz="600"/>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extLst>
                  <a:ext uri="{0D108BD9-81ED-4DB2-BD59-A6C34878D82A}">
                    <a16:rowId xmlns:a16="http://schemas.microsoft.com/office/drawing/2014/main" val="976584616"/>
                  </a:ext>
                </a:extLst>
              </a:tr>
              <a:tr h="76535">
                <a:tc>
                  <a:txBody>
                    <a:bodyPr/>
                    <a:lstStyle/>
                    <a:p>
                      <a:endParaRPr lang="zh-CN" altLang="en-US" sz="600"/>
                    </a:p>
                  </a:txBody>
                  <a:tcPr marL="0" marR="0" marT="0" marB="0">
                    <a:solidFill>
                      <a:srgbClr val="C00000"/>
                    </a:solidFill>
                  </a:tcPr>
                </a:tc>
                <a:tc>
                  <a:txBody>
                    <a:bodyPr/>
                    <a:lstStyle/>
                    <a:p>
                      <a:endParaRPr lang="zh-CN" altLang="en-US" sz="60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sp>
        <p:nvSpPr>
          <p:cNvPr id="9" name="文本框 8">
            <a:extLst>
              <a:ext uri="{FF2B5EF4-FFF2-40B4-BE49-F238E27FC236}">
                <a16:creationId xmlns:a16="http://schemas.microsoft.com/office/drawing/2014/main" id="{AA5CF69F-9F29-4C60-A4BC-A1388500A144}"/>
              </a:ext>
            </a:extLst>
          </p:cNvPr>
          <p:cNvSpPr txBox="1"/>
          <p:nvPr/>
        </p:nvSpPr>
        <p:spPr>
          <a:xfrm>
            <a:off x="2351584" y="6039283"/>
            <a:ext cx="7344816" cy="646331"/>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t>单个</a:t>
            </a:r>
            <a:r>
              <a:rPr lang="en-US" altLang="zh-CN" dirty="0"/>
              <a:t>filter: 3*3</a:t>
            </a:r>
          </a:p>
          <a:p>
            <a:pPr marL="285750" indent="-285750" algn="just">
              <a:buFont typeface="Arial" panose="020B0604020202020204" pitchFamily="34" charset="0"/>
              <a:buChar char="•"/>
            </a:pPr>
            <a:r>
              <a:rPr lang="zh-CN" altLang="en-US" dirty="0"/>
              <a:t>频率轴步进为</a:t>
            </a:r>
            <a:r>
              <a:rPr lang="en-US" altLang="zh-CN" dirty="0"/>
              <a:t>1</a:t>
            </a:r>
            <a:r>
              <a:rPr lang="zh-CN" altLang="en-US" dirty="0"/>
              <a:t>，特征维度</a:t>
            </a:r>
            <a:r>
              <a:rPr lang="en-US" altLang="zh-CN" dirty="0"/>
              <a:t>40</a:t>
            </a:r>
            <a:r>
              <a:rPr lang="zh-CN" altLang="en-US" dirty="0"/>
              <a:t>，则</a:t>
            </a:r>
            <a:r>
              <a:rPr lang="en-US" altLang="zh-CN" dirty="0"/>
              <a:t>filter</a:t>
            </a:r>
            <a:r>
              <a:rPr lang="zh-CN" altLang="en-US" dirty="0"/>
              <a:t>输出节点</a:t>
            </a:r>
            <a:r>
              <a:rPr lang="zh-CN" altLang="en-US" dirty="0">
                <a:sym typeface="Wingdings" panose="05000000000000000000" pitchFamily="2" charset="2"/>
              </a:rPr>
              <a:t>：</a:t>
            </a:r>
            <a:r>
              <a:rPr lang="en-US" altLang="zh-CN" dirty="0"/>
              <a:t>(40-3)/1+1=38</a:t>
            </a:r>
            <a:endParaRPr lang="zh-CN" altLang="en-US" dirty="0"/>
          </a:p>
        </p:txBody>
      </p:sp>
      <p:cxnSp>
        <p:nvCxnSpPr>
          <p:cNvPr id="7" name="直接箭头连接符 6">
            <a:extLst>
              <a:ext uri="{FF2B5EF4-FFF2-40B4-BE49-F238E27FC236}">
                <a16:creationId xmlns:a16="http://schemas.microsoft.com/office/drawing/2014/main" id="{098C86FF-CC49-4F1C-B682-28728F2C1C40}"/>
              </a:ext>
            </a:extLst>
          </p:cNvPr>
          <p:cNvCxnSpPr>
            <a:cxnSpLocks/>
          </p:cNvCxnSpPr>
          <p:nvPr/>
        </p:nvCxnSpPr>
        <p:spPr>
          <a:xfrm>
            <a:off x="3701333" y="2052062"/>
            <a:ext cx="4957648" cy="891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右大括号 9">
            <a:extLst>
              <a:ext uri="{FF2B5EF4-FFF2-40B4-BE49-F238E27FC236}">
                <a16:creationId xmlns:a16="http://schemas.microsoft.com/office/drawing/2014/main" id="{9819F58C-D07C-4D04-8148-8AB1BBAC48F0}"/>
              </a:ext>
            </a:extLst>
          </p:cNvPr>
          <p:cNvSpPr/>
          <p:nvPr/>
        </p:nvSpPr>
        <p:spPr>
          <a:xfrm>
            <a:off x="8701684" y="2091897"/>
            <a:ext cx="453126" cy="33843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5">
            <a:extLst>
              <a:ext uri="{FF2B5EF4-FFF2-40B4-BE49-F238E27FC236}">
                <a16:creationId xmlns:a16="http://schemas.microsoft.com/office/drawing/2014/main" id="{ED6FADC7-4CA5-4CC8-A97D-DA26B306A80A}"/>
              </a:ext>
            </a:extLst>
          </p:cNvPr>
          <p:cNvSpPr txBox="1"/>
          <p:nvPr/>
        </p:nvSpPr>
        <p:spPr>
          <a:xfrm>
            <a:off x="9096430" y="3601825"/>
            <a:ext cx="671979" cy="369332"/>
          </a:xfrm>
          <a:prstGeom prst="rect">
            <a:avLst/>
          </a:prstGeom>
          <a:noFill/>
        </p:spPr>
        <p:txBody>
          <a:bodyPr wrap="none" rtlCol="0">
            <a:spAutoFit/>
          </a:bodyPr>
          <a:lstStyle/>
          <a:p>
            <a:r>
              <a:rPr lang="en-US" altLang="zh-CN" dirty="0"/>
              <a:t>38</a:t>
            </a:r>
            <a:r>
              <a:rPr lang="zh-CN" altLang="en-US" dirty="0"/>
              <a:t>维</a:t>
            </a:r>
          </a:p>
        </p:txBody>
      </p:sp>
      <p:sp>
        <p:nvSpPr>
          <p:cNvPr id="27" name="TextBox 5">
            <a:extLst>
              <a:ext uri="{FF2B5EF4-FFF2-40B4-BE49-F238E27FC236}">
                <a16:creationId xmlns:a16="http://schemas.microsoft.com/office/drawing/2014/main" id="{8E788161-371D-4B32-A26E-51B9740283F6}"/>
              </a:ext>
            </a:extLst>
          </p:cNvPr>
          <p:cNvSpPr txBox="1"/>
          <p:nvPr/>
        </p:nvSpPr>
        <p:spPr>
          <a:xfrm>
            <a:off x="2846213" y="3501008"/>
            <a:ext cx="428322" cy="369332"/>
          </a:xfrm>
          <a:prstGeom prst="rect">
            <a:avLst/>
          </a:prstGeom>
          <a:noFill/>
        </p:spPr>
        <p:txBody>
          <a:bodyPr wrap="none" rtlCol="0">
            <a:spAutoFit/>
          </a:bodyPr>
          <a:lstStyle/>
          <a:p>
            <a:r>
              <a:rPr lang="en-US" altLang="zh-CN" dirty="0"/>
              <a:t>40</a:t>
            </a:r>
            <a:endParaRPr lang="zh-CN" altLang="en-US" dirty="0"/>
          </a:p>
        </p:txBody>
      </p:sp>
      <p:sp>
        <p:nvSpPr>
          <p:cNvPr id="28" name="TextBox 6">
            <a:extLst>
              <a:ext uri="{FF2B5EF4-FFF2-40B4-BE49-F238E27FC236}">
                <a16:creationId xmlns:a16="http://schemas.microsoft.com/office/drawing/2014/main" id="{34E8BB29-B3EF-4575-BB45-70321448AA05}"/>
              </a:ext>
            </a:extLst>
          </p:cNvPr>
          <p:cNvSpPr txBox="1"/>
          <p:nvPr/>
        </p:nvSpPr>
        <p:spPr>
          <a:xfrm>
            <a:off x="2477901" y="3212976"/>
            <a:ext cx="396044" cy="923330"/>
          </a:xfrm>
          <a:prstGeom prst="rect">
            <a:avLst/>
          </a:prstGeom>
          <a:noFill/>
        </p:spPr>
        <p:txBody>
          <a:bodyPr wrap="square" rtlCol="0">
            <a:spAutoFit/>
          </a:bodyPr>
          <a:lstStyle/>
          <a:p>
            <a:r>
              <a:rPr lang="zh-CN" altLang="en-US" dirty="0"/>
              <a:t>频</a:t>
            </a:r>
            <a:endParaRPr lang="en-US" altLang="zh-CN" dirty="0"/>
          </a:p>
          <a:p>
            <a:r>
              <a:rPr lang="zh-CN" altLang="en-US" dirty="0"/>
              <a:t>率</a:t>
            </a:r>
            <a:endParaRPr lang="en-US" altLang="zh-CN" dirty="0"/>
          </a:p>
          <a:p>
            <a:r>
              <a:rPr lang="zh-CN" altLang="en-US" dirty="0"/>
              <a:t>轴</a:t>
            </a:r>
          </a:p>
        </p:txBody>
      </p:sp>
      <p:graphicFrame>
        <p:nvGraphicFramePr>
          <p:cNvPr id="12" name="表格 11">
            <a:extLst>
              <a:ext uri="{FF2B5EF4-FFF2-40B4-BE49-F238E27FC236}">
                <a16:creationId xmlns:a16="http://schemas.microsoft.com/office/drawing/2014/main" id="{354C3EEB-4CB3-401A-9857-F4F54B36EA96}"/>
              </a:ext>
            </a:extLst>
          </p:cNvPr>
          <p:cNvGraphicFramePr>
            <a:graphicFrameLocks noGrp="1"/>
          </p:cNvGraphicFramePr>
          <p:nvPr/>
        </p:nvGraphicFramePr>
        <p:xfrm>
          <a:off x="8616280" y="2091897"/>
          <a:ext cx="72008" cy="3387320"/>
        </p:xfrm>
        <a:graphic>
          <a:graphicData uri="http://schemas.openxmlformats.org/drawingml/2006/table">
            <a:tbl>
              <a:tblPr>
                <a:tableStyleId>{BC89EF96-8CEA-46FF-86C4-4CE0E7609802}</a:tableStyleId>
              </a:tblPr>
              <a:tblGrid>
                <a:gridCol w="72008">
                  <a:extLst>
                    <a:ext uri="{9D8B030D-6E8A-4147-A177-3AD203B41FA5}">
                      <a16:colId xmlns:a16="http://schemas.microsoft.com/office/drawing/2014/main" val="2240660062"/>
                    </a:ext>
                  </a:extLst>
                </a:gridCol>
              </a:tblGrid>
              <a:tr h="89140">
                <a:tc>
                  <a:txBody>
                    <a:bodyPr/>
                    <a:lstStyle/>
                    <a:p>
                      <a:endParaRPr lang="zh-CN" altLang="en-US" sz="400" dirty="0"/>
                    </a:p>
                  </a:txBody>
                  <a:tcPr marL="0" marR="0" marT="0" marB="0"/>
                </a:tc>
                <a:extLst>
                  <a:ext uri="{0D108BD9-81ED-4DB2-BD59-A6C34878D82A}">
                    <a16:rowId xmlns:a16="http://schemas.microsoft.com/office/drawing/2014/main" val="2479668927"/>
                  </a:ext>
                </a:extLst>
              </a:tr>
              <a:tr h="89140">
                <a:tc>
                  <a:txBody>
                    <a:bodyPr/>
                    <a:lstStyle/>
                    <a:p>
                      <a:endParaRPr lang="zh-CN" altLang="en-US" sz="400"/>
                    </a:p>
                  </a:txBody>
                  <a:tcPr marL="0" marR="0" marT="0" marB="0"/>
                </a:tc>
                <a:extLst>
                  <a:ext uri="{0D108BD9-81ED-4DB2-BD59-A6C34878D82A}">
                    <a16:rowId xmlns:a16="http://schemas.microsoft.com/office/drawing/2014/main" val="1867770240"/>
                  </a:ext>
                </a:extLst>
              </a:tr>
              <a:tr h="89140">
                <a:tc>
                  <a:txBody>
                    <a:bodyPr/>
                    <a:lstStyle/>
                    <a:p>
                      <a:endParaRPr lang="zh-CN" altLang="en-US" sz="400"/>
                    </a:p>
                  </a:txBody>
                  <a:tcPr marL="0" marR="0" marT="0" marB="0"/>
                </a:tc>
                <a:extLst>
                  <a:ext uri="{0D108BD9-81ED-4DB2-BD59-A6C34878D82A}">
                    <a16:rowId xmlns:a16="http://schemas.microsoft.com/office/drawing/2014/main" val="2355819843"/>
                  </a:ext>
                </a:extLst>
              </a:tr>
              <a:tr h="89140">
                <a:tc>
                  <a:txBody>
                    <a:bodyPr/>
                    <a:lstStyle/>
                    <a:p>
                      <a:endParaRPr lang="zh-CN" altLang="en-US" sz="400"/>
                    </a:p>
                  </a:txBody>
                  <a:tcPr marL="0" marR="0" marT="0" marB="0"/>
                </a:tc>
                <a:extLst>
                  <a:ext uri="{0D108BD9-81ED-4DB2-BD59-A6C34878D82A}">
                    <a16:rowId xmlns:a16="http://schemas.microsoft.com/office/drawing/2014/main" val="2467866956"/>
                  </a:ext>
                </a:extLst>
              </a:tr>
              <a:tr h="89140">
                <a:tc>
                  <a:txBody>
                    <a:bodyPr/>
                    <a:lstStyle/>
                    <a:p>
                      <a:endParaRPr lang="zh-CN" altLang="en-US" sz="400"/>
                    </a:p>
                  </a:txBody>
                  <a:tcPr marL="0" marR="0" marT="0" marB="0"/>
                </a:tc>
                <a:extLst>
                  <a:ext uri="{0D108BD9-81ED-4DB2-BD59-A6C34878D82A}">
                    <a16:rowId xmlns:a16="http://schemas.microsoft.com/office/drawing/2014/main" val="273383283"/>
                  </a:ext>
                </a:extLst>
              </a:tr>
              <a:tr h="89140">
                <a:tc>
                  <a:txBody>
                    <a:bodyPr/>
                    <a:lstStyle/>
                    <a:p>
                      <a:endParaRPr lang="zh-CN" altLang="en-US" sz="400"/>
                    </a:p>
                  </a:txBody>
                  <a:tcPr marL="0" marR="0" marT="0" marB="0"/>
                </a:tc>
                <a:extLst>
                  <a:ext uri="{0D108BD9-81ED-4DB2-BD59-A6C34878D82A}">
                    <a16:rowId xmlns:a16="http://schemas.microsoft.com/office/drawing/2014/main" val="711892063"/>
                  </a:ext>
                </a:extLst>
              </a:tr>
              <a:tr h="89140">
                <a:tc>
                  <a:txBody>
                    <a:bodyPr/>
                    <a:lstStyle/>
                    <a:p>
                      <a:endParaRPr lang="zh-CN" altLang="en-US" sz="400"/>
                    </a:p>
                  </a:txBody>
                  <a:tcPr marL="0" marR="0" marT="0" marB="0"/>
                </a:tc>
                <a:extLst>
                  <a:ext uri="{0D108BD9-81ED-4DB2-BD59-A6C34878D82A}">
                    <a16:rowId xmlns:a16="http://schemas.microsoft.com/office/drawing/2014/main" val="2376812966"/>
                  </a:ext>
                </a:extLst>
              </a:tr>
              <a:tr h="89140">
                <a:tc>
                  <a:txBody>
                    <a:bodyPr/>
                    <a:lstStyle/>
                    <a:p>
                      <a:endParaRPr lang="zh-CN" altLang="en-US" sz="400"/>
                    </a:p>
                  </a:txBody>
                  <a:tcPr marL="0" marR="0" marT="0" marB="0"/>
                </a:tc>
                <a:extLst>
                  <a:ext uri="{0D108BD9-81ED-4DB2-BD59-A6C34878D82A}">
                    <a16:rowId xmlns:a16="http://schemas.microsoft.com/office/drawing/2014/main" val="2786749580"/>
                  </a:ext>
                </a:extLst>
              </a:tr>
              <a:tr h="89140">
                <a:tc>
                  <a:txBody>
                    <a:bodyPr/>
                    <a:lstStyle/>
                    <a:p>
                      <a:endParaRPr lang="zh-CN" altLang="en-US" sz="400"/>
                    </a:p>
                  </a:txBody>
                  <a:tcPr marL="0" marR="0" marT="0" marB="0"/>
                </a:tc>
                <a:extLst>
                  <a:ext uri="{0D108BD9-81ED-4DB2-BD59-A6C34878D82A}">
                    <a16:rowId xmlns:a16="http://schemas.microsoft.com/office/drawing/2014/main" val="2552561033"/>
                  </a:ext>
                </a:extLst>
              </a:tr>
              <a:tr h="89140">
                <a:tc>
                  <a:txBody>
                    <a:bodyPr/>
                    <a:lstStyle/>
                    <a:p>
                      <a:endParaRPr lang="zh-CN" altLang="en-US" sz="400"/>
                    </a:p>
                  </a:txBody>
                  <a:tcPr marL="0" marR="0" marT="0" marB="0"/>
                </a:tc>
                <a:extLst>
                  <a:ext uri="{0D108BD9-81ED-4DB2-BD59-A6C34878D82A}">
                    <a16:rowId xmlns:a16="http://schemas.microsoft.com/office/drawing/2014/main" val="1901840721"/>
                  </a:ext>
                </a:extLst>
              </a:tr>
              <a:tr h="89140">
                <a:tc>
                  <a:txBody>
                    <a:bodyPr/>
                    <a:lstStyle/>
                    <a:p>
                      <a:endParaRPr lang="zh-CN" altLang="en-US" sz="400"/>
                    </a:p>
                  </a:txBody>
                  <a:tcPr marL="0" marR="0" marT="0" marB="0"/>
                </a:tc>
                <a:extLst>
                  <a:ext uri="{0D108BD9-81ED-4DB2-BD59-A6C34878D82A}">
                    <a16:rowId xmlns:a16="http://schemas.microsoft.com/office/drawing/2014/main" val="3806546334"/>
                  </a:ext>
                </a:extLst>
              </a:tr>
              <a:tr h="89140">
                <a:tc>
                  <a:txBody>
                    <a:bodyPr/>
                    <a:lstStyle/>
                    <a:p>
                      <a:endParaRPr lang="zh-CN" altLang="en-US" sz="400"/>
                    </a:p>
                  </a:txBody>
                  <a:tcPr marL="0" marR="0" marT="0" marB="0"/>
                </a:tc>
                <a:extLst>
                  <a:ext uri="{0D108BD9-81ED-4DB2-BD59-A6C34878D82A}">
                    <a16:rowId xmlns:a16="http://schemas.microsoft.com/office/drawing/2014/main" val="947364405"/>
                  </a:ext>
                </a:extLst>
              </a:tr>
              <a:tr h="89140">
                <a:tc>
                  <a:txBody>
                    <a:bodyPr/>
                    <a:lstStyle/>
                    <a:p>
                      <a:endParaRPr lang="zh-CN" altLang="en-US" sz="400"/>
                    </a:p>
                  </a:txBody>
                  <a:tcPr marL="0" marR="0" marT="0" marB="0"/>
                </a:tc>
                <a:extLst>
                  <a:ext uri="{0D108BD9-81ED-4DB2-BD59-A6C34878D82A}">
                    <a16:rowId xmlns:a16="http://schemas.microsoft.com/office/drawing/2014/main" val="728251287"/>
                  </a:ext>
                </a:extLst>
              </a:tr>
              <a:tr h="89140">
                <a:tc>
                  <a:txBody>
                    <a:bodyPr/>
                    <a:lstStyle/>
                    <a:p>
                      <a:endParaRPr lang="zh-CN" altLang="en-US" sz="400"/>
                    </a:p>
                  </a:txBody>
                  <a:tcPr marL="0" marR="0" marT="0" marB="0"/>
                </a:tc>
                <a:extLst>
                  <a:ext uri="{0D108BD9-81ED-4DB2-BD59-A6C34878D82A}">
                    <a16:rowId xmlns:a16="http://schemas.microsoft.com/office/drawing/2014/main" val="1401108394"/>
                  </a:ext>
                </a:extLst>
              </a:tr>
              <a:tr h="89140">
                <a:tc>
                  <a:txBody>
                    <a:bodyPr/>
                    <a:lstStyle/>
                    <a:p>
                      <a:endParaRPr lang="zh-CN" altLang="en-US" sz="400"/>
                    </a:p>
                  </a:txBody>
                  <a:tcPr marL="0" marR="0" marT="0" marB="0"/>
                </a:tc>
                <a:extLst>
                  <a:ext uri="{0D108BD9-81ED-4DB2-BD59-A6C34878D82A}">
                    <a16:rowId xmlns:a16="http://schemas.microsoft.com/office/drawing/2014/main" val="2508797236"/>
                  </a:ext>
                </a:extLst>
              </a:tr>
              <a:tr h="89140">
                <a:tc>
                  <a:txBody>
                    <a:bodyPr/>
                    <a:lstStyle/>
                    <a:p>
                      <a:endParaRPr lang="zh-CN" altLang="en-US" sz="400"/>
                    </a:p>
                  </a:txBody>
                  <a:tcPr marL="0" marR="0" marT="0" marB="0"/>
                </a:tc>
                <a:extLst>
                  <a:ext uri="{0D108BD9-81ED-4DB2-BD59-A6C34878D82A}">
                    <a16:rowId xmlns:a16="http://schemas.microsoft.com/office/drawing/2014/main" val="505780624"/>
                  </a:ext>
                </a:extLst>
              </a:tr>
              <a:tr h="89140">
                <a:tc>
                  <a:txBody>
                    <a:bodyPr/>
                    <a:lstStyle/>
                    <a:p>
                      <a:endParaRPr lang="zh-CN" altLang="en-US" sz="400"/>
                    </a:p>
                  </a:txBody>
                  <a:tcPr marL="0" marR="0" marT="0" marB="0"/>
                </a:tc>
                <a:extLst>
                  <a:ext uri="{0D108BD9-81ED-4DB2-BD59-A6C34878D82A}">
                    <a16:rowId xmlns:a16="http://schemas.microsoft.com/office/drawing/2014/main" val="1971507876"/>
                  </a:ext>
                </a:extLst>
              </a:tr>
              <a:tr h="89140">
                <a:tc>
                  <a:txBody>
                    <a:bodyPr/>
                    <a:lstStyle/>
                    <a:p>
                      <a:endParaRPr lang="zh-CN" altLang="en-US" sz="400"/>
                    </a:p>
                  </a:txBody>
                  <a:tcPr marL="0" marR="0" marT="0" marB="0"/>
                </a:tc>
                <a:extLst>
                  <a:ext uri="{0D108BD9-81ED-4DB2-BD59-A6C34878D82A}">
                    <a16:rowId xmlns:a16="http://schemas.microsoft.com/office/drawing/2014/main" val="1413231026"/>
                  </a:ext>
                </a:extLst>
              </a:tr>
              <a:tr h="89140">
                <a:tc>
                  <a:txBody>
                    <a:bodyPr/>
                    <a:lstStyle/>
                    <a:p>
                      <a:endParaRPr lang="zh-CN" altLang="en-US" sz="400"/>
                    </a:p>
                  </a:txBody>
                  <a:tcPr marL="0" marR="0" marT="0" marB="0"/>
                </a:tc>
                <a:extLst>
                  <a:ext uri="{0D108BD9-81ED-4DB2-BD59-A6C34878D82A}">
                    <a16:rowId xmlns:a16="http://schemas.microsoft.com/office/drawing/2014/main" val="4247365869"/>
                  </a:ext>
                </a:extLst>
              </a:tr>
              <a:tr h="89140">
                <a:tc>
                  <a:txBody>
                    <a:bodyPr/>
                    <a:lstStyle/>
                    <a:p>
                      <a:endParaRPr lang="zh-CN" altLang="en-US" sz="400"/>
                    </a:p>
                  </a:txBody>
                  <a:tcPr marL="0" marR="0" marT="0" marB="0"/>
                </a:tc>
                <a:extLst>
                  <a:ext uri="{0D108BD9-81ED-4DB2-BD59-A6C34878D82A}">
                    <a16:rowId xmlns:a16="http://schemas.microsoft.com/office/drawing/2014/main" val="2739534693"/>
                  </a:ext>
                </a:extLst>
              </a:tr>
              <a:tr h="89140">
                <a:tc>
                  <a:txBody>
                    <a:bodyPr/>
                    <a:lstStyle/>
                    <a:p>
                      <a:endParaRPr lang="zh-CN" altLang="en-US" sz="400"/>
                    </a:p>
                  </a:txBody>
                  <a:tcPr marL="0" marR="0" marT="0" marB="0"/>
                </a:tc>
                <a:extLst>
                  <a:ext uri="{0D108BD9-81ED-4DB2-BD59-A6C34878D82A}">
                    <a16:rowId xmlns:a16="http://schemas.microsoft.com/office/drawing/2014/main" val="1221989642"/>
                  </a:ext>
                </a:extLst>
              </a:tr>
              <a:tr h="89140">
                <a:tc>
                  <a:txBody>
                    <a:bodyPr/>
                    <a:lstStyle/>
                    <a:p>
                      <a:endParaRPr lang="zh-CN" altLang="en-US" sz="400"/>
                    </a:p>
                  </a:txBody>
                  <a:tcPr marL="0" marR="0" marT="0" marB="0"/>
                </a:tc>
                <a:extLst>
                  <a:ext uri="{0D108BD9-81ED-4DB2-BD59-A6C34878D82A}">
                    <a16:rowId xmlns:a16="http://schemas.microsoft.com/office/drawing/2014/main" val="551373238"/>
                  </a:ext>
                </a:extLst>
              </a:tr>
              <a:tr h="89140">
                <a:tc>
                  <a:txBody>
                    <a:bodyPr/>
                    <a:lstStyle/>
                    <a:p>
                      <a:endParaRPr lang="zh-CN" altLang="en-US" sz="400"/>
                    </a:p>
                  </a:txBody>
                  <a:tcPr marL="0" marR="0" marT="0" marB="0"/>
                </a:tc>
                <a:extLst>
                  <a:ext uri="{0D108BD9-81ED-4DB2-BD59-A6C34878D82A}">
                    <a16:rowId xmlns:a16="http://schemas.microsoft.com/office/drawing/2014/main" val="2672624922"/>
                  </a:ext>
                </a:extLst>
              </a:tr>
              <a:tr h="89140">
                <a:tc>
                  <a:txBody>
                    <a:bodyPr/>
                    <a:lstStyle/>
                    <a:p>
                      <a:endParaRPr lang="zh-CN" altLang="en-US" sz="400"/>
                    </a:p>
                  </a:txBody>
                  <a:tcPr marL="0" marR="0" marT="0" marB="0"/>
                </a:tc>
                <a:extLst>
                  <a:ext uri="{0D108BD9-81ED-4DB2-BD59-A6C34878D82A}">
                    <a16:rowId xmlns:a16="http://schemas.microsoft.com/office/drawing/2014/main" val="1065899148"/>
                  </a:ext>
                </a:extLst>
              </a:tr>
              <a:tr h="89140">
                <a:tc>
                  <a:txBody>
                    <a:bodyPr/>
                    <a:lstStyle/>
                    <a:p>
                      <a:endParaRPr lang="zh-CN" altLang="en-US" sz="400"/>
                    </a:p>
                  </a:txBody>
                  <a:tcPr marL="0" marR="0" marT="0" marB="0"/>
                </a:tc>
                <a:extLst>
                  <a:ext uri="{0D108BD9-81ED-4DB2-BD59-A6C34878D82A}">
                    <a16:rowId xmlns:a16="http://schemas.microsoft.com/office/drawing/2014/main" val="3096077063"/>
                  </a:ext>
                </a:extLst>
              </a:tr>
              <a:tr h="89140">
                <a:tc>
                  <a:txBody>
                    <a:bodyPr/>
                    <a:lstStyle/>
                    <a:p>
                      <a:endParaRPr lang="zh-CN" altLang="en-US" sz="400"/>
                    </a:p>
                  </a:txBody>
                  <a:tcPr marL="0" marR="0" marT="0" marB="0"/>
                </a:tc>
                <a:extLst>
                  <a:ext uri="{0D108BD9-81ED-4DB2-BD59-A6C34878D82A}">
                    <a16:rowId xmlns:a16="http://schemas.microsoft.com/office/drawing/2014/main" val="1922991494"/>
                  </a:ext>
                </a:extLst>
              </a:tr>
              <a:tr h="89140">
                <a:tc>
                  <a:txBody>
                    <a:bodyPr/>
                    <a:lstStyle/>
                    <a:p>
                      <a:endParaRPr lang="zh-CN" altLang="en-US" sz="400"/>
                    </a:p>
                  </a:txBody>
                  <a:tcPr marL="0" marR="0" marT="0" marB="0"/>
                </a:tc>
                <a:extLst>
                  <a:ext uri="{0D108BD9-81ED-4DB2-BD59-A6C34878D82A}">
                    <a16:rowId xmlns:a16="http://schemas.microsoft.com/office/drawing/2014/main" val="1747860463"/>
                  </a:ext>
                </a:extLst>
              </a:tr>
              <a:tr h="89140">
                <a:tc>
                  <a:txBody>
                    <a:bodyPr/>
                    <a:lstStyle/>
                    <a:p>
                      <a:endParaRPr lang="zh-CN" altLang="en-US" sz="400"/>
                    </a:p>
                  </a:txBody>
                  <a:tcPr marL="0" marR="0" marT="0" marB="0"/>
                </a:tc>
                <a:extLst>
                  <a:ext uri="{0D108BD9-81ED-4DB2-BD59-A6C34878D82A}">
                    <a16:rowId xmlns:a16="http://schemas.microsoft.com/office/drawing/2014/main" val="4145884002"/>
                  </a:ext>
                </a:extLst>
              </a:tr>
              <a:tr h="89140">
                <a:tc>
                  <a:txBody>
                    <a:bodyPr/>
                    <a:lstStyle/>
                    <a:p>
                      <a:endParaRPr lang="zh-CN" altLang="en-US" sz="400"/>
                    </a:p>
                  </a:txBody>
                  <a:tcPr marL="0" marR="0" marT="0" marB="0"/>
                </a:tc>
                <a:extLst>
                  <a:ext uri="{0D108BD9-81ED-4DB2-BD59-A6C34878D82A}">
                    <a16:rowId xmlns:a16="http://schemas.microsoft.com/office/drawing/2014/main" val="1857506818"/>
                  </a:ext>
                </a:extLst>
              </a:tr>
              <a:tr h="89140">
                <a:tc>
                  <a:txBody>
                    <a:bodyPr/>
                    <a:lstStyle/>
                    <a:p>
                      <a:endParaRPr lang="zh-CN" altLang="en-US" sz="400"/>
                    </a:p>
                  </a:txBody>
                  <a:tcPr marL="0" marR="0" marT="0" marB="0"/>
                </a:tc>
                <a:extLst>
                  <a:ext uri="{0D108BD9-81ED-4DB2-BD59-A6C34878D82A}">
                    <a16:rowId xmlns:a16="http://schemas.microsoft.com/office/drawing/2014/main" val="1016894735"/>
                  </a:ext>
                </a:extLst>
              </a:tr>
              <a:tr h="89140">
                <a:tc>
                  <a:txBody>
                    <a:bodyPr/>
                    <a:lstStyle/>
                    <a:p>
                      <a:endParaRPr lang="zh-CN" altLang="en-US" sz="400"/>
                    </a:p>
                  </a:txBody>
                  <a:tcPr marL="0" marR="0" marT="0" marB="0"/>
                </a:tc>
                <a:extLst>
                  <a:ext uri="{0D108BD9-81ED-4DB2-BD59-A6C34878D82A}">
                    <a16:rowId xmlns:a16="http://schemas.microsoft.com/office/drawing/2014/main" val="875310323"/>
                  </a:ext>
                </a:extLst>
              </a:tr>
              <a:tr h="89140">
                <a:tc>
                  <a:txBody>
                    <a:bodyPr/>
                    <a:lstStyle/>
                    <a:p>
                      <a:endParaRPr lang="zh-CN" altLang="en-US" sz="400"/>
                    </a:p>
                  </a:txBody>
                  <a:tcPr marL="0" marR="0" marT="0" marB="0"/>
                </a:tc>
                <a:extLst>
                  <a:ext uri="{0D108BD9-81ED-4DB2-BD59-A6C34878D82A}">
                    <a16:rowId xmlns:a16="http://schemas.microsoft.com/office/drawing/2014/main" val="790398676"/>
                  </a:ext>
                </a:extLst>
              </a:tr>
              <a:tr h="89140">
                <a:tc>
                  <a:txBody>
                    <a:bodyPr/>
                    <a:lstStyle/>
                    <a:p>
                      <a:endParaRPr lang="zh-CN" altLang="en-US" sz="400"/>
                    </a:p>
                  </a:txBody>
                  <a:tcPr marL="0" marR="0" marT="0" marB="0"/>
                </a:tc>
                <a:extLst>
                  <a:ext uri="{0D108BD9-81ED-4DB2-BD59-A6C34878D82A}">
                    <a16:rowId xmlns:a16="http://schemas.microsoft.com/office/drawing/2014/main" val="3809703"/>
                  </a:ext>
                </a:extLst>
              </a:tr>
              <a:tr h="89140">
                <a:tc>
                  <a:txBody>
                    <a:bodyPr/>
                    <a:lstStyle/>
                    <a:p>
                      <a:endParaRPr lang="zh-CN" altLang="en-US" sz="400"/>
                    </a:p>
                  </a:txBody>
                  <a:tcPr marL="0" marR="0" marT="0" marB="0"/>
                </a:tc>
                <a:extLst>
                  <a:ext uri="{0D108BD9-81ED-4DB2-BD59-A6C34878D82A}">
                    <a16:rowId xmlns:a16="http://schemas.microsoft.com/office/drawing/2014/main" val="907401162"/>
                  </a:ext>
                </a:extLst>
              </a:tr>
              <a:tr h="89140">
                <a:tc>
                  <a:txBody>
                    <a:bodyPr/>
                    <a:lstStyle/>
                    <a:p>
                      <a:endParaRPr lang="zh-CN" altLang="en-US" sz="400"/>
                    </a:p>
                  </a:txBody>
                  <a:tcPr marL="0" marR="0" marT="0" marB="0"/>
                </a:tc>
                <a:extLst>
                  <a:ext uri="{0D108BD9-81ED-4DB2-BD59-A6C34878D82A}">
                    <a16:rowId xmlns:a16="http://schemas.microsoft.com/office/drawing/2014/main" val="3809225725"/>
                  </a:ext>
                </a:extLst>
              </a:tr>
              <a:tr h="89140">
                <a:tc>
                  <a:txBody>
                    <a:bodyPr/>
                    <a:lstStyle/>
                    <a:p>
                      <a:endParaRPr lang="zh-CN" altLang="en-US" sz="400"/>
                    </a:p>
                  </a:txBody>
                  <a:tcPr marL="0" marR="0" marT="0" marB="0"/>
                </a:tc>
                <a:extLst>
                  <a:ext uri="{0D108BD9-81ED-4DB2-BD59-A6C34878D82A}">
                    <a16:rowId xmlns:a16="http://schemas.microsoft.com/office/drawing/2014/main" val="205345047"/>
                  </a:ext>
                </a:extLst>
              </a:tr>
              <a:tr h="89140">
                <a:tc>
                  <a:txBody>
                    <a:bodyPr/>
                    <a:lstStyle/>
                    <a:p>
                      <a:endParaRPr lang="zh-CN" altLang="en-US" sz="400"/>
                    </a:p>
                  </a:txBody>
                  <a:tcPr marL="0" marR="0" marT="0" marB="0"/>
                </a:tc>
                <a:extLst>
                  <a:ext uri="{0D108BD9-81ED-4DB2-BD59-A6C34878D82A}">
                    <a16:rowId xmlns:a16="http://schemas.microsoft.com/office/drawing/2014/main" val="2947741360"/>
                  </a:ext>
                </a:extLst>
              </a:tr>
              <a:tr h="89140">
                <a:tc>
                  <a:txBody>
                    <a:bodyPr/>
                    <a:lstStyle/>
                    <a:p>
                      <a:endParaRPr lang="zh-CN" altLang="en-US" sz="400" dirty="0"/>
                    </a:p>
                  </a:txBody>
                  <a:tcPr marL="0" marR="0" marT="0" marB="0"/>
                </a:tc>
                <a:extLst>
                  <a:ext uri="{0D108BD9-81ED-4DB2-BD59-A6C34878D82A}">
                    <a16:rowId xmlns:a16="http://schemas.microsoft.com/office/drawing/2014/main" val="2588783537"/>
                  </a:ext>
                </a:extLst>
              </a:tr>
            </a:tbl>
          </a:graphicData>
        </a:graphic>
      </p:graphicFrame>
    </p:spTree>
    <p:extLst>
      <p:ext uri="{BB962C8B-B14F-4D97-AF65-F5344CB8AC3E}">
        <p14:creationId xmlns:p14="http://schemas.microsoft.com/office/powerpoint/2010/main" val="102368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45CB21-9CCE-48A7-898F-B2DD5E23F28B}"/>
              </a:ext>
            </a:extLst>
          </p:cNvPr>
          <p:cNvSpPr>
            <a:spLocks noGrp="1"/>
          </p:cNvSpPr>
          <p:nvPr>
            <p:ph type="title"/>
          </p:nvPr>
        </p:nvSpPr>
        <p:spPr/>
        <p:txBody>
          <a:bodyPr/>
          <a:lstStyle/>
          <a:p>
            <a:r>
              <a:rPr lang="en-US" altLang="zh-CN" dirty="0"/>
              <a:t>N</a:t>
            </a:r>
            <a:r>
              <a:rPr lang="zh-CN" altLang="en-US" dirty="0"/>
              <a:t>个</a:t>
            </a:r>
            <a:r>
              <a:rPr lang="en-US" altLang="zh-CN" dirty="0"/>
              <a:t>filter</a:t>
            </a:r>
            <a:r>
              <a:rPr lang="zh-CN" altLang="en-US" dirty="0"/>
              <a:t>输出</a:t>
            </a:r>
          </a:p>
        </p:txBody>
      </p:sp>
      <p:graphicFrame>
        <p:nvGraphicFramePr>
          <p:cNvPr id="4" name="表格 3">
            <a:extLst>
              <a:ext uri="{FF2B5EF4-FFF2-40B4-BE49-F238E27FC236}">
                <a16:creationId xmlns:a16="http://schemas.microsoft.com/office/drawing/2014/main" id="{ECE3C71B-5BA5-4AB3-8780-FFD9D2DA0051}"/>
              </a:ext>
            </a:extLst>
          </p:cNvPr>
          <p:cNvGraphicFramePr>
            <a:graphicFrameLocks noGrp="1"/>
          </p:cNvGraphicFramePr>
          <p:nvPr/>
        </p:nvGraphicFramePr>
        <p:xfrm>
          <a:off x="2783632" y="2060866"/>
          <a:ext cx="6336704" cy="3387320"/>
        </p:xfrm>
        <a:graphic>
          <a:graphicData uri="http://schemas.openxmlformats.org/drawingml/2006/table">
            <a:tbl>
              <a:tblPr>
                <a:tableStyleId>{BC89EF96-8CEA-46FF-86C4-4CE0E7609802}</a:tableStyleId>
              </a:tblPr>
              <a:tblGrid>
                <a:gridCol w="99011">
                  <a:extLst>
                    <a:ext uri="{9D8B030D-6E8A-4147-A177-3AD203B41FA5}">
                      <a16:colId xmlns:a16="http://schemas.microsoft.com/office/drawing/2014/main" val="3321544557"/>
                    </a:ext>
                  </a:extLst>
                </a:gridCol>
                <a:gridCol w="99011">
                  <a:extLst>
                    <a:ext uri="{9D8B030D-6E8A-4147-A177-3AD203B41FA5}">
                      <a16:colId xmlns:a16="http://schemas.microsoft.com/office/drawing/2014/main" val="211642667"/>
                    </a:ext>
                  </a:extLst>
                </a:gridCol>
                <a:gridCol w="99011">
                  <a:extLst>
                    <a:ext uri="{9D8B030D-6E8A-4147-A177-3AD203B41FA5}">
                      <a16:colId xmlns:a16="http://schemas.microsoft.com/office/drawing/2014/main" val="787180317"/>
                    </a:ext>
                  </a:extLst>
                </a:gridCol>
                <a:gridCol w="99011">
                  <a:extLst>
                    <a:ext uri="{9D8B030D-6E8A-4147-A177-3AD203B41FA5}">
                      <a16:colId xmlns:a16="http://schemas.microsoft.com/office/drawing/2014/main" val="302137132"/>
                    </a:ext>
                  </a:extLst>
                </a:gridCol>
                <a:gridCol w="99011">
                  <a:extLst>
                    <a:ext uri="{9D8B030D-6E8A-4147-A177-3AD203B41FA5}">
                      <a16:colId xmlns:a16="http://schemas.microsoft.com/office/drawing/2014/main" val="1111541081"/>
                    </a:ext>
                  </a:extLst>
                </a:gridCol>
                <a:gridCol w="99011">
                  <a:extLst>
                    <a:ext uri="{9D8B030D-6E8A-4147-A177-3AD203B41FA5}">
                      <a16:colId xmlns:a16="http://schemas.microsoft.com/office/drawing/2014/main" val="1839591606"/>
                    </a:ext>
                  </a:extLst>
                </a:gridCol>
                <a:gridCol w="99011">
                  <a:extLst>
                    <a:ext uri="{9D8B030D-6E8A-4147-A177-3AD203B41FA5}">
                      <a16:colId xmlns:a16="http://schemas.microsoft.com/office/drawing/2014/main" val="1282050891"/>
                    </a:ext>
                  </a:extLst>
                </a:gridCol>
                <a:gridCol w="99011">
                  <a:extLst>
                    <a:ext uri="{9D8B030D-6E8A-4147-A177-3AD203B41FA5}">
                      <a16:colId xmlns:a16="http://schemas.microsoft.com/office/drawing/2014/main" val="1233106096"/>
                    </a:ext>
                  </a:extLst>
                </a:gridCol>
                <a:gridCol w="99011">
                  <a:extLst>
                    <a:ext uri="{9D8B030D-6E8A-4147-A177-3AD203B41FA5}">
                      <a16:colId xmlns:a16="http://schemas.microsoft.com/office/drawing/2014/main" val="3337312491"/>
                    </a:ext>
                  </a:extLst>
                </a:gridCol>
                <a:gridCol w="99011">
                  <a:extLst>
                    <a:ext uri="{9D8B030D-6E8A-4147-A177-3AD203B41FA5}">
                      <a16:colId xmlns:a16="http://schemas.microsoft.com/office/drawing/2014/main" val="741703782"/>
                    </a:ext>
                  </a:extLst>
                </a:gridCol>
                <a:gridCol w="99011">
                  <a:extLst>
                    <a:ext uri="{9D8B030D-6E8A-4147-A177-3AD203B41FA5}">
                      <a16:colId xmlns:a16="http://schemas.microsoft.com/office/drawing/2014/main" val="144425197"/>
                    </a:ext>
                  </a:extLst>
                </a:gridCol>
                <a:gridCol w="99011">
                  <a:extLst>
                    <a:ext uri="{9D8B030D-6E8A-4147-A177-3AD203B41FA5}">
                      <a16:colId xmlns:a16="http://schemas.microsoft.com/office/drawing/2014/main" val="2370970187"/>
                    </a:ext>
                  </a:extLst>
                </a:gridCol>
                <a:gridCol w="99011">
                  <a:extLst>
                    <a:ext uri="{9D8B030D-6E8A-4147-A177-3AD203B41FA5}">
                      <a16:colId xmlns:a16="http://schemas.microsoft.com/office/drawing/2014/main" val="1966169403"/>
                    </a:ext>
                  </a:extLst>
                </a:gridCol>
                <a:gridCol w="99011">
                  <a:extLst>
                    <a:ext uri="{9D8B030D-6E8A-4147-A177-3AD203B41FA5}">
                      <a16:colId xmlns:a16="http://schemas.microsoft.com/office/drawing/2014/main" val="3029376085"/>
                    </a:ext>
                  </a:extLst>
                </a:gridCol>
                <a:gridCol w="99011">
                  <a:extLst>
                    <a:ext uri="{9D8B030D-6E8A-4147-A177-3AD203B41FA5}">
                      <a16:colId xmlns:a16="http://schemas.microsoft.com/office/drawing/2014/main" val="2664414957"/>
                    </a:ext>
                  </a:extLst>
                </a:gridCol>
                <a:gridCol w="99011">
                  <a:extLst>
                    <a:ext uri="{9D8B030D-6E8A-4147-A177-3AD203B41FA5}">
                      <a16:colId xmlns:a16="http://schemas.microsoft.com/office/drawing/2014/main" val="593686693"/>
                    </a:ext>
                  </a:extLst>
                </a:gridCol>
                <a:gridCol w="99011">
                  <a:extLst>
                    <a:ext uri="{9D8B030D-6E8A-4147-A177-3AD203B41FA5}">
                      <a16:colId xmlns:a16="http://schemas.microsoft.com/office/drawing/2014/main" val="201749308"/>
                    </a:ext>
                  </a:extLst>
                </a:gridCol>
                <a:gridCol w="99011">
                  <a:extLst>
                    <a:ext uri="{9D8B030D-6E8A-4147-A177-3AD203B41FA5}">
                      <a16:colId xmlns:a16="http://schemas.microsoft.com/office/drawing/2014/main" val="499710889"/>
                    </a:ext>
                  </a:extLst>
                </a:gridCol>
                <a:gridCol w="99011">
                  <a:extLst>
                    <a:ext uri="{9D8B030D-6E8A-4147-A177-3AD203B41FA5}">
                      <a16:colId xmlns:a16="http://schemas.microsoft.com/office/drawing/2014/main" val="3149271721"/>
                    </a:ext>
                  </a:extLst>
                </a:gridCol>
                <a:gridCol w="99011">
                  <a:extLst>
                    <a:ext uri="{9D8B030D-6E8A-4147-A177-3AD203B41FA5}">
                      <a16:colId xmlns:a16="http://schemas.microsoft.com/office/drawing/2014/main" val="2649493785"/>
                    </a:ext>
                  </a:extLst>
                </a:gridCol>
                <a:gridCol w="99011">
                  <a:extLst>
                    <a:ext uri="{9D8B030D-6E8A-4147-A177-3AD203B41FA5}">
                      <a16:colId xmlns:a16="http://schemas.microsoft.com/office/drawing/2014/main" val="2515978759"/>
                    </a:ext>
                  </a:extLst>
                </a:gridCol>
                <a:gridCol w="99011">
                  <a:extLst>
                    <a:ext uri="{9D8B030D-6E8A-4147-A177-3AD203B41FA5}">
                      <a16:colId xmlns:a16="http://schemas.microsoft.com/office/drawing/2014/main" val="2834403631"/>
                    </a:ext>
                  </a:extLst>
                </a:gridCol>
                <a:gridCol w="99011">
                  <a:extLst>
                    <a:ext uri="{9D8B030D-6E8A-4147-A177-3AD203B41FA5}">
                      <a16:colId xmlns:a16="http://schemas.microsoft.com/office/drawing/2014/main" val="3137838096"/>
                    </a:ext>
                  </a:extLst>
                </a:gridCol>
                <a:gridCol w="99011">
                  <a:extLst>
                    <a:ext uri="{9D8B030D-6E8A-4147-A177-3AD203B41FA5}">
                      <a16:colId xmlns:a16="http://schemas.microsoft.com/office/drawing/2014/main" val="1297308278"/>
                    </a:ext>
                  </a:extLst>
                </a:gridCol>
                <a:gridCol w="99011">
                  <a:extLst>
                    <a:ext uri="{9D8B030D-6E8A-4147-A177-3AD203B41FA5}">
                      <a16:colId xmlns:a16="http://schemas.microsoft.com/office/drawing/2014/main" val="3014800480"/>
                    </a:ext>
                  </a:extLst>
                </a:gridCol>
                <a:gridCol w="99011">
                  <a:extLst>
                    <a:ext uri="{9D8B030D-6E8A-4147-A177-3AD203B41FA5}">
                      <a16:colId xmlns:a16="http://schemas.microsoft.com/office/drawing/2014/main" val="2233158882"/>
                    </a:ext>
                  </a:extLst>
                </a:gridCol>
                <a:gridCol w="99011">
                  <a:extLst>
                    <a:ext uri="{9D8B030D-6E8A-4147-A177-3AD203B41FA5}">
                      <a16:colId xmlns:a16="http://schemas.microsoft.com/office/drawing/2014/main" val="2748228851"/>
                    </a:ext>
                  </a:extLst>
                </a:gridCol>
                <a:gridCol w="99011">
                  <a:extLst>
                    <a:ext uri="{9D8B030D-6E8A-4147-A177-3AD203B41FA5}">
                      <a16:colId xmlns:a16="http://schemas.microsoft.com/office/drawing/2014/main" val="3196330133"/>
                    </a:ext>
                  </a:extLst>
                </a:gridCol>
                <a:gridCol w="99011">
                  <a:extLst>
                    <a:ext uri="{9D8B030D-6E8A-4147-A177-3AD203B41FA5}">
                      <a16:colId xmlns:a16="http://schemas.microsoft.com/office/drawing/2014/main" val="59439384"/>
                    </a:ext>
                  </a:extLst>
                </a:gridCol>
                <a:gridCol w="99011">
                  <a:extLst>
                    <a:ext uri="{9D8B030D-6E8A-4147-A177-3AD203B41FA5}">
                      <a16:colId xmlns:a16="http://schemas.microsoft.com/office/drawing/2014/main" val="1509127183"/>
                    </a:ext>
                  </a:extLst>
                </a:gridCol>
                <a:gridCol w="99011">
                  <a:extLst>
                    <a:ext uri="{9D8B030D-6E8A-4147-A177-3AD203B41FA5}">
                      <a16:colId xmlns:a16="http://schemas.microsoft.com/office/drawing/2014/main" val="1238524782"/>
                    </a:ext>
                  </a:extLst>
                </a:gridCol>
                <a:gridCol w="99011">
                  <a:extLst>
                    <a:ext uri="{9D8B030D-6E8A-4147-A177-3AD203B41FA5}">
                      <a16:colId xmlns:a16="http://schemas.microsoft.com/office/drawing/2014/main" val="1879400011"/>
                    </a:ext>
                  </a:extLst>
                </a:gridCol>
                <a:gridCol w="99011">
                  <a:extLst>
                    <a:ext uri="{9D8B030D-6E8A-4147-A177-3AD203B41FA5}">
                      <a16:colId xmlns:a16="http://schemas.microsoft.com/office/drawing/2014/main" val="2403909621"/>
                    </a:ext>
                  </a:extLst>
                </a:gridCol>
                <a:gridCol w="99011">
                  <a:extLst>
                    <a:ext uri="{9D8B030D-6E8A-4147-A177-3AD203B41FA5}">
                      <a16:colId xmlns:a16="http://schemas.microsoft.com/office/drawing/2014/main" val="1806479160"/>
                    </a:ext>
                  </a:extLst>
                </a:gridCol>
                <a:gridCol w="99011">
                  <a:extLst>
                    <a:ext uri="{9D8B030D-6E8A-4147-A177-3AD203B41FA5}">
                      <a16:colId xmlns:a16="http://schemas.microsoft.com/office/drawing/2014/main" val="916862037"/>
                    </a:ext>
                  </a:extLst>
                </a:gridCol>
                <a:gridCol w="99011">
                  <a:extLst>
                    <a:ext uri="{9D8B030D-6E8A-4147-A177-3AD203B41FA5}">
                      <a16:colId xmlns:a16="http://schemas.microsoft.com/office/drawing/2014/main" val="3909306556"/>
                    </a:ext>
                  </a:extLst>
                </a:gridCol>
                <a:gridCol w="99011">
                  <a:extLst>
                    <a:ext uri="{9D8B030D-6E8A-4147-A177-3AD203B41FA5}">
                      <a16:colId xmlns:a16="http://schemas.microsoft.com/office/drawing/2014/main" val="518247900"/>
                    </a:ext>
                  </a:extLst>
                </a:gridCol>
                <a:gridCol w="99011">
                  <a:extLst>
                    <a:ext uri="{9D8B030D-6E8A-4147-A177-3AD203B41FA5}">
                      <a16:colId xmlns:a16="http://schemas.microsoft.com/office/drawing/2014/main" val="1529599673"/>
                    </a:ext>
                  </a:extLst>
                </a:gridCol>
                <a:gridCol w="99011">
                  <a:extLst>
                    <a:ext uri="{9D8B030D-6E8A-4147-A177-3AD203B41FA5}">
                      <a16:colId xmlns:a16="http://schemas.microsoft.com/office/drawing/2014/main" val="1376314932"/>
                    </a:ext>
                  </a:extLst>
                </a:gridCol>
                <a:gridCol w="99011">
                  <a:extLst>
                    <a:ext uri="{9D8B030D-6E8A-4147-A177-3AD203B41FA5}">
                      <a16:colId xmlns:a16="http://schemas.microsoft.com/office/drawing/2014/main" val="3208650110"/>
                    </a:ext>
                  </a:extLst>
                </a:gridCol>
                <a:gridCol w="99011">
                  <a:extLst>
                    <a:ext uri="{9D8B030D-6E8A-4147-A177-3AD203B41FA5}">
                      <a16:colId xmlns:a16="http://schemas.microsoft.com/office/drawing/2014/main" val="2972968482"/>
                    </a:ext>
                  </a:extLst>
                </a:gridCol>
                <a:gridCol w="99011">
                  <a:extLst>
                    <a:ext uri="{9D8B030D-6E8A-4147-A177-3AD203B41FA5}">
                      <a16:colId xmlns:a16="http://schemas.microsoft.com/office/drawing/2014/main" val="894428791"/>
                    </a:ext>
                  </a:extLst>
                </a:gridCol>
                <a:gridCol w="99011">
                  <a:extLst>
                    <a:ext uri="{9D8B030D-6E8A-4147-A177-3AD203B41FA5}">
                      <a16:colId xmlns:a16="http://schemas.microsoft.com/office/drawing/2014/main" val="1423228365"/>
                    </a:ext>
                  </a:extLst>
                </a:gridCol>
                <a:gridCol w="99011">
                  <a:extLst>
                    <a:ext uri="{9D8B030D-6E8A-4147-A177-3AD203B41FA5}">
                      <a16:colId xmlns:a16="http://schemas.microsoft.com/office/drawing/2014/main" val="1222009157"/>
                    </a:ext>
                  </a:extLst>
                </a:gridCol>
                <a:gridCol w="99011">
                  <a:extLst>
                    <a:ext uri="{9D8B030D-6E8A-4147-A177-3AD203B41FA5}">
                      <a16:colId xmlns:a16="http://schemas.microsoft.com/office/drawing/2014/main" val="2848852890"/>
                    </a:ext>
                  </a:extLst>
                </a:gridCol>
                <a:gridCol w="99011">
                  <a:extLst>
                    <a:ext uri="{9D8B030D-6E8A-4147-A177-3AD203B41FA5}">
                      <a16:colId xmlns:a16="http://schemas.microsoft.com/office/drawing/2014/main" val="3330008667"/>
                    </a:ext>
                  </a:extLst>
                </a:gridCol>
                <a:gridCol w="99011">
                  <a:extLst>
                    <a:ext uri="{9D8B030D-6E8A-4147-A177-3AD203B41FA5}">
                      <a16:colId xmlns:a16="http://schemas.microsoft.com/office/drawing/2014/main" val="3352636753"/>
                    </a:ext>
                  </a:extLst>
                </a:gridCol>
                <a:gridCol w="99011">
                  <a:extLst>
                    <a:ext uri="{9D8B030D-6E8A-4147-A177-3AD203B41FA5}">
                      <a16:colId xmlns:a16="http://schemas.microsoft.com/office/drawing/2014/main" val="1851013133"/>
                    </a:ext>
                  </a:extLst>
                </a:gridCol>
                <a:gridCol w="99011">
                  <a:extLst>
                    <a:ext uri="{9D8B030D-6E8A-4147-A177-3AD203B41FA5}">
                      <a16:colId xmlns:a16="http://schemas.microsoft.com/office/drawing/2014/main" val="3723711151"/>
                    </a:ext>
                  </a:extLst>
                </a:gridCol>
                <a:gridCol w="99011">
                  <a:extLst>
                    <a:ext uri="{9D8B030D-6E8A-4147-A177-3AD203B41FA5}">
                      <a16:colId xmlns:a16="http://schemas.microsoft.com/office/drawing/2014/main" val="2508465895"/>
                    </a:ext>
                  </a:extLst>
                </a:gridCol>
                <a:gridCol w="99011">
                  <a:extLst>
                    <a:ext uri="{9D8B030D-6E8A-4147-A177-3AD203B41FA5}">
                      <a16:colId xmlns:a16="http://schemas.microsoft.com/office/drawing/2014/main" val="451381257"/>
                    </a:ext>
                  </a:extLst>
                </a:gridCol>
                <a:gridCol w="99011">
                  <a:extLst>
                    <a:ext uri="{9D8B030D-6E8A-4147-A177-3AD203B41FA5}">
                      <a16:colId xmlns:a16="http://schemas.microsoft.com/office/drawing/2014/main" val="396156415"/>
                    </a:ext>
                  </a:extLst>
                </a:gridCol>
                <a:gridCol w="99011">
                  <a:extLst>
                    <a:ext uri="{9D8B030D-6E8A-4147-A177-3AD203B41FA5}">
                      <a16:colId xmlns:a16="http://schemas.microsoft.com/office/drawing/2014/main" val="963975061"/>
                    </a:ext>
                  </a:extLst>
                </a:gridCol>
                <a:gridCol w="99011">
                  <a:extLst>
                    <a:ext uri="{9D8B030D-6E8A-4147-A177-3AD203B41FA5}">
                      <a16:colId xmlns:a16="http://schemas.microsoft.com/office/drawing/2014/main" val="689646980"/>
                    </a:ext>
                  </a:extLst>
                </a:gridCol>
                <a:gridCol w="99011">
                  <a:extLst>
                    <a:ext uri="{9D8B030D-6E8A-4147-A177-3AD203B41FA5}">
                      <a16:colId xmlns:a16="http://schemas.microsoft.com/office/drawing/2014/main" val="304540897"/>
                    </a:ext>
                  </a:extLst>
                </a:gridCol>
                <a:gridCol w="99011">
                  <a:extLst>
                    <a:ext uri="{9D8B030D-6E8A-4147-A177-3AD203B41FA5}">
                      <a16:colId xmlns:a16="http://schemas.microsoft.com/office/drawing/2014/main" val="3980331327"/>
                    </a:ext>
                  </a:extLst>
                </a:gridCol>
                <a:gridCol w="99011">
                  <a:extLst>
                    <a:ext uri="{9D8B030D-6E8A-4147-A177-3AD203B41FA5}">
                      <a16:colId xmlns:a16="http://schemas.microsoft.com/office/drawing/2014/main" val="2019636758"/>
                    </a:ext>
                  </a:extLst>
                </a:gridCol>
                <a:gridCol w="99011">
                  <a:extLst>
                    <a:ext uri="{9D8B030D-6E8A-4147-A177-3AD203B41FA5}">
                      <a16:colId xmlns:a16="http://schemas.microsoft.com/office/drawing/2014/main" val="3618044093"/>
                    </a:ext>
                  </a:extLst>
                </a:gridCol>
                <a:gridCol w="99011">
                  <a:extLst>
                    <a:ext uri="{9D8B030D-6E8A-4147-A177-3AD203B41FA5}">
                      <a16:colId xmlns:a16="http://schemas.microsoft.com/office/drawing/2014/main" val="118466789"/>
                    </a:ext>
                  </a:extLst>
                </a:gridCol>
                <a:gridCol w="99011">
                  <a:extLst>
                    <a:ext uri="{9D8B030D-6E8A-4147-A177-3AD203B41FA5}">
                      <a16:colId xmlns:a16="http://schemas.microsoft.com/office/drawing/2014/main" val="989554069"/>
                    </a:ext>
                  </a:extLst>
                </a:gridCol>
                <a:gridCol w="99011">
                  <a:extLst>
                    <a:ext uri="{9D8B030D-6E8A-4147-A177-3AD203B41FA5}">
                      <a16:colId xmlns:a16="http://schemas.microsoft.com/office/drawing/2014/main" val="944967614"/>
                    </a:ext>
                  </a:extLst>
                </a:gridCol>
                <a:gridCol w="99011">
                  <a:extLst>
                    <a:ext uri="{9D8B030D-6E8A-4147-A177-3AD203B41FA5}">
                      <a16:colId xmlns:a16="http://schemas.microsoft.com/office/drawing/2014/main" val="18294312"/>
                    </a:ext>
                  </a:extLst>
                </a:gridCol>
                <a:gridCol w="99011">
                  <a:extLst>
                    <a:ext uri="{9D8B030D-6E8A-4147-A177-3AD203B41FA5}">
                      <a16:colId xmlns:a16="http://schemas.microsoft.com/office/drawing/2014/main" val="2732324731"/>
                    </a:ext>
                  </a:extLst>
                </a:gridCol>
                <a:gridCol w="99011">
                  <a:extLst>
                    <a:ext uri="{9D8B030D-6E8A-4147-A177-3AD203B41FA5}">
                      <a16:colId xmlns:a16="http://schemas.microsoft.com/office/drawing/2014/main" val="3876307884"/>
                    </a:ext>
                  </a:extLst>
                </a:gridCol>
              </a:tblGrid>
              <a:tr h="89140">
                <a:tc>
                  <a:txBody>
                    <a:bodyPr/>
                    <a:lstStyle/>
                    <a:p>
                      <a:endParaRPr lang="zh-CN" altLang="en-US" sz="100" dirty="0"/>
                    </a:p>
                  </a:txBody>
                  <a:tcPr marL="0" marR="0" marT="0" marB="0"/>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825324807"/>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43575977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693129712"/>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84318193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47394193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42929728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370026853"/>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819753363"/>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374929201"/>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38373830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68355424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94905031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403033441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69593623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72783871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376498905"/>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23869905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574748036"/>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86668140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542683221"/>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912174162"/>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dirty="0"/>
                    </a:p>
                  </a:txBody>
                  <a:tcPr marL="914" marR="914" marT="5" marB="5"/>
                </a:tc>
                <a:extLst>
                  <a:ext uri="{0D108BD9-81ED-4DB2-BD59-A6C34878D82A}">
                    <a16:rowId xmlns:a16="http://schemas.microsoft.com/office/drawing/2014/main" val="273099642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743082651"/>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4276509216"/>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4014103175"/>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74205096"/>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89146365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87483337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155549408"/>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9432697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406665609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942402102"/>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169722399"/>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768258023"/>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1729727210"/>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3396802074"/>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extLst>
                  <a:ext uri="{0D108BD9-81ED-4DB2-BD59-A6C34878D82A}">
                    <a16:rowId xmlns:a16="http://schemas.microsoft.com/office/drawing/2014/main" val="2975732717"/>
                  </a:ext>
                </a:extLst>
              </a:tr>
              <a:tr h="89140">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a:p>
                  </a:txBody>
                  <a:tcPr marL="914" marR="914" marT="5" marB="5"/>
                </a:tc>
                <a:tc>
                  <a:txBody>
                    <a:bodyPr/>
                    <a:lstStyle/>
                    <a:p>
                      <a:endParaRPr lang="zh-CN" altLang="en-US" sz="100" dirty="0"/>
                    </a:p>
                  </a:txBody>
                  <a:tcPr marL="914" marR="914" marT="5" marB="5"/>
                </a:tc>
                <a:extLst>
                  <a:ext uri="{0D108BD9-81ED-4DB2-BD59-A6C34878D82A}">
                    <a16:rowId xmlns:a16="http://schemas.microsoft.com/office/drawing/2014/main" val="2922659495"/>
                  </a:ext>
                </a:extLst>
              </a:tr>
            </a:tbl>
          </a:graphicData>
        </a:graphic>
      </p:graphicFrame>
      <p:sp>
        <p:nvSpPr>
          <p:cNvPr id="6" name="右大括号 5">
            <a:extLst>
              <a:ext uri="{FF2B5EF4-FFF2-40B4-BE49-F238E27FC236}">
                <a16:creationId xmlns:a16="http://schemas.microsoft.com/office/drawing/2014/main" id="{826EEFD4-BFEF-47AA-B653-C033EE760C9D}"/>
              </a:ext>
            </a:extLst>
          </p:cNvPr>
          <p:cNvSpPr/>
          <p:nvPr/>
        </p:nvSpPr>
        <p:spPr>
          <a:xfrm>
            <a:off x="9120336" y="2060848"/>
            <a:ext cx="432048" cy="3387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5">
            <a:extLst>
              <a:ext uri="{FF2B5EF4-FFF2-40B4-BE49-F238E27FC236}">
                <a16:creationId xmlns:a16="http://schemas.microsoft.com/office/drawing/2014/main" id="{1FC08404-1073-4948-BA35-DFE92809B773}"/>
              </a:ext>
            </a:extLst>
          </p:cNvPr>
          <p:cNvSpPr txBox="1"/>
          <p:nvPr/>
        </p:nvSpPr>
        <p:spPr>
          <a:xfrm>
            <a:off x="9515082" y="3570776"/>
            <a:ext cx="671979" cy="369332"/>
          </a:xfrm>
          <a:prstGeom prst="rect">
            <a:avLst/>
          </a:prstGeom>
          <a:noFill/>
        </p:spPr>
        <p:txBody>
          <a:bodyPr wrap="none" rtlCol="0">
            <a:spAutoFit/>
          </a:bodyPr>
          <a:lstStyle/>
          <a:p>
            <a:r>
              <a:rPr lang="en-US" altLang="zh-CN" dirty="0"/>
              <a:t>38</a:t>
            </a:r>
            <a:r>
              <a:rPr lang="zh-CN" altLang="en-US" dirty="0"/>
              <a:t>维</a:t>
            </a:r>
          </a:p>
        </p:txBody>
      </p:sp>
      <p:sp>
        <p:nvSpPr>
          <p:cNvPr id="8" name="左大括号 7">
            <a:extLst>
              <a:ext uri="{FF2B5EF4-FFF2-40B4-BE49-F238E27FC236}">
                <a16:creationId xmlns:a16="http://schemas.microsoft.com/office/drawing/2014/main" id="{BD34FBF8-F029-4226-BFE5-63A89F153283}"/>
              </a:ext>
            </a:extLst>
          </p:cNvPr>
          <p:cNvSpPr/>
          <p:nvPr/>
        </p:nvSpPr>
        <p:spPr>
          <a:xfrm rot="16200000">
            <a:off x="5801851" y="2427006"/>
            <a:ext cx="300266" cy="633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43">
            <a:extLst>
              <a:ext uri="{FF2B5EF4-FFF2-40B4-BE49-F238E27FC236}">
                <a16:creationId xmlns:a16="http://schemas.microsoft.com/office/drawing/2014/main" id="{AB5628AF-D9A9-4D3F-8B6E-609C9671C889}"/>
              </a:ext>
            </a:extLst>
          </p:cNvPr>
          <p:cNvSpPr txBox="1"/>
          <p:nvPr/>
        </p:nvSpPr>
        <p:spPr>
          <a:xfrm>
            <a:off x="5599038" y="5637219"/>
            <a:ext cx="750526" cy="369332"/>
          </a:xfrm>
          <a:prstGeom prst="rect">
            <a:avLst/>
          </a:prstGeom>
          <a:noFill/>
        </p:spPr>
        <p:txBody>
          <a:bodyPr wrap="none" rtlCol="0">
            <a:spAutoFit/>
          </a:bodyPr>
          <a:lstStyle/>
          <a:p>
            <a:r>
              <a:rPr lang="en-US" altLang="zh-CN" dirty="0"/>
              <a:t>N=64</a:t>
            </a:r>
            <a:endParaRPr lang="zh-CN" altLang="en-US" dirty="0"/>
          </a:p>
        </p:txBody>
      </p:sp>
      <p:sp>
        <p:nvSpPr>
          <p:cNvPr id="10" name="TextBox 44">
            <a:extLst>
              <a:ext uri="{FF2B5EF4-FFF2-40B4-BE49-F238E27FC236}">
                <a16:creationId xmlns:a16="http://schemas.microsoft.com/office/drawing/2014/main" id="{505CE7BC-7B32-4C30-97E4-07BAE17990D9}"/>
              </a:ext>
            </a:extLst>
          </p:cNvPr>
          <p:cNvSpPr txBox="1"/>
          <p:nvPr/>
        </p:nvSpPr>
        <p:spPr>
          <a:xfrm>
            <a:off x="4378371" y="5637219"/>
            <a:ext cx="1092671" cy="369332"/>
          </a:xfrm>
          <a:prstGeom prst="rect">
            <a:avLst/>
          </a:prstGeom>
          <a:noFill/>
        </p:spPr>
        <p:txBody>
          <a:bodyPr wrap="none" rtlCol="0">
            <a:spAutoFit/>
          </a:bodyPr>
          <a:lstStyle/>
          <a:p>
            <a:r>
              <a:rPr lang="en-US" altLang="zh-CN" dirty="0"/>
              <a:t>filter</a:t>
            </a:r>
            <a:r>
              <a:rPr lang="zh-CN" altLang="en-US" dirty="0"/>
              <a:t>个数</a:t>
            </a:r>
          </a:p>
        </p:txBody>
      </p:sp>
      <p:sp>
        <p:nvSpPr>
          <p:cNvPr id="11" name="TextBox 45">
            <a:extLst>
              <a:ext uri="{FF2B5EF4-FFF2-40B4-BE49-F238E27FC236}">
                <a16:creationId xmlns:a16="http://schemas.microsoft.com/office/drawing/2014/main" id="{22838191-7ED7-4BD3-AF92-81E13B7889AD}"/>
              </a:ext>
            </a:extLst>
          </p:cNvPr>
          <p:cNvSpPr txBox="1"/>
          <p:nvPr/>
        </p:nvSpPr>
        <p:spPr>
          <a:xfrm>
            <a:off x="3207792" y="6150567"/>
            <a:ext cx="2185214" cy="369332"/>
          </a:xfrm>
          <a:prstGeom prst="rect">
            <a:avLst/>
          </a:prstGeom>
          <a:noFill/>
        </p:spPr>
        <p:txBody>
          <a:bodyPr wrap="none" rtlCol="0">
            <a:spAutoFit/>
          </a:bodyPr>
          <a:lstStyle/>
          <a:p>
            <a:r>
              <a:rPr lang="zh-CN" altLang="en-US" dirty="0"/>
              <a:t>使用的</a:t>
            </a:r>
            <a:r>
              <a:rPr lang="en-US" altLang="zh-CN" dirty="0"/>
              <a:t>filter: 3x3x64</a:t>
            </a:r>
            <a:endParaRPr lang="zh-CN" altLang="en-US" dirty="0"/>
          </a:p>
        </p:txBody>
      </p:sp>
      <p:sp>
        <p:nvSpPr>
          <p:cNvPr id="12" name="TextBox 46">
            <a:extLst>
              <a:ext uri="{FF2B5EF4-FFF2-40B4-BE49-F238E27FC236}">
                <a16:creationId xmlns:a16="http://schemas.microsoft.com/office/drawing/2014/main" id="{C5AC7D4A-26E2-47A6-A8B8-7A3369D36085}"/>
              </a:ext>
            </a:extLst>
          </p:cNvPr>
          <p:cNvSpPr txBox="1"/>
          <p:nvPr/>
        </p:nvSpPr>
        <p:spPr>
          <a:xfrm>
            <a:off x="6660356" y="6150567"/>
            <a:ext cx="1260217" cy="369332"/>
          </a:xfrm>
          <a:prstGeom prst="rect">
            <a:avLst/>
          </a:prstGeom>
          <a:noFill/>
        </p:spPr>
        <p:txBody>
          <a:bodyPr wrap="none" rtlCol="0">
            <a:spAutoFit/>
          </a:bodyPr>
          <a:lstStyle/>
          <a:p>
            <a:r>
              <a:rPr lang="en-US" altLang="zh-CN" dirty="0" err="1"/>
              <a:t>num_filters</a:t>
            </a:r>
            <a:endParaRPr lang="zh-CN" altLang="en-US" dirty="0"/>
          </a:p>
        </p:txBody>
      </p:sp>
      <p:cxnSp>
        <p:nvCxnSpPr>
          <p:cNvPr id="13" name="直接箭头连接符 12">
            <a:extLst>
              <a:ext uri="{FF2B5EF4-FFF2-40B4-BE49-F238E27FC236}">
                <a16:creationId xmlns:a16="http://schemas.microsoft.com/office/drawing/2014/main" id="{2741415A-5507-4C6C-8A7B-C31AF8B65D43}"/>
              </a:ext>
            </a:extLst>
          </p:cNvPr>
          <p:cNvCxnSpPr/>
          <p:nvPr/>
        </p:nvCxnSpPr>
        <p:spPr>
          <a:xfrm flipH="1" flipV="1">
            <a:off x="6062354" y="5934543"/>
            <a:ext cx="61017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7">
            <a:extLst>
              <a:ext uri="{FF2B5EF4-FFF2-40B4-BE49-F238E27FC236}">
                <a16:creationId xmlns:a16="http://schemas.microsoft.com/office/drawing/2014/main" id="{404619DE-CC80-40D9-B70E-956D7669C3C9}"/>
              </a:ext>
            </a:extLst>
          </p:cNvPr>
          <p:cNvSpPr txBox="1"/>
          <p:nvPr/>
        </p:nvSpPr>
        <p:spPr>
          <a:xfrm>
            <a:off x="5420052" y="1628800"/>
            <a:ext cx="1107996" cy="369332"/>
          </a:xfrm>
          <a:prstGeom prst="rect">
            <a:avLst/>
          </a:prstGeom>
          <a:noFill/>
        </p:spPr>
        <p:txBody>
          <a:bodyPr wrap="none" rtlCol="0">
            <a:spAutoFit/>
          </a:bodyPr>
          <a:lstStyle/>
          <a:p>
            <a:r>
              <a:rPr lang="zh-CN" altLang="en-US" dirty="0"/>
              <a:t>输出特征</a:t>
            </a:r>
          </a:p>
        </p:txBody>
      </p:sp>
    </p:spTree>
    <p:extLst>
      <p:ext uri="{BB962C8B-B14F-4D97-AF65-F5344CB8AC3E}">
        <p14:creationId xmlns:p14="http://schemas.microsoft.com/office/powerpoint/2010/main" val="1863253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max-pooling</a:t>
            </a:r>
            <a:r>
              <a:rPr lang="zh-CN" altLang="en-US" dirty="0"/>
              <a:t>输出</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8148" y="1952836"/>
            <a:ext cx="112600" cy="3719044"/>
          </a:xfrm>
          <a:prstGeom prst="rect">
            <a:avLst/>
          </a:prstGeom>
        </p:spPr>
      </p:pic>
      <p:sp>
        <p:nvSpPr>
          <p:cNvPr id="5" name="右大括号 4"/>
          <p:cNvSpPr/>
          <p:nvPr/>
        </p:nvSpPr>
        <p:spPr>
          <a:xfrm>
            <a:off x="7536161" y="5315947"/>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 name="TextBox 5"/>
          <p:cNvSpPr txBox="1"/>
          <p:nvPr/>
        </p:nvSpPr>
        <p:spPr>
          <a:xfrm>
            <a:off x="7356140" y="1592796"/>
            <a:ext cx="1439818" cy="369332"/>
          </a:xfrm>
          <a:prstGeom prst="rect">
            <a:avLst/>
          </a:prstGeom>
          <a:noFill/>
        </p:spPr>
        <p:txBody>
          <a:bodyPr wrap="none" rtlCol="0">
            <a:spAutoFit/>
          </a:bodyPr>
          <a:lstStyle/>
          <a:p>
            <a:r>
              <a:rPr lang="en-US" altLang="zh-CN" dirty="0" err="1"/>
              <a:t>pool_size</a:t>
            </a:r>
            <a:r>
              <a:rPr lang="en-US" altLang="zh-CN" dirty="0"/>
              <a:t>=3 </a:t>
            </a:r>
            <a:endParaRPr lang="zh-CN" altLang="en-US" dirty="0"/>
          </a:p>
        </p:txBody>
      </p:sp>
      <p:sp>
        <p:nvSpPr>
          <p:cNvPr id="7" name="TextBox 6"/>
          <p:cNvSpPr txBox="1"/>
          <p:nvPr/>
        </p:nvSpPr>
        <p:spPr>
          <a:xfrm>
            <a:off x="7716181" y="5301208"/>
            <a:ext cx="595035" cy="369332"/>
          </a:xfrm>
          <a:prstGeom prst="rect">
            <a:avLst/>
          </a:prstGeom>
          <a:noFill/>
        </p:spPr>
        <p:txBody>
          <a:bodyPr wrap="none" rtlCol="0">
            <a:spAutoFit/>
          </a:bodyPr>
          <a:lstStyle/>
          <a:p>
            <a:r>
              <a:rPr lang="en-US" altLang="zh-CN" dirty="0"/>
              <a:t>max</a:t>
            </a:r>
            <a:endParaRPr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2305" y="4113076"/>
            <a:ext cx="132077" cy="1456622"/>
          </a:xfrm>
          <a:prstGeom prst="rect">
            <a:avLst/>
          </a:prstGeom>
        </p:spPr>
      </p:pic>
      <p:cxnSp>
        <p:nvCxnSpPr>
          <p:cNvPr id="11" name="直接箭头连接符 10"/>
          <p:cNvCxnSpPr>
            <a:stCxn id="7" idx="3"/>
          </p:cNvCxnSpPr>
          <p:nvPr/>
        </p:nvCxnSpPr>
        <p:spPr>
          <a:xfrm>
            <a:off x="8311216" y="5485874"/>
            <a:ext cx="485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右大括号 11"/>
          <p:cNvSpPr/>
          <p:nvPr/>
        </p:nvSpPr>
        <p:spPr>
          <a:xfrm>
            <a:off x="7550899" y="1956942"/>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TextBox 12"/>
          <p:cNvSpPr txBox="1"/>
          <p:nvPr/>
        </p:nvSpPr>
        <p:spPr>
          <a:xfrm>
            <a:off x="7716181" y="1942203"/>
            <a:ext cx="595035" cy="369332"/>
          </a:xfrm>
          <a:prstGeom prst="rect">
            <a:avLst/>
          </a:prstGeom>
          <a:noFill/>
        </p:spPr>
        <p:txBody>
          <a:bodyPr wrap="none" rtlCol="0">
            <a:spAutoFit/>
          </a:bodyPr>
          <a:lstStyle/>
          <a:p>
            <a:r>
              <a:rPr lang="en-US" altLang="zh-CN" dirty="0"/>
              <a:t>max</a:t>
            </a:r>
            <a:endParaRPr lang="zh-CN" altLang="en-US" dirty="0"/>
          </a:p>
        </p:txBody>
      </p:sp>
      <p:sp>
        <p:nvSpPr>
          <p:cNvPr id="14" name="右大括号 13"/>
          <p:cNvSpPr/>
          <p:nvPr/>
        </p:nvSpPr>
        <p:spPr>
          <a:xfrm>
            <a:off x="7546794" y="2291611"/>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5" name="TextBox 14"/>
          <p:cNvSpPr txBox="1"/>
          <p:nvPr/>
        </p:nvSpPr>
        <p:spPr>
          <a:xfrm>
            <a:off x="7716181" y="2276872"/>
            <a:ext cx="595035" cy="369332"/>
          </a:xfrm>
          <a:prstGeom prst="rect">
            <a:avLst/>
          </a:prstGeom>
          <a:noFill/>
        </p:spPr>
        <p:txBody>
          <a:bodyPr wrap="none" rtlCol="0">
            <a:spAutoFit/>
          </a:bodyPr>
          <a:lstStyle/>
          <a:p>
            <a:r>
              <a:rPr lang="en-US" altLang="zh-CN" dirty="0"/>
              <a:t>max</a:t>
            </a:r>
            <a:endParaRPr lang="zh-CN" altLang="en-US" dirty="0"/>
          </a:p>
        </p:txBody>
      </p:sp>
      <p:sp>
        <p:nvSpPr>
          <p:cNvPr id="16" name="右大括号 15"/>
          <p:cNvSpPr/>
          <p:nvPr/>
        </p:nvSpPr>
        <p:spPr>
          <a:xfrm>
            <a:off x="7536161" y="2631726"/>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7" name="TextBox 16"/>
          <p:cNvSpPr txBox="1"/>
          <p:nvPr/>
        </p:nvSpPr>
        <p:spPr>
          <a:xfrm>
            <a:off x="7705548" y="2616987"/>
            <a:ext cx="595035" cy="369332"/>
          </a:xfrm>
          <a:prstGeom prst="rect">
            <a:avLst/>
          </a:prstGeom>
          <a:noFill/>
        </p:spPr>
        <p:txBody>
          <a:bodyPr wrap="none" rtlCol="0">
            <a:spAutoFit/>
          </a:bodyPr>
          <a:lstStyle/>
          <a:p>
            <a:r>
              <a:rPr lang="en-US" altLang="zh-CN" dirty="0"/>
              <a:t>max</a:t>
            </a:r>
            <a:endParaRPr lang="zh-CN" altLang="en-US" dirty="0"/>
          </a:p>
        </p:txBody>
      </p:sp>
      <p:sp>
        <p:nvSpPr>
          <p:cNvPr id="18" name="右大括号 17"/>
          <p:cNvSpPr/>
          <p:nvPr/>
        </p:nvSpPr>
        <p:spPr>
          <a:xfrm>
            <a:off x="7536161" y="2975687"/>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9" name="TextBox 18"/>
          <p:cNvSpPr txBox="1"/>
          <p:nvPr/>
        </p:nvSpPr>
        <p:spPr>
          <a:xfrm>
            <a:off x="7705548" y="2960948"/>
            <a:ext cx="595035" cy="369332"/>
          </a:xfrm>
          <a:prstGeom prst="rect">
            <a:avLst/>
          </a:prstGeom>
          <a:noFill/>
        </p:spPr>
        <p:txBody>
          <a:bodyPr wrap="none" rtlCol="0">
            <a:spAutoFit/>
          </a:bodyPr>
          <a:lstStyle/>
          <a:p>
            <a:r>
              <a:rPr lang="en-US" altLang="zh-CN" dirty="0"/>
              <a:t>max</a:t>
            </a:r>
            <a:endParaRPr lang="zh-CN" altLang="en-US" dirty="0"/>
          </a:p>
        </p:txBody>
      </p:sp>
      <p:sp>
        <p:nvSpPr>
          <p:cNvPr id="20" name="右大括号 19"/>
          <p:cNvSpPr/>
          <p:nvPr/>
        </p:nvSpPr>
        <p:spPr>
          <a:xfrm>
            <a:off x="7536161" y="3290431"/>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TextBox 20"/>
          <p:cNvSpPr txBox="1"/>
          <p:nvPr/>
        </p:nvSpPr>
        <p:spPr>
          <a:xfrm>
            <a:off x="7705548" y="3275692"/>
            <a:ext cx="595035" cy="369332"/>
          </a:xfrm>
          <a:prstGeom prst="rect">
            <a:avLst/>
          </a:prstGeom>
          <a:noFill/>
        </p:spPr>
        <p:txBody>
          <a:bodyPr wrap="none" rtlCol="0">
            <a:spAutoFit/>
          </a:bodyPr>
          <a:lstStyle/>
          <a:p>
            <a:r>
              <a:rPr lang="en-US" altLang="zh-CN" dirty="0"/>
              <a:t>max</a:t>
            </a:r>
            <a:endParaRPr lang="zh-CN" altLang="en-US" dirty="0"/>
          </a:p>
        </p:txBody>
      </p:sp>
      <p:sp>
        <p:nvSpPr>
          <p:cNvPr id="22" name="右大括号 21"/>
          <p:cNvSpPr/>
          <p:nvPr/>
        </p:nvSpPr>
        <p:spPr>
          <a:xfrm>
            <a:off x="7536161" y="3645025"/>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TextBox 22"/>
          <p:cNvSpPr txBox="1"/>
          <p:nvPr/>
        </p:nvSpPr>
        <p:spPr>
          <a:xfrm>
            <a:off x="7705548" y="3630286"/>
            <a:ext cx="595035" cy="369332"/>
          </a:xfrm>
          <a:prstGeom prst="rect">
            <a:avLst/>
          </a:prstGeom>
          <a:noFill/>
        </p:spPr>
        <p:txBody>
          <a:bodyPr wrap="none" rtlCol="0">
            <a:spAutoFit/>
          </a:bodyPr>
          <a:lstStyle/>
          <a:p>
            <a:r>
              <a:rPr lang="en-US" altLang="zh-CN" dirty="0"/>
              <a:t>max</a:t>
            </a:r>
            <a:endParaRPr lang="zh-CN" altLang="en-US" dirty="0"/>
          </a:p>
        </p:txBody>
      </p:sp>
      <p:sp>
        <p:nvSpPr>
          <p:cNvPr id="24" name="右大括号 23"/>
          <p:cNvSpPr/>
          <p:nvPr/>
        </p:nvSpPr>
        <p:spPr>
          <a:xfrm>
            <a:off x="7536161" y="3983799"/>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TextBox 24"/>
          <p:cNvSpPr txBox="1"/>
          <p:nvPr/>
        </p:nvSpPr>
        <p:spPr>
          <a:xfrm>
            <a:off x="7705548" y="3969060"/>
            <a:ext cx="595035" cy="369332"/>
          </a:xfrm>
          <a:prstGeom prst="rect">
            <a:avLst/>
          </a:prstGeom>
          <a:noFill/>
        </p:spPr>
        <p:txBody>
          <a:bodyPr wrap="none" rtlCol="0">
            <a:spAutoFit/>
          </a:bodyPr>
          <a:lstStyle/>
          <a:p>
            <a:r>
              <a:rPr lang="en-US" altLang="zh-CN" dirty="0"/>
              <a:t>max</a:t>
            </a:r>
            <a:endParaRPr lang="zh-CN" altLang="en-US" dirty="0"/>
          </a:p>
        </p:txBody>
      </p:sp>
      <p:sp>
        <p:nvSpPr>
          <p:cNvPr id="26" name="右大括号 25"/>
          <p:cNvSpPr/>
          <p:nvPr/>
        </p:nvSpPr>
        <p:spPr>
          <a:xfrm>
            <a:off x="7536161" y="4319809"/>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7" name="TextBox 26"/>
          <p:cNvSpPr txBox="1"/>
          <p:nvPr/>
        </p:nvSpPr>
        <p:spPr>
          <a:xfrm>
            <a:off x="7705548" y="4305070"/>
            <a:ext cx="595035" cy="369332"/>
          </a:xfrm>
          <a:prstGeom prst="rect">
            <a:avLst/>
          </a:prstGeom>
          <a:noFill/>
        </p:spPr>
        <p:txBody>
          <a:bodyPr wrap="none" rtlCol="0">
            <a:spAutoFit/>
          </a:bodyPr>
          <a:lstStyle/>
          <a:p>
            <a:r>
              <a:rPr lang="en-US" altLang="zh-CN" dirty="0"/>
              <a:t>max</a:t>
            </a:r>
            <a:endParaRPr lang="zh-CN" altLang="en-US" dirty="0"/>
          </a:p>
        </p:txBody>
      </p:sp>
      <p:sp>
        <p:nvSpPr>
          <p:cNvPr id="28" name="右大括号 27"/>
          <p:cNvSpPr/>
          <p:nvPr/>
        </p:nvSpPr>
        <p:spPr>
          <a:xfrm>
            <a:off x="7536161" y="4667875"/>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9" name="TextBox 28"/>
          <p:cNvSpPr txBox="1"/>
          <p:nvPr/>
        </p:nvSpPr>
        <p:spPr>
          <a:xfrm>
            <a:off x="7705548" y="4653136"/>
            <a:ext cx="595035" cy="369332"/>
          </a:xfrm>
          <a:prstGeom prst="rect">
            <a:avLst/>
          </a:prstGeom>
          <a:noFill/>
        </p:spPr>
        <p:txBody>
          <a:bodyPr wrap="none" rtlCol="0">
            <a:spAutoFit/>
          </a:bodyPr>
          <a:lstStyle/>
          <a:p>
            <a:r>
              <a:rPr lang="en-US" altLang="zh-CN" dirty="0"/>
              <a:t>max</a:t>
            </a:r>
            <a:endParaRPr lang="zh-CN" altLang="en-US" dirty="0"/>
          </a:p>
        </p:txBody>
      </p:sp>
      <p:sp>
        <p:nvSpPr>
          <p:cNvPr id="30" name="右大括号 29"/>
          <p:cNvSpPr/>
          <p:nvPr/>
        </p:nvSpPr>
        <p:spPr>
          <a:xfrm>
            <a:off x="7535336" y="4982619"/>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1" name="TextBox 30"/>
          <p:cNvSpPr txBox="1"/>
          <p:nvPr/>
        </p:nvSpPr>
        <p:spPr>
          <a:xfrm>
            <a:off x="7704723" y="4967880"/>
            <a:ext cx="595035" cy="369332"/>
          </a:xfrm>
          <a:prstGeom prst="rect">
            <a:avLst/>
          </a:prstGeom>
          <a:noFill/>
        </p:spPr>
        <p:txBody>
          <a:bodyPr wrap="none" rtlCol="0">
            <a:spAutoFit/>
          </a:bodyPr>
          <a:lstStyle/>
          <a:p>
            <a:r>
              <a:rPr lang="en-US" altLang="zh-CN" dirty="0"/>
              <a:t>max</a:t>
            </a:r>
            <a:endParaRPr lang="zh-CN" altLang="en-US" dirty="0"/>
          </a:p>
        </p:txBody>
      </p:sp>
      <p:cxnSp>
        <p:nvCxnSpPr>
          <p:cNvPr id="33" name="直接箭头连接符 32"/>
          <p:cNvCxnSpPr>
            <a:stCxn id="13" idx="3"/>
          </p:cNvCxnSpPr>
          <p:nvPr/>
        </p:nvCxnSpPr>
        <p:spPr>
          <a:xfrm>
            <a:off x="8311216" y="2126870"/>
            <a:ext cx="521089" cy="2026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1684" y="1927465"/>
            <a:ext cx="112600" cy="3719044"/>
          </a:xfrm>
          <a:prstGeom prst="rect">
            <a:avLst/>
          </a:prstGeom>
        </p:spPr>
      </p:pic>
      <p:sp>
        <p:nvSpPr>
          <p:cNvPr id="35" name="右大括号 34"/>
          <p:cNvSpPr/>
          <p:nvPr/>
        </p:nvSpPr>
        <p:spPr>
          <a:xfrm>
            <a:off x="3359697" y="5290576"/>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6" name="TextBox 35"/>
          <p:cNvSpPr txBox="1"/>
          <p:nvPr/>
        </p:nvSpPr>
        <p:spPr>
          <a:xfrm>
            <a:off x="3539717" y="5275837"/>
            <a:ext cx="595035" cy="369332"/>
          </a:xfrm>
          <a:prstGeom prst="rect">
            <a:avLst/>
          </a:prstGeom>
          <a:noFill/>
        </p:spPr>
        <p:txBody>
          <a:bodyPr wrap="none" rtlCol="0">
            <a:spAutoFit/>
          </a:bodyPr>
          <a:lstStyle/>
          <a:p>
            <a:r>
              <a:rPr lang="en-US" altLang="zh-CN" dirty="0"/>
              <a:t>max</a:t>
            </a:r>
            <a:endParaRPr lang="zh-CN" altLang="en-US" dirty="0"/>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841" y="4087705"/>
            <a:ext cx="132077" cy="1456622"/>
          </a:xfrm>
          <a:prstGeom prst="rect">
            <a:avLst/>
          </a:prstGeom>
        </p:spPr>
      </p:pic>
      <p:cxnSp>
        <p:nvCxnSpPr>
          <p:cNvPr id="38" name="直接箭头连接符 37"/>
          <p:cNvCxnSpPr>
            <a:stCxn id="36" idx="3"/>
          </p:cNvCxnSpPr>
          <p:nvPr/>
        </p:nvCxnSpPr>
        <p:spPr>
          <a:xfrm>
            <a:off x="4134752" y="5460503"/>
            <a:ext cx="485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右大括号 38"/>
          <p:cNvSpPr/>
          <p:nvPr/>
        </p:nvSpPr>
        <p:spPr>
          <a:xfrm>
            <a:off x="3374435" y="1931571"/>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0" name="TextBox 39"/>
          <p:cNvSpPr txBox="1"/>
          <p:nvPr/>
        </p:nvSpPr>
        <p:spPr>
          <a:xfrm>
            <a:off x="3539717" y="1916832"/>
            <a:ext cx="595035" cy="369332"/>
          </a:xfrm>
          <a:prstGeom prst="rect">
            <a:avLst/>
          </a:prstGeom>
          <a:noFill/>
        </p:spPr>
        <p:txBody>
          <a:bodyPr wrap="none" rtlCol="0">
            <a:spAutoFit/>
          </a:bodyPr>
          <a:lstStyle/>
          <a:p>
            <a:r>
              <a:rPr lang="en-US" altLang="zh-CN" dirty="0"/>
              <a:t>max</a:t>
            </a:r>
            <a:endParaRPr lang="zh-CN" altLang="en-US" dirty="0"/>
          </a:p>
        </p:txBody>
      </p:sp>
      <p:sp>
        <p:nvSpPr>
          <p:cNvPr id="41" name="右大括号 40"/>
          <p:cNvSpPr/>
          <p:nvPr/>
        </p:nvSpPr>
        <p:spPr>
          <a:xfrm>
            <a:off x="3370330" y="2266240"/>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2" name="TextBox 41"/>
          <p:cNvSpPr txBox="1"/>
          <p:nvPr/>
        </p:nvSpPr>
        <p:spPr>
          <a:xfrm>
            <a:off x="3539717" y="2251501"/>
            <a:ext cx="595035" cy="369332"/>
          </a:xfrm>
          <a:prstGeom prst="rect">
            <a:avLst/>
          </a:prstGeom>
          <a:noFill/>
        </p:spPr>
        <p:txBody>
          <a:bodyPr wrap="none" rtlCol="0">
            <a:spAutoFit/>
          </a:bodyPr>
          <a:lstStyle/>
          <a:p>
            <a:r>
              <a:rPr lang="en-US" altLang="zh-CN" dirty="0"/>
              <a:t>max</a:t>
            </a:r>
            <a:endParaRPr lang="zh-CN" altLang="en-US" dirty="0"/>
          </a:p>
        </p:txBody>
      </p:sp>
      <p:sp>
        <p:nvSpPr>
          <p:cNvPr id="43" name="右大括号 42"/>
          <p:cNvSpPr/>
          <p:nvPr/>
        </p:nvSpPr>
        <p:spPr>
          <a:xfrm>
            <a:off x="3359697" y="2606355"/>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4" name="TextBox 43"/>
          <p:cNvSpPr txBox="1"/>
          <p:nvPr/>
        </p:nvSpPr>
        <p:spPr>
          <a:xfrm>
            <a:off x="3529084" y="2591616"/>
            <a:ext cx="595035" cy="369332"/>
          </a:xfrm>
          <a:prstGeom prst="rect">
            <a:avLst/>
          </a:prstGeom>
          <a:noFill/>
        </p:spPr>
        <p:txBody>
          <a:bodyPr wrap="none" rtlCol="0">
            <a:spAutoFit/>
          </a:bodyPr>
          <a:lstStyle/>
          <a:p>
            <a:r>
              <a:rPr lang="en-US" altLang="zh-CN" dirty="0"/>
              <a:t>max</a:t>
            </a:r>
            <a:endParaRPr lang="zh-CN" altLang="en-US" dirty="0"/>
          </a:p>
        </p:txBody>
      </p:sp>
      <p:sp>
        <p:nvSpPr>
          <p:cNvPr id="45" name="右大括号 44"/>
          <p:cNvSpPr/>
          <p:nvPr/>
        </p:nvSpPr>
        <p:spPr>
          <a:xfrm>
            <a:off x="3359697" y="2950316"/>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6" name="TextBox 45"/>
          <p:cNvSpPr txBox="1"/>
          <p:nvPr/>
        </p:nvSpPr>
        <p:spPr>
          <a:xfrm>
            <a:off x="3529084" y="2935577"/>
            <a:ext cx="595035" cy="369332"/>
          </a:xfrm>
          <a:prstGeom prst="rect">
            <a:avLst/>
          </a:prstGeom>
          <a:noFill/>
        </p:spPr>
        <p:txBody>
          <a:bodyPr wrap="none" rtlCol="0">
            <a:spAutoFit/>
          </a:bodyPr>
          <a:lstStyle/>
          <a:p>
            <a:r>
              <a:rPr lang="en-US" altLang="zh-CN" dirty="0"/>
              <a:t>max</a:t>
            </a:r>
            <a:endParaRPr lang="zh-CN" altLang="en-US" dirty="0"/>
          </a:p>
        </p:txBody>
      </p:sp>
      <p:sp>
        <p:nvSpPr>
          <p:cNvPr id="47" name="右大括号 46"/>
          <p:cNvSpPr/>
          <p:nvPr/>
        </p:nvSpPr>
        <p:spPr>
          <a:xfrm>
            <a:off x="3359697" y="3265060"/>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8" name="TextBox 47"/>
          <p:cNvSpPr txBox="1"/>
          <p:nvPr/>
        </p:nvSpPr>
        <p:spPr>
          <a:xfrm>
            <a:off x="3529084" y="3250321"/>
            <a:ext cx="595035" cy="369332"/>
          </a:xfrm>
          <a:prstGeom prst="rect">
            <a:avLst/>
          </a:prstGeom>
          <a:noFill/>
        </p:spPr>
        <p:txBody>
          <a:bodyPr wrap="none" rtlCol="0">
            <a:spAutoFit/>
          </a:bodyPr>
          <a:lstStyle/>
          <a:p>
            <a:r>
              <a:rPr lang="en-US" altLang="zh-CN" dirty="0"/>
              <a:t>max</a:t>
            </a:r>
            <a:endParaRPr lang="zh-CN" altLang="en-US" dirty="0"/>
          </a:p>
        </p:txBody>
      </p:sp>
      <p:sp>
        <p:nvSpPr>
          <p:cNvPr id="49" name="右大括号 48"/>
          <p:cNvSpPr/>
          <p:nvPr/>
        </p:nvSpPr>
        <p:spPr>
          <a:xfrm>
            <a:off x="3359697" y="3619654"/>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0" name="TextBox 49"/>
          <p:cNvSpPr txBox="1"/>
          <p:nvPr/>
        </p:nvSpPr>
        <p:spPr>
          <a:xfrm>
            <a:off x="3529084" y="3604915"/>
            <a:ext cx="595035" cy="369332"/>
          </a:xfrm>
          <a:prstGeom prst="rect">
            <a:avLst/>
          </a:prstGeom>
          <a:noFill/>
        </p:spPr>
        <p:txBody>
          <a:bodyPr wrap="none" rtlCol="0">
            <a:spAutoFit/>
          </a:bodyPr>
          <a:lstStyle/>
          <a:p>
            <a:r>
              <a:rPr lang="en-US" altLang="zh-CN" dirty="0"/>
              <a:t>max</a:t>
            </a:r>
            <a:endParaRPr lang="zh-CN" altLang="en-US" dirty="0"/>
          </a:p>
        </p:txBody>
      </p:sp>
      <p:sp>
        <p:nvSpPr>
          <p:cNvPr id="51" name="右大括号 50"/>
          <p:cNvSpPr/>
          <p:nvPr/>
        </p:nvSpPr>
        <p:spPr>
          <a:xfrm>
            <a:off x="3359697" y="3958428"/>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2" name="TextBox 51"/>
          <p:cNvSpPr txBox="1"/>
          <p:nvPr/>
        </p:nvSpPr>
        <p:spPr>
          <a:xfrm>
            <a:off x="3529084" y="3943689"/>
            <a:ext cx="595035" cy="369332"/>
          </a:xfrm>
          <a:prstGeom prst="rect">
            <a:avLst/>
          </a:prstGeom>
          <a:noFill/>
        </p:spPr>
        <p:txBody>
          <a:bodyPr wrap="none" rtlCol="0">
            <a:spAutoFit/>
          </a:bodyPr>
          <a:lstStyle/>
          <a:p>
            <a:r>
              <a:rPr lang="en-US" altLang="zh-CN" dirty="0"/>
              <a:t>max</a:t>
            </a:r>
            <a:endParaRPr lang="zh-CN" altLang="en-US" dirty="0"/>
          </a:p>
        </p:txBody>
      </p:sp>
      <p:sp>
        <p:nvSpPr>
          <p:cNvPr id="53" name="右大括号 52"/>
          <p:cNvSpPr/>
          <p:nvPr/>
        </p:nvSpPr>
        <p:spPr>
          <a:xfrm>
            <a:off x="3359697" y="4294438"/>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4" name="TextBox 53"/>
          <p:cNvSpPr txBox="1"/>
          <p:nvPr/>
        </p:nvSpPr>
        <p:spPr>
          <a:xfrm>
            <a:off x="3529084" y="4279699"/>
            <a:ext cx="595035" cy="369332"/>
          </a:xfrm>
          <a:prstGeom prst="rect">
            <a:avLst/>
          </a:prstGeom>
          <a:noFill/>
        </p:spPr>
        <p:txBody>
          <a:bodyPr wrap="none" rtlCol="0">
            <a:spAutoFit/>
          </a:bodyPr>
          <a:lstStyle/>
          <a:p>
            <a:r>
              <a:rPr lang="en-US" altLang="zh-CN" dirty="0"/>
              <a:t>max</a:t>
            </a:r>
            <a:endParaRPr lang="zh-CN" altLang="en-US" dirty="0"/>
          </a:p>
        </p:txBody>
      </p:sp>
      <p:sp>
        <p:nvSpPr>
          <p:cNvPr id="55" name="右大括号 54"/>
          <p:cNvSpPr/>
          <p:nvPr/>
        </p:nvSpPr>
        <p:spPr>
          <a:xfrm>
            <a:off x="3359697" y="4642504"/>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6" name="TextBox 55"/>
          <p:cNvSpPr txBox="1"/>
          <p:nvPr/>
        </p:nvSpPr>
        <p:spPr>
          <a:xfrm>
            <a:off x="3529084" y="4627765"/>
            <a:ext cx="595035" cy="369332"/>
          </a:xfrm>
          <a:prstGeom prst="rect">
            <a:avLst/>
          </a:prstGeom>
          <a:noFill/>
        </p:spPr>
        <p:txBody>
          <a:bodyPr wrap="none" rtlCol="0">
            <a:spAutoFit/>
          </a:bodyPr>
          <a:lstStyle/>
          <a:p>
            <a:r>
              <a:rPr lang="en-US" altLang="zh-CN" dirty="0"/>
              <a:t>max</a:t>
            </a:r>
            <a:endParaRPr lang="zh-CN" altLang="en-US" dirty="0"/>
          </a:p>
        </p:txBody>
      </p:sp>
      <p:sp>
        <p:nvSpPr>
          <p:cNvPr id="57" name="右大括号 56"/>
          <p:cNvSpPr/>
          <p:nvPr/>
        </p:nvSpPr>
        <p:spPr>
          <a:xfrm>
            <a:off x="3358872" y="4957248"/>
            <a:ext cx="189735" cy="334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8" name="TextBox 57"/>
          <p:cNvSpPr txBox="1"/>
          <p:nvPr/>
        </p:nvSpPr>
        <p:spPr>
          <a:xfrm>
            <a:off x="3528259" y="4942509"/>
            <a:ext cx="595035" cy="369332"/>
          </a:xfrm>
          <a:prstGeom prst="rect">
            <a:avLst/>
          </a:prstGeom>
          <a:noFill/>
        </p:spPr>
        <p:txBody>
          <a:bodyPr wrap="none" rtlCol="0">
            <a:spAutoFit/>
          </a:bodyPr>
          <a:lstStyle/>
          <a:p>
            <a:r>
              <a:rPr lang="en-US" altLang="zh-CN" dirty="0"/>
              <a:t>max</a:t>
            </a:r>
            <a:endParaRPr lang="zh-CN" altLang="en-US" dirty="0"/>
          </a:p>
        </p:txBody>
      </p:sp>
      <p:cxnSp>
        <p:nvCxnSpPr>
          <p:cNvPr id="59" name="直接箭头连接符 58"/>
          <p:cNvCxnSpPr>
            <a:stCxn id="40" idx="3"/>
          </p:cNvCxnSpPr>
          <p:nvPr/>
        </p:nvCxnSpPr>
        <p:spPr>
          <a:xfrm>
            <a:off x="4134752" y="2101499"/>
            <a:ext cx="521089" cy="2026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154129" y="1563695"/>
            <a:ext cx="1439818" cy="369332"/>
          </a:xfrm>
          <a:prstGeom prst="rect">
            <a:avLst/>
          </a:prstGeom>
          <a:noFill/>
        </p:spPr>
        <p:txBody>
          <a:bodyPr wrap="none" rtlCol="0">
            <a:spAutoFit/>
          </a:bodyPr>
          <a:lstStyle/>
          <a:p>
            <a:r>
              <a:rPr lang="en-US" altLang="zh-CN" dirty="0" err="1"/>
              <a:t>pool_size</a:t>
            </a:r>
            <a:r>
              <a:rPr lang="en-US" altLang="zh-CN" dirty="0"/>
              <a:t>=3 </a:t>
            </a:r>
            <a:endParaRPr lang="zh-CN" altLang="en-US" dirty="0"/>
          </a:p>
        </p:txBody>
      </p:sp>
      <p:sp>
        <p:nvSpPr>
          <p:cNvPr id="65" name="左大括号 64"/>
          <p:cNvSpPr/>
          <p:nvPr/>
        </p:nvSpPr>
        <p:spPr>
          <a:xfrm rot="16200000">
            <a:off x="5263925" y="3731954"/>
            <a:ext cx="276494" cy="41645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Box 66"/>
          <p:cNvSpPr txBox="1"/>
          <p:nvPr/>
        </p:nvSpPr>
        <p:spPr>
          <a:xfrm>
            <a:off x="4835124" y="5914876"/>
            <a:ext cx="1092671" cy="369332"/>
          </a:xfrm>
          <a:prstGeom prst="rect">
            <a:avLst/>
          </a:prstGeom>
          <a:noFill/>
        </p:spPr>
        <p:txBody>
          <a:bodyPr wrap="none" rtlCol="0">
            <a:spAutoFit/>
          </a:bodyPr>
          <a:lstStyle/>
          <a:p>
            <a:r>
              <a:rPr lang="en-US" altLang="zh-CN" dirty="0"/>
              <a:t>filter</a:t>
            </a:r>
            <a:r>
              <a:rPr lang="zh-CN" altLang="en-US" dirty="0"/>
              <a:t>个数</a:t>
            </a:r>
          </a:p>
        </p:txBody>
      </p:sp>
      <p:sp>
        <p:nvSpPr>
          <p:cNvPr id="72" name="TextBox 71"/>
          <p:cNvSpPr txBox="1"/>
          <p:nvPr/>
        </p:nvSpPr>
        <p:spPr>
          <a:xfrm>
            <a:off x="1614949" y="3467024"/>
            <a:ext cx="1554336" cy="369332"/>
          </a:xfrm>
          <a:prstGeom prst="rect">
            <a:avLst/>
          </a:prstGeom>
          <a:noFill/>
        </p:spPr>
        <p:txBody>
          <a:bodyPr wrap="none" rtlCol="0">
            <a:spAutoFit/>
          </a:bodyPr>
          <a:lstStyle/>
          <a:p>
            <a:r>
              <a:rPr lang="en-US" altLang="zh-CN" dirty="0"/>
              <a:t>filter</a:t>
            </a:r>
            <a:r>
              <a:rPr lang="zh-CN" altLang="en-US" dirty="0"/>
              <a:t>输出特征</a:t>
            </a:r>
          </a:p>
        </p:txBody>
      </p:sp>
      <p:sp>
        <p:nvSpPr>
          <p:cNvPr id="73" name="TextBox 72"/>
          <p:cNvSpPr txBox="1"/>
          <p:nvPr/>
        </p:nvSpPr>
        <p:spPr>
          <a:xfrm>
            <a:off x="9120336" y="4350767"/>
            <a:ext cx="1471878" cy="646331"/>
          </a:xfrm>
          <a:prstGeom prst="rect">
            <a:avLst/>
          </a:prstGeom>
          <a:noFill/>
        </p:spPr>
        <p:txBody>
          <a:bodyPr wrap="none" rtlCol="0">
            <a:spAutoFit/>
          </a:bodyPr>
          <a:lstStyle/>
          <a:p>
            <a:r>
              <a:rPr lang="en-US" altLang="zh-CN" dirty="0"/>
              <a:t>max-pooling</a:t>
            </a:r>
          </a:p>
          <a:p>
            <a:r>
              <a:rPr lang="zh-CN" altLang="en-US" dirty="0"/>
              <a:t>输出特征</a:t>
            </a:r>
          </a:p>
        </p:txBody>
      </p:sp>
    </p:spTree>
    <p:extLst>
      <p:ext uri="{BB962C8B-B14F-4D97-AF65-F5344CB8AC3E}">
        <p14:creationId xmlns:p14="http://schemas.microsoft.com/office/powerpoint/2010/main" val="201167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C56B2-84F0-4799-ADCF-2A14BA6A6CB2}"/>
              </a:ext>
            </a:extLst>
          </p:cNvPr>
          <p:cNvSpPr>
            <a:spLocks noGrp="1"/>
          </p:cNvSpPr>
          <p:nvPr>
            <p:ph type="title"/>
          </p:nvPr>
        </p:nvSpPr>
        <p:spPr/>
        <p:txBody>
          <a:bodyPr/>
          <a:lstStyle/>
          <a:p>
            <a:r>
              <a:rPr lang="en-US" altLang="zh-CN" dirty="0"/>
              <a:t>LSTM</a:t>
            </a:r>
            <a:endParaRPr lang="zh-CN" altLang="en-US" dirty="0"/>
          </a:p>
        </p:txBody>
      </p:sp>
      <p:sp>
        <p:nvSpPr>
          <p:cNvPr id="3" name="内容占位符 2">
            <a:extLst>
              <a:ext uri="{FF2B5EF4-FFF2-40B4-BE49-F238E27FC236}">
                <a16:creationId xmlns:a16="http://schemas.microsoft.com/office/drawing/2014/main" id="{FA1EAAF7-D873-4B54-B3D7-38F9CCA478FA}"/>
              </a:ext>
            </a:extLst>
          </p:cNvPr>
          <p:cNvSpPr>
            <a:spLocks noGrp="1"/>
          </p:cNvSpPr>
          <p:nvPr>
            <p:ph idx="1"/>
          </p:nvPr>
        </p:nvSpPr>
        <p:spPr>
          <a:xfrm>
            <a:off x="845288" y="1388424"/>
            <a:ext cx="10515600" cy="1770412"/>
          </a:xfrm>
        </p:spPr>
        <p:txBody>
          <a:bodyPr/>
          <a:lstStyle/>
          <a:p>
            <a:pPr algn="just"/>
            <a:r>
              <a:rPr lang="en-US" altLang="zh-CN" dirty="0"/>
              <a:t>1997</a:t>
            </a:r>
            <a:r>
              <a:rPr lang="zh-CN" altLang="en-US" dirty="0"/>
              <a:t>年，一种被称为长短时记忆单元（</a:t>
            </a:r>
            <a:r>
              <a:rPr lang="en-US" altLang="zh-CN" dirty="0"/>
              <a:t>LSTM</a:t>
            </a:r>
            <a:r>
              <a:rPr lang="zh-CN" altLang="en-US" dirty="0"/>
              <a:t>）的结构被引入到</a:t>
            </a:r>
            <a:r>
              <a:rPr lang="en-US" altLang="zh-CN" dirty="0"/>
              <a:t>RNN</a:t>
            </a:r>
            <a:r>
              <a:rPr lang="zh-CN" altLang="en-US" dirty="0"/>
              <a:t>中。</a:t>
            </a:r>
            <a:r>
              <a:rPr lang="en-US" altLang="zh-CN" dirty="0"/>
              <a:t>LSTM</a:t>
            </a:r>
            <a:r>
              <a:rPr lang="zh-CN" altLang="en-US" dirty="0"/>
              <a:t>成功地克服了传统</a:t>
            </a:r>
            <a:r>
              <a:rPr lang="en-US" altLang="zh-CN" dirty="0"/>
              <a:t>RNN</a:t>
            </a:r>
            <a:r>
              <a:rPr lang="zh-CN" altLang="en-US" dirty="0"/>
              <a:t>所存在的梯度消失问题，并且能够很好地完成诸如嘈杂输入序列的模式识别等</a:t>
            </a:r>
            <a:r>
              <a:rPr lang="en-US" altLang="zh-CN" dirty="0"/>
              <a:t>RNN</a:t>
            </a:r>
            <a:r>
              <a:rPr lang="zh-CN" altLang="en-US" dirty="0"/>
              <a:t>无法应对的任务。</a:t>
            </a:r>
          </a:p>
        </p:txBody>
      </p:sp>
      <p:pic>
        <p:nvPicPr>
          <p:cNvPr id="5" name="图片 4">
            <a:extLst>
              <a:ext uri="{FF2B5EF4-FFF2-40B4-BE49-F238E27FC236}">
                <a16:creationId xmlns:a16="http://schemas.microsoft.com/office/drawing/2014/main" id="{D08DFDDF-CD4A-4377-92EC-65D1786CC7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1123" y="3253509"/>
            <a:ext cx="4991100" cy="2997200"/>
          </a:xfrm>
          <a:prstGeom prst="rect">
            <a:avLst/>
          </a:prstGeom>
          <a:noFill/>
          <a:ln>
            <a:noFill/>
          </a:ln>
        </p:spPr>
      </p:pic>
    </p:spTree>
    <p:extLst>
      <p:ext uri="{BB962C8B-B14F-4D97-AF65-F5344CB8AC3E}">
        <p14:creationId xmlns:p14="http://schemas.microsoft.com/office/powerpoint/2010/main" val="3093318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4E75A-C423-4A48-AA93-E05156F6E9BC}"/>
              </a:ext>
            </a:extLst>
          </p:cNvPr>
          <p:cNvSpPr>
            <a:spLocks noGrp="1"/>
          </p:cNvSpPr>
          <p:nvPr>
            <p:ph type="title"/>
          </p:nvPr>
        </p:nvSpPr>
        <p:spPr/>
        <p:txBody>
          <a:bodyPr/>
          <a:lstStyle/>
          <a:p>
            <a:r>
              <a:rPr lang="en-US" altLang="zh-CN" dirty="0"/>
              <a:t>GRU</a:t>
            </a:r>
            <a:endParaRPr lang="zh-CN" altLang="en-US" dirty="0"/>
          </a:p>
        </p:txBody>
      </p:sp>
      <p:sp>
        <p:nvSpPr>
          <p:cNvPr id="3" name="内容占位符 2">
            <a:extLst>
              <a:ext uri="{FF2B5EF4-FFF2-40B4-BE49-F238E27FC236}">
                <a16:creationId xmlns:a16="http://schemas.microsoft.com/office/drawing/2014/main" id="{B61C7DCF-772B-4ECD-809A-CDE11888C705}"/>
              </a:ext>
            </a:extLst>
          </p:cNvPr>
          <p:cNvSpPr>
            <a:spLocks noGrp="1"/>
          </p:cNvSpPr>
          <p:nvPr>
            <p:ph idx="1"/>
          </p:nvPr>
        </p:nvSpPr>
        <p:spPr>
          <a:xfrm>
            <a:off x="845288" y="1388424"/>
            <a:ext cx="10515600" cy="2747158"/>
          </a:xfrm>
        </p:spPr>
        <p:txBody>
          <a:bodyPr/>
          <a:lstStyle/>
          <a:p>
            <a:pPr algn="just"/>
            <a:r>
              <a:rPr lang="en-US" altLang="zh-CN" dirty="0"/>
              <a:t>GRU</a:t>
            </a:r>
            <a:r>
              <a:rPr lang="zh-CN" altLang="zh-CN" dirty="0"/>
              <a:t>的循环单元内只包含</a:t>
            </a:r>
            <a:r>
              <a:rPr lang="en-US" altLang="zh-CN" dirty="0"/>
              <a:t>2</a:t>
            </a:r>
            <a:r>
              <a:rPr lang="zh-CN" altLang="zh-CN" dirty="0"/>
              <a:t>个门控结构，即复位门和更新门。</a:t>
            </a:r>
            <a:endParaRPr lang="en-US" altLang="zh-CN" dirty="0"/>
          </a:p>
          <a:p>
            <a:pPr algn="just"/>
            <a:r>
              <a:rPr lang="zh-CN" altLang="zh-CN" dirty="0"/>
              <a:t>作为</a:t>
            </a:r>
            <a:r>
              <a:rPr lang="en-US" altLang="zh-CN" dirty="0"/>
              <a:t>LSTM</a:t>
            </a:r>
            <a:r>
              <a:rPr lang="zh-CN" altLang="zh-CN" dirty="0"/>
              <a:t>的改进版，</a:t>
            </a:r>
            <a:r>
              <a:rPr lang="en-US" altLang="zh-CN" dirty="0"/>
              <a:t>GRU</a:t>
            </a:r>
            <a:r>
              <a:rPr lang="zh-CN" altLang="zh-CN" dirty="0"/>
              <a:t>的更新门是由</a:t>
            </a:r>
            <a:r>
              <a:rPr lang="en-US" altLang="zh-CN" dirty="0"/>
              <a:t>LSTM</a:t>
            </a:r>
            <a:r>
              <a:rPr lang="zh-CN" altLang="zh-CN" dirty="0"/>
              <a:t>的遗忘门和输入门合并而成的，一个更新门就实现了</a:t>
            </a:r>
            <a:r>
              <a:rPr lang="en-US" altLang="zh-CN" dirty="0"/>
              <a:t>LSTM</a:t>
            </a:r>
            <a:r>
              <a:rPr lang="zh-CN" altLang="zh-CN" dirty="0"/>
              <a:t>两个门的功能，同时还合并了细胞状态和隐藏状态，再加上其他的一些改进设计，这些都使得</a:t>
            </a:r>
            <a:r>
              <a:rPr lang="en-US" altLang="zh-CN" dirty="0"/>
              <a:t>GRU</a:t>
            </a:r>
            <a:r>
              <a:rPr lang="zh-CN" altLang="zh-CN" dirty="0"/>
              <a:t>的模型结构比</a:t>
            </a:r>
            <a:r>
              <a:rPr lang="en-US" altLang="zh-CN" dirty="0"/>
              <a:t>LSTM</a:t>
            </a:r>
            <a:r>
              <a:rPr lang="zh-CN" altLang="zh-CN" dirty="0"/>
              <a:t>更为简单轻便。</a:t>
            </a:r>
            <a:endParaRPr lang="zh-CN" altLang="en-US" dirty="0"/>
          </a:p>
        </p:txBody>
      </p:sp>
      <p:pic>
        <p:nvPicPr>
          <p:cNvPr id="4" name="图片 3">
            <a:extLst>
              <a:ext uri="{FF2B5EF4-FFF2-40B4-BE49-F238E27FC236}">
                <a16:creationId xmlns:a16="http://schemas.microsoft.com/office/drawing/2014/main" id="{52F89C80-5F2F-4449-9B6B-B4B854E726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5232" y="4018106"/>
            <a:ext cx="3721100" cy="2368550"/>
          </a:xfrm>
          <a:prstGeom prst="rect">
            <a:avLst/>
          </a:prstGeom>
          <a:noFill/>
          <a:ln>
            <a:noFill/>
          </a:ln>
        </p:spPr>
      </p:pic>
    </p:spTree>
    <p:extLst>
      <p:ext uri="{BB962C8B-B14F-4D97-AF65-F5344CB8AC3E}">
        <p14:creationId xmlns:p14="http://schemas.microsoft.com/office/powerpoint/2010/main" val="71969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1E0D0-9D14-4241-8198-2392C98F723E}"/>
              </a:ext>
            </a:extLst>
          </p:cNvPr>
          <p:cNvSpPr>
            <a:spLocks noGrp="1"/>
          </p:cNvSpPr>
          <p:nvPr>
            <p:ph type="title"/>
          </p:nvPr>
        </p:nvSpPr>
        <p:spPr/>
        <p:txBody>
          <a:bodyPr/>
          <a:lstStyle/>
          <a:p>
            <a:r>
              <a:rPr lang="en-US" altLang="zh-CN" dirty="0"/>
              <a:t>FSMN</a:t>
            </a:r>
            <a:endParaRPr lang="zh-CN" altLang="en-US" dirty="0"/>
          </a:p>
        </p:txBody>
      </p:sp>
      <p:sp>
        <p:nvSpPr>
          <p:cNvPr id="3" name="内容占位符 2">
            <a:extLst>
              <a:ext uri="{FF2B5EF4-FFF2-40B4-BE49-F238E27FC236}">
                <a16:creationId xmlns:a16="http://schemas.microsoft.com/office/drawing/2014/main" id="{C313381D-3558-4781-AC5A-1EFAED1FC8D9}"/>
              </a:ext>
            </a:extLst>
          </p:cNvPr>
          <p:cNvSpPr>
            <a:spLocks noGrp="1"/>
          </p:cNvSpPr>
          <p:nvPr>
            <p:ph idx="1"/>
          </p:nvPr>
        </p:nvSpPr>
        <p:spPr>
          <a:xfrm>
            <a:off x="845288" y="1388424"/>
            <a:ext cx="10515600" cy="1561303"/>
          </a:xfrm>
        </p:spPr>
        <p:txBody>
          <a:bodyPr>
            <a:normAutofit/>
          </a:bodyPr>
          <a:lstStyle/>
          <a:p>
            <a:r>
              <a:rPr lang="zh-CN" altLang="en-US" sz="2400" dirty="0"/>
              <a:t>前馈型序列记忆网络（</a:t>
            </a:r>
            <a:r>
              <a:rPr lang="en-US" altLang="zh-CN" sz="2400" dirty="0"/>
              <a:t>feed-forward sequential memory network</a:t>
            </a:r>
            <a:r>
              <a:rPr lang="zh-CN" altLang="en-US" sz="2400" dirty="0"/>
              <a:t>，</a:t>
            </a:r>
            <a:r>
              <a:rPr lang="en-US" altLang="zh-CN" sz="2400" dirty="0"/>
              <a:t>FSMN</a:t>
            </a:r>
            <a:r>
              <a:rPr lang="zh-CN" altLang="en-US" sz="2400" dirty="0"/>
              <a:t>）主要是基于传统</a:t>
            </a:r>
            <a:r>
              <a:rPr lang="en-US" altLang="zh-CN" sz="2400" dirty="0"/>
              <a:t>DNN </a:t>
            </a:r>
            <a:r>
              <a:rPr lang="zh-CN" altLang="en-US" sz="2400" dirty="0"/>
              <a:t>结构的改进，在</a:t>
            </a:r>
            <a:r>
              <a:rPr lang="en-US" altLang="zh-CN" sz="2400" dirty="0"/>
              <a:t>DNN </a:t>
            </a:r>
            <a:r>
              <a:rPr lang="zh-CN" altLang="en-US" sz="2400" dirty="0"/>
              <a:t>的隐层旁增加了一个“记忆模块”，这个记忆模块用来存储对判断当前语音帧有用的语音信号的历史信息和未来信息。不同于</a:t>
            </a:r>
            <a:r>
              <a:rPr lang="en-US" altLang="zh-CN" sz="2400" dirty="0"/>
              <a:t>LSTM/GRU</a:t>
            </a:r>
            <a:r>
              <a:rPr lang="zh-CN" altLang="en-US" sz="2400" dirty="0"/>
              <a:t>，</a:t>
            </a:r>
            <a:r>
              <a:rPr lang="en-US" altLang="zh-CN" sz="2400" dirty="0"/>
              <a:t>FSMN</a:t>
            </a:r>
            <a:r>
              <a:rPr lang="zh-CN" altLang="en-US" sz="2400" dirty="0"/>
              <a:t>只需要等待有限长度的未来语音帧即可。</a:t>
            </a:r>
          </a:p>
        </p:txBody>
      </p:sp>
      <p:sp>
        <p:nvSpPr>
          <p:cNvPr id="4" name="矩形 3">
            <a:extLst>
              <a:ext uri="{FF2B5EF4-FFF2-40B4-BE49-F238E27FC236}">
                <a16:creationId xmlns:a16="http://schemas.microsoft.com/office/drawing/2014/main" id="{2301FF30-6F91-44D7-8EF5-61CCAF2DDDAD}"/>
              </a:ext>
            </a:extLst>
          </p:cNvPr>
          <p:cNvSpPr/>
          <p:nvPr/>
        </p:nvSpPr>
        <p:spPr>
          <a:xfrm>
            <a:off x="4492254" y="3579897"/>
            <a:ext cx="1545265"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06C8942-6886-4B90-8C5F-EE5FE5F8C4A6}"/>
              </a:ext>
            </a:extLst>
          </p:cNvPr>
          <p:cNvSpPr/>
          <p:nvPr/>
        </p:nvSpPr>
        <p:spPr>
          <a:xfrm>
            <a:off x="4492253" y="5697379"/>
            <a:ext cx="1545265"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18B3885-709C-42FB-B41B-84F892DDFD49}"/>
                  </a:ext>
                </a:extLst>
              </p:cNvPr>
              <p:cNvSpPr/>
              <p:nvPr/>
            </p:nvSpPr>
            <p:spPr>
              <a:xfrm>
                <a:off x="3919868" y="2870049"/>
                <a:ext cx="2690039"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6" name="矩形 5">
                <a:extLst>
                  <a:ext uri="{FF2B5EF4-FFF2-40B4-BE49-F238E27FC236}">
                    <a16:creationId xmlns:a16="http://schemas.microsoft.com/office/drawing/2014/main" id="{A18B3885-709C-42FB-B41B-84F892DDFD49}"/>
                  </a:ext>
                </a:extLst>
              </p:cNvPr>
              <p:cNvSpPr>
                <a:spLocks noRot="1" noChangeAspect="1" noMove="1" noResize="1" noEditPoints="1" noAdjustHandles="1" noChangeArrowheads="1" noChangeShapeType="1" noTextEdit="1"/>
              </p:cNvSpPr>
              <p:nvPr/>
            </p:nvSpPr>
            <p:spPr>
              <a:xfrm>
                <a:off x="3919868" y="2870049"/>
                <a:ext cx="2690039" cy="40403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B4C19E1-8962-44C2-875D-C37733F1C84E}"/>
                  </a:ext>
                </a:extLst>
              </p:cNvPr>
              <p:cNvSpPr/>
              <p:nvPr/>
            </p:nvSpPr>
            <p:spPr>
              <a:xfrm>
                <a:off x="3919867" y="6353210"/>
                <a:ext cx="2690039"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oMath>
                  </m:oMathPara>
                </a14:m>
                <a:endParaRPr lang="zh-CN" altLang="en-US" dirty="0"/>
              </a:p>
            </p:txBody>
          </p:sp>
        </mc:Choice>
        <mc:Fallback xmlns="">
          <p:sp>
            <p:nvSpPr>
              <p:cNvPr id="7" name="矩形 6">
                <a:extLst>
                  <a:ext uri="{FF2B5EF4-FFF2-40B4-BE49-F238E27FC236}">
                    <a16:creationId xmlns:a16="http://schemas.microsoft.com/office/drawing/2014/main" id="{FB4C19E1-8962-44C2-875D-C37733F1C84E}"/>
                  </a:ext>
                </a:extLst>
              </p:cNvPr>
              <p:cNvSpPr>
                <a:spLocks noRot="1" noChangeAspect="1" noMove="1" noResize="1" noEditPoints="1" noAdjustHandles="1" noChangeArrowheads="1" noChangeShapeType="1" noTextEdit="1"/>
              </p:cNvSpPr>
              <p:nvPr/>
            </p:nvSpPr>
            <p:spPr>
              <a:xfrm>
                <a:off x="3919867" y="6353210"/>
                <a:ext cx="2690039" cy="4040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1B93352-7CE6-4F3E-86FA-499DF3AE7DC2}"/>
                  </a:ext>
                </a:extLst>
              </p:cNvPr>
              <p:cNvSpPr/>
              <p:nvPr/>
            </p:nvSpPr>
            <p:spPr>
              <a:xfrm>
                <a:off x="4492253" y="5020556"/>
                <a:ext cx="1545265"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𝑙</m:t>
                          </m:r>
                        </m:sup>
                      </m:sSubSup>
                    </m:oMath>
                  </m:oMathPara>
                </a14:m>
                <a:endParaRPr lang="zh-CN" altLang="en-US" dirty="0"/>
              </a:p>
            </p:txBody>
          </p:sp>
        </mc:Choice>
        <mc:Fallback xmlns="">
          <p:sp>
            <p:nvSpPr>
              <p:cNvPr id="8" name="矩形 7">
                <a:extLst>
                  <a:ext uri="{FF2B5EF4-FFF2-40B4-BE49-F238E27FC236}">
                    <a16:creationId xmlns:a16="http://schemas.microsoft.com/office/drawing/2014/main" id="{D1B93352-7CE6-4F3E-86FA-499DF3AE7DC2}"/>
                  </a:ext>
                </a:extLst>
              </p:cNvPr>
              <p:cNvSpPr>
                <a:spLocks noRot="1" noChangeAspect="1" noMove="1" noResize="1" noEditPoints="1" noAdjustHandles="1" noChangeArrowheads="1" noChangeShapeType="1" noTextEdit="1"/>
              </p:cNvSpPr>
              <p:nvPr/>
            </p:nvSpPr>
            <p:spPr>
              <a:xfrm>
                <a:off x="4492253" y="5020556"/>
                <a:ext cx="1545265" cy="40403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4B7CF2C-EBA9-46D2-809B-BD681A6328F0}"/>
                  </a:ext>
                </a:extLst>
              </p:cNvPr>
              <p:cNvSpPr/>
              <p:nvPr/>
            </p:nvSpPr>
            <p:spPr>
              <a:xfrm>
                <a:off x="4492254" y="4234600"/>
                <a:ext cx="1545265" cy="404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𝑙</m:t>
                          </m:r>
                          <m:r>
                            <a:rPr lang="en-US" altLang="zh-CN" b="0" i="1" smtClean="0">
                              <a:latin typeface="Cambria Math" panose="02040503050406030204" pitchFamily="18" charset="0"/>
                            </a:rPr>
                            <m:t>+1</m:t>
                          </m:r>
                        </m:sup>
                      </m:sSubSup>
                    </m:oMath>
                  </m:oMathPara>
                </a14:m>
                <a:endParaRPr lang="zh-CN" altLang="en-US" dirty="0"/>
              </a:p>
            </p:txBody>
          </p:sp>
        </mc:Choice>
        <mc:Fallback xmlns="">
          <p:sp>
            <p:nvSpPr>
              <p:cNvPr id="9" name="矩形 8">
                <a:extLst>
                  <a:ext uri="{FF2B5EF4-FFF2-40B4-BE49-F238E27FC236}">
                    <a16:creationId xmlns:a16="http://schemas.microsoft.com/office/drawing/2014/main" id="{74B7CF2C-EBA9-46D2-809B-BD681A6328F0}"/>
                  </a:ext>
                </a:extLst>
              </p:cNvPr>
              <p:cNvSpPr>
                <a:spLocks noRot="1" noChangeAspect="1" noMove="1" noResize="1" noEditPoints="1" noAdjustHandles="1" noChangeArrowheads="1" noChangeShapeType="1" noTextEdit="1"/>
              </p:cNvSpPr>
              <p:nvPr/>
            </p:nvSpPr>
            <p:spPr>
              <a:xfrm>
                <a:off x="4492254" y="4234600"/>
                <a:ext cx="1545265" cy="404038"/>
              </a:xfrm>
              <a:prstGeom prst="rect">
                <a:avLst/>
              </a:prstGeom>
              <a:blipFill>
                <a:blip r:embed="rId7"/>
                <a:stretch>
                  <a:fillRect/>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AEDC1F02-6546-4EEE-B218-CF40C7BB8748}"/>
              </a:ext>
            </a:extLst>
          </p:cNvPr>
          <p:cNvCxnSpPr>
            <a:cxnSpLocks/>
            <a:stCxn id="7" idx="0"/>
            <a:endCxn id="5" idx="2"/>
          </p:cNvCxnSpPr>
          <p:nvPr/>
        </p:nvCxnSpPr>
        <p:spPr>
          <a:xfrm flipH="1" flipV="1">
            <a:off x="5264886" y="6101417"/>
            <a:ext cx="1" cy="25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E39EA1F-ABCA-4E5A-9BD6-DC49A2277E5C}"/>
              </a:ext>
            </a:extLst>
          </p:cNvPr>
          <p:cNvCxnSpPr>
            <a:cxnSpLocks/>
            <a:stCxn id="4" idx="0"/>
            <a:endCxn id="6" idx="2"/>
          </p:cNvCxnSpPr>
          <p:nvPr/>
        </p:nvCxnSpPr>
        <p:spPr>
          <a:xfrm flipV="1">
            <a:off x="5264887" y="3274087"/>
            <a:ext cx="1" cy="30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6412EC2-89B9-4803-8489-27F6BED570C9}"/>
              </a:ext>
            </a:extLst>
          </p:cNvPr>
          <p:cNvCxnSpPr>
            <a:cxnSpLocks/>
            <a:stCxn id="8" idx="0"/>
            <a:endCxn id="9" idx="2"/>
          </p:cNvCxnSpPr>
          <p:nvPr/>
        </p:nvCxnSpPr>
        <p:spPr>
          <a:xfrm flipV="1">
            <a:off x="5264886" y="4638638"/>
            <a:ext cx="1" cy="381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EDC39BC-E248-4901-81BE-BDA642409857}"/>
              </a:ext>
            </a:extLst>
          </p:cNvPr>
          <p:cNvCxnSpPr>
            <a:cxnSpLocks/>
            <a:stCxn id="9" idx="0"/>
            <a:endCxn id="4" idx="2"/>
          </p:cNvCxnSpPr>
          <p:nvPr/>
        </p:nvCxnSpPr>
        <p:spPr>
          <a:xfrm flipV="1">
            <a:off x="5264887" y="3983935"/>
            <a:ext cx="0" cy="25066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B666483-EDC8-4E8D-9427-1383EA90FAF0}"/>
              </a:ext>
            </a:extLst>
          </p:cNvPr>
          <p:cNvCxnSpPr>
            <a:cxnSpLocks/>
            <a:stCxn id="5" idx="0"/>
            <a:endCxn id="8" idx="2"/>
          </p:cNvCxnSpPr>
          <p:nvPr/>
        </p:nvCxnSpPr>
        <p:spPr>
          <a:xfrm flipV="1">
            <a:off x="5264886" y="5424594"/>
            <a:ext cx="0" cy="272785"/>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B2930579-9E74-4FE5-AFCD-0090DC010388}"/>
                  </a:ext>
                </a:extLst>
              </p:cNvPr>
              <p:cNvSpPr/>
              <p:nvPr/>
            </p:nvSpPr>
            <p:spPr>
              <a:xfrm>
                <a:off x="6537250" y="5020556"/>
                <a:ext cx="1414134" cy="4040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𝑡</m:t>
                          </m:r>
                        </m:sub>
                        <m:sup>
                          <m:r>
                            <a:rPr lang="en-US" altLang="zh-CN" i="1">
                              <a:latin typeface="Cambria Math" panose="02040503050406030204" pitchFamily="18" charset="0"/>
                            </a:rPr>
                            <m:t>𝑙</m:t>
                          </m:r>
                        </m:sup>
                      </m:sSubSup>
                    </m:oMath>
                  </m:oMathPara>
                </a14:m>
                <a:endParaRPr lang="zh-CN" altLang="en-US" dirty="0"/>
              </a:p>
            </p:txBody>
          </p:sp>
        </mc:Choice>
        <mc:Fallback xmlns="">
          <p:sp>
            <p:nvSpPr>
              <p:cNvPr id="65" name="矩形 64">
                <a:extLst>
                  <a:ext uri="{FF2B5EF4-FFF2-40B4-BE49-F238E27FC236}">
                    <a16:creationId xmlns:a16="http://schemas.microsoft.com/office/drawing/2014/main" id="{B2930579-9E74-4FE5-AFCD-0090DC010388}"/>
                  </a:ext>
                </a:extLst>
              </p:cNvPr>
              <p:cNvSpPr>
                <a:spLocks noRot="1" noChangeAspect="1" noMove="1" noResize="1" noEditPoints="1" noAdjustHandles="1" noChangeArrowheads="1" noChangeShapeType="1" noTextEdit="1"/>
              </p:cNvSpPr>
              <p:nvPr/>
            </p:nvSpPr>
            <p:spPr>
              <a:xfrm>
                <a:off x="6537250" y="5020556"/>
                <a:ext cx="1414134" cy="404038"/>
              </a:xfrm>
              <a:prstGeom prst="rect">
                <a:avLst/>
              </a:prstGeom>
              <a:blipFill>
                <a:blip r:embed="rId8"/>
                <a:stretch>
                  <a:fillRect/>
                </a:stretch>
              </a:blipFill>
            </p:spPr>
            <p:txBody>
              <a:bodyPr/>
              <a:lstStyle/>
              <a:p>
                <a:r>
                  <a:rPr lang="zh-CN" altLang="en-US">
                    <a:noFill/>
                  </a:rPr>
                  <a:t> </a:t>
                </a:r>
              </a:p>
            </p:txBody>
          </p:sp>
        </mc:Fallback>
      </mc:AlternateContent>
      <p:cxnSp>
        <p:nvCxnSpPr>
          <p:cNvPr id="67" name="直接箭头连接符 66">
            <a:extLst>
              <a:ext uri="{FF2B5EF4-FFF2-40B4-BE49-F238E27FC236}">
                <a16:creationId xmlns:a16="http://schemas.microsoft.com/office/drawing/2014/main" id="{EFB640DC-9981-4C29-9804-73C2F079063D}"/>
              </a:ext>
            </a:extLst>
          </p:cNvPr>
          <p:cNvCxnSpPr>
            <a:stCxn id="8" idx="3"/>
            <a:endCxn id="65" idx="1"/>
          </p:cNvCxnSpPr>
          <p:nvPr/>
        </p:nvCxnSpPr>
        <p:spPr>
          <a:xfrm>
            <a:off x="6037518" y="5222575"/>
            <a:ext cx="49973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D7599F13-AF1B-4F7E-9498-C3F5B5460997}"/>
              </a:ext>
            </a:extLst>
          </p:cNvPr>
          <p:cNvCxnSpPr>
            <a:stCxn id="65" idx="0"/>
            <a:endCxn id="9" idx="2"/>
          </p:cNvCxnSpPr>
          <p:nvPr/>
        </p:nvCxnSpPr>
        <p:spPr>
          <a:xfrm flipH="1" flipV="1">
            <a:off x="5264887" y="4638638"/>
            <a:ext cx="1979430" cy="38191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B578F787-E47F-4AD5-8373-2B8AEB4AD883}"/>
              </a:ext>
            </a:extLst>
          </p:cNvPr>
          <p:cNvSpPr/>
          <p:nvPr/>
        </p:nvSpPr>
        <p:spPr>
          <a:xfrm>
            <a:off x="6299793" y="4638638"/>
            <a:ext cx="1979421" cy="1004672"/>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D857356-3C56-45B2-87B2-A3E567BCCA0C}"/>
                  </a:ext>
                </a:extLst>
              </p:cNvPr>
              <p:cNvSpPr txBox="1"/>
              <p:nvPr/>
            </p:nvSpPr>
            <p:spPr>
              <a:xfrm>
                <a:off x="4867941" y="4614575"/>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71" name="文本框 70">
                <a:extLst>
                  <a:ext uri="{FF2B5EF4-FFF2-40B4-BE49-F238E27FC236}">
                    <a16:creationId xmlns:a16="http://schemas.microsoft.com/office/drawing/2014/main" id="{0D857356-3C56-45B2-87B2-A3E567BCCA0C}"/>
                  </a:ext>
                </a:extLst>
              </p:cNvPr>
              <p:cNvSpPr txBox="1">
                <a:spLocks noRot="1" noChangeAspect="1" noMove="1" noResize="1" noEditPoints="1" noAdjustHandles="1" noChangeArrowheads="1" noChangeShapeType="1" noTextEdit="1"/>
              </p:cNvSpPr>
              <p:nvPr/>
            </p:nvSpPr>
            <p:spPr>
              <a:xfrm>
                <a:off x="4867941" y="4614575"/>
                <a:ext cx="497187"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22587477-CEBA-400E-9DC8-FC4BBA6727E6}"/>
                  </a:ext>
                </a:extLst>
              </p:cNvPr>
              <p:cNvSpPr txBox="1"/>
              <p:nvPr/>
            </p:nvSpPr>
            <p:spPr>
              <a:xfrm>
                <a:off x="6513981" y="4567567"/>
                <a:ext cx="497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72" name="文本框 71">
                <a:extLst>
                  <a:ext uri="{FF2B5EF4-FFF2-40B4-BE49-F238E27FC236}">
                    <a16:creationId xmlns:a16="http://schemas.microsoft.com/office/drawing/2014/main" id="{22587477-CEBA-400E-9DC8-FC4BBA6727E6}"/>
                  </a:ext>
                </a:extLst>
              </p:cNvPr>
              <p:cNvSpPr txBox="1">
                <a:spLocks noRot="1" noChangeAspect="1" noMove="1" noResize="1" noEditPoints="1" noAdjustHandles="1" noChangeArrowheads="1" noChangeShapeType="1" noTextEdit="1"/>
              </p:cNvSpPr>
              <p:nvPr/>
            </p:nvSpPr>
            <p:spPr>
              <a:xfrm>
                <a:off x="6513981" y="4567567"/>
                <a:ext cx="497187" cy="369332"/>
              </a:xfrm>
              <a:prstGeom prst="rect">
                <a:avLst/>
              </a:prstGeom>
              <a:blipFill>
                <a:blip r:embed="rId10"/>
                <a:stretch>
                  <a:fillRect/>
                </a:stretch>
              </a:blipFill>
            </p:spPr>
            <p:txBody>
              <a:bodyPr/>
              <a:lstStyle/>
              <a:p>
                <a:r>
                  <a:rPr lang="zh-CN" altLang="en-US">
                    <a:noFill/>
                  </a:rPr>
                  <a:t> </a:t>
                </a:r>
              </a:p>
            </p:txBody>
          </p:sp>
        </mc:Fallback>
      </mc:AlternateContent>
      <p:sp>
        <p:nvSpPr>
          <p:cNvPr id="73" name="文本框 72">
            <a:extLst>
              <a:ext uri="{FF2B5EF4-FFF2-40B4-BE49-F238E27FC236}">
                <a16:creationId xmlns:a16="http://schemas.microsoft.com/office/drawing/2014/main" id="{731D85CD-7299-4205-910C-D9F9B6FE0F1D}"/>
              </a:ext>
            </a:extLst>
          </p:cNvPr>
          <p:cNvSpPr txBox="1"/>
          <p:nvPr/>
        </p:nvSpPr>
        <p:spPr>
          <a:xfrm>
            <a:off x="2890286" y="6403607"/>
            <a:ext cx="877163" cy="369332"/>
          </a:xfrm>
          <a:prstGeom prst="rect">
            <a:avLst/>
          </a:prstGeom>
          <a:noFill/>
        </p:spPr>
        <p:txBody>
          <a:bodyPr wrap="none" rtlCol="0">
            <a:spAutoFit/>
          </a:bodyPr>
          <a:lstStyle/>
          <a:p>
            <a:r>
              <a:rPr lang="zh-CN" altLang="en-US" dirty="0"/>
              <a:t>输入层</a:t>
            </a:r>
          </a:p>
        </p:txBody>
      </p:sp>
      <p:sp>
        <p:nvSpPr>
          <p:cNvPr id="74" name="文本框 73">
            <a:extLst>
              <a:ext uri="{FF2B5EF4-FFF2-40B4-BE49-F238E27FC236}">
                <a16:creationId xmlns:a16="http://schemas.microsoft.com/office/drawing/2014/main" id="{D4F5732D-8071-4850-B7B9-0633097F702F}"/>
              </a:ext>
            </a:extLst>
          </p:cNvPr>
          <p:cNvSpPr txBox="1"/>
          <p:nvPr/>
        </p:nvSpPr>
        <p:spPr>
          <a:xfrm>
            <a:off x="2890285" y="4617751"/>
            <a:ext cx="877163" cy="369332"/>
          </a:xfrm>
          <a:prstGeom prst="rect">
            <a:avLst/>
          </a:prstGeom>
          <a:noFill/>
        </p:spPr>
        <p:txBody>
          <a:bodyPr wrap="none" rtlCol="0">
            <a:spAutoFit/>
          </a:bodyPr>
          <a:lstStyle/>
          <a:p>
            <a:r>
              <a:rPr lang="zh-CN" altLang="en-US" dirty="0"/>
              <a:t>隐藏层</a:t>
            </a:r>
          </a:p>
        </p:txBody>
      </p:sp>
      <p:sp>
        <p:nvSpPr>
          <p:cNvPr id="75" name="文本框 74">
            <a:extLst>
              <a:ext uri="{FF2B5EF4-FFF2-40B4-BE49-F238E27FC236}">
                <a16:creationId xmlns:a16="http://schemas.microsoft.com/office/drawing/2014/main" id="{A0CF93E8-4294-44DC-9121-C96B2C189542}"/>
              </a:ext>
            </a:extLst>
          </p:cNvPr>
          <p:cNvSpPr txBox="1"/>
          <p:nvPr/>
        </p:nvSpPr>
        <p:spPr>
          <a:xfrm>
            <a:off x="2902666" y="2909439"/>
            <a:ext cx="877163" cy="369332"/>
          </a:xfrm>
          <a:prstGeom prst="rect">
            <a:avLst/>
          </a:prstGeom>
          <a:noFill/>
        </p:spPr>
        <p:txBody>
          <a:bodyPr wrap="none" rtlCol="0">
            <a:spAutoFit/>
          </a:bodyPr>
          <a:lstStyle/>
          <a:p>
            <a:r>
              <a:rPr lang="zh-CN" altLang="en-US" dirty="0"/>
              <a:t>输出层</a:t>
            </a:r>
          </a:p>
        </p:txBody>
      </p:sp>
      <p:sp>
        <p:nvSpPr>
          <p:cNvPr id="76" name="文本框 75">
            <a:extLst>
              <a:ext uri="{FF2B5EF4-FFF2-40B4-BE49-F238E27FC236}">
                <a16:creationId xmlns:a16="http://schemas.microsoft.com/office/drawing/2014/main" id="{AFDD785A-F84B-4AC2-935D-42AA73284144}"/>
              </a:ext>
            </a:extLst>
          </p:cNvPr>
          <p:cNvSpPr txBox="1"/>
          <p:nvPr/>
        </p:nvSpPr>
        <p:spPr>
          <a:xfrm>
            <a:off x="6805735" y="5732085"/>
            <a:ext cx="1107996" cy="369332"/>
          </a:xfrm>
          <a:prstGeom prst="rect">
            <a:avLst/>
          </a:prstGeom>
          <a:noFill/>
        </p:spPr>
        <p:txBody>
          <a:bodyPr wrap="none" rtlCol="0">
            <a:spAutoFit/>
          </a:bodyPr>
          <a:lstStyle/>
          <a:p>
            <a:r>
              <a:rPr lang="zh-CN" altLang="en-US" dirty="0"/>
              <a:t>记忆模块</a:t>
            </a:r>
          </a:p>
        </p:txBody>
      </p:sp>
    </p:spTree>
    <p:extLst>
      <p:ext uri="{BB962C8B-B14F-4D97-AF65-F5344CB8AC3E}">
        <p14:creationId xmlns:p14="http://schemas.microsoft.com/office/powerpoint/2010/main" val="2434967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AD8FF-CCD7-4860-8E56-6FE3BC19282B}"/>
              </a:ext>
            </a:extLst>
          </p:cNvPr>
          <p:cNvSpPr>
            <a:spLocks noGrp="1"/>
          </p:cNvSpPr>
          <p:nvPr>
            <p:ph type="title"/>
          </p:nvPr>
        </p:nvSpPr>
        <p:spPr/>
        <p:txBody>
          <a:bodyPr/>
          <a:lstStyle/>
          <a:p>
            <a:r>
              <a:rPr lang="zh-CN" altLang="en-US" dirty="0"/>
              <a:t>时延神经网络</a:t>
            </a:r>
            <a:r>
              <a:rPr lang="en-US" altLang="zh-CN" dirty="0"/>
              <a:t>(TDNN)</a:t>
            </a:r>
            <a:endParaRPr lang="zh-CN" altLang="en-US" dirty="0"/>
          </a:p>
        </p:txBody>
      </p:sp>
      <p:sp>
        <p:nvSpPr>
          <p:cNvPr id="3" name="内容占位符 2">
            <a:extLst>
              <a:ext uri="{FF2B5EF4-FFF2-40B4-BE49-F238E27FC236}">
                <a16:creationId xmlns:a16="http://schemas.microsoft.com/office/drawing/2014/main" id="{DD5A0609-3BF4-4349-A4F6-20E99F17BC9D}"/>
              </a:ext>
            </a:extLst>
          </p:cNvPr>
          <p:cNvSpPr>
            <a:spLocks noGrp="1"/>
          </p:cNvSpPr>
          <p:nvPr>
            <p:ph idx="1"/>
          </p:nvPr>
        </p:nvSpPr>
        <p:spPr>
          <a:xfrm>
            <a:off x="845288" y="1388425"/>
            <a:ext cx="10515600" cy="1237012"/>
          </a:xfrm>
        </p:spPr>
        <p:txBody>
          <a:bodyPr>
            <a:normAutofit lnSpcReduction="10000"/>
          </a:bodyPr>
          <a:lstStyle/>
          <a:p>
            <a:r>
              <a:rPr lang="en-US" altLang="zh-CN" sz="2400" dirty="0"/>
              <a:t>TDNN</a:t>
            </a:r>
            <a:r>
              <a:rPr lang="zh-CN" altLang="en-US" sz="2400" dirty="0"/>
              <a:t>最早用于音素识别，是</a:t>
            </a:r>
            <a:r>
              <a:rPr lang="en-US" altLang="zh-CN" sz="2400" dirty="0"/>
              <a:t>CNN</a:t>
            </a:r>
            <a:r>
              <a:rPr lang="zh-CN" altLang="en-US" sz="2400" dirty="0"/>
              <a:t>的先驱。</a:t>
            </a:r>
            <a:endParaRPr lang="en-US" altLang="zh-CN" sz="2400" dirty="0"/>
          </a:p>
          <a:p>
            <a:r>
              <a:rPr lang="en-US" altLang="zh-CN" sz="2400" dirty="0"/>
              <a:t>TDNN</a:t>
            </a:r>
            <a:r>
              <a:rPr lang="zh-CN" altLang="en-US" sz="2400" dirty="0"/>
              <a:t>从底层到顶层，每层的输入都通过下层的上下文窗口获得。</a:t>
            </a:r>
            <a:endParaRPr lang="en-US" altLang="zh-CN" sz="2400" dirty="0"/>
          </a:p>
          <a:p>
            <a:r>
              <a:rPr lang="zh-CN" altLang="en-US" sz="2400" dirty="0"/>
              <a:t>能够描述上下层结点之间的时间关系。</a:t>
            </a:r>
            <a:endParaRPr lang="en-US" altLang="zh-CN" sz="2400" dirty="0"/>
          </a:p>
          <a:p>
            <a:pPr marL="0" indent="0">
              <a:buNone/>
            </a:pPr>
            <a:endParaRPr lang="zh-CN" altLang="en-US" sz="2400" dirty="0"/>
          </a:p>
        </p:txBody>
      </p:sp>
      <p:graphicFrame>
        <p:nvGraphicFramePr>
          <p:cNvPr id="5" name="对象 4">
            <a:extLst>
              <a:ext uri="{FF2B5EF4-FFF2-40B4-BE49-F238E27FC236}">
                <a16:creationId xmlns:a16="http://schemas.microsoft.com/office/drawing/2014/main" id="{4AA2DD5F-58D1-4DE1-B69B-6EB156770631}"/>
              </a:ext>
            </a:extLst>
          </p:cNvPr>
          <p:cNvGraphicFramePr>
            <a:graphicFrameLocks noChangeAspect="1"/>
          </p:cNvGraphicFramePr>
          <p:nvPr>
            <p:extLst>
              <p:ext uri="{D42A27DB-BD31-4B8C-83A1-F6EECF244321}">
                <p14:modId xmlns:p14="http://schemas.microsoft.com/office/powerpoint/2010/main" val="3550854181"/>
              </p:ext>
            </p:extLst>
          </p:nvPr>
        </p:nvGraphicFramePr>
        <p:xfrm>
          <a:off x="1686662" y="2449293"/>
          <a:ext cx="8836026" cy="2860278"/>
        </p:xfrm>
        <a:graphic>
          <a:graphicData uri="http://schemas.openxmlformats.org/presentationml/2006/ole">
            <mc:AlternateContent xmlns:mc="http://schemas.openxmlformats.org/markup-compatibility/2006">
              <mc:Choice xmlns:v="urn:schemas-microsoft-com:vml" Requires="v">
                <p:oleObj r:id="rId3" imgW="9525071" imgH="3086313" progId="Visio.Drawing.15">
                  <p:embed/>
                </p:oleObj>
              </mc:Choice>
              <mc:Fallback>
                <p:oleObj r:id="rId3" imgW="9525071" imgH="3086313"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662" y="2449293"/>
                        <a:ext cx="8836026" cy="2860278"/>
                      </a:xfrm>
                      <a:prstGeom prst="rect">
                        <a:avLst/>
                      </a:prstGeom>
                      <a:noFill/>
                    </p:spPr>
                  </p:pic>
                </p:oleObj>
              </mc:Fallback>
            </mc:AlternateContent>
          </a:graphicData>
        </a:graphic>
      </p:graphicFrame>
      <p:sp>
        <p:nvSpPr>
          <p:cNvPr id="6" name="TextBox 1">
            <a:extLst>
              <a:ext uri="{FF2B5EF4-FFF2-40B4-BE49-F238E27FC236}">
                <a16:creationId xmlns:a16="http://schemas.microsoft.com/office/drawing/2014/main" id="{703E66F3-F3DC-44AF-8F17-4CD1C9099C2B}"/>
              </a:ext>
            </a:extLst>
          </p:cNvPr>
          <p:cNvSpPr txBox="1"/>
          <p:nvPr/>
        </p:nvSpPr>
        <p:spPr>
          <a:xfrm>
            <a:off x="1662399" y="5941580"/>
            <a:ext cx="2262158" cy="369332"/>
          </a:xfrm>
          <a:prstGeom prst="rect">
            <a:avLst/>
          </a:prstGeom>
          <a:noFill/>
        </p:spPr>
        <p:txBody>
          <a:bodyPr wrap="none" rtlCol="0">
            <a:spAutoFit/>
          </a:bodyPr>
          <a:lstStyle/>
          <a:p>
            <a:r>
              <a:rPr lang="zh-CN" altLang="en-US" dirty="0"/>
              <a:t>输入层特征连续三帧</a:t>
            </a:r>
          </a:p>
        </p:txBody>
      </p:sp>
      <p:sp>
        <p:nvSpPr>
          <p:cNvPr id="7" name="椭圆 6">
            <a:extLst>
              <a:ext uri="{FF2B5EF4-FFF2-40B4-BE49-F238E27FC236}">
                <a16:creationId xmlns:a16="http://schemas.microsoft.com/office/drawing/2014/main" id="{4C14CF62-6790-4F9F-99E2-78045C2A967A}"/>
              </a:ext>
            </a:extLst>
          </p:cNvPr>
          <p:cNvSpPr/>
          <p:nvPr/>
        </p:nvSpPr>
        <p:spPr>
          <a:xfrm>
            <a:off x="2216243" y="4321501"/>
            <a:ext cx="1152128" cy="1152128"/>
          </a:xfrm>
          <a:prstGeom prst="ellipse">
            <a:avLst/>
          </a:prstGeom>
          <a:noFill/>
          <a:ln>
            <a:solidFill>
              <a:srgbClr val="FF0000"/>
            </a:solidFill>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CD24AB3-D214-4B0A-9E59-271F40ACE0A6}"/>
              </a:ext>
            </a:extLst>
          </p:cNvPr>
          <p:cNvCxnSpPr>
            <a:stCxn id="6" idx="0"/>
            <a:endCxn id="7" idx="4"/>
          </p:cNvCxnSpPr>
          <p:nvPr/>
        </p:nvCxnSpPr>
        <p:spPr>
          <a:xfrm flipH="1" flipV="1">
            <a:off x="2792308" y="5473630"/>
            <a:ext cx="1171" cy="46795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E7F7F95-302E-41B0-8865-4A53819728B8}"/>
                  </a:ext>
                </a:extLst>
              </p:cNvPr>
              <p:cNvSpPr txBox="1"/>
              <p:nvPr/>
            </p:nvSpPr>
            <p:spPr>
              <a:xfrm>
                <a:off x="1564565" y="6481741"/>
                <a:ext cx="3414717" cy="369332"/>
              </a:xfrm>
              <a:prstGeom prst="rect">
                <a:avLst/>
              </a:prstGeom>
              <a:noFill/>
            </p:spPr>
            <p:txBody>
              <a:bodyPr wrap="none" rtlCol="0">
                <a:spAutoFit/>
              </a:bodyPr>
              <a:lstStyle/>
              <a:p>
                <a:r>
                  <a:rPr lang="zh-CN" altLang="zh-CN" dirty="0"/>
                  <a:t>相当于</a:t>
                </a:r>
                <a:r>
                  <a:rPr lang="en-US" altLang="zh-CN" dirty="0"/>
                  <a:t>1</a:t>
                </a:r>
                <a:r>
                  <a:rPr lang="zh-CN" altLang="zh-CN" dirty="0"/>
                  <a:t>维的</a:t>
                </a:r>
                <a:r>
                  <a:rPr lang="en-US" altLang="zh-CN" dirty="0"/>
                  <a:t>CNN</a:t>
                </a:r>
                <a:r>
                  <a:rPr lang="zh-CN" altLang="zh-CN" dirty="0"/>
                  <a:t>（核为</a:t>
                </a:r>
                <a14:m>
                  <m:oMath xmlns:m="http://schemas.openxmlformats.org/officeDocument/2006/math">
                    <m:r>
                      <a:rPr lang="en-US" altLang="zh-CN">
                        <a:latin typeface="Cambria Math" panose="02040503050406030204" pitchFamily="18" charset="0"/>
                      </a:rPr>
                      <m:t>3×1</m:t>
                    </m:r>
                  </m:oMath>
                </a14:m>
                <a:r>
                  <a:rPr lang="zh-CN" altLang="zh-CN" dirty="0"/>
                  <a:t>）</a:t>
                </a:r>
                <a:endParaRPr lang="zh-CN" altLang="en-US" dirty="0"/>
              </a:p>
            </p:txBody>
          </p:sp>
        </mc:Choice>
        <mc:Fallback xmlns="">
          <p:sp>
            <p:nvSpPr>
              <p:cNvPr id="9" name="文本框 8">
                <a:extLst>
                  <a:ext uri="{FF2B5EF4-FFF2-40B4-BE49-F238E27FC236}">
                    <a16:creationId xmlns:a16="http://schemas.microsoft.com/office/drawing/2014/main" id="{9E7F7F95-302E-41B0-8865-4A53819728B8}"/>
                  </a:ext>
                </a:extLst>
              </p:cNvPr>
              <p:cNvSpPr txBox="1">
                <a:spLocks noRot="1" noChangeAspect="1" noMove="1" noResize="1" noEditPoints="1" noAdjustHandles="1" noChangeArrowheads="1" noChangeShapeType="1" noTextEdit="1"/>
              </p:cNvSpPr>
              <p:nvPr/>
            </p:nvSpPr>
            <p:spPr>
              <a:xfrm>
                <a:off x="1564565" y="6481741"/>
                <a:ext cx="3414717" cy="369332"/>
              </a:xfrm>
              <a:prstGeom prst="rect">
                <a:avLst/>
              </a:prstGeom>
              <a:blipFill>
                <a:blip r:embed="rId8"/>
                <a:stretch>
                  <a:fillRect l="-1607" t="-8197" r="-179" b="-245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808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A809A-1DAD-41DF-947B-63337F5F4519}"/>
              </a:ext>
            </a:extLst>
          </p:cNvPr>
          <p:cNvSpPr>
            <a:spLocks noGrp="1"/>
          </p:cNvSpPr>
          <p:nvPr>
            <p:ph type="title"/>
          </p:nvPr>
        </p:nvSpPr>
        <p:spPr/>
        <p:txBody>
          <a:bodyPr/>
          <a:lstStyle/>
          <a:p>
            <a:r>
              <a:rPr lang="en-US" altLang="zh-CN" dirty="0"/>
              <a:t>TDNN</a:t>
            </a:r>
            <a:r>
              <a:rPr lang="zh-CN" altLang="en-US" dirty="0"/>
              <a:t>配置（</a:t>
            </a:r>
            <a:r>
              <a:rPr lang="en-US" altLang="zh-CN" dirty="0"/>
              <a:t>Kaldi</a:t>
            </a:r>
            <a:r>
              <a:rPr lang="zh-CN" altLang="en-US" dirty="0"/>
              <a:t>）</a:t>
            </a:r>
          </a:p>
        </p:txBody>
      </p:sp>
      <p:graphicFrame>
        <p:nvGraphicFramePr>
          <p:cNvPr id="4" name="表格 3">
            <a:extLst>
              <a:ext uri="{FF2B5EF4-FFF2-40B4-BE49-F238E27FC236}">
                <a16:creationId xmlns:a16="http://schemas.microsoft.com/office/drawing/2014/main" id="{DF20D462-4631-4064-9845-35DE19DBBCF4}"/>
              </a:ext>
            </a:extLst>
          </p:cNvPr>
          <p:cNvGraphicFramePr>
            <a:graphicFrameLocks noGrp="1"/>
          </p:cNvGraphicFramePr>
          <p:nvPr>
            <p:extLst>
              <p:ext uri="{D42A27DB-BD31-4B8C-83A1-F6EECF244321}">
                <p14:modId xmlns:p14="http://schemas.microsoft.com/office/powerpoint/2010/main" val="1588121119"/>
              </p:ext>
            </p:extLst>
          </p:nvPr>
        </p:nvGraphicFramePr>
        <p:xfrm>
          <a:off x="1746843" y="2487684"/>
          <a:ext cx="8020612" cy="2438400"/>
        </p:xfrm>
        <a:graphic>
          <a:graphicData uri="http://schemas.openxmlformats.org/drawingml/2006/table">
            <a:tbl>
              <a:tblPr firstRow="1" firstCol="1" bandRow="1">
                <a:tableStyleId>{9D7B26C5-4107-4FEC-AEDC-1716B250A1EF}</a:tableStyleId>
              </a:tblPr>
              <a:tblGrid>
                <a:gridCol w="8020612">
                  <a:extLst>
                    <a:ext uri="{9D8B030D-6E8A-4147-A177-3AD203B41FA5}">
                      <a16:colId xmlns:a16="http://schemas.microsoft.com/office/drawing/2014/main" val="3597944699"/>
                    </a:ext>
                  </a:extLst>
                </a:gridCol>
              </a:tblGrid>
              <a:tr h="0">
                <a:tc>
                  <a:txBody>
                    <a:bodyPr/>
                    <a:lstStyle/>
                    <a:p>
                      <a:pPr algn="l">
                        <a:spcAft>
                          <a:spcPts val="0"/>
                        </a:spcAft>
                      </a:pPr>
                      <a:r>
                        <a:rPr lang="en-US" sz="1600" b="0" kern="100" dirty="0">
                          <a:effectLst/>
                        </a:rPr>
                        <a:t>input dim=40 name=input</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name=tdnn1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name=tdnn2 input=Append(-1,0,1)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name=tdnn3 input=Append(-1,0,1)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name=tdnn4 input=Append(-3,0,3)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name=tdnn5 input=Append(-3,0,3)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name=tdnn6 input=Append(-3,0,3) dim=625</a:t>
                      </a:r>
                      <a:endParaRPr lang="zh-CN" sz="1600" b="0" kern="100" dirty="0">
                        <a:effectLst/>
                      </a:endParaRPr>
                    </a:p>
                    <a:p>
                      <a:pPr algn="l">
                        <a:spcAft>
                          <a:spcPts val="0"/>
                        </a:spcAft>
                      </a:pPr>
                      <a:r>
                        <a:rPr lang="en-US" sz="1600" b="0" kern="100" dirty="0" err="1">
                          <a:effectLst/>
                        </a:rPr>
                        <a:t>relu</a:t>
                      </a:r>
                      <a:r>
                        <a:rPr lang="en-US" sz="1600" b="0" kern="100" dirty="0">
                          <a:effectLst/>
                        </a:rPr>
                        <a:t>-</a:t>
                      </a:r>
                      <a:r>
                        <a:rPr lang="en-US" sz="1600" b="0" kern="100" dirty="0" err="1">
                          <a:effectLst/>
                        </a:rPr>
                        <a:t>batchnorm</a:t>
                      </a:r>
                      <a:r>
                        <a:rPr lang="en-US" sz="1600" b="0" kern="100" dirty="0">
                          <a:effectLst/>
                        </a:rPr>
                        <a:t>-layer name=prefinal-chain input=tdnn6 dim=625 target-rms=0.5</a:t>
                      </a:r>
                      <a:endParaRPr lang="zh-CN" sz="1600" b="0" kern="100" dirty="0">
                        <a:effectLst/>
                      </a:endParaRPr>
                    </a:p>
                    <a:p>
                      <a:pPr algn="l">
                        <a:spcAft>
                          <a:spcPts val="0"/>
                        </a:spcAft>
                      </a:pPr>
                      <a:r>
                        <a:rPr lang="en-US" sz="1600" b="0" kern="100" dirty="0">
                          <a:effectLst/>
                        </a:rPr>
                        <a:t>output-layer name=output include-log-</a:t>
                      </a:r>
                      <a:r>
                        <a:rPr lang="en-US" sz="1600" b="0" kern="100" dirty="0" err="1">
                          <a:effectLst/>
                        </a:rPr>
                        <a:t>softmax</a:t>
                      </a:r>
                      <a:r>
                        <a:rPr lang="en-US" sz="1600" b="0" kern="100" dirty="0">
                          <a:effectLst/>
                        </a:rPr>
                        <a:t>=false dim=3759 max-change=1.5</a:t>
                      </a:r>
                      <a:endParaRPr lang="zh-CN" sz="1600" b="0" kern="100" dirty="0">
                        <a:effectLst/>
                      </a:endParaRPr>
                    </a:p>
                    <a:p>
                      <a:pPr algn="l">
                        <a:spcAft>
                          <a:spcPts val="0"/>
                        </a:spcAft>
                      </a:pPr>
                      <a:r>
                        <a:rPr lang="en-US" sz="1600" b="0" kern="100" dirty="0">
                          <a:effectLst/>
                        </a:rPr>
                        <a:t>output-layer name=output-</a:t>
                      </a:r>
                      <a:r>
                        <a:rPr lang="en-US" sz="1600" b="0" kern="100" dirty="0" err="1">
                          <a:effectLst/>
                        </a:rPr>
                        <a:t>xent</a:t>
                      </a:r>
                      <a:r>
                        <a:rPr lang="en-US" sz="1600" b="0" kern="100" dirty="0">
                          <a:effectLst/>
                        </a:rPr>
                        <a:t> include-log-</a:t>
                      </a:r>
                      <a:r>
                        <a:rPr lang="en-US" sz="1600" b="0" kern="100" dirty="0" err="1">
                          <a:effectLst/>
                        </a:rPr>
                        <a:t>softmax</a:t>
                      </a:r>
                      <a:r>
                        <a:rPr lang="en-US" sz="1600" b="0" kern="100" dirty="0">
                          <a:effectLst/>
                        </a:rPr>
                        <a:t>=true dim=3759 max-change=1.5</a:t>
                      </a:r>
                      <a:endParaRPr lang="zh-CN" sz="1600" b="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46777559"/>
                  </a:ext>
                </a:extLst>
              </a:tr>
            </a:tbl>
          </a:graphicData>
        </a:graphic>
      </p:graphicFrame>
      <p:sp>
        <p:nvSpPr>
          <p:cNvPr id="5" name="文本框 4">
            <a:extLst>
              <a:ext uri="{FF2B5EF4-FFF2-40B4-BE49-F238E27FC236}">
                <a16:creationId xmlns:a16="http://schemas.microsoft.com/office/drawing/2014/main" id="{17016B74-8021-4DBE-A382-96BCBFA5148D}"/>
              </a:ext>
            </a:extLst>
          </p:cNvPr>
          <p:cNvSpPr txBox="1"/>
          <p:nvPr/>
        </p:nvSpPr>
        <p:spPr>
          <a:xfrm>
            <a:off x="3262746" y="5119255"/>
            <a:ext cx="4262705" cy="369332"/>
          </a:xfrm>
          <a:prstGeom prst="rect">
            <a:avLst/>
          </a:prstGeom>
          <a:noFill/>
        </p:spPr>
        <p:txBody>
          <a:bodyPr wrap="none" rtlCol="0">
            <a:spAutoFit/>
          </a:bodyPr>
          <a:lstStyle/>
          <a:p>
            <a:r>
              <a:rPr lang="en-US" altLang="zh-CN" dirty="0"/>
              <a:t>TDNN</a:t>
            </a:r>
            <a:r>
              <a:rPr lang="zh-CN" altLang="zh-CN" dirty="0"/>
              <a:t>（语音识别）对应的网络结构信息</a:t>
            </a:r>
            <a:endParaRPr lang="zh-CN" altLang="en-US" dirty="0"/>
          </a:p>
        </p:txBody>
      </p:sp>
    </p:spTree>
    <p:extLst>
      <p:ext uri="{BB962C8B-B14F-4D97-AF65-F5344CB8AC3E}">
        <p14:creationId xmlns:p14="http://schemas.microsoft.com/office/powerpoint/2010/main" val="382511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BE02B8-5643-4B95-9A48-6FD16929C281}"/>
              </a:ext>
            </a:extLst>
          </p:cNvPr>
          <p:cNvSpPr>
            <a:spLocks noGrp="1"/>
          </p:cNvSpPr>
          <p:nvPr>
            <p:ph idx="1"/>
          </p:nvPr>
        </p:nvSpPr>
        <p:spPr/>
        <p:txBody>
          <a:bodyPr/>
          <a:lstStyle/>
          <a:p>
            <a:r>
              <a:rPr lang="zh-CN" altLang="en-US" dirty="0"/>
              <a:t>通过奇异值分解</a:t>
            </a:r>
            <a:r>
              <a:rPr lang="en-US" altLang="zh-CN" dirty="0"/>
              <a:t>(SVD) </a:t>
            </a:r>
            <a:r>
              <a:rPr lang="zh-CN" altLang="en-US" dirty="0"/>
              <a:t>，把每个权重矩阵因子分解为两个更小的矩阵，减少神经网络参数。</a:t>
            </a:r>
            <a:endParaRPr lang="en-US" altLang="zh-CN" dirty="0"/>
          </a:p>
          <a:p>
            <a:r>
              <a:rPr lang="en-US" altLang="zh-CN" dirty="0"/>
              <a:t>TDNN-F</a:t>
            </a:r>
            <a:r>
              <a:rPr lang="zh-CN" altLang="en-US" dirty="0"/>
              <a:t>限定其中一个矩阵为半正交的</a:t>
            </a:r>
            <a:r>
              <a:rPr lang="en-US" altLang="zh-CN" dirty="0"/>
              <a:t>(semi-orthogonal)</a:t>
            </a:r>
            <a:r>
              <a:rPr lang="zh-CN" altLang="en-US" dirty="0"/>
              <a:t>。</a:t>
            </a:r>
            <a:endParaRPr lang="en-US" altLang="zh-CN" dirty="0"/>
          </a:p>
          <a:p>
            <a:r>
              <a:rPr lang="zh-CN" altLang="en-US" dirty="0"/>
              <a:t>类似残差网络，</a:t>
            </a:r>
            <a:r>
              <a:rPr lang="en-US" altLang="zh-CN" dirty="0"/>
              <a:t>TDNN-F</a:t>
            </a:r>
            <a:r>
              <a:rPr lang="zh-CN" altLang="en-US" dirty="0"/>
              <a:t>采用跳层连接，</a:t>
            </a:r>
            <a:r>
              <a:rPr lang="zh-CN" altLang="zh-CN" dirty="0"/>
              <a:t>减少梯度的消失</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5227950F-1188-43D6-8EA2-2D1783ED0151}"/>
              </a:ext>
            </a:extLst>
          </p:cNvPr>
          <p:cNvSpPr>
            <a:spLocks noGrp="1"/>
          </p:cNvSpPr>
          <p:nvPr>
            <p:ph type="title"/>
          </p:nvPr>
        </p:nvSpPr>
        <p:spPr/>
        <p:txBody>
          <a:bodyPr/>
          <a:lstStyle/>
          <a:p>
            <a:r>
              <a:rPr lang="en-US" altLang="zh-CN" dirty="0"/>
              <a:t>TDNN-F</a:t>
            </a:r>
            <a:endParaRPr lang="zh-CN" altLang="en-US" dirty="0"/>
          </a:p>
        </p:txBody>
      </p:sp>
    </p:spTree>
    <p:extLst>
      <p:ext uri="{BB962C8B-B14F-4D97-AF65-F5344CB8AC3E}">
        <p14:creationId xmlns:p14="http://schemas.microsoft.com/office/powerpoint/2010/main" val="262743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0339A-D81B-4012-BF54-D3A30A439C7B}"/>
              </a:ext>
            </a:extLst>
          </p:cNvPr>
          <p:cNvSpPr>
            <a:spLocks noGrp="1"/>
          </p:cNvSpPr>
          <p:nvPr>
            <p:ph type="title"/>
          </p:nvPr>
        </p:nvSpPr>
        <p:spPr/>
        <p:txBody>
          <a:bodyPr/>
          <a:lstStyle/>
          <a:p>
            <a:r>
              <a:rPr lang="zh-CN" altLang="en-US" dirty="0"/>
              <a:t>深度学习与语音识别</a:t>
            </a:r>
          </a:p>
        </p:txBody>
      </p:sp>
      <p:sp>
        <p:nvSpPr>
          <p:cNvPr id="3" name="内容占位符 2">
            <a:extLst>
              <a:ext uri="{FF2B5EF4-FFF2-40B4-BE49-F238E27FC236}">
                <a16:creationId xmlns:a16="http://schemas.microsoft.com/office/drawing/2014/main" id="{AE579CE5-CDB7-4F45-B525-8BA09A140B97}"/>
              </a:ext>
            </a:extLst>
          </p:cNvPr>
          <p:cNvSpPr>
            <a:spLocks noGrp="1"/>
          </p:cNvSpPr>
          <p:nvPr>
            <p:ph idx="1"/>
          </p:nvPr>
        </p:nvSpPr>
        <p:spPr>
          <a:xfrm>
            <a:off x="845288" y="1388424"/>
            <a:ext cx="10515600" cy="1908958"/>
          </a:xfrm>
        </p:spPr>
        <p:txBody>
          <a:bodyPr>
            <a:normAutofit lnSpcReduction="10000"/>
          </a:bodyPr>
          <a:lstStyle/>
          <a:p>
            <a:r>
              <a:rPr lang="en-US" altLang="zh-CN" dirty="0"/>
              <a:t>2012</a:t>
            </a:r>
            <a:r>
              <a:rPr lang="zh-CN" altLang="zh-CN" dirty="0"/>
              <a:t>年，微软研究院的俞栋和邓力等人提出了上下文相关的深度神经网络与隐马尔可夫模型融合的声学模型（</a:t>
            </a:r>
            <a:r>
              <a:rPr lang="en-US" altLang="zh-CN" dirty="0"/>
              <a:t>CD-DNN-HMM</a:t>
            </a:r>
            <a:r>
              <a:rPr lang="zh-CN" altLang="zh-CN" dirty="0"/>
              <a:t>），在大词汇量的连续语音识别（</a:t>
            </a:r>
            <a:r>
              <a:rPr lang="en-US" altLang="zh-CN" dirty="0"/>
              <a:t>LVCSR</a:t>
            </a:r>
            <a:r>
              <a:rPr lang="zh-CN" altLang="zh-CN" dirty="0"/>
              <a:t>）任务上取得了显著的进步，相比于传统的</a:t>
            </a:r>
            <a:r>
              <a:rPr lang="en-US" altLang="zh-CN" dirty="0"/>
              <a:t>GMM-HMM</a:t>
            </a:r>
            <a:r>
              <a:rPr lang="zh-CN" altLang="zh-CN" dirty="0"/>
              <a:t>系统获得超过</a:t>
            </a:r>
            <a:r>
              <a:rPr lang="en-US" altLang="zh-CN" dirty="0">
                <a:solidFill>
                  <a:srgbClr val="C00000"/>
                </a:solidFill>
              </a:rPr>
              <a:t>20%</a:t>
            </a:r>
            <a:r>
              <a:rPr lang="zh-CN" altLang="zh-CN" dirty="0">
                <a:solidFill>
                  <a:srgbClr val="C00000"/>
                </a:solidFill>
              </a:rPr>
              <a:t>的相对性能提升</a:t>
            </a:r>
            <a:r>
              <a:rPr lang="zh-CN" altLang="zh-CN" dirty="0"/>
              <a:t>，这项工作是深度学习在语音识别上具有重大意义的成果。</a:t>
            </a:r>
            <a:endParaRPr lang="zh-CN" altLang="en-US" dirty="0"/>
          </a:p>
        </p:txBody>
      </p:sp>
      <p:pic>
        <p:nvPicPr>
          <p:cNvPr id="4" name="Picture 4">
            <a:extLst>
              <a:ext uri="{FF2B5EF4-FFF2-40B4-BE49-F238E27FC236}">
                <a16:creationId xmlns:a16="http://schemas.microsoft.com/office/drawing/2014/main" id="{A8767142-F800-4C3C-898F-4E44A150802E}"/>
              </a:ext>
            </a:extLst>
          </p:cNvPr>
          <p:cNvPicPr>
            <a:picLocks noChangeAspect="1" noChangeArrowheads="1"/>
          </p:cNvPicPr>
          <p:nvPr/>
        </p:nvPicPr>
        <p:blipFill>
          <a:blip r:embed="rId2" cstate="print"/>
          <a:srcRect/>
          <a:stretch>
            <a:fillRect/>
          </a:stretch>
        </p:blipFill>
        <p:spPr bwMode="auto">
          <a:xfrm>
            <a:off x="651938" y="3560619"/>
            <a:ext cx="5577244" cy="3040084"/>
          </a:xfrm>
          <a:prstGeom prst="rect">
            <a:avLst/>
          </a:prstGeom>
          <a:noFill/>
          <a:ln w="9525">
            <a:noFill/>
            <a:miter lim="800000"/>
            <a:headEnd/>
            <a:tailEnd/>
          </a:ln>
        </p:spPr>
      </p:pic>
      <p:pic>
        <p:nvPicPr>
          <p:cNvPr id="10" name="图片 9">
            <a:extLst>
              <a:ext uri="{FF2B5EF4-FFF2-40B4-BE49-F238E27FC236}">
                <a16:creationId xmlns:a16="http://schemas.microsoft.com/office/drawing/2014/main" id="{79D13132-52B8-4AAA-847E-81DCC56A6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445" y="3666945"/>
            <a:ext cx="3895061" cy="2601901"/>
          </a:xfrm>
          <a:prstGeom prst="rect">
            <a:avLst/>
          </a:prstGeom>
        </p:spPr>
      </p:pic>
      <p:sp>
        <p:nvSpPr>
          <p:cNvPr id="11" name="文本框 10">
            <a:extLst>
              <a:ext uri="{FF2B5EF4-FFF2-40B4-BE49-F238E27FC236}">
                <a16:creationId xmlns:a16="http://schemas.microsoft.com/office/drawing/2014/main" id="{1FD6C08D-1BB2-4E99-B4FF-3036592DBEE3}"/>
              </a:ext>
            </a:extLst>
          </p:cNvPr>
          <p:cNvSpPr txBox="1"/>
          <p:nvPr/>
        </p:nvSpPr>
        <p:spPr>
          <a:xfrm>
            <a:off x="8945525" y="6231371"/>
            <a:ext cx="646331" cy="369332"/>
          </a:xfrm>
          <a:prstGeom prst="rect">
            <a:avLst/>
          </a:prstGeom>
          <a:noFill/>
        </p:spPr>
        <p:txBody>
          <a:bodyPr wrap="none" rtlCol="0">
            <a:spAutoFit/>
          </a:bodyPr>
          <a:lstStyle/>
          <a:p>
            <a:r>
              <a:rPr lang="zh-CN" altLang="en-US" dirty="0"/>
              <a:t>俞栋</a:t>
            </a:r>
          </a:p>
        </p:txBody>
      </p:sp>
    </p:spTree>
    <p:extLst>
      <p:ext uri="{BB962C8B-B14F-4D97-AF65-F5344CB8AC3E}">
        <p14:creationId xmlns:p14="http://schemas.microsoft.com/office/powerpoint/2010/main" val="1504017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F43724D-CDD6-48EC-B8AA-6263A465C1CC}"/>
              </a:ext>
            </a:extLst>
          </p:cNvPr>
          <p:cNvSpPr/>
          <p:nvPr/>
        </p:nvSpPr>
        <p:spPr>
          <a:xfrm>
            <a:off x="2274394" y="3847110"/>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tx1"/>
                </a:solidFill>
              </a:rPr>
              <a:t>……</a:t>
            </a:r>
            <a:endParaRPr lang="zh-CN" altLang="en-US" sz="2800" dirty="0">
              <a:solidFill>
                <a:schemeClr val="tx1"/>
              </a:solidFill>
            </a:endParaRPr>
          </a:p>
        </p:txBody>
      </p:sp>
      <p:sp>
        <p:nvSpPr>
          <p:cNvPr id="5" name="流程图: 接点 4">
            <a:extLst>
              <a:ext uri="{FF2B5EF4-FFF2-40B4-BE49-F238E27FC236}">
                <a16:creationId xmlns:a16="http://schemas.microsoft.com/office/drawing/2014/main" id="{87CC975B-0D05-4CFC-8130-7DF479045DAC}"/>
              </a:ext>
            </a:extLst>
          </p:cNvPr>
          <p:cNvSpPr/>
          <p:nvPr/>
        </p:nvSpPr>
        <p:spPr>
          <a:xfrm>
            <a:off x="2390770"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A25454F0-B095-4EC3-8B7C-C62CD0956CF8}"/>
              </a:ext>
            </a:extLst>
          </p:cNvPr>
          <p:cNvSpPr/>
          <p:nvPr/>
        </p:nvSpPr>
        <p:spPr>
          <a:xfrm>
            <a:off x="2901237"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6">
            <a:extLst>
              <a:ext uri="{FF2B5EF4-FFF2-40B4-BE49-F238E27FC236}">
                <a16:creationId xmlns:a16="http://schemas.microsoft.com/office/drawing/2014/main" id="{FD750CA0-16F6-4C25-A71B-9C031773BDB0}"/>
              </a:ext>
            </a:extLst>
          </p:cNvPr>
          <p:cNvSpPr/>
          <p:nvPr/>
        </p:nvSpPr>
        <p:spPr>
          <a:xfrm>
            <a:off x="4024498"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1D61C338-49C6-4639-8E5A-66200659F6C6}"/>
              </a:ext>
            </a:extLst>
          </p:cNvPr>
          <p:cNvSpPr/>
          <p:nvPr/>
        </p:nvSpPr>
        <p:spPr>
          <a:xfrm>
            <a:off x="4534965"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44C2FDD-8185-4B72-AE7E-94FD5FE2C73F}"/>
              </a:ext>
            </a:extLst>
          </p:cNvPr>
          <p:cNvSpPr/>
          <p:nvPr/>
        </p:nvSpPr>
        <p:spPr>
          <a:xfrm>
            <a:off x="2274394" y="5087646"/>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tx1"/>
                </a:solidFill>
              </a:rPr>
              <a:t>……</a:t>
            </a:r>
            <a:endParaRPr lang="zh-CN" altLang="en-US" sz="2800" dirty="0">
              <a:solidFill>
                <a:schemeClr val="tx1"/>
              </a:solidFill>
            </a:endParaRPr>
          </a:p>
        </p:txBody>
      </p:sp>
      <p:sp>
        <p:nvSpPr>
          <p:cNvPr id="10" name="流程图: 接点 9">
            <a:extLst>
              <a:ext uri="{FF2B5EF4-FFF2-40B4-BE49-F238E27FC236}">
                <a16:creationId xmlns:a16="http://schemas.microsoft.com/office/drawing/2014/main" id="{E51D8738-9C42-41C8-8777-DF3260B638FF}"/>
              </a:ext>
            </a:extLst>
          </p:cNvPr>
          <p:cNvSpPr/>
          <p:nvPr/>
        </p:nvSpPr>
        <p:spPr>
          <a:xfrm>
            <a:off x="2390770"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9495AF10-2490-4F03-AACF-724CD2AE5A00}"/>
              </a:ext>
            </a:extLst>
          </p:cNvPr>
          <p:cNvSpPr/>
          <p:nvPr/>
        </p:nvSpPr>
        <p:spPr>
          <a:xfrm>
            <a:off x="2901237"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91DECF7F-9DCD-4F16-B296-CC7C9CA77F98}"/>
              </a:ext>
            </a:extLst>
          </p:cNvPr>
          <p:cNvSpPr/>
          <p:nvPr/>
        </p:nvSpPr>
        <p:spPr>
          <a:xfrm>
            <a:off x="4024498"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a:extLst>
              <a:ext uri="{FF2B5EF4-FFF2-40B4-BE49-F238E27FC236}">
                <a16:creationId xmlns:a16="http://schemas.microsoft.com/office/drawing/2014/main" id="{768F7F2A-E436-4AB7-B73C-7C67C636D8A8}"/>
              </a:ext>
            </a:extLst>
          </p:cNvPr>
          <p:cNvSpPr/>
          <p:nvPr/>
        </p:nvSpPr>
        <p:spPr>
          <a:xfrm>
            <a:off x="4534965"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7B7A42FD-D89E-4954-B4BC-D6E74DC4A2CE}"/>
              </a:ext>
            </a:extLst>
          </p:cNvPr>
          <p:cNvCxnSpPr/>
          <p:nvPr/>
        </p:nvCxnSpPr>
        <p:spPr>
          <a:xfrm>
            <a:off x="2576146" y="4432326"/>
            <a:ext cx="0"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AF18CCA-631B-4465-9022-B4511D8E6748}"/>
              </a:ext>
            </a:extLst>
          </p:cNvPr>
          <p:cNvCxnSpPr/>
          <p:nvPr/>
        </p:nvCxnSpPr>
        <p:spPr>
          <a:xfrm>
            <a:off x="2557858" y="4432326"/>
            <a:ext cx="493776"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B439A0-17C2-4668-943E-DA2073A0A55D}"/>
              </a:ext>
            </a:extLst>
          </p:cNvPr>
          <p:cNvCxnSpPr/>
          <p:nvPr/>
        </p:nvCxnSpPr>
        <p:spPr>
          <a:xfrm>
            <a:off x="2576146" y="4432326"/>
            <a:ext cx="1645920"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BAFED12-76F3-4DE6-B450-390947BE5193}"/>
              </a:ext>
            </a:extLst>
          </p:cNvPr>
          <p:cNvCxnSpPr>
            <a:cxnSpLocks/>
          </p:cNvCxnSpPr>
          <p:nvPr/>
        </p:nvCxnSpPr>
        <p:spPr>
          <a:xfrm>
            <a:off x="2576146" y="4432326"/>
            <a:ext cx="2177970"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C655893-26C8-4DDC-B7EE-D5406376EBE4}"/>
              </a:ext>
            </a:extLst>
          </p:cNvPr>
          <p:cNvCxnSpPr>
            <a:cxnSpLocks/>
          </p:cNvCxnSpPr>
          <p:nvPr/>
        </p:nvCxnSpPr>
        <p:spPr>
          <a:xfrm flipH="1">
            <a:off x="2567002" y="4432326"/>
            <a:ext cx="545186"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4EDF0F9-1511-4348-86E1-975F3B55FA2F}"/>
              </a:ext>
            </a:extLst>
          </p:cNvPr>
          <p:cNvCxnSpPr/>
          <p:nvPr/>
        </p:nvCxnSpPr>
        <p:spPr>
          <a:xfrm flipH="1">
            <a:off x="3048370" y="4432326"/>
            <a:ext cx="63819"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3C7E09-9971-46A0-A447-932AB2F7D479}"/>
              </a:ext>
            </a:extLst>
          </p:cNvPr>
          <p:cNvCxnSpPr/>
          <p:nvPr/>
        </p:nvCxnSpPr>
        <p:spPr>
          <a:xfrm>
            <a:off x="3112188" y="4432326"/>
            <a:ext cx="1109878"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43D93F0-F44A-45B3-B40C-4AEBA15A2A8B}"/>
              </a:ext>
            </a:extLst>
          </p:cNvPr>
          <p:cNvCxnSpPr>
            <a:cxnSpLocks/>
          </p:cNvCxnSpPr>
          <p:nvPr/>
        </p:nvCxnSpPr>
        <p:spPr>
          <a:xfrm>
            <a:off x="3158124" y="4441090"/>
            <a:ext cx="1588758" cy="62903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90F8AA-C055-46E5-9173-09276D50C901}"/>
              </a:ext>
            </a:extLst>
          </p:cNvPr>
          <p:cNvCxnSpPr>
            <a:cxnSpLocks/>
          </p:cNvCxnSpPr>
          <p:nvPr/>
        </p:nvCxnSpPr>
        <p:spPr>
          <a:xfrm flipH="1">
            <a:off x="2583976" y="4432326"/>
            <a:ext cx="1663159"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E5A3FCF-27CE-49A0-B356-3F68DE167975}"/>
              </a:ext>
            </a:extLst>
          </p:cNvPr>
          <p:cNvCxnSpPr/>
          <p:nvPr/>
        </p:nvCxnSpPr>
        <p:spPr>
          <a:xfrm flipH="1">
            <a:off x="3060778" y="4432326"/>
            <a:ext cx="1220390" cy="6202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8275485-E4FF-4C5E-829F-CB7BFB5A9F1A}"/>
              </a:ext>
            </a:extLst>
          </p:cNvPr>
          <p:cNvCxnSpPr>
            <a:cxnSpLocks/>
          </p:cNvCxnSpPr>
          <p:nvPr/>
        </p:nvCxnSpPr>
        <p:spPr>
          <a:xfrm>
            <a:off x="4251097" y="4437562"/>
            <a:ext cx="260" cy="65008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240D0D9-60C3-4297-BE17-B4D709CD8761}"/>
              </a:ext>
            </a:extLst>
          </p:cNvPr>
          <p:cNvCxnSpPr>
            <a:cxnSpLocks/>
          </p:cNvCxnSpPr>
          <p:nvPr/>
        </p:nvCxnSpPr>
        <p:spPr>
          <a:xfrm>
            <a:off x="4259812" y="4437563"/>
            <a:ext cx="503353" cy="64132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1D0AE84-7F1B-40EF-BDCC-A7E7A760A471}"/>
              </a:ext>
            </a:extLst>
          </p:cNvPr>
          <p:cNvCxnSpPr>
            <a:cxnSpLocks/>
          </p:cNvCxnSpPr>
          <p:nvPr/>
        </p:nvCxnSpPr>
        <p:spPr>
          <a:xfrm>
            <a:off x="4757780" y="4432326"/>
            <a:ext cx="1720"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C661574-1B53-4A7E-A81C-EC2DC34C78A6}"/>
              </a:ext>
            </a:extLst>
          </p:cNvPr>
          <p:cNvCxnSpPr/>
          <p:nvPr/>
        </p:nvCxnSpPr>
        <p:spPr>
          <a:xfrm flipH="1">
            <a:off x="4262880" y="4449852"/>
            <a:ext cx="491236"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13C7AC3-80D9-482F-AB01-29E15261AE1A}"/>
              </a:ext>
            </a:extLst>
          </p:cNvPr>
          <p:cNvCxnSpPr>
            <a:cxnSpLocks/>
          </p:cNvCxnSpPr>
          <p:nvPr/>
        </p:nvCxnSpPr>
        <p:spPr>
          <a:xfrm flipH="1">
            <a:off x="3045512" y="4441090"/>
            <a:ext cx="1724886" cy="64132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5EFC151-7762-4C3A-900A-9B12D2AF9A0A}"/>
              </a:ext>
            </a:extLst>
          </p:cNvPr>
          <p:cNvCxnSpPr>
            <a:cxnSpLocks/>
          </p:cNvCxnSpPr>
          <p:nvPr/>
        </p:nvCxnSpPr>
        <p:spPr>
          <a:xfrm flipH="1">
            <a:off x="2567002" y="4434035"/>
            <a:ext cx="2195568" cy="64484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1B197652-AC61-41D0-802A-488BD40A2E80}"/>
              </a:ext>
            </a:extLst>
          </p:cNvPr>
          <p:cNvSpPr/>
          <p:nvPr/>
        </p:nvSpPr>
        <p:spPr>
          <a:xfrm>
            <a:off x="2274394" y="2899182"/>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solidFill>
              </a:rPr>
              <a:t>RELU</a:t>
            </a:r>
            <a:endParaRPr lang="zh-CN" altLang="en-US" sz="2000" dirty="0">
              <a:solidFill>
                <a:schemeClr val="tx1"/>
              </a:solidFill>
            </a:endParaRPr>
          </a:p>
        </p:txBody>
      </p:sp>
      <p:sp>
        <p:nvSpPr>
          <p:cNvPr id="31" name="矩形: 圆角 30">
            <a:extLst>
              <a:ext uri="{FF2B5EF4-FFF2-40B4-BE49-F238E27FC236}">
                <a16:creationId xmlns:a16="http://schemas.microsoft.com/office/drawing/2014/main" id="{504B509A-8D78-409F-A858-F90153F0B8A5}"/>
              </a:ext>
            </a:extLst>
          </p:cNvPr>
          <p:cNvSpPr/>
          <p:nvPr/>
        </p:nvSpPr>
        <p:spPr>
          <a:xfrm>
            <a:off x="2274394" y="1951254"/>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solidFill>
              </a:rPr>
              <a:t>BN</a:t>
            </a:r>
            <a:r>
              <a:rPr lang="zh-CN" altLang="en-US" sz="2000" dirty="0">
                <a:solidFill>
                  <a:schemeClr val="tx1"/>
                </a:solidFill>
              </a:rPr>
              <a:t>层</a:t>
            </a:r>
          </a:p>
        </p:txBody>
      </p:sp>
      <p:cxnSp>
        <p:nvCxnSpPr>
          <p:cNvPr id="32" name="直接连接符 31">
            <a:extLst>
              <a:ext uri="{FF2B5EF4-FFF2-40B4-BE49-F238E27FC236}">
                <a16:creationId xmlns:a16="http://schemas.microsoft.com/office/drawing/2014/main" id="{0979448A-2CA1-4B1F-8AFF-2FBD55D4EC35}"/>
              </a:ext>
            </a:extLst>
          </p:cNvPr>
          <p:cNvCxnSpPr>
            <a:stCxn id="31" idx="2"/>
            <a:endCxn id="30" idx="0"/>
          </p:cNvCxnSpPr>
          <p:nvPr/>
        </p:nvCxnSpPr>
        <p:spPr>
          <a:xfrm>
            <a:off x="3677998" y="2536470"/>
            <a:ext cx="0" cy="36271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44BD5E3-8A19-4668-807D-D9A94B60F8B4}"/>
              </a:ext>
            </a:extLst>
          </p:cNvPr>
          <p:cNvCxnSpPr>
            <a:stCxn id="30" idx="2"/>
            <a:endCxn id="4" idx="0"/>
          </p:cNvCxnSpPr>
          <p:nvPr/>
        </p:nvCxnSpPr>
        <p:spPr>
          <a:xfrm>
            <a:off x="3677998" y="3484398"/>
            <a:ext cx="0" cy="36271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59561951-996A-4C62-906C-57C1CC2B1ABA}"/>
              </a:ext>
            </a:extLst>
          </p:cNvPr>
          <p:cNvSpPr/>
          <p:nvPr/>
        </p:nvSpPr>
        <p:spPr>
          <a:xfrm>
            <a:off x="6309489" y="2606574"/>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tx1"/>
                </a:solidFill>
              </a:rPr>
              <a:t>……</a:t>
            </a:r>
            <a:endParaRPr lang="zh-CN" altLang="en-US" sz="2800" dirty="0">
              <a:solidFill>
                <a:schemeClr val="tx1"/>
              </a:solidFill>
            </a:endParaRPr>
          </a:p>
        </p:txBody>
      </p:sp>
      <p:sp>
        <p:nvSpPr>
          <p:cNvPr id="35" name="流程图: 接点 34">
            <a:extLst>
              <a:ext uri="{FF2B5EF4-FFF2-40B4-BE49-F238E27FC236}">
                <a16:creationId xmlns:a16="http://schemas.microsoft.com/office/drawing/2014/main" id="{F457621E-2D9C-4C75-84F9-D2191F1DD6F9}"/>
              </a:ext>
            </a:extLst>
          </p:cNvPr>
          <p:cNvSpPr/>
          <p:nvPr/>
        </p:nvSpPr>
        <p:spPr>
          <a:xfrm>
            <a:off x="6425865" y="2690984"/>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a:extLst>
              <a:ext uri="{FF2B5EF4-FFF2-40B4-BE49-F238E27FC236}">
                <a16:creationId xmlns:a16="http://schemas.microsoft.com/office/drawing/2014/main" id="{C7496D12-D853-4846-B0EB-D5CF06868F53}"/>
              </a:ext>
            </a:extLst>
          </p:cNvPr>
          <p:cNvSpPr/>
          <p:nvPr/>
        </p:nvSpPr>
        <p:spPr>
          <a:xfrm>
            <a:off x="6936332" y="2690984"/>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a:extLst>
              <a:ext uri="{FF2B5EF4-FFF2-40B4-BE49-F238E27FC236}">
                <a16:creationId xmlns:a16="http://schemas.microsoft.com/office/drawing/2014/main" id="{CEF2B3EB-F6A1-410A-B131-7C6BB4484978}"/>
              </a:ext>
            </a:extLst>
          </p:cNvPr>
          <p:cNvSpPr/>
          <p:nvPr/>
        </p:nvSpPr>
        <p:spPr>
          <a:xfrm>
            <a:off x="8059593" y="2690984"/>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a:extLst>
              <a:ext uri="{FF2B5EF4-FFF2-40B4-BE49-F238E27FC236}">
                <a16:creationId xmlns:a16="http://schemas.microsoft.com/office/drawing/2014/main" id="{64A7A6FF-DCFB-40E0-A9A0-6C1E234904BE}"/>
              </a:ext>
            </a:extLst>
          </p:cNvPr>
          <p:cNvSpPr/>
          <p:nvPr/>
        </p:nvSpPr>
        <p:spPr>
          <a:xfrm>
            <a:off x="8570060" y="2690984"/>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BD99160E-0B49-4A04-9F1D-37AADAEED71D}"/>
              </a:ext>
            </a:extLst>
          </p:cNvPr>
          <p:cNvSpPr/>
          <p:nvPr/>
        </p:nvSpPr>
        <p:spPr>
          <a:xfrm>
            <a:off x="6309489" y="1658646"/>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solidFill>
              </a:rPr>
              <a:t>RELU</a:t>
            </a:r>
            <a:endParaRPr lang="zh-CN" altLang="en-US" sz="2000" dirty="0">
              <a:solidFill>
                <a:schemeClr val="tx1"/>
              </a:solidFill>
            </a:endParaRPr>
          </a:p>
        </p:txBody>
      </p:sp>
      <p:sp>
        <p:nvSpPr>
          <p:cNvPr id="40" name="矩形: 圆角 39">
            <a:extLst>
              <a:ext uri="{FF2B5EF4-FFF2-40B4-BE49-F238E27FC236}">
                <a16:creationId xmlns:a16="http://schemas.microsoft.com/office/drawing/2014/main" id="{03F58B1B-F047-426D-A9E2-5B42D4F9118B}"/>
              </a:ext>
            </a:extLst>
          </p:cNvPr>
          <p:cNvSpPr/>
          <p:nvPr/>
        </p:nvSpPr>
        <p:spPr>
          <a:xfrm>
            <a:off x="6309489" y="710718"/>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solidFill>
              </a:rPr>
              <a:t>BN</a:t>
            </a:r>
            <a:r>
              <a:rPr lang="zh-CN" altLang="en-US" sz="2000" dirty="0">
                <a:solidFill>
                  <a:schemeClr val="tx1"/>
                </a:solidFill>
              </a:rPr>
              <a:t>层</a:t>
            </a:r>
          </a:p>
        </p:txBody>
      </p:sp>
      <p:cxnSp>
        <p:nvCxnSpPr>
          <p:cNvPr id="41" name="直接连接符 40">
            <a:extLst>
              <a:ext uri="{FF2B5EF4-FFF2-40B4-BE49-F238E27FC236}">
                <a16:creationId xmlns:a16="http://schemas.microsoft.com/office/drawing/2014/main" id="{E6793307-9E04-4586-BBE6-06037229EDBF}"/>
              </a:ext>
            </a:extLst>
          </p:cNvPr>
          <p:cNvCxnSpPr>
            <a:stCxn id="40" idx="2"/>
            <a:endCxn id="39" idx="0"/>
          </p:cNvCxnSpPr>
          <p:nvPr/>
        </p:nvCxnSpPr>
        <p:spPr>
          <a:xfrm>
            <a:off x="7713093" y="1295934"/>
            <a:ext cx="0" cy="36271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F16EDF1-AB3F-45F4-9C94-65D927063BEA}"/>
              </a:ext>
            </a:extLst>
          </p:cNvPr>
          <p:cNvCxnSpPr>
            <a:stCxn id="39" idx="2"/>
            <a:endCxn id="34" idx="0"/>
          </p:cNvCxnSpPr>
          <p:nvPr/>
        </p:nvCxnSpPr>
        <p:spPr>
          <a:xfrm>
            <a:off x="7713093" y="2243862"/>
            <a:ext cx="0" cy="36271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19DB90A9-65D8-4233-8332-D9D083E493E6}"/>
              </a:ext>
            </a:extLst>
          </p:cNvPr>
          <p:cNvSpPr/>
          <p:nvPr/>
        </p:nvSpPr>
        <p:spPr>
          <a:xfrm>
            <a:off x="6309489" y="5087646"/>
            <a:ext cx="2807208"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tx1"/>
                </a:solidFill>
              </a:rPr>
              <a:t>……</a:t>
            </a:r>
            <a:endParaRPr lang="zh-CN" altLang="en-US" sz="2800" dirty="0">
              <a:solidFill>
                <a:schemeClr val="tx1"/>
              </a:solidFill>
            </a:endParaRPr>
          </a:p>
        </p:txBody>
      </p:sp>
      <p:sp>
        <p:nvSpPr>
          <p:cNvPr id="44" name="流程图: 接点 43">
            <a:extLst>
              <a:ext uri="{FF2B5EF4-FFF2-40B4-BE49-F238E27FC236}">
                <a16:creationId xmlns:a16="http://schemas.microsoft.com/office/drawing/2014/main" id="{F5018B5D-844F-4A3E-80A6-FF10D37D345C}"/>
              </a:ext>
            </a:extLst>
          </p:cNvPr>
          <p:cNvSpPr/>
          <p:nvPr/>
        </p:nvSpPr>
        <p:spPr>
          <a:xfrm>
            <a:off x="6425865"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a:extLst>
              <a:ext uri="{FF2B5EF4-FFF2-40B4-BE49-F238E27FC236}">
                <a16:creationId xmlns:a16="http://schemas.microsoft.com/office/drawing/2014/main" id="{EF04F85E-09D1-4846-8E01-9F7200296BB9}"/>
              </a:ext>
            </a:extLst>
          </p:cNvPr>
          <p:cNvSpPr/>
          <p:nvPr/>
        </p:nvSpPr>
        <p:spPr>
          <a:xfrm>
            <a:off x="6936332"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a:extLst>
              <a:ext uri="{FF2B5EF4-FFF2-40B4-BE49-F238E27FC236}">
                <a16:creationId xmlns:a16="http://schemas.microsoft.com/office/drawing/2014/main" id="{76EC2EC7-4E74-45FA-9207-968B7C20D91F}"/>
              </a:ext>
            </a:extLst>
          </p:cNvPr>
          <p:cNvSpPr/>
          <p:nvPr/>
        </p:nvSpPr>
        <p:spPr>
          <a:xfrm>
            <a:off x="8059593"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a:extLst>
              <a:ext uri="{FF2B5EF4-FFF2-40B4-BE49-F238E27FC236}">
                <a16:creationId xmlns:a16="http://schemas.microsoft.com/office/drawing/2014/main" id="{D6918781-83EA-4CD7-87A4-5F27CF9C0CB0}"/>
              </a:ext>
            </a:extLst>
          </p:cNvPr>
          <p:cNvSpPr/>
          <p:nvPr/>
        </p:nvSpPr>
        <p:spPr>
          <a:xfrm>
            <a:off x="8570060" y="5172056"/>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B9B76A81-49F2-48E6-8A7F-F819FB34DB44}"/>
              </a:ext>
            </a:extLst>
          </p:cNvPr>
          <p:cNvSpPr/>
          <p:nvPr/>
        </p:nvSpPr>
        <p:spPr>
          <a:xfrm>
            <a:off x="6768548" y="3847110"/>
            <a:ext cx="1889091" cy="5852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solidFill>
                  <a:schemeClr val="tx1"/>
                </a:solidFill>
              </a:rPr>
              <a:t>……</a:t>
            </a:r>
            <a:endParaRPr lang="zh-CN" altLang="en-US" sz="2800" dirty="0">
              <a:solidFill>
                <a:schemeClr val="tx1"/>
              </a:solidFill>
            </a:endParaRPr>
          </a:p>
        </p:txBody>
      </p:sp>
      <p:sp>
        <p:nvSpPr>
          <p:cNvPr id="49" name="流程图: 接点 48">
            <a:extLst>
              <a:ext uri="{FF2B5EF4-FFF2-40B4-BE49-F238E27FC236}">
                <a16:creationId xmlns:a16="http://schemas.microsoft.com/office/drawing/2014/main" id="{2789899A-60F0-442F-A2A4-B5376A1D87A6}"/>
              </a:ext>
            </a:extLst>
          </p:cNvPr>
          <p:cNvSpPr/>
          <p:nvPr/>
        </p:nvSpPr>
        <p:spPr>
          <a:xfrm>
            <a:off x="6921173"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a:extLst>
              <a:ext uri="{FF2B5EF4-FFF2-40B4-BE49-F238E27FC236}">
                <a16:creationId xmlns:a16="http://schemas.microsoft.com/office/drawing/2014/main" id="{800E8727-9E1F-455E-9D56-9B1EA7A1658D}"/>
              </a:ext>
            </a:extLst>
          </p:cNvPr>
          <p:cNvSpPr/>
          <p:nvPr/>
        </p:nvSpPr>
        <p:spPr>
          <a:xfrm>
            <a:off x="8125705" y="3931520"/>
            <a:ext cx="418999" cy="416396"/>
          </a:xfrm>
          <a:prstGeom prst="flowChartConnector">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DB551C47-DAA4-4BC7-9A37-0951D944AE84}"/>
              </a:ext>
            </a:extLst>
          </p:cNvPr>
          <p:cNvCxnSpPr/>
          <p:nvPr/>
        </p:nvCxnSpPr>
        <p:spPr>
          <a:xfrm flipH="1" flipV="1">
            <a:off x="6634615" y="3191790"/>
            <a:ext cx="510362"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651149F-3D04-44FC-83A8-F752C41D33A2}"/>
              </a:ext>
            </a:extLst>
          </p:cNvPr>
          <p:cNvCxnSpPr/>
          <p:nvPr/>
        </p:nvCxnSpPr>
        <p:spPr>
          <a:xfrm flipV="1">
            <a:off x="7134345" y="3191790"/>
            <a:ext cx="0" cy="6202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B2266C2-5B3D-4311-BB00-C99F806391EB}"/>
              </a:ext>
            </a:extLst>
          </p:cNvPr>
          <p:cNvCxnSpPr/>
          <p:nvPr/>
        </p:nvCxnSpPr>
        <p:spPr>
          <a:xfrm flipV="1">
            <a:off x="7144978" y="3191790"/>
            <a:ext cx="1105787"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95841A9-BBED-49BA-8F26-04D53E3D6DDC}"/>
              </a:ext>
            </a:extLst>
          </p:cNvPr>
          <p:cNvCxnSpPr>
            <a:cxnSpLocks/>
          </p:cNvCxnSpPr>
          <p:nvPr/>
        </p:nvCxnSpPr>
        <p:spPr>
          <a:xfrm flipV="1">
            <a:off x="7163878" y="3191791"/>
            <a:ext cx="1627693" cy="64655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FE18538-0B46-4EF4-A8AB-CD6BFC865007}"/>
              </a:ext>
            </a:extLst>
          </p:cNvPr>
          <p:cNvCxnSpPr>
            <a:endCxn id="37" idx="4"/>
          </p:cNvCxnSpPr>
          <p:nvPr/>
        </p:nvCxnSpPr>
        <p:spPr>
          <a:xfrm flipV="1">
            <a:off x="8250764" y="3107380"/>
            <a:ext cx="18328" cy="70467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CC38FA1-7ACB-45C6-9DC4-CB8DDFF3C689}"/>
              </a:ext>
            </a:extLst>
          </p:cNvPr>
          <p:cNvCxnSpPr/>
          <p:nvPr/>
        </p:nvCxnSpPr>
        <p:spPr>
          <a:xfrm flipV="1">
            <a:off x="8261396" y="3191790"/>
            <a:ext cx="526327"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784E7CC0-C4C9-4996-9B5F-1F0F0A01C292}"/>
              </a:ext>
            </a:extLst>
          </p:cNvPr>
          <p:cNvCxnSpPr/>
          <p:nvPr/>
        </p:nvCxnSpPr>
        <p:spPr>
          <a:xfrm flipH="1" flipV="1">
            <a:off x="7141585" y="3226842"/>
            <a:ext cx="1116418" cy="55016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B24DAB7-B50D-48AF-A1CD-63D4962B0B72}"/>
              </a:ext>
            </a:extLst>
          </p:cNvPr>
          <p:cNvCxnSpPr/>
          <p:nvPr/>
        </p:nvCxnSpPr>
        <p:spPr>
          <a:xfrm flipH="1" flipV="1">
            <a:off x="6615715" y="3191790"/>
            <a:ext cx="1649354"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F0905C99-2481-4DFD-8847-06736F4B47A1}"/>
              </a:ext>
            </a:extLst>
          </p:cNvPr>
          <p:cNvCxnSpPr>
            <a:cxnSpLocks/>
          </p:cNvCxnSpPr>
          <p:nvPr/>
        </p:nvCxnSpPr>
        <p:spPr>
          <a:xfrm flipH="1">
            <a:off x="6751299" y="4441089"/>
            <a:ext cx="379374"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FF3A536-12DB-4C79-A852-A1387C4A7E48}"/>
              </a:ext>
            </a:extLst>
          </p:cNvPr>
          <p:cNvCxnSpPr>
            <a:cxnSpLocks/>
          </p:cNvCxnSpPr>
          <p:nvPr/>
        </p:nvCxnSpPr>
        <p:spPr>
          <a:xfrm>
            <a:off x="7130672" y="4432326"/>
            <a:ext cx="0" cy="65532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F2E2A33-8547-4F55-8B72-3C7968AF1A03}"/>
              </a:ext>
            </a:extLst>
          </p:cNvPr>
          <p:cNvCxnSpPr>
            <a:cxnSpLocks/>
          </p:cNvCxnSpPr>
          <p:nvPr/>
        </p:nvCxnSpPr>
        <p:spPr>
          <a:xfrm>
            <a:off x="7159910" y="4441089"/>
            <a:ext cx="1149332"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14F1E4E0-90DA-4145-82F0-C1DFD1F1493E}"/>
              </a:ext>
            </a:extLst>
          </p:cNvPr>
          <p:cNvCxnSpPr>
            <a:cxnSpLocks/>
          </p:cNvCxnSpPr>
          <p:nvPr/>
        </p:nvCxnSpPr>
        <p:spPr>
          <a:xfrm>
            <a:off x="7119760" y="4445471"/>
            <a:ext cx="1635226" cy="63341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22F6D19-752D-4EA9-9B09-6A2ACEB0478E}"/>
              </a:ext>
            </a:extLst>
          </p:cNvPr>
          <p:cNvCxnSpPr>
            <a:cxnSpLocks/>
          </p:cNvCxnSpPr>
          <p:nvPr/>
        </p:nvCxnSpPr>
        <p:spPr>
          <a:xfrm>
            <a:off x="8338482" y="4441090"/>
            <a:ext cx="416505" cy="62903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C59508ED-2DFF-4212-AAD9-8F60DA696271}"/>
              </a:ext>
            </a:extLst>
          </p:cNvPr>
          <p:cNvCxnSpPr>
            <a:cxnSpLocks/>
          </p:cNvCxnSpPr>
          <p:nvPr/>
        </p:nvCxnSpPr>
        <p:spPr>
          <a:xfrm>
            <a:off x="8309243" y="4441089"/>
            <a:ext cx="0" cy="63779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04433836-21BD-4776-8828-0132CF03033A}"/>
              </a:ext>
            </a:extLst>
          </p:cNvPr>
          <p:cNvCxnSpPr>
            <a:cxnSpLocks/>
          </p:cNvCxnSpPr>
          <p:nvPr/>
        </p:nvCxnSpPr>
        <p:spPr>
          <a:xfrm flipH="1">
            <a:off x="7150749" y="4432327"/>
            <a:ext cx="1158495" cy="64655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3771C04-3BD5-49B9-9717-245B427A4C5A}"/>
              </a:ext>
            </a:extLst>
          </p:cNvPr>
          <p:cNvCxnSpPr>
            <a:cxnSpLocks/>
          </p:cNvCxnSpPr>
          <p:nvPr/>
        </p:nvCxnSpPr>
        <p:spPr>
          <a:xfrm flipH="1">
            <a:off x="6740387" y="4449853"/>
            <a:ext cx="1568856" cy="62903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401B5394-4393-4C48-8803-172424F14BE5}"/>
              </a:ext>
            </a:extLst>
          </p:cNvPr>
          <p:cNvSpPr txBox="1"/>
          <p:nvPr/>
        </p:nvSpPr>
        <p:spPr>
          <a:xfrm>
            <a:off x="2123518" y="5998761"/>
            <a:ext cx="3108960" cy="400110"/>
          </a:xfrm>
          <a:prstGeom prst="rect">
            <a:avLst/>
          </a:prstGeom>
          <a:noFill/>
        </p:spPr>
        <p:txBody>
          <a:bodyPr wrap="square" rtlCol="0">
            <a:spAutoFit/>
          </a:bodyPr>
          <a:lstStyle/>
          <a:p>
            <a:r>
              <a:rPr lang="zh-CN" altLang="en-US" sz="2000" dirty="0"/>
              <a:t>（</a:t>
            </a:r>
            <a:r>
              <a:rPr lang="en-US" altLang="zh-CN" sz="2000" dirty="0"/>
              <a:t>a</a:t>
            </a:r>
            <a:r>
              <a:rPr lang="zh-CN" altLang="en-US" sz="2000" dirty="0"/>
              <a:t>）标准前馈神经网络</a:t>
            </a:r>
          </a:p>
        </p:txBody>
      </p:sp>
      <p:sp>
        <p:nvSpPr>
          <p:cNvPr id="68" name="文本框 67">
            <a:extLst>
              <a:ext uri="{FF2B5EF4-FFF2-40B4-BE49-F238E27FC236}">
                <a16:creationId xmlns:a16="http://schemas.microsoft.com/office/drawing/2014/main" id="{7FD33FF8-93DD-4886-B587-9131F00C89A5}"/>
              </a:ext>
            </a:extLst>
          </p:cNvPr>
          <p:cNvSpPr txBox="1"/>
          <p:nvPr/>
        </p:nvSpPr>
        <p:spPr>
          <a:xfrm>
            <a:off x="5958767" y="5998761"/>
            <a:ext cx="3957212" cy="400110"/>
          </a:xfrm>
          <a:prstGeom prst="rect">
            <a:avLst/>
          </a:prstGeom>
          <a:noFill/>
        </p:spPr>
        <p:txBody>
          <a:bodyPr wrap="square" rtlCol="0">
            <a:spAutoFit/>
          </a:bodyPr>
          <a:lstStyle/>
          <a:p>
            <a:r>
              <a:rPr lang="zh-CN" altLang="en-US" sz="2000" dirty="0"/>
              <a:t>（</a:t>
            </a:r>
            <a:r>
              <a:rPr lang="en-US" altLang="zh-CN" sz="2000" dirty="0"/>
              <a:t>b</a:t>
            </a:r>
            <a:r>
              <a:rPr lang="zh-CN" altLang="en-US" sz="2000" dirty="0"/>
              <a:t>）带有半正交矩阵的网络</a:t>
            </a:r>
          </a:p>
        </p:txBody>
      </p:sp>
      <p:sp>
        <p:nvSpPr>
          <p:cNvPr id="69" name="标题 2">
            <a:extLst>
              <a:ext uri="{FF2B5EF4-FFF2-40B4-BE49-F238E27FC236}">
                <a16:creationId xmlns:a16="http://schemas.microsoft.com/office/drawing/2014/main" id="{5AA66ACC-C3ED-40D9-8006-17D4D8549584}"/>
              </a:ext>
            </a:extLst>
          </p:cNvPr>
          <p:cNvSpPr>
            <a:spLocks noGrp="1"/>
          </p:cNvSpPr>
          <p:nvPr>
            <p:ph type="title"/>
          </p:nvPr>
        </p:nvSpPr>
        <p:spPr>
          <a:xfrm>
            <a:off x="7088" y="21264"/>
            <a:ext cx="10515600" cy="1325563"/>
          </a:xfrm>
        </p:spPr>
        <p:txBody>
          <a:bodyPr/>
          <a:lstStyle/>
          <a:p>
            <a:r>
              <a:rPr lang="en-US" altLang="zh-CN" dirty="0"/>
              <a:t>TDNN-F</a:t>
            </a:r>
            <a:endParaRPr lang="zh-CN" altLang="en-US" dirty="0"/>
          </a:p>
        </p:txBody>
      </p:sp>
    </p:spTree>
    <p:extLst>
      <p:ext uri="{BB962C8B-B14F-4D97-AF65-F5344CB8AC3E}">
        <p14:creationId xmlns:p14="http://schemas.microsoft.com/office/powerpoint/2010/main" val="4079696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C14BF1B-90C2-4DE2-AF26-869D14FF261A}"/>
              </a:ext>
            </a:extLst>
          </p:cNvPr>
          <p:cNvSpPr>
            <a:spLocks noGrp="1"/>
          </p:cNvSpPr>
          <p:nvPr>
            <p:ph type="title"/>
          </p:nvPr>
        </p:nvSpPr>
        <p:spPr/>
        <p:txBody>
          <a:bodyPr/>
          <a:lstStyle/>
          <a:p>
            <a:r>
              <a:rPr lang="en-US" altLang="zh-CN" dirty="0"/>
              <a:t>CNN+TDNN-F</a:t>
            </a:r>
            <a:endParaRPr lang="zh-CN" altLang="en-US" dirty="0"/>
          </a:p>
        </p:txBody>
      </p:sp>
      <p:sp>
        <p:nvSpPr>
          <p:cNvPr id="19" name="椭圆 18">
            <a:extLst>
              <a:ext uri="{FF2B5EF4-FFF2-40B4-BE49-F238E27FC236}">
                <a16:creationId xmlns:a16="http://schemas.microsoft.com/office/drawing/2014/main" id="{FF6FD7E7-43C9-4B43-A9D3-9583FFDDDCE7}"/>
              </a:ext>
            </a:extLst>
          </p:cNvPr>
          <p:cNvSpPr/>
          <p:nvPr/>
        </p:nvSpPr>
        <p:spPr>
          <a:xfrm rot="16200000">
            <a:off x="5064088" y="365341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1" name="椭圆 20">
            <a:extLst>
              <a:ext uri="{FF2B5EF4-FFF2-40B4-BE49-F238E27FC236}">
                <a16:creationId xmlns:a16="http://schemas.microsoft.com/office/drawing/2014/main" id="{D91CBCCE-E644-4343-AEF2-3BFC062236A7}"/>
              </a:ext>
            </a:extLst>
          </p:cNvPr>
          <p:cNvSpPr/>
          <p:nvPr/>
        </p:nvSpPr>
        <p:spPr>
          <a:xfrm rot="16200000">
            <a:off x="5706783" y="365341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3" name="椭圆 22">
            <a:extLst>
              <a:ext uri="{FF2B5EF4-FFF2-40B4-BE49-F238E27FC236}">
                <a16:creationId xmlns:a16="http://schemas.microsoft.com/office/drawing/2014/main" id="{5D265BE6-708F-4261-9216-2BFE03DA84FF}"/>
              </a:ext>
            </a:extLst>
          </p:cNvPr>
          <p:cNvSpPr/>
          <p:nvPr/>
        </p:nvSpPr>
        <p:spPr>
          <a:xfrm rot="16200000">
            <a:off x="6345315" y="365341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5" name="椭圆 24">
            <a:extLst>
              <a:ext uri="{FF2B5EF4-FFF2-40B4-BE49-F238E27FC236}">
                <a16:creationId xmlns:a16="http://schemas.microsoft.com/office/drawing/2014/main" id="{E4B5FEB7-5F25-4DD0-8865-2B77E8FCD8AE}"/>
              </a:ext>
            </a:extLst>
          </p:cNvPr>
          <p:cNvSpPr/>
          <p:nvPr/>
        </p:nvSpPr>
        <p:spPr>
          <a:xfrm rot="16200000">
            <a:off x="6983847" y="365428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7" name="椭圆 26">
            <a:extLst>
              <a:ext uri="{FF2B5EF4-FFF2-40B4-BE49-F238E27FC236}">
                <a16:creationId xmlns:a16="http://schemas.microsoft.com/office/drawing/2014/main" id="{F91CE333-84C4-45A2-9213-1D8EED128A7D}"/>
              </a:ext>
            </a:extLst>
          </p:cNvPr>
          <p:cNvSpPr/>
          <p:nvPr/>
        </p:nvSpPr>
        <p:spPr>
          <a:xfrm rot="16200000">
            <a:off x="7622379" y="365428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8" name="椭圆 27">
            <a:extLst>
              <a:ext uri="{FF2B5EF4-FFF2-40B4-BE49-F238E27FC236}">
                <a16:creationId xmlns:a16="http://schemas.microsoft.com/office/drawing/2014/main" id="{813B038C-C53B-4A53-B1C1-AC51BBD73D18}"/>
              </a:ext>
            </a:extLst>
          </p:cNvPr>
          <p:cNvSpPr/>
          <p:nvPr/>
        </p:nvSpPr>
        <p:spPr>
          <a:xfrm rot="16200000">
            <a:off x="5721461" y="2896040"/>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9" name="椭圆 28">
            <a:extLst>
              <a:ext uri="{FF2B5EF4-FFF2-40B4-BE49-F238E27FC236}">
                <a16:creationId xmlns:a16="http://schemas.microsoft.com/office/drawing/2014/main" id="{A23972A0-77FA-47E8-A1F0-CA93906CE899}"/>
              </a:ext>
            </a:extLst>
          </p:cNvPr>
          <p:cNvSpPr/>
          <p:nvPr/>
        </p:nvSpPr>
        <p:spPr>
          <a:xfrm rot="16200000">
            <a:off x="6359993" y="2896040"/>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30" name="椭圆 29">
            <a:extLst>
              <a:ext uri="{FF2B5EF4-FFF2-40B4-BE49-F238E27FC236}">
                <a16:creationId xmlns:a16="http://schemas.microsoft.com/office/drawing/2014/main" id="{095DA846-DABC-4FEE-B7F3-BEEDFF0B3192}"/>
              </a:ext>
            </a:extLst>
          </p:cNvPr>
          <p:cNvSpPr/>
          <p:nvPr/>
        </p:nvSpPr>
        <p:spPr>
          <a:xfrm rot="16200000">
            <a:off x="6998525" y="2896918"/>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cxnSp>
        <p:nvCxnSpPr>
          <p:cNvPr id="31" name="直接箭头连接符 30">
            <a:extLst>
              <a:ext uri="{FF2B5EF4-FFF2-40B4-BE49-F238E27FC236}">
                <a16:creationId xmlns:a16="http://schemas.microsoft.com/office/drawing/2014/main" id="{0987FC3C-942C-4214-A2D1-316A30E522DB}"/>
              </a:ext>
            </a:extLst>
          </p:cNvPr>
          <p:cNvCxnSpPr>
            <a:stCxn id="19" idx="6"/>
            <a:endCxn id="28" idx="2"/>
          </p:cNvCxnSpPr>
          <p:nvPr/>
        </p:nvCxnSpPr>
        <p:spPr>
          <a:xfrm flipV="1">
            <a:off x="5244108" y="3256080"/>
            <a:ext cx="657373"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311E986-7D2D-447E-A91A-69CE3C938077}"/>
              </a:ext>
            </a:extLst>
          </p:cNvPr>
          <p:cNvCxnSpPr>
            <a:stCxn id="19" idx="6"/>
            <a:endCxn id="29" idx="2"/>
          </p:cNvCxnSpPr>
          <p:nvPr/>
        </p:nvCxnSpPr>
        <p:spPr>
          <a:xfrm flipV="1">
            <a:off x="5244108" y="3256080"/>
            <a:ext cx="1295905"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94E55CF-6AFD-455B-985D-61B3298ECA67}"/>
              </a:ext>
            </a:extLst>
          </p:cNvPr>
          <p:cNvCxnSpPr>
            <a:stCxn id="19" idx="6"/>
            <a:endCxn id="30" idx="2"/>
          </p:cNvCxnSpPr>
          <p:nvPr/>
        </p:nvCxnSpPr>
        <p:spPr>
          <a:xfrm flipV="1">
            <a:off x="5244108" y="3256958"/>
            <a:ext cx="1934437" cy="396452"/>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2A6D569-62C5-4769-93F5-B0A756AE6092}"/>
              </a:ext>
            </a:extLst>
          </p:cNvPr>
          <p:cNvCxnSpPr>
            <a:cxnSpLocks/>
            <a:stCxn id="21" idx="6"/>
            <a:endCxn id="28" idx="2"/>
          </p:cNvCxnSpPr>
          <p:nvPr/>
        </p:nvCxnSpPr>
        <p:spPr>
          <a:xfrm flipV="1">
            <a:off x="5886803" y="3256080"/>
            <a:ext cx="14678"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0433039-6510-4DA9-B894-75B0FD58C939}"/>
              </a:ext>
            </a:extLst>
          </p:cNvPr>
          <p:cNvCxnSpPr>
            <a:stCxn id="21" idx="6"/>
            <a:endCxn id="29" idx="2"/>
          </p:cNvCxnSpPr>
          <p:nvPr/>
        </p:nvCxnSpPr>
        <p:spPr>
          <a:xfrm flipV="1">
            <a:off x="5886803" y="3256080"/>
            <a:ext cx="653210"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B45539F-0BD2-4255-9B69-AB27802CBC04}"/>
              </a:ext>
            </a:extLst>
          </p:cNvPr>
          <p:cNvCxnSpPr>
            <a:stCxn id="21" idx="6"/>
            <a:endCxn id="30" idx="2"/>
          </p:cNvCxnSpPr>
          <p:nvPr/>
        </p:nvCxnSpPr>
        <p:spPr>
          <a:xfrm flipV="1">
            <a:off x="5886803" y="3256958"/>
            <a:ext cx="1291742" cy="396452"/>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311D65-5349-40B3-808F-6BCBA533E34E}"/>
              </a:ext>
            </a:extLst>
          </p:cNvPr>
          <p:cNvCxnSpPr>
            <a:stCxn id="23" idx="6"/>
            <a:endCxn id="28" idx="2"/>
          </p:cNvCxnSpPr>
          <p:nvPr/>
        </p:nvCxnSpPr>
        <p:spPr>
          <a:xfrm flipH="1" flipV="1">
            <a:off x="5901481" y="3256080"/>
            <a:ext cx="623854"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9A000F2-0083-4A72-8AC7-5126619160F5}"/>
              </a:ext>
            </a:extLst>
          </p:cNvPr>
          <p:cNvCxnSpPr>
            <a:stCxn id="23" idx="6"/>
            <a:endCxn id="29" idx="2"/>
          </p:cNvCxnSpPr>
          <p:nvPr/>
        </p:nvCxnSpPr>
        <p:spPr>
          <a:xfrm flipV="1">
            <a:off x="6525335" y="3256080"/>
            <a:ext cx="14678"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43A3097-5ED9-4C1A-A11E-82FBA843F623}"/>
              </a:ext>
            </a:extLst>
          </p:cNvPr>
          <p:cNvCxnSpPr>
            <a:stCxn id="23" idx="6"/>
            <a:endCxn id="30" idx="2"/>
          </p:cNvCxnSpPr>
          <p:nvPr/>
        </p:nvCxnSpPr>
        <p:spPr>
          <a:xfrm flipV="1">
            <a:off x="6525335" y="3256958"/>
            <a:ext cx="653210" cy="396452"/>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E1BD90F2-BECA-4970-9B37-84E1203165C5}"/>
              </a:ext>
            </a:extLst>
          </p:cNvPr>
          <p:cNvCxnSpPr>
            <a:stCxn id="25" idx="6"/>
            <a:endCxn id="28" idx="2"/>
          </p:cNvCxnSpPr>
          <p:nvPr/>
        </p:nvCxnSpPr>
        <p:spPr>
          <a:xfrm flipH="1" flipV="1">
            <a:off x="5901481" y="3256080"/>
            <a:ext cx="1262386" cy="39820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D18C5EC-23ED-4ADF-BF6C-B4086DA330CE}"/>
              </a:ext>
            </a:extLst>
          </p:cNvPr>
          <p:cNvCxnSpPr>
            <a:stCxn id="25" idx="6"/>
            <a:endCxn id="29" idx="2"/>
          </p:cNvCxnSpPr>
          <p:nvPr/>
        </p:nvCxnSpPr>
        <p:spPr>
          <a:xfrm flipH="1" flipV="1">
            <a:off x="6540013" y="3256080"/>
            <a:ext cx="623854" cy="39820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1E00213-CA8E-48E2-8919-F9C547E01683}"/>
              </a:ext>
            </a:extLst>
          </p:cNvPr>
          <p:cNvCxnSpPr>
            <a:stCxn id="25" idx="6"/>
            <a:endCxn id="30" idx="2"/>
          </p:cNvCxnSpPr>
          <p:nvPr/>
        </p:nvCxnSpPr>
        <p:spPr>
          <a:xfrm flipV="1">
            <a:off x="7163867" y="3256958"/>
            <a:ext cx="14678"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D605A112-9586-4DB0-A5F2-1FFE43B15220}"/>
              </a:ext>
            </a:extLst>
          </p:cNvPr>
          <p:cNvCxnSpPr>
            <a:stCxn id="27" idx="6"/>
            <a:endCxn id="29" idx="2"/>
          </p:cNvCxnSpPr>
          <p:nvPr/>
        </p:nvCxnSpPr>
        <p:spPr>
          <a:xfrm flipH="1" flipV="1">
            <a:off x="6540013" y="3256080"/>
            <a:ext cx="1262386" cy="39820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49A88B-ACFD-45D9-A96C-6F95359AB3A5}"/>
              </a:ext>
            </a:extLst>
          </p:cNvPr>
          <p:cNvCxnSpPr>
            <a:stCxn id="27" idx="6"/>
            <a:endCxn id="30" idx="2"/>
          </p:cNvCxnSpPr>
          <p:nvPr/>
        </p:nvCxnSpPr>
        <p:spPr>
          <a:xfrm flipH="1" flipV="1">
            <a:off x="7178545" y="3256958"/>
            <a:ext cx="623854" cy="39733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8D7D232-C704-4A0E-9D8C-68F346E3CA31}"/>
              </a:ext>
            </a:extLst>
          </p:cNvPr>
          <p:cNvCxnSpPr>
            <a:stCxn id="27" idx="6"/>
            <a:endCxn id="28" idx="2"/>
          </p:cNvCxnSpPr>
          <p:nvPr/>
        </p:nvCxnSpPr>
        <p:spPr>
          <a:xfrm flipH="1" flipV="1">
            <a:off x="5901481" y="3256080"/>
            <a:ext cx="1900918" cy="39820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5E176CCA-68CF-4771-9FF5-B8D2E70F9421}"/>
              </a:ext>
            </a:extLst>
          </p:cNvPr>
          <p:cNvSpPr/>
          <p:nvPr/>
        </p:nvSpPr>
        <p:spPr>
          <a:xfrm rot="16200000">
            <a:off x="5093129" y="2140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47" name="椭圆 46">
            <a:extLst>
              <a:ext uri="{FF2B5EF4-FFF2-40B4-BE49-F238E27FC236}">
                <a16:creationId xmlns:a16="http://schemas.microsoft.com/office/drawing/2014/main" id="{A0D5B589-8DBB-4D8A-98B9-8EA2131A825F}"/>
              </a:ext>
            </a:extLst>
          </p:cNvPr>
          <p:cNvSpPr/>
          <p:nvPr/>
        </p:nvSpPr>
        <p:spPr>
          <a:xfrm rot="16200000">
            <a:off x="5735824" y="2140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48" name="椭圆 47">
            <a:extLst>
              <a:ext uri="{FF2B5EF4-FFF2-40B4-BE49-F238E27FC236}">
                <a16:creationId xmlns:a16="http://schemas.microsoft.com/office/drawing/2014/main" id="{ED2E27CC-9C93-4EB4-A2E5-CDF166F762A8}"/>
              </a:ext>
            </a:extLst>
          </p:cNvPr>
          <p:cNvSpPr/>
          <p:nvPr/>
        </p:nvSpPr>
        <p:spPr>
          <a:xfrm rot="16200000">
            <a:off x="6374356" y="214036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49" name="椭圆 48">
            <a:extLst>
              <a:ext uri="{FF2B5EF4-FFF2-40B4-BE49-F238E27FC236}">
                <a16:creationId xmlns:a16="http://schemas.microsoft.com/office/drawing/2014/main" id="{861EFF67-1C37-4D1D-8A36-EEA9CF345D62}"/>
              </a:ext>
            </a:extLst>
          </p:cNvPr>
          <p:cNvSpPr/>
          <p:nvPr/>
        </p:nvSpPr>
        <p:spPr>
          <a:xfrm rot="16200000">
            <a:off x="7012888" y="2141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50" name="椭圆 49">
            <a:extLst>
              <a:ext uri="{FF2B5EF4-FFF2-40B4-BE49-F238E27FC236}">
                <a16:creationId xmlns:a16="http://schemas.microsoft.com/office/drawing/2014/main" id="{BF39DE46-D1FE-4AE7-BAAD-01E0AF128488}"/>
              </a:ext>
            </a:extLst>
          </p:cNvPr>
          <p:cNvSpPr/>
          <p:nvPr/>
        </p:nvSpPr>
        <p:spPr>
          <a:xfrm rot="16200000">
            <a:off x="7651420" y="214124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cxnSp>
        <p:nvCxnSpPr>
          <p:cNvPr id="51" name="直接箭头连接符 50">
            <a:extLst>
              <a:ext uri="{FF2B5EF4-FFF2-40B4-BE49-F238E27FC236}">
                <a16:creationId xmlns:a16="http://schemas.microsoft.com/office/drawing/2014/main" id="{04F79314-7224-46FD-ADE7-D455328134C4}"/>
              </a:ext>
            </a:extLst>
          </p:cNvPr>
          <p:cNvCxnSpPr>
            <a:stCxn id="30" idx="6"/>
            <a:endCxn id="50" idx="2"/>
          </p:cNvCxnSpPr>
          <p:nvPr/>
        </p:nvCxnSpPr>
        <p:spPr>
          <a:xfrm flipV="1">
            <a:off x="7178545" y="2501281"/>
            <a:ext cx="652895"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CB6FFAB-12E3-4F35-93B4-34D861135B8A}"/>
              </a:ext>
            </a:extLst>
          </p:cNvPr>
          <p:cNvCxnSpPr>
            <a:stCxn id="30" idx="6"/>
            <a:endCxn id="49" idx="2"/>
          </p:cNvCxnSpPr>
          <p:nvPr/>
        </p:nvCxnSpPr>
        <p:spPr>
          <a:xfrm flipV="1">
            <a:off x="7178545" y="2501281"/>
            <a:ext cx="14363"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7F742C0-879A-4AEB-BFAC-78A5112A2E7A}"/>
              </a:ext>
            </a:extLst>
          </p:cNvPr>
          <p:cNvCxnSpPr>
            <a:stCxn id="30" idx="6"/>
            <a:endCxn id="48" idx="2"/>
          </p:cNvCxnSpPr>
          <p:nvPr/>
        </p:nvCxnSpPr>
        <p:spPr>
          <a:xfrm flipH="1" flipV="1">
            <a:off x="6554376" y="2500403"/>
            <a:ext cx="624169" cy="396515"/>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59AC924-02EB-4AB2-A17E-D7DA348ECE61}"/>
              </a:ext>
            </a:extLst>
          </p:cNvPr>
          <p:cNvCxnSpPr>
            <a:stCxn id="30" idx="6"/>
            <a:endCxn id="47" idx="2"/>
          </p:cNvCxnSpPr>
          <p:nvPr/>
        </p:nvCxnSpPr>
        <p:spPr>
          <a:xfrm flipH="1" flipV="1">
            <a:off x="5915844" y="2500403"/>
            <a:ext cx="1262701" cy="396515"/>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D3DD6E0-7436-44E9-9DF1-24AC10A6ED4A}"/>
              </a:ext>
            </a:extLst>
          </p:cNvPr>
          <p:cNvCxnSpPr>
            <a:cxnSpLocks/>
            <a:stCxn id="30" idx="6"/>
            <a:endCxn id="46" idx="2"/>
          </p:cNvCxnSpPr>
          <p:nvPr/>
        </p:nvCxnSpPr>
        <p:spPr>
          <a:xfrm flipH="1" flipV="1">
            <a:off x="5273149" y="2500403"/>
            <a:ext cx="1905396" cy="396515"/>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088F39F8-7EE2-473C-A139-D9D9162B7C65}"/>
              </a:ext>
            </a:extLst>
          </p:cNvPr>
          <p:cNvCxnSpPr>
            <a:stCxn id="29" idx="6"/>
            <a:endCxn id="50" idx="2"/>
          </p:cNvCxnSpPr>
          <p:nvPr/>
        </p:nvCxnSpPr>
        <p:spPr>
          <a:xfrm flipV="1">
            <a:off x="6540013" y="2501281"/>
            <a:ext cx="1291427" cy="39475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B28FDAB-8212-4341-AA89-B649DFF8E1AD}"/>
              </a:ext>
            </a:extLst>
          </p:cNvPr>
          <p:cNvCxnSpPr>
            <a:stCxn id="29" idx="6"/>
            <a:endCxn id="49" idx="2"/>
          </p:cNvCxnSpPr>
          <p:nvPr/>
        </p:nvCxnSpPr>
        <p:spPr>
          <a:xfrm flipV="1">
            <a:off x="6540013" y="2501281"/>
            <a:ext cx="652895" cy="39475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3310C51-225D-4694-A212-B8A4B394CF0F}"/>
              </a:ext>
            </a:extLst>
          </p:cNvPr>
          <p:cNvCxnSpPr>
            <a:stCxn id="29" idx="6"/>
            <a:endCxn id="48" idx="2"/>
          </p:cNvCxnSpPr>
          <p:nvPr/>
        </p:nvCxnSpPr>
        <p:spPr>
          <a:xfrm flipV="1">
            <a:off x="6540013" y="2500403"/>
            <a:ext cx="14363"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C52D7325-FE2D-4EE0-B580-E951843145AE}"/>
              </a:ext>
            </a:extLst>
          </p:cNvPr>
          <p:cNvCxnSpPr>
            <a:stCxn id="29" idx="6"/>
            <a:endCxn id="47" idx="2"/>
          </p:cNvCxnSpPr>
          <p:nvPr/>
        </p:nvCxnSpPr>
        <p:spPr>
          <a:xfrm flipH="1" flipV="1">
            <a:off x="5915844" y="2500403"/>
            <a:ext cx="624169"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E1525BD-F925-4774-AFAE-C63B2E33B296}"/>
              </a:ext>
            </a:extLst>
          </p:cNvPr>
          <p:cNvCxnSpPr>
            <a:stCxn id="29" idx="6"/>
            <a:endCxn id="46" idx="2"/>
          </p:cNvCxnSpPr>
          <p:nvPr/>
        </p:nvCxnSpPr>
        <p:spPr>
          <a:xfrm flipH="1" flipV="1">
            <a:off x="5273149" y="2500403"/>
            <a:ext cx="1266864"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F0A8F0A0-142B-4574-AC22-1486F44C0A55}"/>
              </a:ext>
            </a:extLst>
          </p:cNvPr>
          <p:cNvCxnSpPr>
            <a:stCxn id="28" idx="6"/>
            <a:endCxn id="50" idx="2"/>
          </p:cNvCxnSpPr>
          <p:nvPr/>
        </p:nvCxnSpPr>
        <p:spPr>
          <a:xfrm flipV="1">
            <a:off x="5901481" y="2501281"/>
            <a:ext cx="1929959" cy="39475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547BD9AE-B21F-4753-AA6C-786D5FE43B6E}"/>
              </a:ext>
            </a:extLst>
          </p:cNvPr>
          <p:cNvCxnSpPr>
            <a:stCxn id="28" idx="6"/>
            <a:endCxn id="49" idx="2"/>
          </p:cNvCxnSpPr>
          <p:nvPr/>
        </p:nvCxnSpPr>
        <p:spPr>
          <a:xfrm flipV="1">
            <a:off x="5901481" y="2501281"/>
            <a:ext cx="1291427" cy="39475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EF3E6DA-94D1-42FB-A555-3F89E603B43A}"/>
              </a:ext>
            </a:extLst>
          </p:cNvPr>
          <p:cNvCxnSpPr>
            <a:stCxn id="28" idx="6"/>
            <a:endCxn id="48" idx="2"/>
          </p:cNvCxnSpPr>
          <p:nvPr/>
        </p:nvCxnSpPr>
        <p:spPr>
          <a:xfrm flipV="1">
            <a:off x="5901481" y="2500403"/>
            <a:ext cx="652895"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833E6B90-3CEA-4D88-85A5-2E0C9F5D3999}"/>
              </a:ext>
            </a:extLst>
          </p:cNvPr>
          <p:cNvCxnSpPr>
            <a:stCxn id="28" idx="6"/>
            <a:endCxn id="47" idx="2"/>
          </p:cNvCxnSpPr>
          <p:nvPr/>
        </p:nvCxnSpPr>
        <p:spPr>
          <a:xfrm flipV="1">
            <a:off x="5901481" y="2500403"/>
            <a:ext cx="14363"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C80F4BE-F8A3-4A28-A697-65FCE5875AF1}"/>
              </a:ext>
            </a:extLst>
          </p:cNvPr>
          <p:cNvCxnSpPr>
            <a:stCxn id="28" idx="6"/>
            <a:endCxn id="46" idx="2"/>
          </p:cNvCxnSpPr>
          <p:nvPr/>
        </p:nvCxnSpPr>
        <p:spPr>
          <a:xfrm flipH="1" flipV="1">
            <a:off x="5273149" y="2500403"/>
            <a:ext cx="628332" cy="3956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8537035F-FF8F-4022-B8C2-655E20867757}"/>
              </a:ext>
            </a:extLst>
          </p:cNvPr>
          <p:cNvSpPr/>
          <p:nvPr/>
        </p:nvSpPr>
        <p:spPr>
          <a:xfrm rot="16200000">
            <a:off x="583501" y="3491155"/>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67" name="椭圆 66">
            <a:extLst>
              <a:ext uri="{FF2B5EF4-FFF2-40B4-BE49-F238E27FC236}">
                <a16:creationId xmlns:a16="http://schemas.microsoft.com/office/drawing/2014/main" id="{2EE9DC65-1FFE-43D2-AB49-F41B6DE7B82C}"/>
              </a:ext>
            </a:extLst>
          </p:cNvPr>
          <p:cNvSpPr/>
          <p:nvPr/>
        </p:nvSpPr>
        <p:spPr>
          <a:xfrm rot="16200000">
            <a:off x="1226196" y="3491155"/>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68" name="椭圆 67">
            <a:extLst>
              <a:ext uri="{FF2B5EF4-FFF2-40B4-BE49-F238E27FC236}">
                <a16:creationId xmlns:a16="http://schemas.microsoft.com/office/drawing/2014/main" id="{5AD5CAF3-1D36-43F6-B437-14B93F3CA84F}"/>
              </a:ext>
            </a:extLst>
          </p:cNvPr>
          <p:cNvSpPr/>
          <p:nvPr/>
        </p:nvSpPr>
        <p:spPr>
          <a:xfrm rot="16200000">
            <a:off x="1864728" y="3491155"/>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69" name="椭圆 68">
            <a:extLst>
              <a:ext uri="{FF2B5EF4-FFF2-40B4-BE49-F238E27FC236}">
                <a16:creationId xmlns:a16="http://schemas.microsoft.com/office/drawing/2014/main" id="{10A79005-ADFF-41A9-94B5-6D68AD216628}"/>
              </a:ext>
            </a:extLst>
          </p:cNvPr>
          <p:cNvSpPr/>
          <p:nvPr/>
        </p:nvSpPr>
        <p:spPr>
          <a:xfrm rot="16200000">
            <a:off x="2503260" y="349203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0" name="椭圆 69">
            <a:extLst>
              <a:ext uri="{FF2B5EF4-FFF2-40B4-BE49-F238E27FC236}">
                <a16:creationId xmlns:a16="http://schemas.microsoft.com/office/drawing/2014/main" id="{5B1F4B79-FACF-4944-8426-564647370EC2}"/>
              </a:ext>
            </a:extLst>
          </p:cNvPr>
          <p:cNvSpPr/>
          <p:nvPr/>
        </p:nvSpPr>
        <p:spPr>
          <a:xfrm rot="16200000">
            <a:off x="3141792" y="349203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1" name="椭圆 70">
            <a:extLst>
              <a:ext uri="{FF2B5EF4-FFF2-40B4-BE49-F238E27FC236}">
                <a16:creationId xmlns:a16="http://schemas.microsoft.com/office/drawing/2014/main" id="{3CCEE0CB-BCFF-40F7-95DD-1A1F95E88375}"/>
              </a:ext>
            </a:extLst>
          </p:cNvPr>
          <p:cNvSpPr/>
          <p:nvPr/>
        </p:nvSpPr>
        <p:spPr>
          <a:xfrm rot="16200000">
            <a:off x="598179" y="2302616"/>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2" name="椭圆 71">
            <a:extLst>
              <a:ext uri="{FF2B5EF4-FFF2-40B4-BE49-F238E27FC236}">
                <a16:creationId xmlns:a16="http://schemas.microsoft.com/office/drawing/2014/main" id="{474B7CB9-EC96-4670-9F6D-B9BF06964678}"/>
              </a:ext>
            </a:extLst>
          </p:cNvPr>
          <p:cNvSpPr/>
          <p:nvPr/>
        </p:nvSpPr>
        <p:spPr>
          <a:xfrm rot="16200000">
            <a:off x="1240874" y="2302616"/>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3" name="椭圆 72">
            <a:extLst>
              <a:ext uri="{FF2B5EF4-FFF2-40B4-BE49-F238E27FC236}">
                <a16:creationId xmlns:a16="http://schemas.microsoft.com/office/drawing/2014/main" id="{FF1C7E50-F276-4549-8785-4D2957903C63}"/>
              </a:ext>
            </a:extLst>
          </p:cNvPr>
          <p:cNvSpPr/>
          <p:nvPr/>
        </p:nvSpPr>
        <p:spPr>
          <a:xfrm rot="16200000">
            <a:off x="1879406" y="2302616"/>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4" name="椭圆 73">
            <a:extLst>
              <a:ext uri="{FF2B5EF4-FFF2-40B4-BE49-F238E27FC236}">
                <a16:creationId xmlns:a16="http://schemas.microsoft.com/office/drawing/2014/main" id="{11D9DC1F-164D-4E15-B0F7-868D79405DAF}"/>
              </a:ext>
            </a:extLst>
          </p:cNvPr>
          <p:cNvSpPr/>
          <p:nvPr/>
        </p:nvSpPr>
        <p:spPr>
          <a:xfrm rot="16200000">
            <a:off x="2517938" y="230349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75" name="椭圆 74">
            <a:extLst>
              <a:ext uri="{FF2B5EF4-FFF2-40B4-BE49-F238E27FC236}">
                <a16:creationId xmlns:a16="http://schemas.microsoft.com/office/drawing/2014/main" id="{69D396B0-5423-4EAA-88C0-08AC966AA7E6}"/>
              </a:ext>
            </a:extLst>
          </p:cNvPr>
          <p:cNvSpPr/>
          <p:nvPr/>
        </p:nvSpPr>
        <p:spPr>
          <a:xfrm rot="16200000">
            <a:off x="3156470" y="230349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cxnSp>
        <p:nvCxnSpPr>
          <p:cNvPr id="76" name="直接箭头连接符 75">
            <a:extLst>
              <a:ext uri="{FF2B5EF4-FFF2-40B4-BE49-F238E27FC236}">
                <a16:creationId xmlns:a16="http://schemas.microsoft.com/office/drawing/2014/main" id="{040A0039-892A-4DD9-9FFB-BE451A350603}"/>
              </a:ext>
            </a:extLst>
          </p:cNvPr>
          <p:cNvCxnSpPr>
            <a:stCxn id="66" idx="6"/>
            <a:endCxn id="71" idx="2"/>
          </p:cNvCxnSpPr>
          <p:nvPr/>
        </p:nvCxnSpPr>
        <p:spPr>
          <a:xfrm rot="16200000">
            <a:off x="356611" y="3069566"/>
            <a:ext cx="828499" cy="1467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654C7AE-704A-4E00-AE24-21A75A9DD151}"/>
              </a:ext>
            </a:extLst>
          </p:cNvPr>
          <p:cNvCxnSpPr>
            <a:stCxn id="66" idx="6"/>
            <a:endCxn id="72" idx="2"/>
          </p:cNvCxnSpPr>
          <p:nvPr/>
        </p:nvCxnSpPr>
        <p:spPr>
          <a:xfrm rot="16200000">
            <a:off x="677958" y="2748219"/>
            <a:ext cx="828499" cy="657373"/>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89E6D0A8-F0D3-4242-B784-C314B54665A1}"/>
              </a:ext>
            </a:extLst>
          </p:cNvPr>
          <p:cNvCxnSpPr>
            <a:stCxn id="66" idx="6"/>
            <a:endCxn id="73" idx="2"/>
          </p:cNvCxnSpPr>
          <p:nvPr/>
        </p:nvCxnSpPr>
        <p:spPr>
          <a:xfrm rot="16200000">
            <a:off x="997224" y="2428953"/>
            <a:ext cx="828499" cy="1295905"/>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AAADE99-E19F-4D3F-A613-B3DD2367FAC3}"/>
              </a:ext>
            </a:extLst>
          </p:cNvPr>
          <p:cNvCxnSpPr>
            <a:stCxn id="66" idx="6"/>
            <a:endCxn id="74" idx="2"/>
          </p:cNvCxnSpPr>
          <p:nvPr/>
        </p:nvCxnSpPr>
        <p:spPr>
          <a:xfrm rot="16200000">
            <a:off x="1316929" y="2110126"/>
            <a:ext cx="827621" cy="193443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441E91CD-B964-42DE-9530-F03C19C4AD3E}"/>
              </a:ext>
            </a:extLst>
          </p:cNvPr>
          <p:cNvCxnSpPr>
            <a:stCxn id="66" idx="6"/>
            <a:endCxn id="75" idx="2"/>
          </p:cNvCxnSpPr>
          <p:nvPr/>
        </p:nvCxnSpPr>
        <p:spPr>
          <a:xfrm rot="16200000">
            <a:off x="1636195" y="1790860"/>
            <a:ext cx="827621" cy="257296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96DEEAC-1535-412A-8E5E-70E84747A32B}"/>
              </a:ext>
            </a:extLst>
          </p:cNvPr>
          <p:cNvCxnSpPr>
            <a:stCxn id="67" idx="6"/>
            <a:endCxn id="71" idx="2"/>
          </p:cNvCxnSpPr>
          <p:nvPr/>
        </p:nvCxnSpPr>
        <p:spPr>
          <a:xfrm rot="16200000" flipV="1">
            <a:off x="677958" y="2762897"/>
            <a:ext cx="828499" cy="628017"/>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B1FC33CB-1538-4AB8-9BC2-F9D1396D2D27}"/>
              </a:ext>
            </a:extLst>
          </p:cNvPr>
          <p:cNvCxnSpPr>
            <a:cxnSpLocks/>
            <a:stCxn id="67" idx="6"/>
            <a:endCxn id="72" idx="2"/>
          </p:cNvCxnSpPr>
          <p:nvPr/>
        </p:nvCxnSpPr>
        <p:spPr>
          <a:xfrm rot="16200000">
            <a:off x="999306" y="3069566"/>
            <a:ext cx="828499" cy="1467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117B818A-2516-4B9D-8878-9A1D4536E1BB}"/>
              </a:ext>
            </a:extLst>
          </p:cNvPr>
          <p:cNvCxnSpPr>
            <a:stCxn id="67" idx="6"/>
            <a:endCxn id="73" idx="2"/>
          </p:cNvCxnSpPr>
          <p:nvPr/>
        </p:nvCxnSpPr>
        <p:spPr>
          <a:xfrm rot="16200000">
            <a:off x="1318572" y="2750300"/>
            <a:ext cx="828499" cy="65321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E5A5C733-0E99-4882-A2EF-1F9408E36A0D}"/>
              </a:ext>
            </a:extLst>
          </p:cNvPr>
          <p:cNvCxnSpPr>
            <a:stCxn id="67" idx="6"/>
            <a:endCxn id="74" idx="2"/>
          </p:cNvCxnSpPr>
          <p:nvPr/>
        </p:nvCxnSpPr>
        <p:spPr>
          <a:xfrm rot="16200000">
            <a:off x="1638277" y="2431473"/>
            <a:ext cx="827621" cy="1291742"/>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1B4E1D0F-11E9-4970-AB7C-44A89ED5D1F7}"/>
              </a:ext>
            </a:extLst>
          </p:cNvPr>
          <p:cNvCxnSpPr>
            <a:stCxn id="67" idx="6"/>
            <a:endCxn id="75" idx="2"/>
          </p:cNvCxnSpPr>
          <p:nvPr/>
        </p:nvCxnSpPr>
        <p:spPr>
          <a:xfrm rot="16200000">
            <a:off x="1957543" y="2112207"/>
            <a:ext cx="827621" cy="1930274"/>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0E5F07C1-F7D3-4AC8-99A6-DFE11ECF6282}"/>
              </a:ext>
            </a:extLst>
          </p:cNvPr>
          <p:cNvCxnSpPr>
            <a:stCxn id="68" idx="6"/>
            <a:endCxn id="71" idx="2"/>
          </p:cNvCxnSpPr>
          <p:nvPr/>
        </p:nvCxnSpPr>
        <p:spPr>
          <a:xfrm rot="16200000" flipV="1">
            <a:off x="997224" y="2443631"/>
            <a:ext cx="828499" cy="1266549"/>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C4F91E6E-49C9-4FB4-8FE8-7DDC06B42F10}"/>
              </a:ext>
            </a:extLst>
          </p:cNvPr>
          <p:cNvCxnSpPr>
            <a:stCxn id="68" idx="6"/>
            <a:endCxn id="72" idx="2"/>
          </p:cNvCxnSpPr>
          <p:nvPr/>
        </p:nvCxnSpPr>
        <p:spPr>
          <a:xfrm rot="16200000" flipV="1">
            <a:off x="1318572" y="2764978"/>
            <a:ext cx="828499" cy="623854"/>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EEA94A34-BC78-4AA9-9B3F-E74EFDBC8EC4}"/>
              </a:ext>
            </a:extLst>
          </p:cNvPr>
          <p:cNvCxnSpPr>
            <a:stCxn id="68" idx="6"/>
            <a:endCxn id="73" idx="2"/>
          </p:cNvCxnSpPr>
          <p:nvPr/>
        </p:nvCxnSpPr>
        <p:spPr>
          <a:xfrm rot="16200000">
            <a:off x="1637838" y="3069566"/>
            <a:ext cx="828499" cy="1467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2E537E02-E811-40B0-B18E-286D5EF1A30D}"/>
              </a:ext>
            </a:extLst>
          </p:cNvPr>
          <p:cNvCxnSpPr>
            <a:stCxn id="68" idx="6"/>
            <a:endCxn id="74" idx="2"/>
          </p:cNvCxnSpPr>
          <p:nvPr/>
        </p:nvCxnSpPr>
        <p:spPr>
          <a:xfrm rot="16200000">
            <a:off x="1957543" y="2750739"/>
            <a:ext cx="827621" cy="65321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DEE0D33-C98D-4274-832C-EAB4DA20D42E}"/>
              </a:ext>
            </a:extLst>
          </p:cNvPr>
          <p:cNvCxnSpPr>
            <a:stCxn id="68" idx="6"/>
            <a:endCxn id="75" idx="2"/>
          </p:cNvCxnSpPr>
          <p:nvPr/>
        </p:nvCxnSpPr>
        <p:spPr>
          <a:xfrm rot="16200000">
            <a:off x="2276809" y="2431473"/>
            <a:ext cx="827621" cy="1291742"/>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66E2A2C8-0977-4AFD-92F0-F4BFA8F6D625}"/>
              </a:ext>
            </a:extLst>
          </p:cNvPr>
          <p:cNvCxnSpPr>
            <a:stCxn id="69" idx="6"/>
            <a:endCxn id="71" idx="2"/>
          </p:cNvCxnSpPr>
          <p:nvPr/>
        </p:nvCxnSpPr>
        <p:spPr>
          <a:xfrm rot="16200000" flipV="1">
            <a:off x="1316051" y="2124804"/>
            <a:ext cx="829377" cy="1905081"/>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C6246EE8-76A1-436A-A866-68B767164A0C}"/>
              </a:ext>
            </a:extLst>
          </p:cNvPr>
          <p:cNvCxnSpPr>
            <a:stCxn id="69" idx="6"/>
            <a:endCxn id="72" idx="2"/>
          </p:cNvCxnSpPr>
          <p:nvPr/>
        </p:nvCxnSpPr>
        <p:spPr>
          <a:xfrm rot="16200000" flipV="1">
            <a:off x="1637399" y="2446151"/>
            <a:ext cx="829377" cy="1262386"/>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4E79FBC4-35A2-4389-A0BA-CE2AC8A29E70}"/>
              </a:ext>
            </a:extLst>
          </p:cNvPr>
          <p:cNvCxnSpPr>
            <a:stCxn id="69" idx="6"/>
            <a:endCxn id="73" idx="2"/>
          </p:cNvCxnSpPr>
          <p:nvPr/>
        </p:nvCxnSpPr>
        <p:spPr>
          <a:xfrm rot="16200000" flipV="1">
            <a:off x="1956665" y="2765417"/>
            <a:ext cx="829377" cy="623854"/>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73E93D8-E69E-4745-BD48-98C547B135F9}"/>
              </a:ext>
            </a:extLst>
          </p:cNvPr>
          <p:cNvCxnSpPr>
            <a:stCxn id="69" idx="6"/>
            <a:endCxn id="74" idx="2"/>
          </p:cNvCxnSpPr>
          <p:nvPr/>
        </p:nvCxnSpPr>
        <p:spPr>
          <a:xfrm rot="16200000">
            <a:off x="2276370" y="3070444"/>
            <a:ext cx="828499" cy="1467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B741ED9D-F318-4250-9577-0A4984DFCFEA}"/>
              </a:ext>
            </a:extLst>
          </p:cNvPr>
          <p:cNvCxnSpPr>
            <a:stCxn id="69" idx="6"/>
            <a:endCxn id="75" idx="2"/>
          </p:cNvCxnSpPr>
          <p:nvPr/>
        </p:nvCxnSpPr>
        <p:spPr>
          <a:xfrm rot="16200000">
            <a:off x="2595636" y="2751178"/>
            <a:ext cx="828499" cy="653210"/>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A51B10C1-8F2B-4A21-931C-63EBD4B77C1C}"/>
              </a:ext>
            </a:extLst>
          </p:cNvPr>
          <p:cNvCxnSpPr>
            <a:stCxn id="70" idx="6"/>
            <a:endCxn id="73" idx="2"/>
          </p:cNvCxnSpPr>
          <p:nvPr/>
        </p:nvCxnSpPr>
        <p:spPr>
          <a:xfrm rot="16200000" flipV="1">
            <a:off x="2275931" y="2446151"/>
            <a:ext cx="829377" cy="1262386"/>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E9B1FD02-E060-45E7-A397-167F70669A6F}"/>
              </a:ext>
            </a:extLst>
          </p:cNvPr>
          <p:cNvCxnSpPr>
            <a:stCxn id="70" idx="6"/>
            <a:endCxn id="74" idx="2"/>
          </p:cNvCxnSpPr>
          <p:nvPr/>
        </p:nvCxnSpPr>
        <p:spPr>
          <a:xfrm rot="16200000" flipV="1">
            <a:off x="2595636" y="2765856"/>
            <a:ext cx="828499" cy="623854"/>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24B8E0B0-F36A-4A64-8585-29EF5163E4C1}"/>
              </a:ext>
            </a:extLst>
          </p:cNvPr>
          <p:cNvCxnSpPr>
            <a:stCxn id="70" idx="6"/>
            <a:endCxn id="75" idx="2"/>
          </p:cNvCxnSpPr>
          <p:nvPr/>
        </p:nvCxnSpPr>
        <p:spPr>
          <a:xfrm rot="16200000">
            <a:off x="2914902" y="3070444"/>
            <a:ext cx="828499" cy="1467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EF44851A-CCDC-4C5D-9E8F-3730D50FE375}"/>
              </a:ext>
            </a:extLst>
          </p:cNvPr>
          <p:cNvCxnSpPr>
            <a:stCxn id="70" idx="6"/>
            <a:endCxn id="71" idx="2"/>
          </p:cNvCxnSpPr>
          <p:nvPr/>
        </p:nvCxnSpPr>
        <p:spPr>
          <a:xfrm rot="16200000" flipV="1">
            <a:off x="1635317" y="1805538"/>
            <a:ext cx="829377" cy="2543613"/>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9D072B7-5227-45E2-BC27-2CDBB3E3B979}"/>
              </a:ext>
            </a:extLst>
          </p:cNvPr>
          <p:cNvCxnSpPr>
            <a:stCxn id="70" idx="6"/>
            <a:endCxn id="72" idx="2"/>
          </p:cNvCxnSpPr>
          <p:nvPr/>
        </p:nvCxnSpPr>
        <p:spPr>
          <a:xfrm rot="16200000" flipV="1">
            <a:off x="1956665" y="2126885"/>
            <a:ext cx="829377" cy="1900918"/>
          </a:xfrm>
          <a:prstGeom prst="straightConnector1">
            <a:avLst/>
          </a:prstGeom>
          <a:ln>
            <a:tailEnd type="stealth" w="med" len="sm"/>
          </a:ln>
        </p:spPr>
        <p:style>
          <a:lnRef idx="1">
            <a:schemeClr val="accent1"/>
          </a:lnRef>
          <a:fillRef idx="0">
            <a:schemeClr val="accent1"/>
          </a:fillRef>
          <a:effectRef idx="0">
            <a:schemeClr val="accent1"/>
          </a:effectRef>
          <a:fontRef idx="minor">
            <a:schemeClr val="tx1"/>
          </a:fontRef>
        </p:style>
      </p:cxnSp>
      <p:sp>
        <p:nvSpPr>
          <p:cNvPr id="101" name="箭头: 右 100">
            <a:extLst>
              <a:ext uri="{FF2B5EF4-FFF2-40B4-BE49-F238E27FC236}">
                <a16:creationId xmlns:a16="http://schemas.microsoft.com/office/drawing/2014/main" id="{167D7AAE-B6F9-45A5-A7E5-04642470D32E}"/>
              </a:ext>
            </a:extLst>
          </p:cNvPr>
          <p:cNvSpPr/>
          <p:nvPr/>
        </p:nvSpPr>
        <p:spPr>
          <a:xfrm>
            <a:off x="4123028" y="2933329"/>
            <a:ext cx="657373" cy="3600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119" name="矩形 118">
            <a:extLst>
              <a:ext uri="{FF2B5EF4-FFF2-40B4-BE49-F238E27FC236}">
                <a16:creationId xmlns:a16="http://schemas.microsoft.com/office/drawing/2014/main" id="{4A187AB3-7C72-4E69-A485-AA0DE4D2F4A7}"/>
              </a:ext>
            </a:extLst>
          </p:cNvPr>
          <p:cNvSpPr>
            <a:spLocks noChangeAspect="1"/>
          </p:cNvSpPr>
          <p:nvPr/>
        </p:nvSpPr>
        <p:spPr>
          <a:xfrm>
            <a:off x="4420760" y="4894418"/>
            <a:ext cx="1440000" cy="1440000"/>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120" name="表格 119">
            <a:extLst>
              <a:ext uri="{FF2B5EF4-FFF2-40B4-BE49-F238E27FC236}">
                <a16:creationId xmlns:a16="http://schemas.microsoft.com/office/drawing/2014/main" id="{36A5AAE7-1A84-482D-B743-966852F05E9E}"/>
              </a:ext>
            </a:extLst>
          </p:cNvPr>
          <p:cNvGraphicFramePr>
            <a:graphicFrameLocks noGrp="1"/>
          </p:cNvGraphicFramePr>
          <p:nvPr/>
        </p:nvGraphicFramePr>
        <p:xfrm>
          <a:off x="5104677" y="5074299"/>
          <a:ext cx="360039" cy="360039"/>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gridCol w="120013">
                  <a:extLst>
                    <a:ext uri="{9D8B030D-6E8A-4147-A177-3AD203B41FA5}">
                      <a16:colId xmlns:a16="http://schemas.microsoft.com/office/drawing/2014/main" val="3897564635"/>
                    </a:ext>
                  </a:extLst>
                </a:gridCol>
              </a:tblGrid>
              <a:tr h="120013">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1780416783"/>
                  </a:ext>
                </a:extLst>
              </a:tr>
              <a:tr h="120013">
                <a:tc>
                  <a:txBody>
                    <a:bodyPr/>
                    <a:lstStyle/>
                    <a:p>
                      <a:endParaRPr lang="zh-CN" altLang="en-US" sz="600"/>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tc>
                  <a:txBody>
                    <a:bodyPr/>
                    <a:lstStyle/>
                    <a:p>
                      <a:endParaRPr lang="zh-CN" altLang="en-US" sz="600" dirty="0">
                        <a:solidFill>
                          <a:srgbClr val="FF0000"/>
                        </a:solidFill>
                      </a:endParaRPr>
                    </a:p>
                  </a:txBody>
                  <a:tcPr marL="0" marR="0" marT="0" marB="0">
                    <a:solidFill>
                      <a:srgbClr val="C00000"/>
                    </a:solid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solidFill>
                      <a:srgbClr val="C00000"/>
                    </a:solidFill>
                  </a:tcPr>
                </a:tc>
                <a:tc>
                  <a:txBody>
                    <a:bodyPr/>
                    <a:lstStyle/>
                    <a:p>
                      <a:endParaRPr lang="zh-CN" altLang="en-US" sz="600"/>
                    </a:p>
                  </a:txBody>
                  <a:tcPr marL="0" marR="0" marT="0" marB="0">
                    <a:solidFill>
                      <a:srgbClr val="C00000"/>
                    </a:solidFill>
                  </a:tcPr>
                </a:tc>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sp>
        <p:nvSpPr>
          <p:cNvPr id="121" name="矩形 120">
            <a:extLst>
              <a:ext uri="{FF2B5EF4-FFF2-40B4-BE49-F238E27FC236}">
                <a16:creationId xmlns:a16="http://schemas.microsoft.com/office/drawing/2014/main" id="{0CC3A8A9-600F-42E2-8D36-1C00BBB92366}"/>
              </a:ext>
            </a:extLst>
          </p:cNvPr>
          <p:cNvSpPr>
            <a:spLocks noChangeAspect="1"/>
          </p:cNvSpPr>
          <p:nvPr/>
        </p:nvSpPr>
        <p:spPr>
          <a:xfrm>
            <a:off x="6364815" y="4894338"/>
            <a:ext cx="1440160" cy="1440000"/>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122" name="表格 121">
            <a:extLst>
              <a:ext uri="{FF2B5EF4-FFF2-40B4-BE49-F238E27FC236}">
                <a16:creationId xmlns:a16="http://schemas.microsoft.com/office/drawing/2014/main" id="{1B30B5D1-D40A-4EAE-A6C6-B2E5D336B3EE}"/>
              </a:ext>
            </a:extLst>
          </p:cNvPr>
          <p:cNvGraphicFramePr>
            <a:graphicFrameLocks noGrp="1"/>
          </p:cNvGraphicFramePr>
          <p:nvPr/>
        </p:nvGraphicFramePr>
        <p:xfrm>
          <a:off x="7048892" y="5110282"/>
          <a:ext cx="240026" cy="240026"/>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tblGrid>
              <a:tr h="120013">
                <a:tc>
                  <a:txBody>
                    <a:bodyPr/>
                    <a:lstStyle/>
                    <a:p>
                      <a:endParaRPr lang="zh-CN" altLang="en-US" sz="600"/>
                    </a:p>
                  </a:txBody>
                  <a:tcPr marL="0" marR="0" marT="0" marB="0">
                    <a:solidFill>
                      <a:schemeClr val="accent2">
                        <a:lumMod val="50000"/>
                      </a:schemeClr>
                    </a:solidFill>
                  </a:tcPr>
                </a:tc>
                <a:tc>
                  <a:txBody>
                    <a:bodyPr/>
                    <a:lstStyle/>
                    <a:p>
                      <a:endParaRPr lang="zh-CN" altLang="en-US" sz="600" dirty="0">
                        <a:solidFill>
                          <a:srgbClr val="FF0000"/>
                        </a:solidFill>
                      </a:endParaRPr>
                    </a:p>
                  </a:txBody>
                  <a:tcPr marL="0" marR="0" marT="0" marB="0">
                    <a:solidFill>
                      <a:schemeClr val="accent2">
                        <a:lumMod val="50000"/>
                      </a:schemeClr>
                    </a:solid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solidFill>
                      <a:schemeClr val="accent2">
                        <a:lumMod val="50000"/>
                      </a:schemeClr>
                    </a:solidFill>
                  </a:tcPr>
                </a:tc>
                <a:tc>
                  <a:txBody>
                    <a:bodyPr/>
                    <a:lstStyle/>
                    <a:p>
                      <a:endParaRPr lang="zh-CN" altLang="en-US" sz="600" dirty="0"/>
                    </a:p>
                  </a:txBody>
                  <a:tcPr marL="0" marR="0" marT="0" marB="0">
                    <a:solidFill>
                      <a:schemeClr val="accent2">
                        <a:lumMod val="50000"/>
                      </a:schemeClr>
                    </a:solidFill>
                  </a:tcPr>
                </a:tc>
                <a:extLst>
                  <a:ext uri="{0D108BD9-81ED-4DB2-BD59-A6C34878D82A}">
                    <a16:rowId xmlns:a16="http://schemas.microsoft.com/office/drawing/2014/main" val="228441130"/>
                  </a:ext>
                </a:extLst>
              </a:tr>
            </a:tbl>
          </a:graphicData>
        </a:graphic>
      </p:graphicFrame>
      <p:pic>
        <p:nvPicPr>
          <p:cNvPr id="123" name="图片 122">
            <a:extLst>
              <a:ext uri="{FF2B5EF4-FFF2-40B4-BE49-F238E27FC236}">
                <a16:creationId xmlns:a16="http://schemas.microsoft.com/office/drawing/2014/main" id="{AF3E65E0-2B3F-40CD-AE21-F592928467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149" y="4902909"/>
            <a:ext cx="2281554" cy="1435173"/>
          </a:xfrm>
          <a:prstGeom prst="rect">
            <a:avLst/>
          </a:prstGeom>
        </p:spPr>
      </p:pic>
      <p:graphicFrame>
        <p:nvGraphicFramePr>
          <p:cNvPr id="124" name="表格 123">
            <a:extLst>
              <a:ext uri="{FF2B5EF4-FFF2-40B4-BE49-F238E27FC236}">
                <a16:creationId xmlns:a16="http://schemas.microsoft.com/office/drawing/2014/main" id="{967BAFB0-A403-4243-9713-B4A4F5238EDA}"/>
              </a:ext>
            </a:extLst>
          </p:cNvPr>
          <p:cNvGraphicFramePr>
            <a:graphicFrameLocks noGrp="1"/>
          </p:cNvGraphicFramePr>
          <p:nvPr/>
        </p:nvGraphicFramePr>
        <p:xfrm>
          <a:off x="2728412" y="5050275"/>
          <a:ext cx="360039" cy="360039"/>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gridCol w="120013">
                  <a:extLst>
                    <a:ext uri="{9D8B030D-6E8A-4147-A177-3AD203B41FA5}">
                      <a16:colId xmlns:a16="http://schemas.microsoft.com/office/drawing/2014/main" val="2529401698"/>
                    </a:ext>
                  </a:extLst>
                </a:gridCol>
                <a:gridCol w="120013">
                  <a:extLst>
                    <a:ext uri="{9D8B030D-6E8A-4147-A177-3AD203B41FA5}">
                      <a16:colId xmlns:a16="http://schemas.microsoft.com/office/drawing/2014/main" val="3897564635"/>
                    </a:ext>
                  </a:extLst>
                </a:gridCol>
              </a:tblGrid>
              <a:tr h="120013">
                <a:tc>
                  <a:txBody>
                    <a:bodyPr/>
                    <a:lstStyle/>
                    <a:p>
                      <a:endParaRPr lang="zh-CN" altLang="en-US" sz="600" dirty="0"/>
                    </a:p>
                  </a:txBody>
                  <a:tcPr marL="0" marR="0" marT="0" marB="0">
                    <a:noFill/>
                  </a:tcPr>
                </a:tc>
                <a:tc>
                  <a:txBody>
                    <a:bodyPr/>
                    <a:lstStyle/>
                    <a:p>
                      <a:endParaRPr lang="zh-CN" altLang="en-US" sz="600" dirty="0"/>
                    </a:p>
                  </a:txBody>
                  <a:tcPr marL="0" marR="0" marT="0" marB="0">
                    <a:noFill/>
                  </a:tcPr>
                </a:tc>
                <a:tc>
                  <a:txBody>
                    <a:bodyPr/>
                    <a:lstStyle/>
                    <a:p>
                      <a:endParaRPr lang="zh-CN" altLang="en-US" sz="600" dirty="0"/>
                    </a:p>
                  </a:txBody>
                  <a:tcPr marL="0" marR="0" marT="0" marB="0">
                    <a:noFill/>
                  </a:tcPr>
                </a:tc>
                <a:extLst>
                  <a:ext uri="{0D108BD9-81ED-4DB2-BD59-A6C34878D82A}">
                    <a16:rowId xmlns:a16="http://schemas.microsoft.com/office/drawing/2014/main" val="1780416783"/>
                  </a:ext>
                </a:extLst>
              </a:tr>
              <a:tr h="120013">
                <a:tc>
                  <a:txBody>
                    <a:bodyPr/>
                    <a:lstStyle/>
                    <a:p>
                      <a:endParaRPr lang="zh-CN" altLang="en-US" sz="600"/>
                    </a:p>
                  </a:txBody>
                  <a:tcPr marL="0" marR="0" marT="0" marB="0">
                    <a:noFill/>
                  </a:tcPr>
                </a:tc>
                <a:tc>
                  <a:txBody>
                    <a:bodyPr/>
                    <a:lstStyle/>
                    <a:p>
                      <a:endParaRPr lang="zh-CN" altLang="en-US" sz="600" dirty="0">
                        <a:solidFill>
                          <a:srgbClr val="FF0000"/>
                        </a:solidFill>
                      </a:endParaRPr>
                    </a:p>
                  </a:txBody>
                  <a:tcPr marL="0" marR="0" marT="0" marB="0">
                    <a:noFill/>
                  </a:tcPr>
                </a:tc>
                <a:tc>
                  <a:txBody>
                    <a:bodyPr/>
                    <a:lstStyle/>
                    <a:p>
                      <a:endParaRPr lang="zh-CN" altLang="en-US" sz="600" dirty="0">
                        <a:solidFill>
                          <a:srgbClr val="FF0000"/>
                        </a:solidFill>
                      </a:endParaRPr>
                    </a:p>
                  </a:txBody>
                  <a:tcPr marL="0" marR="0" marT="0" marB="0">
                    <a:noFill/>
                  </a:tcPr>
                </a:tc>
                <a:extLst>
                  <a:ext uri="{0D108BD9-81ED-4DB2-BD59-A6C34878D82A}">
                    <a16:rowId xmlns:a16="http://schemas.microsoft.com/office/drawing/2014/main" val="976584616"/>
                  </a:ext>
                </a:extLst>
              </a:tr>
              <a:tr h="120013">
                <a:tc>
                  <a:txBody>
                    <a:bodyPr/>
                    <a:lstStyle/>
                    <a:p>
                      <a:endParaRPr lang="zh-CN" altLang="en-US" sz="600"/>
                    </a:p>
                  </a:txBody>
                  <a:tcPr marL="0" marR="0" marT="0" marB="0">
                    <a:noFill/>
                  </a:tcPr>
                </a:tc>
                <a:tc>
                  <a:txBody>
                    <a:bodyPr/>
                    <a:lstStyle/>
                    <a:p>
                      <a:endParaRPr lang="zh-CN" altLang="en-US" sz="600"/>
                    </a:p>
                  </a:txBody>
                  <a:tcPr marL="0" marR="0" marT="0" marB="0">
                    <a:noFill/>
                  </a:tcPr>
                </a:tc>
                <a:tc>
                  <a:txBody>
                    <a:bodyPr/>
                    <a:lstStyle/>
                    <a:p>
                      <a:endParaRPr lang="zh-CN" altLang="en-US" sz="600" dirty="0"/>
                    </a:p>
                  </a:txBody>
                  <a:tcPr marL="0" marR="0" marT="0" marB="0">
                    <a:noFill/>
                  </a:tcPr>
                </a:tc>
                <a:extLst>
                  <a:ext uri="{0D108BD9-81ED-4DB2-BD59-A6C34878D82A}">
                    <a16:rowId xmlns:a16="http://schemas.microsoft.com/office/drawing/2014/main" val="228441130"/>
                  </a:ext>
                </a:extLst>
              </a:tr>
            </a:tbl>
          </a:graphicData>
        </a:graphic>
      </p:graphicFrame>
      <p:graphicFrame>
        <p:nvGraphicFramePr>
          <p:cNvPr id="125" name="表格 124">
            <a:extLst>
              <a:ext uri="{FF2B5EF4-FFF2-40B4-BE49-F238E27FC236}">
                <a16:creationId xmlns:a16="http://schemas.microsoft.com/office/drawing/2014/main" id="{EB06E4BA-1988-41A3-99F5-9DA3A7B1852F}"/>
              </a:ext>
            </a:extLst>
          </p:cNvPr>
          <p:cNvGraphicFramePr>
            <a:graphicFrameLocks noGrp="1"/>
          </p:cNvGraphicFramePr>
          <p:nvPr/>
        </p:nvGraphicFramePr>
        <p:xfrm>
          <a:off x="4888652" y="5686426"/>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chemeClr val="accent2">
                        <a:lumMod val="50000"/>
                      </a:schemeClr>
                    </a:solidFill>
                  </a:tcPr>
                </a:tc>
                <a:extLst>
                  <a:ext uri="{0D108BD9-81ED-4DB2-BD59-A6C34878D82A}">
                    <a16:rowId xmlns:a16="http://schemas.microsoft.com/office/drawing/2014/main" val="228441130"/>
                  </a:ext>
                </a:extLst>
              </a:tr>
            </a:tbl>
          </a:graphicData>
        </a:graphic>
      </p:graphicFrame>
      <p:cxnSp>
        <p:nvCxnSpPr>
          <p:cNvPr id="126" name="直接箭头连接符 125">
            <a:extLst>
              <a:ext uri="{FF2B5EF4-FFF2-40B4-BE49-F238E27FC236}">
                <a16:creationId xmlns:a16="http://schemas.microsoft.com/office/drawing/2014/main" id="{87FE48FF-159C-4E90-93FF-D8599AFDE287}"/>
              </a:ext>
            </a:extLst>
          </p:cNvPr>
          <p:cNvCxnSpPr>
            <a:endCxn id="125" idx="1"/>
          </p:cNvCxnSpPr>
          <p:nvPr/>
        </p:nvCxnSpPr>
        <p:spPr>
          <a:xfrm>
            <a:off x="3016444" y="5110282"/>
            <a:ext cx="1872208" cy="63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A00748FC-0C6B-4D60-A848-5C04E981CE74}"/>
              </a:ext>
            </a:extLst>
          </p:cNvPr>
          <p:cNvCxnSpPr>
            <a:endCxn id="125" idx="1"/>
          </p:cNvCxnSpPr>
          <p:nvPr/>
        </p:nvCxnSpPr>
        <p:spPr>
          <a:xfrm>
            <a:off x="2800420" y="5350308"/>
            <a:ext cx="2088232" cy="39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DECFCEC4-46F1-4062-891A-0AA3611CC969}"/>
              </a:ext>
            </a:extLst>
          </p:cNvPr>
          <p:cNvCxnSpPr>
            <a:endCxn id="125" idx="1"/>
          </p:cNvCxnSpPr>
          <p:nvPr/>
        </p:nvCxnSpPr>
        <p:spPr>
          <a:xfrm>
            <a:off x="3016444" y="5350308"/>
            <a:ext cx="1872208" cy="396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9" name="表格 128">
            <a:extLst>
              <a:ext uri="{FF2B5EF4-FFF2-40B4-BE49-F238E27FC236}">
                <a16:creationId xmlns:a16="http://schemas.microsoft.com/office/drawing/2014/main" id="{E5C3F45C-B3CB-4753-9192-CA0C83BD6568}"/>
              </a:ext>
            </a:extLst>
          </p:cNvPr>
          <p:cNvGraphicFramePr>
            <a:graphicFrameLocks noGrp="1"/>
          </p:cNvGraphicFramePr>
          <p:nvPr/>
        </p:nvGraphicFramePr>
        <p:xfrm>
          <a:off x="6640847" y="5254378"/>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rgbClr val="C00000"/>
                    </a:solidFill>
                  </a:tcPr>
                </a:tc>
                <a:extLst>
                  <a:ext uri="{0D108BD9-81ED-4DB2-BD59-A6C34878D82A}">
                    <a16:rowId xmlns:a16="http://schemas.microsoft.com/office/drawing/2014/main" val="228441130"/>
                  </a:ext>
                </a:extLst>
              </a:tr>
            </a:tbl>
          </a:graphicData>
        </a:graphic>
      </p:graphicFrame>
      <p:cxnSp>
        <p:nvCxnSpPr>
          <p:cNvPr id="130" name="直接箭头连接符 129">
            <a:extLst>
              <a:ext uri="{FF2B5EF4-FFF2-40B4-BE49-F238E27FC236}">
                <a16:creationId xmlns:a16="http://schemas.microsoft.com/office/drawing/2014/main" id="{CEE5E473-0053-4DD8-A50A-18B7D66D24C1}"/>
              </a:ext>
            </a:extLst>
          </p:cNvPr>
          <p:cNvCxnSpPr>
            <a:endCxn id="129" idx="1"/>
          </p:cNvCxnSpPr>
          <p:nvPr/>
        </p:nvCxnSpPr>
        <p:spPr>
          <a:xfrm>
            <a:off x="5392708" y="5110282"/>
            <a:ext cx="1248139" cy="20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602140E9-3F54-48FC-8AC2-B53D52622A65}"/>
              </a:ext>
            </a:extLst>
          </p:cNvPr>
          <p:cNvCxnSpPr>
            <a:endCxn id="129" idx="1"/>
          </p:cNvCxnSpPr>
          <p:nvPr/>
        </p:nvCxnSpPr>
        <p:spPr>
          <a:xfrm flipV="1">
            <a:off x="5392708" y="5314384"/>
            <a:ext cx="1248139" cy="6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D72C0D49-F3B6-4888-8D24-0AA4C49EA200}"/>
              </a:ext>
            </a:extLst>
          </p:cNvPr>
          <p:cNvCxnSpPr>
            <a:endCxn id="129" idx="1"/>
          </p:cNvCxnSpPr>
          <p:nvPr/>
        </p:nvCxnSpPr>
        <p:spPr>
          <a:xfrm>
            <a:off x="5176684" y="5254378"/>
            <a:ext cx="1464163" cy="6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矩形 132">
            <a:extLst>
              <a:ext uri="{FF2B5EF4-FFF2-40B4-BE49-F238E27FC236}">
                <a16:creationId xmlns:a16="http://schemas.microsoft.com/office/drawing/2014/main" id="{CB8ED5F7-A6D4-4F2A-8F8C-368D99F9631F}"/>
              </a:ext>
            </a:extLst>
          </p:cNvPr>
          <p:cNvSpPr>
            <a:spLocks noChangeAspect="1"/>
          </p:cNvSpPr>
          <p:nvPr/>
        </p:nvSpPr>
        <p:spPr>
          <a:xfrm>
            <a:off x="8213020" y="5212333"/>
            <a:ext cx="720080" cy="720000"/>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aphicFrame>
        <p:nvGraphicFramePr>
          <p:cNvPr id="134" name="表格 133">
            <a:extLst>
              <a:ext uri="{FF2B5EF4-FFF2-40B4-BE49-F238E27FC236}">
                <a16:creationId xmlns:a16="http://schemas.microsoft.com/office/drawing/2014/main" id="{402C624B-974B-499C-84E7-237C64289C6E}"/>
              </a:ext>
            </a:extLst>
          </p:cNvPr>
          <p:cNvGraphicFramePr>
            <a:graphicFrameLocks noGrp="1"/>
          </p:cNvGraphicFramePr>
          <p:nvPr/>
        </p:nvGraphicFramePr>
        <p:xfrm>
          <a:off x="8369039" y="5398394"/>
          <a:ext cx="120013" cy="120013"/>
        </p:xfrm>
        <a:graphic>
          <a:graphicData uri="http://schemas.openxmlformats.org/drawingml/2006/table">
            <a:tbl>
              <a:tblPr>
                <a:tableStyleId>{5C22544A-7EE6-4342-B048-85BDC9FD1C3A}</a:tableStyleId>
              </a:tblPr>
              <a:tblGrid>
                <a:gridCol w="120013">
                  <a:extLst>
                    <a:ext uri="{9D8B030D-6E8A-4147-A177-3AD203B41FA5}">
                      <a16:colId xmlns:a16="http://schemas.microsoft.com/office/drawing/2014/main" val="4068836842"/>
                    </a:ext>
                  </a:extLst>
                </a:gridCol>
              </a:tblGrid>
              <a:tr h="120013">
                <a:tc>
                  <a:txBody>
                    <a:bodyPr/>
                    <a:lstStyle/>
                    <a:p>
                      <a:endParaRPr lang="zh-CN" altLang="en-US" sz="600" dirty="0"/>
                    </a:p>
                  </a:txBody>
                  <a:tcPr marL="0" marR="0" marT="0" marB="0">
                    <a:solidFill>
                      <a:schemeClr val="accent6"/>
                    </a:solidFill>
                  </a:tcPr>
                </a:tc>
                <a:extLst>
                  <a:ext uri="{0D108BD9-81ED-4DB2-BD59-A6C34878D82A}">
                    <a16:rowId xmlns:a16="http://schemas.microsoft.com/office/drawing/2014/main" val="228441130"/>
                  </a:ext>
                </a:extLst>
              </a:tr>
            </a:tbl>
          </a:graphicData>
        </a:graphic>
      </p:graphicFrame>
      <p:cxnSp>
        <p:nvCxnSpPr>
          <p:cNvPr id="135" name="直接箭头连接符 134">
            <a:extLst>
              <a:ext uri="{FF2B5EF4-FFF2-40B4-BE49-F238E27FC236}">
                <a16:creationId xmlns:a16="http://schemas.microsoft.com/office/drawing/2014/main" id="{C2110D97-1166-4226-9D2C-F4154CFDFCAC}"/>
              </a:ext>
            </a:extLst>
          </p:cNvPr>
          <p:cNvCxnSpPr>
            <a:endCxn id="134" idx="1"/>
          </p:cNvCxnSpPr>
          <p:nvPr/>
        </p:nvCxnSpPr>
        <p:spPr>
          <a:xfrm>
            <a:off x="7192908" y="5146426"/>
            <a:ext cx="1176131" cy="3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3D15CAB8-5876-4601-B7A3-AF9FC40A6DA4}"/>
              </a:ext>
            </a:extLst>
          </p:cNvPr>
          <p:cNvCxnSpPr>
            <a:endCxn id="134" idx="1"/>
          </p:cNvCxnSpPr>
          <p:nvPr/>
        </p:nvCxnSpPr>
        <p:spPr>
          <a:xfrm>
            <a:off x="7120900" y="5314384"/>
            <a:ext cx="1248139"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7" name="图片 136">
            <a:extLst>
              <a:ext uri="{FF2B5EF4-FFF2-40B4-BE49-F238E27FC236}">
                <a16:creationId xmlns:a16="http://schemas.microsoft.com/office/drawing/2014/main" id="{9725F5A1-85CB-42BF-B3C7-4CED89D77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377" y="5337998"/>
            <a:ext cx="953422" cy="648830"/>
          </a:xfrm>
          <a:prstGeom prst="rect">
            <a:avLst/>
          </a:prstGeom>
        </p:spPr>
      </p:pic>
      <p:sp>
        <p:nvSpPr>
          <p:cNvPr id="138" name="箭头: 右 137">
            <a:extLst>
              <a:ext uri="{FF2B5EF4-FFF2-40B4-BE49-F238E27FC236}">
                <a16:creationId xmlns:a16="http://schemas.microsoft.com/office/drawing/2014/main" id="{759EB0CF-C14C-4D99-9463-4F4249A96465}"/>
              </a:ext>
            </a:extLst>
          </p:cNvPr>
          <p:cNvSpPr/>
          <p:nvPr/>
        </p:nvSpPr>
        <p:spPr>
          <a:xfrm>
            <a:off x="1254527" y="5614338"/>
            <a:ext cx="286893" cy="11409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0" name="文本框 139">
            <a:extLst>
              <a:ext uri="{FF2B5EF4-FFF2-40B4-BE49-F238E27FC236}">
                <a16:creationId xmlns:a16="http://schemas.microsoft.com/office/drawing/2014/main" id="{4761849F-FA66-4C6E-9329-E375D2239774}"/>
              </a:ext>
            </a:extLst>
          </p:cNvPr>
          <p:cNvSpPr txBox="1"/>
          <p:nvPr/>
        </p:nvSpPr>
        <p:spPr>
          <a:xfrm>
            <a:off x="1623149" y="4105357"/>
            <a:ext cx="861133" cy="369332"/>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TDNN</a:t>
            </a:r>
            <a:endParaRPr lang="zh-CN" altLang="en-US" dirty="0">
              <a:latin typeface="华文楷体" panose="02010600040101010101" pitchFamily="2" charset="-122"/>
              <a:ea typeface="华文楷体" panose="02010600040101010101" pitchFamily="2" charset="-122"/>
            </a:endParaRPr>
          </a:p>
        </p:txBody>
      </p:sp>
      <p:sp>
        <p:nvSpPr>
          <p:cNvPr id="141" name="文本框 140">
            <a:extLst>
              <a:ext uri="{FF2B5EF4-FFF2-40B4-BE49-F238E27FC236}">
                <a16:creationId xmlns:a16="http://schemas.microsoft.com/office/drawing/2014/main" id="{DB1C0EB2-FFA0-4939-BA9A-D8A81F8B048F}"/>
              </a:ext>
            </a:extLst>
          </p:cNvPr>
          <p:cNvSpPr txBox="1"/>
          <p:nvPr/>
        </p:nvSpPr>
        <p:spPr>
          <a:xfrm>
            <a:off x="6129796" y="4152785"/>
            <a:ext cx="1063112" cy="369332"/>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TDNN-F</a:t>
            </a:r>
            <a:endParaRPr lang="zh-CN" altLang="en-US" dirty="0">
              <a:latin typeface="华文楷体" panose="02010600040101010101" pitchFamily="2" charset="-122"/>
              <a:ea typeface="华文楷体" panose="02010600040101010101" pitchFamily="2" charset="-122"/>
            </a:endParaRPr>
          </a:p>
        </p:txBody>
      </p:sp>
      <p:sp>
        <p:nvSpPr>
          <p:cNvPr id="142" name="文本框 141">
            <a:extLst>
              <a:ext uri="{FF2B5EF4-FFF2-40B4-BE49-F238E27FC236}">
                <a16:creationId xmlns:a16="http://schemas.microsoft.com/office/drawing/2014/main" id="{5C7FFD54-E40D-45C1-AF3A-BC20A43A97F0}"/>
              </a:ext>
            </a:extLst>
          </p:cNvPr>
          <p:cNvSpPr txBox="1"/>
          <p:nvPr/>
        </p:nvSpPr>
        <p:spPr>
          <a:xfrm>
            <a:off x="4443321" y="6413481"/>
            <a:ext cx="686406" cy="369332"/>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CNN</a:t>
            </a:r>
            <a:endParaRPr lang="zh-CN" altLang="en-US" dirty="0">
              <a:latin typeface="华文楷体" panose="02010600040101010101" pitchFamily="2" charset="-122"/>
              <a:ea typeface="华文楷体" panose="02010600040101010101" pitchFamily="2" charset="-122"/>
            </a:endParaRPr>
          </a:p>
        </p:txBody>
      </p:sp>
      <p:grpSp>
        <p:nvGrpSpPr>
          <p:cNvPr id="2" name="组合 1">
            <a:extLst>
              <a:ext uri="{FF2B5EF4-FFF2-40B4-BE49-F238E27FC236}">
                <a16:creationId xmlns:a16="http://schemas.microsoft.com/office/drawing/2014/main" id="{8E7D2883-A85B-47F3-A9F7-CB20FD57FCAE}"/>
              </a:ext>
            </a:extLst>
          </p:cNvPr>
          <p:cNvGrpSpPr/>
          <p:nvPr/>
        </p:nvGrpSpPr>
        <p:grpSpPr>
          <a:xfrm>
            <a:off x="9287558" y="1485131"/>
            <a:ext cx="1812900" cy="4971003"/>
            <a:chOff x="9287558" y="1485131"/>
            <a:chExt cx="1812900" cy="4971003"/>
          </a:xfrm>
        </p:grpSpPr>
        <p:sp>
          <p:nvSpPr>
            <p:cNvPr id="102" name="矩形 101">
              <a:extLst>
                <a:ext uri="{FF2B5EF4-FFF2-40B4-BE49-F238E27FC236}">
                  <a16:creationId xmlns:a16="http://schemas.microsoft.com/office/drawing/2014/main" id="{0974E7E4-47CE-4404-8F90-FC9A19803436}"/>
                </a:ext>
              </a:extLst>
            </p:cNvPr>
            <p:cNvSpPr/>
            <p:nvPr/>
          </p:nvSpPr>
          <p:spPr>
            <a:xfrm>
              <a:off x="9287558" y="1701155"/>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CB3FDC81-CA95-4E6E-8F9D-145D9693D9A0}"/>
                </a:ext>
              </a:extLst>
            </p:cNvPr>
            <p:cNvSpPr/>
            <p:nvPr/>
          </p:nvSpPr>
          <p:spPr>
            <a:xfrm>
              <a:off x="9287558" y="2277219"/>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4" name="矩形 103">
              <a:extLst>
                <a:ext uri="{FF2B5EF4-FFF2-40B4-BE49-F238E27FC236}">
                  <a16:creationId xmlns:a16="http://schemas.microsoft.com/office/drawing/2014/main" id="{70558DE0-95AA-430C-B26A-D3EA3211832F}"/>
                </a:ext>
              </a:extLst>
            </p:cNvPr>
            <p:cNvSpPr/>
            <p:nvPr/>
          </p:nvSpPr>
          <p:spPr>
            <a:xfrm>
              <a:off x="9287558" y="2852058"/>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5" name="矩形 104">
              <a:extLst>
                <a:ext uri="{FF2B5EF4-FFF2-40B4-BE49-F238E27FC236}">
                  <a16:creationId xmlns:a16="http://schemas.microsoft.com/office/drawing/2014/main" id="{3FC245C1-242E-4AAE-A713-DC3CAB793BEA}"/>
                </a:ext>
              </a:extLst>
            </p:cNvPr>
            <p:cNvSpPr/>
            <p:nvPr/>
          </p:nvSpPr>
          <p:spPr>
            <a:xfrm>
              <a:off x="9287558" y="3426897"/>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7994B3BE-B058-48A1-80F0-8C72433B6FE1}"/>
                </a:ext>
              </a:extLst>
            </p:cNvPr>
            <p:cNvSpPr/>
            <p:nvPr/>
          </p:nvSpPr>
          <p:spPr>
            <a:xfrm>
              <a:off x="9287558" y="4005412"/>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2ED2ED5B-5933-430A-9D1D-0D1A466C1435}"/>
                </a:ext>
              </a:extLst>
            </p:cNvPr>
            <p:cNvSpPr/>
            <p:nvPr/>
          </p:nvSpPr>
          <p:spPr>
            <a:xfrm>
              <a:off x="9287558" y="4583927"/>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E5ED4EC2-E5CB-4321-AA0D-25F4A79F2FFE}"/>
                </a:ext>
              </a:extLst>
            </p:cNvPr>
            <p:cNvSpPr/>
            <p:nvPr/>
          </p:nvSpPr>
          <p:spPr>
            <a:xfrm>
              <a:off x="9287558" y="5162442"/>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TDNN-F</a:t>
              </a:r>
            </a:p>
            <a:p>
              <a:pPr algn="ctr"/>
              <a:r>
                <a:rPr lang="en-US" altLang="zh-CN" sz="1200" dirty="0">
                  <a:latin typeface="Times New Roman" panose="02020603050405020304" pitchFamily="18" charset="0"/>
                  <a:cs typeface="Times New Roman" panose="02020603050405020304" pitchFamily="18" charset="0"/>
                </a:rPr>
                <a:t>(1536*160*1536)</a:t>
              </a:r>
              <a:endParaRPr lang="zh-CN" altLang="en-US" sz="1200" dirty="0">
                <a:latin typeface="Times New Roman" panose="02020603050405020304" pitchFamily="18" charset="0"/>
                <a:cs typeface="Times New Roman" panose="02020603050405020304" pitchFamily="18" charset="0"/>
              </a:endParaRPr>
            </a:p>
          </p:txBody>
        </p:sp>
        <p:cxnSp>
          <p:nvCxnSpPr>
            <p:cNvPr id="109" name="直接箭头连接符 108">
              <a:extLst>
                <a:ext uri="{FF2B5EF4-FFF2-40B4-BE49-F238E27FC236}">
                  <a16:creationId xmlns:a16="http://schemas.microsoft.com/office/drawing/2014/main" id="{D875E410-A8B9-4D19-B6AA-57C598F87D9A}"/>
                </a:ext>
              </a:extLst>
            </p:cNvPr>
            <p:cNvCxnSpPr>
              <a:stCxn id="108" idx="0"/>
              <a:endCxn id="107" idx="2"/>
            </p:cNvCxnSpPr>
            <p:nvPr/>
          </p:nvCxnSpPr>
          <p:spPr>
            <a:xfrm flipV="1">
              <a:off x="10187658" y="4943967"/>
              <a:ext cx="0" cy="2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7FC2F34-7980-4DCD-B1E0-9231F4AE9CF4}"/>
                </a:ext>
              </a:extLst>
            </p:cNvPr>
            <p:cNvCxnSpPr>
              <a:stCxn id="107" idx="0"/>
              <a:endCxn id="106" idx="2"/>
            </p:cNvCxnSpPr>
            <p:nvPr/>
          </p:nvCxnSpPr>
          <p:spPr>
            <a:xfrm flipV="1">
              <a:off x="10187658" y="4365452"/>
              <a:ext cx="0" cy="2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F6D615EE-11A6-4D08-B57F-45FAB1DC2665}"/>
                </a:ext>
              </a:extLst>
            </p:cNvPr>
            <p:cNvCxnSpPr>
              <a:stCxn id="106" idx="0"/>
              <a:endCxn id="105" idx="2"/>
            </p:cNvCxnSpPr>
            <p:nvPr/>
          </p:nvCxnSpPr>
          <p:spPr>
            <a:xfrm flipV="1">
              <a:off x="10187658" y="3786937"/>
              <a:ext cx="0" cy="2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7426F573-92DE-4995-9F5D-0C283FC33BCE}"/>
                </a:ext>
              </a:extLst>
            </p:cNvPr>
            <p:cNvCxnSpPr>
              <a:stCxn id="105" idx="0"/>
              <a:endCxn id="104" idx="2"/>
            </p:cNvCxnSpPr>
            <p:nvPr/>
          </p:nvCxnSpPr>
          <p:spPr>
            <a:xfrm flipV="1">
              <a:off x="10187658" y="3212098"/>
              <a:ext cx="0" cy="21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A6971806-F63B-4242-A6CC-5E0AF47A2E3A}"/>
                </a:ext>
              </a:extLst>
            </p:cNvPr>
            <p:cNvCxnSpPr>
              <a:stCxn id="104" idx="0"/>
              <a:endCxn id="103" idx="2"/>
            </p:cNvCxnSpPr>
            <p:nvPr/>
          </p:nvCxnSpPr>
          <p:spPr>
            <a:xfrm flipV="1">
              <a:off x="10187658" y="2637259"/>
              <a:ext cx="0" cy="21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2BDD8D01-B669-44C5-8DD4-95720806BC5C}"/>
                </a:ext>
              </a:extLst>
            </p:cNvPr>
            <p:cNvCxnSpPr>
              <a:stCxn id="103" idx="0"/>
              <a:endCxn id="102" idx="2"/>
            </p:cNvCxnSpPr>
            <p:nvPr/>
          </p:nvCxnSpPr>
          <p:spPr>
            <a:xfrm flipV="1">
              <a:off x="10187658" y="2061195"/>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C2A98AF4-6527-42F5-84DC-B79C60FCD8FB}"/>
                </a:ext>
              </a:extLst>
            </p:cNvPr>
            <p:cNvCxnSpPr>
              <a:stCxn id="102" idx="0"/>
            </p:cNvCxnSpPr>
            <p:nvPr/>
          </p:nvCxnSpPr>
          <p:spPr>
            <a:xfrm flipV="1">
              <a:off x="10187658" y="1485131"/>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AF6C0DD5-BA5F-49C0-BAD2-B1B416FFDA30}"/>
                </a:ext>
              </a:extLst>
            </p:cNvPr>
            <p:cNvSpPr/>
            <p:nvPr/>
          </p:nvSpPr>
          <p:spPr>
            <a:xfrm>
              <a:off x="9287558" y="5740957"/>
              <a:ext cx="1800200"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CNN</a:t>
              </a:r>
              <a:endParaRPr lang="zh-CN" altLang="en-US" sz="1200" dirty="0">
                <a:latin typeface="Times New Roman" panose="02020603050405020304" pitchFamily="18" charset="0"/>
                <a:cs typeface="Times New Roman" panose="02020603050405020304" pitchFamily="18" charset="0"/>
              </a:endParaRPr>
            </a:p>
          </p:txBody>
        </p:sp>
        <p:cxnSp>
          <p:nvCxnSpPr>
            <p:cNvPr id="117" name="直接箭头连接符 116">
              <a:extLst>
                <a:ext uri="{FF2B5EF4-FFF2-40B4-BE49-F238E27FC236}">
                  <a16:creationId xmlns:a16="http://schemas.microsoft.com/office/drawing/2014/main" id="{AFFB7B7A-8889-49AA-9784-296A0BD76D23}"/>
                </a:ext>
              </a:extLst>
            </p:cNvPr>
            <p:cNvCxnSpPr>
              <a:endCxn id="116" idx="2"/>
            </p:cNvCxnSpPr>
            <p:nvPr/>
          </p:nvCxnSpPr>
          <p:spPr>
            <a:xfrm flipV="1">
              <a:off x="10187658" y="6100997"/>
              <a:ext cx="0" cy="35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92837586-D742-4A97-A130-707E4E8A7874}"/>
                </a:ext>
              </a:extLst>
            </p:cNvPr>
            <p:cNvCxnSpPr/>
            <p:nvPr/>
          </p:nvCxnSpPr>
          <p:spPr>
            <a:xfrm flipV="1">
              <a:off x="10187658" y="5522482"/>
              <a:ext cx="0" cy="21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id="{0A2332FC-664A-4F90-BF66-CB7CAC6200DF}"/>
                </a:ext>
              </a:extLst>
            </p:cNvPr>
            <p:cNvCxnSpPr>
              <a:stCxn id="108" idx="3"/>
              <a:endCxn id="106" idx="3"/>
            </p:cNvCxnSpPr>
            <p:nvPr/>
          </p:nvCxnSpPr>
          <p:spPr>
            <a:xfrm flipV="1">
              <a:off x="11087758" y="4185432"/>
              <a:ext cx="12700" cy="115703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连接符: 肘形 142">
              <a:extLst>
                <a:ext uri="{FF2B5EF4-FFF2-40B4-BE49-F238E27FC236}">
                  <a16:creationId xmlns:a16="http://schemas.microsoft.com/office/drawing/2014/main" id="{E6EB936A-7FCB-4848-8A45-FF089CAB5967}"/>
                </a:ext>
              </a:extLst>
            </p:cNvPr>
            <p:cNvCxnSpPr/>
            <p:nvPr/>
          </p:nvCxnSpPr>
          <p:spPr>
            <a:xfrm flipV="1">
              <a:off x="11087758" y="2444854"/>
              <a:ext cx="12700" cy="115703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5673D72B-74F3-4311-82A2-E81CEEE26810}"/>
                  </a:ext>
                </a:extLst>
              </p:cNvPr>
              <p:cNvSpPr txBox="1"/>
              <p:nvPr/>
            </p:nvSpPr>
            <p:spPr>
              <a:xfrm>
                <a:off x="1188322" y="1873276"/>
                <a:ext cx="1798890" cy="369332"/>
              </a:xfrm>
              <a:prstGeom prst="rect">
                <a:avLst/>
              </a:prstGeom>
              <a:noFill/>
            </p:spPr>
            <p:txBody>
              <a:bodyPr wrap="none" rtlCol="0">
                <a:spAutoFit/>
              </a:bodyPr>
              <a:lstStyle/>
              <a:p>
                <a:r>
                  <a:rPr lang="en-US" altLang="zh-CN" i="1" dirty="0"/>
                  <a:t>M</a:t>
                </a:r>
                <a:r>
                  <a:rPr lang="en-US" altLang="zh-CN" dirty="0"/>
                  <a:t>: </a:t>
                </a:r>
                <a14:m>
                  <m:oMath xmlns:m="http://schemas.openxmlformats.org/officeDocument/2006/math">
                    <m:r>
                      <a:rPr lang="en-US" altLang="zh-CN" i="1">
                        <a:latin typeface="Cambria Math" panose="02040503050406030204" pitchFamily="18" charset="0"/>
                      </a:rPr>
                      <m:t>1</m:t>
                    </m:r>
                    <m:r>
                      <a:rPr lang="en-US" altLang="zh-CN" b="0" i="1" smtClean="0">
                        <a:latin typeface="Cambria Math" panose="02040503050406030204" pitchFamily="18" charset="0"/>
                      </a:rPr>
                      <m:t>536</m:t>
                    </m:r>
                    <m:r>
                      <a:rPr lang="en-US" altLang="zh-CN" b="0" i="1" smtClean="0">
                        <a:latin typeface="Cambria Math" panose="02040503050406030204" pitchFamily="18" charset="0"/>
                        <a:ea typeface="Cambria Math" panose="02040503050406030204" pitchFamily="18" charset="0"/>
                      </a:rPr>
                      <m:t>×1536</m:t>
                    </m:r>
                  </m:oMath>
                </a14:m>
                <a:endParaRPr lang="zh-CN" altLang="en-US" dirty="0"/>
              </a:p>
            </p:txBody>
          </p:sp>
        </mc:Choice>
        <mc:Fallback xmlns="">
          <p:sp>
            <p:nvSpPr>
              <p:cNvPr id="144" name="文本框 143">
                <a:extLst>
                  <a:ext uri="{FF2B5EF4-FFF2-40B4-BE49-F238E27FC236}">
                    <a16:creationId xmlns:a16="http://schemas.microsoft.com/office/drawing/2014/main" id="{5673D72B-74F3-4311-82A2-E81CEEE26810}"/>
                  </a:ext>
                </a:extLst>
              </p:cNvPr>
              <p:cNvSpPr txBox="1">
                <a:spLocks noRot="1" noChangeAspect="1" noMove="1" noResize="1" noEditPoints="1" noAdjustHandles="1" noChangeArrowheads="1" noChangeShapeType="1" noTextEdit="1"/>
              </p:cNvSpPr>
              <p:nvPr/>
            </p:nvSpPr>
            <p:spPr>
              <a:xfrm>
                <a:off x="1188322" y="1873276"/>
                <a:ext cx="1798890" cy="369332"/>
              </a:xfrm>
              <a:prstGeom prst="rect">
                <a:avLst/>
              </a:prstGeom>
              <a:blipFill>
                <a:blip r:embed="rId7"/>
                <a:stretch>
                  <a:fillRect l="-305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0D6D371C-0472-47BB-8B2D-0BA92F64F78C}"/>
                  </a:ext>
                </a:extLst>
              </p:cNvPr>
              <p:cNvSpPr txBox="1"/>
              <p:nvPr/>
            </p:nvSpPr>
            <p:spPr>
              <a:xfrm>
                <a:off x="5840895" y="1778920"/>
                <a:ext cx="1632178" cy="369332"/>
              </a:xfrm>
              <a:prstGeom prst="rect">
                <a:avLst/>
              </a:prstGeom>
              <a:noFill/>
            </p:spPr>
            <p:txBody>
              <a:bodyPr wrap="none" rtlCol="0">
                <a:spAutoFit/>
              </a:bodyPr>
              <a:lstStyle/>
              <a:p>
                <a:r>
                  <a:rPr lang="en-US" altLang="zh-CN" i="1" dirty="0"/>
                  <a:t>B</a:t>
                </a:r>
                <a:r>
                  <a:rPr lang="en-US" altLang="zh-CN" dirty="0"/>
                  <a:t>: </a:t>
                </a:r>
                <a14:m>
                  <m:oMath xmlns:m="http://schemas.openxmlformats.org/officeDocument/2006/math">
                    <m:r>
                      <a:rPr lang="en-US" altLang="zh-CN" i="1" dirty="0" smtClean="0">
                        <a:latin typeface="Cambria Math" panose="02040503050406030204" pitchFamily="18" charset="0"/>
                      </a:rPr>
                      <m:t>1</m:t>
                    </m:r>
                    <m:r>
                      <a:rPr lang="en-US" altLang="zh-CN" b="0" i="1" dirty="0" smtClean="0">
                        <a:latin typeface="Cambria Math" panose="02040503050406030204" pitchFamily="18" charset="0"/>
                      </a:rPr>
                      <m:t>6</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×1536</m:t>
                    </m:r>
                  </m:oMath>
                </a14:m>
                <a:endParaRPr lang="zh-CN" altLang="en-US" dirty="0"/>
              </a:p>
            </p:txBody>
          </p:sp>
        </mc:Choice>
        <mc:Fallback xmlns="">
          <p:sp>
            <p:nvSpPr>
              <p:cNvPr id="145" name="文本框 144">
                <a:extLst>
                  <a:ext uri="{FF2B5EF4-FFF2-40B4-BE49-F238E27FC236}">
                    <a16:creationId xmlns:a16="http://schemas.microsoft.com/office/drawing/2014/main" id="{0D6D371C-0472-47BB-8B2D-0BA92F64F78C}"/>
                  </a:ext>
                </a:extLst>
              </p:cNvPr>
              <p:cNvSpPr txBox="1">
                <a:spLocks noRot="1" noChangeAspect="1" noMove="1" noResize="1" noEditPoints="1" noAdjustHandles="1" noChangeArrowheads="1" noChangeShapeType="1" noTextEdit="1"/>
              </p:cNvSpPr>
              <p:nvPr/>
            </p:nvSpPr>
            <p:spPr>
              <a:xfrm>
                <a:off x="5840895" y="1778920"/>
                <a:ext cx="1632178" cy="369332"/>
              </a:xfrm>
              <a:prstGeom prst="rect">
                <a:avLst/>
              </a:prstGeom>
              <a:blipFill>
                <a:blip r:embed="rId8"/>
                <a:stretch>
                  <a:fillRect l="-298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600BB305-F853-41B7-9BE3-7337D2FBCF3A}"/>
                  </a:ext>
                </a:extLst>
              </p:cNvPr>
              <p:cNvSpPr txBox="1"/>
              <p:nvPr/>
            </p:nvSpPr>
            <p:spPr>
              <a:xfrm>
                <a:off x="5795880" y="3958957"/>
                <a:ext cx="1632178" cy="369332"/>
              </a:xfrm>
              <a:prstGeom prst="rect">
                <a:avLst/>
              </a:prstGeom>
              <a:noFill/>
            </p:spPr>
            <p:txBody>
              <a:bodyPr wrap="none" rtlCol="0">
                <a:spAutoFit/>
              </a:bodyPr>
              <a:lstStyle/>
              <a:p>
                <a:r>
                  <a:rPr lang="en-US" altLang="zh-CN" i="1" dirty="0"/>
                  <a:t>A</a:t>
                </a:r>
                <a:r>
                  <a:rPr lang="en-US" altLang="zh-CN" dirty="0"/>
                  <a:t>: </a:t>
                </a:r>
                <a14:m>
                  <m:oMath xmlns:m="http://schemas.openxmlformats.org/officeDocument/2006/math">
                    <m:r>
                      <a:rPr lang="en-US" altLang="zh-CN" i="1">
                        <a:latin typeface="Cambria Math" panose="02040503050406030204" pitchFamily="18" charset="0"/>
                      </a:rPr>
                      <m:t>1</m:t>
                    </m:r>
                    <m:r>
                      <a:rPr lang="en-US" altLang="zh-CN" b="0" i="1" smtClean="0">
                        <a:latin typeface="Cambria Math" panose="02040503050406030204" pitchFamily="18" charset="0"/>
                      </a:rPr>
                      <m:t>536</m:t>
                    </m:r>
                    <m:r>
                      <a:rPr lang="en-US" altLang="zh-CN" b="0" i="1" smtClean="0">
                        <a:latin typeface="Cambria Math" panose="02040503050406030204" pitchFamily="18" charset="0"/>
                        <a:ea typeface="Cambria Math" panose="02040503050406030204" pitchFamily="18" charset="0"/>
                      </a:rPr>
                      <m:t>×160</m:t>
                    </m:r>
                  </m:oMath>
                </a14:m>
                <a:endParaRPr lang="zh-CN" altLang="en-US" dirty="0"/>
              </a:p>
            </p:txBody>
          </p:sp>
        </mc:Choice>
        <mc:Fallback xmlns="">
          <p:sp>
            <p:nvSpPr>
              <p:cNvPr id="146" name="文本框 145">
                <a:extLst>
                  <a:ext uri="{FF2B5EF4-FFF2-40B4-BE49-F238E27FC236}">
                    <a16:creationId xmlns:a16="http://schemas.microsoft.com/office/drawing/2014/main" id="{600BB305-F853-41B7-9BE3-7337D2FBCF3A}"/>
                  </a:ext>
                </a:extLst>
              </p:cNvPr>
              <p:cNvSpPr txBox="1">
                <a:spLocks noRot="1" noChangeAspect="1" noMove="1" noResize="1" noEditPoints="1" noAdjustHandles="1" noChangeArrowheads="1" noChangeShapeType="1" noTextEdit="1"/>
              </p:cNvSpPr>
              <p:nvPr/>
            </p:nvSpPr>
            <p:spPr>
              <a:xfrm>
                <a:off x="5795880" y="3958957"/>
                <a:ext cx="1632178" cy="369332"/>
              </a:xfrm>
              <a:prstGeom prst="rect">
                <a:avLst/>
              </a:prstGeom>
              <a:blipFill>
                <a:blip r:embed="rId9"/>
                <a:stretch>
                  <a:fillRect l="-3358"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8120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690DD-0E59-456B-A2FC-A062DB5C4A18}"/>
              </a:ext>
            </a:extLst>
          </p:cNvPr>
          <p:cNvSpPr>
            <a:spLocks noGrp="1"/>
          </p:cNvSpPr>
          <p:nvPr>
            <p:ph type="title"/>
          </p:nvPr>
        </p:nvSpPr>
        <p:spPr/>
        <p:txBody>
          <a:bodyPr/>
          <a:lstStyle/>
          <a:p>
            <a:r>
              <a:rPr lang="en-US" altLang="zh-CN" dirty="0"/>
              <a:t>7.5 </a:t>
            </a:r>
            <a:r>
              <a:rPr lang="zh-CN" altLang="en-US" dirty="0"/>
              <a:t>本章小结</a:t>
            </a:r>
          </a:p>
        </p:txBody>
      </p:sp>
      <p:sp>
        <p:nvSpPr>
          <p:cNvPr id="3" name="内容占位符 2">
            <a:extLst>
              <a:ext uri="{FF2B5EF4-FFF2-40B4-BE49-F238E27FC236}">
                <a16:creationId xmlns:a16="http://schemas.microsoft.com/office/drawing/2014/main" id="{01944234-B113-44E8-8A2A-09AA2F630D11}"/>
              </a:ext>
            </a:extLst>
          </p:cNvPr>
          <p:cNvSpPr>
            <a:spLocks noGrp="1"/>
          </p:cNvSpPr>
          <p:nvPr>
            <p:ph idx="1"/>
          </p:nvPr>
        </p:nvSpPr>
        <p:spPr>
          <a:xfrm>
            <a:off x="845287" y="1388424"/>
            <a:ext cx="10653985" cy="4351338"/>
          </a:xfrm>
        </p:spPr>
        <p:txBody>
          <a:bodyPr>
            <a:normAutofit lnSpcReduction="10000"/>
          </a:bodyPr>
          <a:lstStyle/>
          <a:p>
            <a:pPr algn="just"/>
            <a:r>
              <a:rPr lang="zh-CN" altLang="zh-CN" dirty="0"/>
              <a:t>本章详细介绍了语音识别</a:t>
            </a:r>
            <a:r>
              <a:rPr lang="en-US" altLang="zh-CN" dirty="0"/>
              <a:t>DNN-HMM</a:t>
            </a:r>
            <a:r>
              <a:rPr lang="zh-CN" altLang="zh-CN" dirty="0"/>
              <a:t>架构，其中所有的音素</a:t>
            </a:r>
            <a:r>
              <a:rPr lang="en-US" altLang="zh-CN" dirty="0"/>
              <a:t>HMM</a:t>
            </a:r>
            <a:r>
              <a:rPr lang="zh-CN" altLang="zh-CN" dirty="0"/>
              <a:t>共用一个</a:t>
            </a:r>
            <a:r>
              <a:rPr lang="en-US" altLang="zh-CN" dirty="0"/>
              <a:t>DNN</a:t>
            </a:r>
            <a:r>
              <a:rPr lang="zh-CN" altLang="zh-CN" dirty="0"/>
              <a:t>，</a:t>
            </a:r>
            <a:r>
              <a:rPr lang="en-US" altLang="zh-CN" dirty="0"/>
              <a:t>DNN</a:t>
            </a:r>
            <a:r>
              <a:rPr lang="zh-CN" altLang="zh-CN" dirty="0"/>
              <a:t>的输出层节点对应</a:t>
            </a:r>
            <a:r>
              <a:rPr lang="en-US" altLang="zh-CN" dirty="0"/>
              <a:t>HMM</a:t>
            </a:r>
            <a:r>
              <a:rPr lang="zh-CN" altLang="zh-CN" dirty="0"/>
              <a:t>的每个发射状态。</a:t>
            </a:r>
            <a:r>
              <a:rPr lang="en-US" altLang="zh-CN" dirty="0"/>
              <a:t>DNN</a:t>
            </a:r>
            <a:r>
              <a:rPr lang="zh-CN" altLang="zh-CN" dirty="0"/>
              <a:t>相对统计模型</a:t>
            </a:r>
            <a:r>
              <a:rPr lang="en-US" altLang="zh-CN" dirty="0"/>
              <a:t>GMM</a:t>
            </a:r>
            <a:r>
              <a:rPr lang="zh-CN" altLang="zh-CN" dirty="0"/>
              <a:t>，具有更强的表征能力，能够对复杂的语音变化情况进行建模。</a:t>
            </a:r>
            <a:endParaRPr lang="en-US" altLang="zh-CN" dirty="0"/>
          </a:p>
          <a:p>
            <a:pPr algn="just"/>
            <a:endParaRPr lang="en-US" altLang="zh-CN" dirty="0"/>
          </a:p>
          <a:p>
            <a:pPr algn="just"/>
            <a:r>
              <a:rPr lang="zh-CN" altLang="zh-CN" dirty="0"/>
              <a:t>本章还具体描述了</a:t>
            </a:r>
            <a:r>
              <a:rPr lang="en-US" altLang="zh-CN" dirty="0"/>
              <a:t>DNN-HMM</a:t>
            </a:r>
            <a:r>
              <a:rPr lang="zh-CN" altLang="zh-CN" dirty="0"/>
              <a:t>的训练步骤，包括帧与状态的对齐过程、</a:t>
            </a:r>
            <a:r>
              <a:rPr lang="en-US" altLang="zh-CN" dirty="0"/>
              <a:t>DNN</a:t>
            </a:r>
            <a:r>
              <a:rPr lang="zh-CN" altLang="zh-CN" dirty="0"/>
              <a:t>的后向传播过程等。</a:t>
            </a:r>
          </a:p>
          <a:p>
            <a:pPr algn="just"/>
            <a:endParaRPr lang="en-US" altLang="zh-CN" dirty="0"/>
          </a:p>
          <a:p>
            <a:pPr algn="just"/>
            <a:r>
              <a:rPr lang="en-US" altLang="zh-CN" dirty="0"/>
              <a:t>DNN</a:t>
            </a:r>
            <a:r>
              <a:rPr lang="zh-CN" altLang="zh-CN" dirty="0"/>
              <a:t>可以有不同的网络结构，本章重点介绍了语音识别常用的</a:t>
            </a:r>
            <a:r>
              <a:rPr lang="en-US" altLang="zh-CN" dirty="0"/>
              <a:t>CNN</a:t>
            </a:r>
            <a:r>
              <a:rPr lang="zh-CN" altLang="zh-CN" dirty="0"/>
              <a:t>、</a:t>
            </a:r>
            <a:r>
              <a:rPr lang="en-US" altLang="zh-CN" dirty="0"/>
              <a:t>LSTM/GRU</a:t>
            </a:r>
            <a:r>
              <a:rPr lang="zh-CN" altLang="zh-CN" dirty="0"/>
              <a:t>、</a:t>
            </a:r>
            <a:r>
              <a:rPr lang="en-US" altLang="zh-CN" dirty="0"/>
              <a:t>TDNN</a:t>
            </a:r>
            <a:r>
              <a:rPr lang="zh-CN" altLang="zh-CN" dirty="0"/>
              <a:t>和</a:t>
            </a:r>
            <a:r>
              <a:rPr lang="en-US" altLang="zh-CN" dirty="0"/>
              <a:t>TDNN-F</a:t>
            </a:r>
            <a:r>
              <a:rPr lang="zh-CN" altLang="zh-CN" dirty="0"/>
              <a:t>模型。</a:t>
            </a:r>
            <a:endParaRPr lang="zh-CN" altLang="en-US" dirty="0"/>
          </a:p>
        </p:txBody>
      </p:sp>
    </p:spTree>
    <p:extLst>
      <p:ext uri="{BB962C8B-B14F-4D97-AF65-F5344CB8AC3E}">
        <p14:creationId xmlns:p14="http://schemas.microsoft.com/office/powerpoint/2010/main" val="169286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7.2 </a:t>
            </a:r>
            <a:r>
              <a:rPr lang="zh-CN" altLang="en-US" dirty="0"/>
              <a:t>深度神经网络</a:t>
            </a:r>
            <a:r>
              <a:rPr lang="en-US" altLang="zh-CN" dirty="0"/>
              <a:t>(DNN)</a:t>
            </a:r>
            <a:endParaRPr lang="zh-CN" altLang="en-US" dirty="0"/>
          </a:p>
        </p:txBody>
      </p:sp>
      <p:grpSp>
        <p:nvGrpSpPr>
          <p:cNvPr id="92" name="组合 91">
            <a:extLst>
              <a:ext uri="{FF2B5EF4-FFF2-40B4-BE49-F238E27FC236}">
                <a16:creationId xmlns:a16="http://schemas.microsoft.com/office/drawing/2014/main" id="{5887D1A0-FB57-4B6A-B569-367A2E32503E}"/>
              </a:ext>
            </a:extLst>
          </p:cNvPr>
          <p:cNvGrpSpPr/>
          <p:nvPr/>
        </p:nvGrpSpPr>
        <p:grpSpPr>
          <a:xfrm>
            <a:off x="3863753" y="2348881"/>
            <a:ext cx="3923965" cy="2933009"/>
            <a:chOff x="2232211" y="1792135"/>
            <a:chExt cx="3923965" cy="2933009"/>
          </a:xfrm>
        </p:grpSpPr>
        <p:sp>
          <p:nvSpPr>
            <p:cNvPr id="93" name="椭圆 92">
              <a:extLst>
                <a:ext uri="{FF2B5EF4-FFF2-40B4-BE49-F238E27FC236}">
                  <a16:creationId xmlns:a16="http://schemas.microsoft.com/office/drawing/2014/main" id="{14661B7E-7A97-4208-9B0A-05FDE1F1CD78}"/>
                </a:ext>
              </a:extLst>
            </p:cNvPr>
            <p:cNvSpPr/>
            <p:nvPr/>
          </p:nvSpPr>
          <p:spPr>
            <a:xfrm>
              <a:off x="2233089" y="2181431"/>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93424199-04A4-4161-B496-366E1E66E38F}"/>
                </a:ext>
              </a:extLst>
            </p:cNvPr>
            <p:cNvSpPr/>
            <p:nvPr/>
          </p:nvSpPr>
          <p:spPr>
            <a:xfrm>
              <a:off x="2233089" y="2824126"/>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299F3B14-E3E3-403F-911A-9A43223C7248}"/>
                </a:ext>
              </a:extLst>
            </p:cNvPr>
            <p:cNvSpPr/>
            <p:nvPr/>
          </p:nvSpPr>
          <p:spPr>
            <a:xfrm>
              <a:off x="2233089" y="346265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94BCB147-6676-4546-8092-0EF157771CCA}"/>
                </a:ext>
              </a:extLst>
            </p:cNvPr>
            <p:cNvSpPr/>
            <p:nvPr/>
          </p:nvSpPr>
          <p:spPr>
            <a:xfrm>
              <a:off x="2232211" y="410119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8CE6F8E7-F626-4459-8D9F-C1F7214BFF6D}"/>
                </a:ext>
              </a:extLst>
            </p:cNvPr>
            <p:cNvSpPr/>
            <p:nvPr/>
          </p:nvSpPr>
          <p:spPr>
            <a:xfrm>
              <a:off x="3419058" y="1792135"/>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7B534EF9-6274-4562-A472-5829645BF993}"/>
                </a:ext>
              </a:extLst>
            </p:cNvPr>
            <p:cNvSpPr/>
            <p:nvPr/>
          </p:nvSpPr>
          <p:spPr>
            <a:xfrm>
              <a:off x="3419058" y="243483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B86A0441-B625-4D98-9A76-0133AC1C74BB}"/>
                </a:ext>
              </a:extLst>
            </p:cNvPr>
            <p:cNvSpPr/>
            <p:nvPr/>
          </p:nvSpPr>
          <p:spPr>
            <a:xfrm>
              <a:off x="3419058" y="307336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CC5367EA-30CE-423E-A262-59B65C30B5A0}"/>
                </a:ext>
              </a:extLst>
            </p:cNvPr>
            <p:cNvSpPr/>
            <p:nvPr/>
          </p:nvSpPr>
          <p:spPr>
            <a:xfrm>
              <a:off x="3418180" y="371189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8827386C-D9A0-4161-80E7-B90E02E49C0D}"/>
                </a:ext>
              </a:extLst>
            </p:cNvPr>
            <p:cNvSpPr/>
            <p:nvPr/>
          </p:nvSpPr>
          <p:spPr>
            <a:xfrm>
              <a:off x="3418180" y="4350426"/>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14F7DFCD-B93D-4601-AA30-A50152FAA137}"/>
                </a:ext>
              </a:extLst>
            </p:cNvPr>
            <p:cNvSpPr/>
            <p:nvPr/>
          </p:nvSpPr>
          <p:spPr>
            <a:xfrm>
              <a:off x="4607597" y="180681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88126EB3-881B-4D2A-98B9-DDC7EB9D2E18}"/>
                </a:ext>
              </a:extLst>
            </p:cNvPr>
            <p:cNvSpPr/>
            <p:nvPr/>
          </p:nvSpPr>
          <p:spPr>
            <a:xfrm>
              <a:off x="4607597" y="244950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B8EA65EA-68E9-4AC0-BE17-F31BF923A12D}"/>
                </a:ext>
              </a:extLst>
            </p:cNvPr>
            <p:cNvSpPr/>
            <p:nvPr/>
          </p:nvSpPr>
          <p:spPr>
            <a:xfrm>
              <a:off x="4607597" y="308804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A48D246B-99F7-41E6-A8BC-CC7B3F537748}"/>
                </a:ext>
              </a:extLst>
            </p:cNvPr>
            <p:cNvSpPr/>
            <p:nvPr/>
          </p:nvSpPr>
          <p:spPr>
            <a:xfrm>
              <a:off x="4606719" y="372657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BACAB83F-B00D-46AE-BF85-50310CCD9FA6}"/>
                </a:ext>
              </a:extLst>
            </p:cNvPr>
            <p:cNvSpPr/>
            <p:nvPr/>
          </p:nvSpPr>
          <p:spPr>
            <a:xfrm>
              <a:off x="4606719" y="4365104"/>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E942A8C2-0A28-4160-8082-14AAE817A4E9}"/>
                </a:ext>
              </a:extLst>
            </p:cNvPr>
            <p:cNvSpPr/>
            <p:nvPr/>
          </p:nvSpPr>
          <p:spPr>
            <a:xfrm>
              <a:off x="5796136" y="2166853"/>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10AA3F5C-2D52-4EAC-A7C1-11629DECD111}"/>
                </a:ext>
              </a:extLst>
            </p:cNvPr>
            <p:cNvSpPr/>
            <p:nvPr/>
          </p:nvSpPr>
          <p:spPr>
            <a:xfrm>
              <a:off x="5796136" y="280954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AE21B99E-0FF3-4049-A58D-23A8DD6FAB1C}"/>
                </a:ext>
              </a:extLst>
            </p:cNvPr>
            <p:cNvSpPr/>
            <p:nvPr/>
          </p:nvSpPr>
          <p:spPr>
            <a:xfrm>
              <a:off x="5796136" y="344808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2FA39275-5655-4E3E-8A20-5612BDBC7F42}"/>
                </a:ext>
              </a:extLst>
            </p:cNvPr>
            <p:cNvSpPr/>
            <p:nvPr/>
          </p:nvSpPr>
          <p:spPr>
            <a:xfrm>
              <a:off x="5795258" y="4086612"/>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58BC1CF5-F214-4295-932B-B9ADFA38E487}"/>
                </a:ext>
              </a:extLst>
            </p:cNvPr>
            <p:cNvCxnSpPr>
              <a:stCxn id="93" idx="6"/>
              <a:endCxn id="97" idx="2"/>
            </p:cNvCxnSpPr>
            <p:nvPr/>
          </p:nvCxnSpPr>
          <p:spPr>
            <a:xfrm flipV="1">
              <a:off x="2593129" y="1972155"/>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951C2A8-DFC8-47AC-AE82-9B69120F0132}"/>
                </a:ext>
              </a:extLst>
            </p:cNvPr>
            <p:cNvCxnSpPr>
              <a:stCxn id="93" idx="6"/>
              <a:endCxn id="98" idx="2"/>
            </p:cNvCxnSpPr>
            <p:nvPr/>
          </p:nvCxnSpPr>
          <p:spPr>
            <a:xfrm>
              <a:off x="2593129" y="2361451"/>
              <a:ext cx="825929" cy="25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12A0C833-40FD-4FE2-AA0C-66FA3F0FBE17}"/>
                </a:ext>
              </a:extLst>
            </p:cNvPr>
            <p:cNvCxnSpPr>
              <a:stCxn id="94" idx="6"/>
              <a:endCxn id="98" idx="2"/>
            </p:cNvCxnSpPr>
            <p:nvPr/>
          </p:nvCxnSpPr>
          <p:spPr>
            <a:xfrm flipV="1">
              <a:off x="2593129" y="2614850"/>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ABDB3F9C-5536-4A30-BF25-07E2686CC760}"/>
                </a:ext>
              </a:extLst>
            </p:cNvPr>
            <p:cNvCxnSpPr>
              <a:stCxn id="94" idx="6"/>
              <a:endCxn id="99" idx="2"/>
            </p:cNvCxnSpPr>
            <p:nvPr/>
          </p:nvCxnSpPr>
          <p:spPr>
            <a:xfrm>
              <a:off x="2593129" y="3004146"/>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1CABDB77-1449-418E-8DF4-A269243BE1A5}"/>
                </a:ext>
              </a:extLst>
            </p:cNvPr>
            <p:cNvCxnSpPr>
              <a:stCxn id="94" idx="6"/>
              <a:endCxn id="100" idx="2"/>
            </p:cNvCxnSpPr>
            <p:nvPr/>
          </p:nvCxnSpPr>
          <p:spPr>
            <a:xfrm>
              <a:off x="2593129" y="3004146"/>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9E045E2A-80DA-4136-97DD-09CA851CCD5B}"/>
                </a:ext>
              </a:extLst>
            </p:cNvPr>
            <p:cNvCxnSpPr>
              <a:stCxn id="94" idx="6"/>
              <a:endCxn id="101" idx="2"/>
            </p:cNvCxnSpPr>
            <p:nvPr/>
          </p:nvCxnSpPr>
          <p:spPr>
            <a:xfrm>
              <a:off x="2593129" y="3004146"/>
              <a:ext cx="825051" cy="152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2A370B30-E3C7-4CB7-8095-489685AB3474}"/>
                </a:ext>
              </a:extLst>
            </p:cNvPr>
            <p:cNvCxnSpPr>
              <a:stCxn id="95" idx="6"/>
              <a:endCxn id="99" idx="2"/>
            </p:cNvCxnSpPr>
            <p:nvPr/>
          </p:nvCxnSpPr>
          <p:spPr>
            <a:xfrm flipV="1">
              <a:off x="2593129" y="3253382"/>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58FD6587-9989-48DD-82BF-86FA65B92B08}"/>
                </a:ext>
              </a:extLst>
            </p:cNvPr>
            <p:cNvCxnSpPr>
              <a:stCxn id="95" idx="6"/>
              <a:endCxn id="100" idx="2"/>
            </p:cNvCxnSpPr>
            <p:nvPr/>
          </p:nvCxnSpPr>
          <p:spPr>
            <a:xfrm>
              <a:off x="2593129" y="3642678"/>
              <a:ext cx="825051"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2B3DAE3F-9CF7-4636-B5F5-B2D509774110}"/>
                </a:ext>
              </a:extLst>
            </p:cNvPr>
            <p:cNvCxnSpPr>
              <a:stCxn id="95" idx="6"/>
              <a:endCxn id="101" idx="2"/>
            </p:cNvCxnSpPr>
            <p:nvPr/>
          </p:nvCxnSpPr>
          <p:spPr>
            <a:xfrm>
              <a:off x="2593129" y="3642678"/>
              <a:ext cx="825051" cy="88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B200EEDB-DA02-4D68-A0FC-FC3B6799CA1E}"/>
                </a:ext>
              </a:extLst>
            </p:cNvPr>
            <p:cNvCxnSpPr>
              <a:stCxn id="96" idx="6"/>
              <a:endCxn id="100" idx="2"/>
            </p:cNvCxnSpPr>
            <p:nvPr/>
          </p:nvCxnSpPr>
          <p:spPr>
            <a:xfrm flipV="1">
              <a:off x="2592251" y="3891914"/>
              <a:ext cx="825929" cy="38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71EA815B-6292-444C-98D3-7CF36C708AE3}"/>
                </a:ext>
              </a:extLst>
            </p:cNvPr>
            <p:cNvCxnSpPr>
              <a:stCxn id="96" idx="6"/>
              <a:endCxn id="101" idx="2"/>
            </p:cNvCxnSpPr>
            <p:nvPr/>
          </p:nvCxnSpPr>
          <p:spPr>
            <a:xfrm>
              <a:off x="2592251" y="4281210"/>
              <a:ext cx="825929" cy="24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6C5B73FA-1DA9-47B0-BB29-6A473277755C}"/>
                </a:ext>
              </a:extLst>
            </p:cNvPr>
            <p:cNvCxnSpPr>
              <a:stCxn id="96" idx="6"/>
              <a:endCxn id="98" idx="2"/>
            </p:cNvCxnSpPr>
            <p:nvPr/>
          </p:nvCxnSpPr>
          <p:spPr>
            <a:xfrm flipV="1">
              <a:off x="2592251" y="2614850"/>
              <a:ext cx="826807" cy="166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EFFE5FD4-9B1D-4026-ABF2-7EE51552255C}"/>
                </a:ext>
              </a:extLst>
            </p:cNvPr>
            <p:cNvCxnSpPr>
              <a:stCxn id="96" idx="6"/>
              <a:endCxn id="99" idx="2"/>
            </p:cNvCxnSpPr>
            <p:nvPr/>
          </p:nvCxnSpPr>
          <p:spPr>
            <a:xfrm flipV="1">
              <a:off x="2592251" y="3253382"/>
              <a:ext cx="826807" cy="102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3207064F-8A97-4956-B2B9-234AFEBAFE81}"/>
                </a:ext>
              </a:extLst>
            </p:cNvPr>
            <p:cNvCxnSpPr>
              <a:stCxn id="96" idx="6"/>
              <a:endCxn id="97" idx="2"/>
            </p:cNvCxnSpPr>
            <p:nvPr/>
          </p:nvCxnSpPr>
          <p:spPr>
            <a:xfrm flipV="1">
              <a:off x="2592251" y="1972155"/>
              <a:ext cx="826807" cy="230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994A5879-D0AE-44D9-A434-B7EBAC869C74}"/>
                </a:ext>
              </a:extLst>
            </p:cNvPr>
            <p:cNvCxnSpPr>
              <a:stCxn id="93" idx="6"/>
              <a:endCxn id="99" idx="2"/>
            </p:cNvCxnSpPr>
            <p:nvPr/>
          </p:nvCxnSpPr>
          <p:spPr>
            <a:xfrm>
              <a:off x="2593129" y="2361451"/>
              <a:ext cx="825929" cy="89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366E1710-FE0C-4387-A5D7-DCBEC4F3673E}"/>
                </a:ext>
              </a:extLst>
            </p:cNvPr>
            <p:cNvCxnSpPr>
              <a:stCxn id="93" idx="6"/>
              <a:endCxn id="101" idx="2"/>
            </p:cNvCxnSpPr>
            <p:nvPr/>
          </p:nvCxnSpPr>
          <p:spPr>
            <a:xfrm>
              <a:off x="2593129" y="2361451"/>
              <a:ext cx="825051" cy="216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D9E40F3-AA21-4970-9AEF-F5B3B68FD112}"/>
                </a:ext>
              </a:extLst>
            </p:cNvPr>
            <p:cNvCxnSpPr>
              <a:stCxn id="95" idx="6"/>
              <a:endCxn id="97" idx="2"/>
            </p:cNvCxnSpPr>
            <p:nvPr/>
          </p:nvCxnSpPr>
          <p:spPr>
            <a:xfrm flipV="1">
              <a:off x="2593129" y="1972155"/>
              <a:ext cx="825929" cy="167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AFE81E6F-1DFB-42F2-AEE8-E7A04E1C84E1}"/>
                </a:ext>
              </a:extLst>
            </p:cNvPr>
            <p:cNvCxnSpPr>
              <a:stCxn id="94" idx="6"/>
              <a:endCxn id="97" idx="2"/>
            </p:cNvCxnSpPr>
            <p:nvPr/>
          </p:nvCxnSpPr>
          <p:spPr>
            <a:xfrm flipV="1">
              <a:off x="2593129" y="1972155"/>
              <a:ext cx="825929" cy="103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E1EFA622-1612-4F27-81BF-D5E6000436FA}"/>
                </a:ext>
              </a:extLst>
            </p:cNvPr>
            <p:cNvCxnSpPr>
              <a:stCxn id="97" idx="6"/>
              <a:endCxn id="102" idx="2"/>
            </p:cNvCxnSpPr>
            <p:nvPr/>
          </p:nvCxnSpPr>
          <p:spPr>
            <a:xfrm>
              <a:off x="3779098" y="1972155"/>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8D84EEC7-0FBE-463D-BD31-D33A83FC5113}"/>
                </a:ext>
              </a:extLst>
            </p:cNvPr>
            <p:cNvCxnSpPr>
              <a:stCxn id="97" idx="6"/>
              <a:endCxn id="103" idx="2"/>
            </p:cNvCxnSpPr>
            <p:nvPr/>
          </p:nvCxnSpPr>
          <p:spPr>
            <a:xfrm>
              <a:off x="3779098" y="1972155"/>
              <a:ext cx="828499" cy="65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8FB302A7-948A-47F8-A176-5446EBB514F6}"/>
                </a:ext>
              </a:extLst>
            </p:cNvPr>
            <p:cNvCxnSpPr>
              <a:stCxn id="97" idx="6"/>
              <a:endCxn id="104" idx="2"/>
            </p:cNvCxnSpPr>
            <p:nvPr/>
          </p:nvCxnSpPr>
          <p:spPr>
            <a:xfrm>
              <a:off x="3779098" y="1972155"/>
              <a:ext cx="828499" cy="129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234A8B89-3E12-48FF-B374-63753F763BD2}"/>
                </a:ext>
              </a:extLst>
            </p:cNvPr>
            <p:cNvCxnSpPr>
              <a:stCxn id="97" idx="6"/>
              <a:endCxn id="105" idx="2"/>
            </p:cNvCxnSpPr>
            <p:nvPr/>
          </p:nvCxnSpPr>
          <p:spPr>
            <a:xfrm>
              <a:off x="3779098" y="1972155"/>
              <a:ext cx="827621" cy="193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E50D8CC3-DF0D-4C48-8142-95DA48DEB8B6}"/>
                </a:ext>
              </a:extLst>
            </p:cNvPr>
            <p:cNvCxnSpPr>
              <a:stCxn id="97" idx="6"/>
              <a:endCxn id="106" idx="2"/>
            </p:cNvCxnSpPr>
            <p:nvPr/>
          </p:nvCxnSpPr>
          <p:spPr>
            <a:xfrm>
              <a:off x="3779098" y="1972155"/>
              <a:ext cx="827621" cy="257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933C2F88-9070-4B28-856E-4245D67F9645}"/>
                </a:ext>
              </a:extLst>
            </p:cNvPr>
            <p:cNvCxnSpPr>
              <a:stCxn id="98" idx="6"/>
              <a:endCxn id="102" idx="2"/>
            </p:cNvCxnSpPr>
            <p:nvPr/>
          </p:nvCxnSpPr>
          <p:spPr>
            <a:xfrm flipV="1">
              <a:off x="3779098" y="1986833"/>
              <a:ext cx="828499" cy="62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7ECE3163-3DFC-4243-A3A8-2C14FC8CC6ED}"/>
                </a:ext>
              </a:extLst>
            </p:cNvPr>
            <p:cNvCxnSpPr>
              <a:cxnSpLocks/>
              <a:stCxn id="98" idx="6"/>
              <a:endCxn id="103" idx="2"/>
            </p:cNvCxnSpPr>
            <p:nvPr/>
          </p:nvCxnSpPr>
          <p:spPr>
            <a:xfrm>
              <a:off x="3779098" y="2614850"/>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575BFEE1-C6E7-4B9D-8DE6-CC27136DFBED}"/>
                </a:ext>
              </a:extLst>
            </p:cNvPr>
            <p:cNvCxnSpPr>
              <a:stCxn id="98" idx="6"/>
              <a:endCxn id="104" idx="2"/>
            </p:cNvCxnSpPr>
            <p:nvPr/>
          </p:nvCxnSpPr>
          <p:spPr>
            <a:xfrm>
              <a:off x="3779098" y="2614850"/>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D424E29C-CE44-4B37-9FAB-33FFBC6D2B1F}"/>
                </a:ext>
              </a:extLst>
            </p:cNvPr>
            <p:cNvCxnSpPr>
              <a:stCxn id="98" idx="6"/>
              <a:endCxn id="105" idx="2"/>
            </p:cNvCxnSpPr>
            <p:nvPr/>
          </p:nvCxnSpPr>
          <p:spPr>
            <a:xfrm>
              <a:off x="3779098" y="2614850"/>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61F072E8-2341-4634-A759-C13DBEE7EF61}"/>
                </a:ext>
              </a:extLst>
            </p:cNvPr>
            <p:cNvCxnSpPr>
              <a:stCxn id="98" idx="6"/>
              <a:endCxn id="106" idx="2"/>
            </p:cNvCxnSpPr>
            <p:nvPr/>
          </p:nvCxnSpPr>
          <p:spPr>
            <a:xfrm>
              <a:off x="3779098" y="2614850"/>
              <a:ext cx="827621" cy="193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309C4548-C7C2-4DEE-AB09-13D689A11682}"/>
                </a:ext>
              </a:extLst>
            </p:cNvPr>
            <p:cNvCxnSpPr>
              <a:stCxn id="99" idx="6"/>
              <a:endCxn id="102" idx="2"/>
            </p:cNvCxnSpPr>
            <p:nvPr/>
          </p:nvCxnSpPr>
          <p:spPr>
            <a:xfrm flipV="1">
              <a:off x="3779098" y="1986833"/>
              <a:ext cx="828499" cy="126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DB0600A5-9D59-40A9-BA3E-198F85E1140F}"/>
                </a:ext>
              </a:extLst>
            </p:cNvPr>
            <p:cNvCxnSpPr>
              <a:stCxn id="99" idx="6"/>
              <a:endCxn id="103" idx="2"/>
            </p:cNvCxnSpPr>
            <p:nvPr/>
          </p:nvCxnSpPr>
          <p:spPr>
            <a:xfrm flipV="1">
              <a:off x="3779098" y="2629528"/>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A8AB3B96-FE8A-4446-98E2-B6CB03EA91CA}"/>
                </a:ext>
              </a:extLst>
            </p:cNvPr>
            <p:cNvCxnSpPr>
              <a:stCxn id="99" idx="6"/>
              <a:endCxn id="104" idx="2"/>
            </p:cNvCxnSpPr>
            <p:nvPr/>
          </p:nvCxnSpPr>
          <p:spPr>
            <a:xfrm>
              <a:off x="3779098" y="3253382"/>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6F252491-A800-427A-885B-51DAFEA053A7}"/>
                </a:ext>
              </a:extLst>
            </p:cNvPr>
            <p:cNvCxnSpPr>
              <a:stCxn id="99" idx="6"/>
              <a:endCxn id="105" idx="2"/>
            </p:cNvCxnSpPr>
            <p:nvPr/>
          </p:nvCxnSpPr>
          <p:spPr>
            <a:xfrm>
              <a:off x="3779098" y="3253382"/>
              <a:ext cx="827621"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A1442930-612E-4738-AEA2-B36E15E78A1F}"/>
                </a:ext>
              </a:extLst>
            </p:cNvPr>
            <p:cNvCxnSpPr>
              <a:stCxn id="99" idx="6"/>
              <a:endCxn id="106" idx="2"/>
            </p:cNvCxnSpPr>
            <p:nvPr/>
          </p:nvCxnSpPr>
          <p:spPr>
            <a:xfrm>
              <a:off x="3779098" y="3253382"/>
              <a:ext cx="827621" cy="12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F2CEC8A2-8B45-4F76-AF15-0875A30C4996}"/>
                </a:ext>
              </a:extLst>
            </p:cNvPr>
            <p:cNvCxnSpPr>
              <a:stCxn id="100" idx="6"/>
              <a:endCxn id="102" idx="2"/>
            </p:cNvCxnSpPr>
            <p:nvPr/>
          </p:nvCxnSpPr>
          <p:spPr>
            <a:xfrm flipV="1">
              <a:off x="3778220" y="1986833"/>
              <a:ext cx="829377" cy="1905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F54D7459-26EE-4F40-A8F2-E84DCCAC71F4}"/>
                </a:ext>
              </a:extLst>
            </p:cNvPr>
            <p:cNvCxnSpPr>
              <a:stCxn id="100" idx="6"/>
              <a:endCxn id="103" idx="2"/>
            </p:cNvCxnSpPr>
            <p:nvPr/>
          </p:nvCxnSpPr>
          <p:spPr>
            <a:xfrm flipV="1">
              <a:off x="3778220" y="2629528"/>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6E8201D1-F20D-4FA8-BEA5-226C3D874680}"/>
                </a:ext>
              </a:extLst>
            </p:cNvPr>
            <p:cNvCxnSpPr>
              <a:stCxn id="100" idx="6"/>
              <a:endCxn id="104" idx="2"/>
            </p:cNvCxnSpPr>
            <p:nvPr/>
          </p:nvCxnSpPr>
          <p:spPr>
            <a:xfrm flipV="1">
              <a:off x="3778220" y="3268060"/>
              <a:ext cx="829377"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40BF56CD-95ED-4527-96CD-BAA34C16DFB8}"/>
                </a:ext>
              </a:extLst>
            </p:cNvPr>
            <p:cNvCxnSpPr>
              <a:stCxn id="100" idx="6"/>
              <a:endCxn id="105" idx="2"/>
            </p:cNvCxnSpPr>
            <p:nvPr/>
          </p:nvCxnSpPr>
          <p:spPr>
            <a:xfrm>
              <a:off x="3778220" y="3891914"/>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8D5F48CA-4CC7-423C-8601-12CE0BE37DF5}"/>
                </a:ext>
              </a:extLst>
            </p:cNvPr>
            <p:cNvCxnSpPr>
              <a:stCxn id="100" idx="6"/>
              <a:endCxn id="106" idx="2"/>
            </p:cNvCxnSpPr>
            <p:nvPr/>
          </p:nvCxnSpPr>
          <p:spPr>
            <a:xfrm>
              <a:off x="3778220" y="3891914"/>
              <a:ext cx="828499" cy="65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6863EA9E-7AB0-4205-8AA9-57D4FB2FE321}"/>
                </a:ext>
              </a:extLst>
            </p:cNvPr>
            <p:cNvCxnSpPr>
              <a:stCxn id="101" idx="6"/>
              <a:endCxn id="104" idx="2"/>
            </p:cNvCxnSpPr>
            <p:nvPr/>
          </p:nvCxnSpPr>
          <p:spPr>
            <a:xfrm flipV="1">
              <a:off x="3778220" y="3268060"/>
              <a:ext cx="829377" cy="126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8597CEEC-74AD-4F38-AADD-4B949A763F0D}"/>
                </a:ext>
              </a:extLst>
            </p:cNvPr>
            <p:cNvCxnSpPr>
              <a:stCxn id="101" idx="6"/>
              <a:endCxn id="105" idx="2"/>
            </p:cNvCxnSpPr>
            <p:nvPr/>
          </p:nvCxnSpPr>
          <p:spPr>
            <a:xfrm flipV="1">
              <a:off x="3778220" y="3906592"/>
              <a:ext cx="828499" cy="6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E6E824F8-E04D-4103-B1F7-AB54852FF100}"/>
                </a:ext>
              </a:extLst>
            </p:cNvPr>
            <p:cNvCxnSpPr>
              <a:stCxn id="101" idx="6"/>
              <a:endCxn id="106" idx="2"/>
            </p:cNvCxnSpPr>
            <p:nvPr/>
          </p:nvCxnSpPr>
          <p:spPr>
            <a:xfrm>
              <a:off x="3778220" y="4530446"/>
              <a:ext cx="828499" cy="1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47356AD3-54DB-4D64-A4DD-E7961AB87665}"/>
                </a:ext>
              </a:extLst>
            </p:cNvPr>
            <p:cNvCxnSpPr>
              <a:stCxn id="101" idx="6"/>
              <a:endCxn id="102" idx="2"/>
            </p:cNvCxnSpPr>
            <p:nvPr/>
          </p:nvCxnSpPr>
          <p:spPr>
            <a:xfrm flipV="1">
              <a:off x="3778220" y="1986833"/>
              <a:ext cx="829377" cy="254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16864FC4-63E6-4B0F-BBC3-B12F22794351}"/>
                </a:ext>
              </a:extLst>
            </p:cNvPr>
            <p:cNvCxnSpPr>
              <a:stCxn id="102" idx="6"/>
              <a:endCxn id="107" idx="2"/>
            </p:cNvCxnSpPr>
            <p:nvPr/>
          </p:nvCxnSpPr>
          <p:spPr>
            <a:xfrm>
              <a:off x="4967637" y="1986833"/>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5788F3E6-032C-4032-A35A-E80931F1D6CB}"/>
                </a:ext>
              </a:extLst>
            </p:cNvPr>
            <p:cNvCxnSpPr>
              <a:stCxn id="102" idx="6"/>
              <a:endCxn id="108" idx="2"/>
            </p:cNvCxnSpPr>
            <p:nvPr/>
          </p:nvCxnSpPr>
          <p:spPr>
            <a:xfrm>
              <a:off x="4967637" y="1986833"/>
              <a:ext cx="828499" cy="100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E300957A-2696-4BD1-9CEC-85F394299FD4}"/>
                </a:ext>
              </a:extLst>
            </p:cNvPr>
            <p:cNvCxnSpPr>
              <a:stCxn id="102" idx="6"/>
              <a:endCxn id="109" idx="2"/>
            </p:cNvCxnSpPr>
            <p:nvPr/>
          </p:nvCxnSpPr>
          <p:spPr>
            <a:xfrm>
              <a:off x="4967637" y="1986833"/>
              <a:ext cx="828499" cy="16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BFD1F5E9-F4B5-421A-8561-F07AFC07CE2D}"/>
                </a:ext>
              </a:extLst>
            </p:cNvPr>
            <p:cNvCxnSpPr>
              <a:stCxn id="102" idx="6"/>
              <a:endCxn id="110" idx="2"/>
            </p:cNvCxnSpPr>
            <p:nvPr/>
          </p:nvCxnSpPr>
          <p:spPr>
            <a:xfrm>
              <a:off x="4967637" y="1986833"/>
              <a:ext cx="827621" cy="227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332805BC-16A2-4070-B4D4-1A683C9CBBD8}"/>
                </a:ext>
              </a:extLst>
            </p:cNvPr>
            <p:cNvCxnSpPr>
              <a:stCxn id="103" idx="6"/>
              <a:endCxn id="107" idx="2"/>
            </p:cNvCxnSpPr>
            <p:nvPr/>
          </p:nvCxnSpPr>
          <p:spPr>
            <a:xfrm flipV="1">
              <a:off x="4967637" y="2346873"/>
              <a:ext cx="828499" cy="28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E2261940-4809-496E-80EC-F0142D7C6492}"/>
                </a:ext>
              </a:extLst>
            </p:cNvPr>
            <p:cNvCxnSpPr>
              <a:stCxn id="103" idx="6"/>
              <a:endCxn id="108" idx="2"/>
            </p:cNvCxnSpPr>
            <p:nvPr/>
          </p:nvCxnSpPr>
          <p:spPr>
            <a:xfrm>
              <a:off x="4967637" y="2629528"/>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45E3C40C-968A-4376-968E-7DE883ED80CD}"/>
                </a:ext>
              </a:extLst>
            </p:cNvPr>
            <p:cNvCxnSpPr>
              <a:stCxn id="103" idx="6"/>
              <a:endCxn id="109" idx="2"/>
            </p:cNvCxnSpPr>
            <p:nvPr/>
          </p:nvCxnSpPr>
          <p:spPr>
            <a:xfrm>
              <a:off x="4967637" y="2629528"/>
              <a:ext cx="828499"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612CA293-46B0-48B7-8657-598CDCD88C6E}"/>
                </a:ext>
              </a:extLst>
            </p:cNvPr>
            <p:cNvCxnSpPr>
              <a:stCxn id="103" idx="6"/>
              <a:endCxn id="110" idx="2"/>
            </p:cNvCxnSpPr>
            <p:nvPr/>
          </p:nvCxnSpPr>
          <p:spPr>
            <a:xfrm>
              <a:off x="4967637" y="2629528"/>
              <a:ext cx="827621" cy="1637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334B917E-D1F8-461A-ABC9-9186EA157370}"/>
                </a:ext>
              </a:extLst>
            </p:cNvPr>
            <p:cNvCxnSpPr>
              <a:stCxn id="104" idx="6"/>
              <a:endCxn id="107" idx="2"/>
            </p:cNvCxnSpPr>
            <p:nvPr/>
          </p:nvCxnSpPr>
          <p:spPr>
            <a:xfrm flipV="1">
              <a:off x="4967637" y="2346873"/>
              <a:ext cx="828499" cy="92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8B3F2578-1C9D-4668-A268-89509EAF9DDC}"/>
                </a:ext>
              </a:extLst>
            </p:cNvPr>
            <p:cNvCxnSpPr>
              <a:stCxn id="104" idx="6"/>
              <a:endCxn id="108" idx="2"/>
            </p:cNvCxnSpPr>
            <p:nvPr/>
          </p:nvCxnSpPr>
          <p:spPr>
            <a:xfrm flipV="1">
              <a:off x="4967637" y="2989568"/>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A876DD9A-4C58-42B0-93CD-C542FDAB9DA0}"/>
                </a:ext>
              </a:extLst>
            </p:cNvPr>
            <p:cNvCxnSpPr>
              <a:stCxn id="104" idx="6"/>
              <a:endCxn id="109" idx="2"/>
            </p:cNvCxnSpPr>
            <p:nvPr/>
          </p:nvCxnSpPr>
          <p:spPr>
            <a:xfrm>
              <a:off x="4967637" y="3268060"/>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1AD681C2-B4F9-495E-AA1E-E84351472A00}"/>
                </a:ext>
              </a:extLst>
            </p:cNvPr>
            <p:cNvCxnSpPr>
              <a:stCxn id="104" idx="6"/>
              <a:endCxn id="110" idx="2"/>
            </p:cNvCxnSpPr>
            <p:nvPr/>
          </p:nvCxnSpPr>
          <p:spPr>
            <a:xfrm>
              <a:off x="4967637" y="3268060"/>
              <a:ext cx="827621" cy="9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12E3AADA-FB12-46EB-B87E-944FDC37EE1A}"/>
                </a:ext>
              </a:extLst>
            </p:cNvPr>
            <p:cNvCxnSpPr>
              <a:stCxn id="105" idx="6"/>
              <a:endCxn id="107" idx="2"/>
            </p:cNvCxnSpPr>
            <p:nvPr/>
          </p:nvCxnSpPr>
          <p:spPr>
            <a:xfrm flipV="1">
              <a:off x="4966759" y="2346873"/>
              <a:ext cx="829377" cy="155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92088F15-778A-4592-BCD5-D6A519744A6E}"/>
                </a:ext>
              </a:extLst>
            </p:cNvPr>
            <p:cNvCxnSpPr>
              <a:stCxn id="105" idx="6"/>
              <a:endCxn id="108" idx="2"/>
            </p:cNvCxnSpPr>
            <p:nvPr/>
          </p:nvCxnSpPr>
          <p:spPr>
            <a:xfrm flipV="1">
              <a:off x="4966759" y="2989568"/>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AA2D8013-80A6-48C9-A449-9DEC32BC32C4}"/>
                </a:ext>
              </a:extLst>
            </p:cNvPr>
            <p:cNvCxnSpPr>
              <a:stCxn id="105" idx="6"/>
              <a:endCxn id="109" idx="2"/>
            </p:cNvCxnSpPr>
            <p:nvPr/>
          </p:nvCxnSpPr>
          <p:spPr>
            <a:xfrm flipV="1">
              <a:off x="4966759" y="3628100"/>
              <a:ext cx="829377"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F9C1A45F-1589-4A81-BE0E-AD2FB8A5D690}"/>
                </a:ext>
              </a:extLst>
            </p:cNvPr>
            <p:cNvCxnSpPr>
              <a:stCxn id="105" idx="6"/>
              <a:endCxn id="110" idx="2"/>
            </p:cNvCxnSpPr>
            <p:nvPr/>
          </p:nvCxnSpPr>
          <p:spPr>
            <a:xfrm>
              <a:off x="4966759" y="3906592"/>
              <a:ext cx="82849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79CAFE6A-00F2-40DF-B3F7-03135F64852B}"/>
                </a:ext>
              </a:extLst>
            </p:cNvPr>
            <p:cNvCxnSpPr>
              <a:stCxn id="106" idx="6"/>
            </p:cNvCxnSpPr>
            <p:nvPr/>
          </p:nvCxnSpPr>
          <p:spPr>
            <a:xfrm flipV="1">
              <a:off x="4966759" y="2434830"/>
              <a:ext cx="794722" cy="211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a:extLst>
                <a:ext uri="{FF2B5EF4-FFF2-40B4-BE49-F238E27FC236}">
                  <a16:creationId xmlns:a16="http://schemas.microsoft.com/office/drawing/2014/main" id="{1D718007-2FCE-4FD8-BB0B-5C5ECECE9A22}"/>
                </a:ext>
              </a:extLst>
            </p:cNvPr>
            <p:cNvCxnSpPr>
              <a:stCxn id="106" idx="6"/>
            </p:cNvCxnSpPr>
            <p:nvPr/>
          </p:nvCxnSpPr>
          <p:spPr>
            <a:xfrm flipV="1">
              <a:off x="4966759" y="3073362"/>
              <a:ext cx="794722" cy="147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1796AD98-DA08-46E0-B412-8D1B0E04DDBA}"/>
                </a:ext>
              </a:extLst>
            </p:cNvPr>
            <p:cNvCxnSpPr>
              <a:stCxn id="106" idx="6"/>
              <a:endCxn id="109" idx="2"/>
            </p:cNvCxnSpPr>
            <p:nvPr/>
          </p:nvCxnSpPr>
          <p:spPr>
            <a:xfrm flipV="1">
              <a:off x="4966759" y="3628100"/>
              <a:ext cx="829377" cy="917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FCA23B82-21A3-4F4F-A5EE-2E75BA994561}"/>
                </a:ext>
              </a:extLst>
            </p:cNvPr>
            <p:cNvCxnSpPr>
              <a:stCxn id="106" idx="6"/>
              <a:endCxn id="110" idx="2"/>
            </p:cNvCxnSpPr>
            <p:nvPr/>
          </p:nvCxnSpPr>
          <p:spPr>
            <a:xfrm flipV="1">
              <a:off x="4966759" y="4266632"/>
              <a:ext cx="828499"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0214A93B-7ED4-48C7-8F0B-A2308E64DAFF}"/>
                </a:ext>
              </a:extLst>
            </p:cNvPr>
            <p:cNvCxnSpPr>
              <a:cxnSpLocks/>
              <a:stCxn id="93" idx="6"/>
              <a:endCxn id="100" idx="2"/>
            </p:cNvCxnSpPr>
            <p:nvPr/>
          </p:nvCxnSpPr>
          <p:spPr>
            <a:xfrm>
              <a:off x="2593129" y="2361451"/>
              <a:ext cx="825051" cy="153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645FD117-E700-4D6E-98B8-2297B9533E0E}"/>
                </a:ext>
              </a:extLst>
            </p:cNvPr>
            <p:cNvCxnSpPr>
              <a:stCxn id="101" idx="6"/>
              <a:endCxn id="103" idx="2"/>
            </p:cNvCxnSpPr>
            <p:nvPr/>
          </p:nvCxnSpPr>
          <p:spPr>
            <a:xfrm flipV="1">
              <a:off x="3778220" y="2629528"/>
              <a:ext cx="829377" cy="190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ED1CACAD-BAFC-450F-A96E-8DC3C44F75BB}"/>
              </a:ext>
            </a:extLst>
          </p:cNvPr>
          <p:cNvSpPr txBox="1"/>
          <p:nvPr/>
        </p:nvSpPr>
        <p:spPr>
          <a:xfrm>
            <a:off x="3613074" y="1945336"/>
            <a:ext cx="877163" cy="369332"/>
          </a:xfrm>
          <a:prstGeom prst="rect">
            <a:avLst/>
          </a:prstGeom>
          <a:noFill/>
        </p:spPr>
        <p:txBody>
          <a:bodyPr wrap="none" rtlCol="0">
            <a:spAutoFit/>
          </a:bodyPr>
          <a:lstStyle/>
          <a:p>
            <a:r>
              <a:rPr lang="zh-CN" altLang="en-US" dirty="0"/>
              <a:t>输入层</a:t>
            </a:r>
          </a:p>
        </p:txBody>
      </p:sp>
      <p:sp>
        <p:nvSpPr>
          <p:cNvPr id="87" name="文本框 86">
            <a:extLst>
              <a:ext uri="{FF2B5EF4-FFF2-40B4-BE49-F238E27FC236}">
                <a16:creationId xmlns:a16="http://schemas.microsoft.com/office/drawing/2014/main" id="{66091E16-D5AD-448D-B167-6D345F0CE369}"/>
              </a:ext>
            </a:extLst>
          </p:cNvPr>
          <p:cNvSpPr txBox="1"/>
          <p:nvPr/>
        </p:nvSpPr>
        <p:spPr>
          <a:xfrm>
            <a:off x="5341060" y="1945336"/>
            <a:ext cx="877163" cy="369332"/>
          </a:xfrm>
          <a:prstGeom prst="rect">
            <a:avLst/>
          </a:prstGeom>
          <a:noFill/>
        </p:spPr>
        <p:txBody>
          <a:bodyPr wrap="none" rtlCol="0">
            <a:spAutoFit/>
          </a:bodyPr>
          <a:lstStyle/>
          <a:p>
            <a:r>
              <a:rPr lang="zh-CN" altLang="en-US" dirty="0"/>
              <a:t>隐藏层</a:t>
            </a:r>
          </a:p>
        </p:txBody>
      </p:sp>
      <p:sp>
        <p:nvSpPr>
          <p:cNvPr id="88" name="文本框 87">
            <a:extLst>
              <a:ext uri="{FF2B5EF4-FFF2-40B4-BE49-F238E27FC236}">
                <a16:creationId xmlns:a16="http://schemas.microsoft.com/office/drawing/2014/main" id="{7F1D6A47-6F92-4492-9FDA-462457B9EEC5}"/>
              </a:ext>
            </a:extLst>
          </p:cNvPr>
          <p:cNvSpPr txBox="1"/>
          <p:nvPr/>
        </p:nvSpPr>
        <p:spPr>
          <a:xfrm>
            <a:off x="7176121" y="1945336"/>
            <a:ext cx="877163" cy="369332"/>
          </a:xfrm>
          <a:prstGeom prst="rect">
            <a:avLst/>
          </a:prstGeom>
          <a:noFill/>
        </p:spPr>
        <p:txBody>
          <a:bodyPr wrap="none" rtlCol="0">
            <a:spAutoFit/>
          </a:bodyPr>
          <a:lstStyle/>
          <a:p>
            <a:r>
              <a:rPr lang="zh-CN" altLang="en-US" dirty="0"/>
              <a:t>输出层</a:t>
            </a:r>
          </a:p>
        </p:txBody>
      </p:sp>
    </p:spTree>
    <p:extLst>
      <p:ext uri="{BB962C8B-B14F-4D97-AF65-F5344CB8AC3E}">
        <p14:creationId xmlns:p14="http://schemas.microsoft.com/office/powerpoint/2010/main" val="209616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F77D0-EE02-48A4-9358-FF940B86386D}"/>
              </a:ext>
            </a:extLst>
          </p:cNvPr>
          <p:cNvSpPr>
            <a:spLocks noGrp="1"/>
          </p:cNvSpPr>
          <p:nvPr>
            <p:ph type="title"/>
          </p:nvPr>
        </p:nvSpPr>
        <p:spPr/>
        <p:txBody>
          <a:bodyPr/>
          <a:lstStyle/>
          <a:p>
            <a:r>
              <a:rPr lang="zh-CN" altLang="en-US" dirty="0"/>
              <a:t>神经元</a:t>
            </a:r>
          </a:p>
        </p:txBody>
      </p:sp>
      <p:sp>
        <p:nvSpPr>
          <p:cNvPr id="3" name="内容占位符 2">
            <a:extLst>
              <a:ext uri="{FF2B5EF4-FFF2-40B4-BE49-F238E27FC236}">
                <a16:creationId xmlns:a16="http://schemas.microsoft.com/office/drawing/2014/main" id="{CA4AC543-C1DE-42C8-AAB0-C4102F856D13}"/>
              </a:ext>
            </a:extLst>
          </p:cNvPr>
          <p:cNvSpPr>
            <a:spLocks noGrp="1"/>
          </p:cNvSpPr>
          <p:nvPr>
            <p:ph idx="1"/>
          </p:nvPr>
        </p:nvSpPr>
        <p:spPr>
          <a:xfrm>
            <a:off x="845288" y="1388424"/>
            <a:ext cx="10515600" cy="3523012"/>
          </a:xfrm>
        </p:spPr>
        <p:txBody>
          <a:bodyPr>
            <a:normAutofit/>
          </a:bodyPr>
          <a:lstStyle/>
          <a:p>
            <a:pPr algn="just"/>
            <a:r>
              <a:rPr lang="zh-CN" altLang="en-US" sz="2400" dirty="0"/>
              <a:t>神经元是大脑的主要计算单元。人类大脑平均有</a:t>
            </a:r>
            <a:r>
              <a:rPr lang="en-US" altLang="zh-CN" sz="2400" dirty="0"/>
              <a:t>860</a:t>
            </a:r>
            <a:r>
              <a:rPr lang="zh-CN" altLang="en-US" sz="2400" dirty="0"/>
              <a:t>亿个神经元。神经元相互连接，通过树突接受其它神经元的信号，对这些信号进行计算之后，通过轴突将信号传递给下一个神经元。据估计，人类大脑平均有</a:t>
            </a:r>
            <a:r>
              <a:rPr lang="en-US" altLang="zh-CN" sz="2400" dirty="0"/>
              <a:t>1014-1015</a:t>
            </a:r>
            <a:r>
              <a:rPr lang="zh-CN" altLang="en-US" sz="2400" dirty="0"/>
              <a:t>个突触。</a:t>
            </a:r>
            <a:endParaRPr lang="en-US" altLang="zh-CN" sz="2400" dirty="0"/>
          </a:p>
          <a:p>
            <a:pPr marL="0" indent="0" algn="just">
              <a:buNone/>
            </a:pPr>
            <a:endParaRPr lang="en-US" altLang="zh-CN" sz="2400" dirty="0"/>
          </a:p>
          <a:p>
            <a:pPr algn="just"/>
            <a:r>
              <a:rPr lang="zh-CN" altLang="en-US" sz="2400" dirty="0"/>
              <a:t>突触的一个关键特性是它可以缩放通过它的信号大小，这个比例因子可以被称为</a:t>
            </a:r>
            <a:r>
              <a:rPr lang="zh-CN" altLang="en-US" sz="2400" dirty="0">
                <a:solidFill>
                  <a:srgbClr val="FF0000"/>
                </a:solidFill>
              </a:rPr>
              <a:t>权重</a:t>
            </a:r>
            <a:r>
              <a:rPr lang="en-US" altLang="zh-CN" sz="2400" dirty="0">
                <a:solidFill>
                  <a:srgbClr val="FF0000"/>
                </a:solidFill>
              </a:rPr>
              <a:t>(weight)</a:t>
            </a:r>
            <a:r>
              <a:rPr lang="zh-CN" altLang="en-US" sz="2400" dirty="0"/>
              <a:t>。普遍认为，大脑学习的方式是通过改变突触的权重实现的。因此，不同的权重导致对输入产生不同的响应。</a:t>
            </a:r>
          </a:p>
        </p:txBody>
      </p:sp>
    </p:spTree>
    <p:custDataLst>
      <p:tags r:id="rId1"/>
    </p:custDataLst>
    <p:extLst>
      <p:ext uri="{BB962C8B-B14F-4D97-AF65-F5344CB8AC3E}">
        <p14:creationId xmlns:p14="http://schemas.microsoft.com/office/powerpoint/2010/main" val="48144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525E1-A9F4-4817-9820-9BDE490CA61D}"/>
              </a:ext>
            </a:extLst>
          </p:cNvPr>
          <p:cNvSpPr>
            <a:spLocks noGrp="1"/>
          </p:cNvSpPr>
          <p:nvPr>
            <p:ph type="title"/>
          </p:nvPr>
        </p:nvSpPr>
        <p:spPr/>
        <p:txBody>
          <a:bodyPr/>
          <a:lstStyle/>
          <a:p>
            <a:r>
              <a:rPr lang="zh-CN" altLang="en-US" dirty="0"/>
              <a:t>激活函数</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A666DD3-8D07-4EE5-A2BA-DB20EE80A560}"/>
                  </a:ext>
                </a:extLst>
              </p:cNvPr>
              <p:cNvSpPr txBox="1"/>
              <p:nvPr/>
            </p:nvSpPr>
            <p:spPr>
              <a:xfrm>
                <a:off x="3852175" y="5144061"/>
                <a:ext cx="3327770" cy="400944"/>
              </a:xfrm>
              <a:prstGeom prst="rect">
                <a:avLst/>
              </a:prstGeom>
              <a:noFill/>
            </p:spPr>
            <p:txBody>
              <a:bodyPr wrap="none" rtlCol="0">
                <a:spAutoFit/>
              </a:bodyPr>
              <a:lstStyle/>
              <a:p>
                <a:r>
                  <a:rPr lang="zh-CN" altLang="en-US" dirty="0"/>
                  <a:t>神经元的输出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r>
                      <a:rPr lang="en-US" altLang="zh-CN" i="1">
                        <a:latin typeface="Cambria Math" panose="02040503050406030204" pitchFamily="18" charset="0"/>
                      </a:rPr>
                      <m:t>+</m:t>
                    </m:r>
                    <m:r>
                      <a:rPr lang="en-US" altLang="zh-CN" i="1">
                        <a:latin typeface="Cambria Math" panose="02040503050406030204" pitchFamily="18" charset="0"/>
                      </a:rPr>
                      <m:t>𝑏</m:t>
                    </m:r>
                  </m:oMath>
                </a14:m>
                <a:endParaRPr lang="zh-CN" altLang="en-US" dirty="0"/>
              </a:p>
            </p:txBody>
          </p:sp>
        </mc:Choice>
        <mc:Fallback xmlns="">
          <p:sp>
            <p:nvSpPr>
              <p:cNvPr id="25" name="文本框 24">
                <a:extLst>
                  <a:ext uri="{FF2B5EF4-FFF2-40B4-BE49-F238E27FC236}">
                    <a16:creationId xmlns:a16="http://schemas.microsoft.com/office/drawing/2014/main" id="{6A666DD3-8D07-4EE5-A2BA-DB20EE80A560}"/>
                  </a:ext>
                </a:extLst>
              </p:cNvPr>
              <p:cNvSpPr txBox="1">
                <a:spLocks noRot="1" noChangeAspect="1" noMove="1" noResize="1" noEditPoints="1" noAdjustHandles="1" noChangeArrowheads="1" noChangeShapeType="1" noTextEdit="1"/>
              </p:cNvSpPr>
              <p:nvPr/>
            </p:nvSpPr>
            <p:spPr>
              <a:xfrm>
                <a:off x="3852175" y="5144061"/>
                <a:ext cx="3327770" cy="400944"/>
              </a:xfrm>
              <a:prstGeom prst="rect">
                <a:avLst/>
              </a:prstGeom>
              <a:blipFill>
                <a:blip r:embed="rId4"/>
                <a:stretch>
                  <a:fillRect l="-1648" t="-109091" b="-163636"/>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C154F928-63D8-4503-BBFC-85740E118798}"/>
              </a:ext>
            </a:extLst>
          </p:cNvPr>
          <p:cNvGrpSpPr/>
          <p:nvPr/>
        </p:nvGrpSpPr>
        <p:grpSpPr>
          <a:xfrm>
            <a:off x="4147483" y="2444368"/>
            <a:ext cx="3282946" cy="2356484"/>
            <a:chOff x="0" y="0"/>
            <a:chExt cx="3282946" cy="2356484"/>
          </a:xfrm>
        </p:grpSpPr>
        <mc:AlternateContent xmlns:mc="http://schemas.openxmlformats.org/markup-compatibility/2006" xmlns:a14="http://schemas.microsoft.com/office/drawing/2010/main">
          <mc:Choice Requires="a14">
            <p:sp>
              <p:nvSpPr>
                <p:cNvPr id="30" name="文本框 8">
                  <a:extLst>
                    <a:ext uri="{FF2B5EF4-FFF2-40B4-BE49-F238E27FC236}">
                      <a16:creationId xmlns:a16="http://schemas.microsoft.com/office/drawing/2014/main" id="{5F551CAB-7FB2-4E56-A5EE-654198D43C28}"/>
                    </a:ext>
                  </a:extLst>
                </p:cNvPr>
                <p:cNvSpPr txBox="1"/>
                <p:nvPr/>
              </p:nvSpPr>
              <p:spPr>
                <a:xfrm>
                  <a:off x="2020071" y="923870"/>
                  <a:ext cx="268605"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𝑏</m:t>
                        </m:r>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30" name="文本框 8">
                  <a:extLst>
                    <a:ext uri="{FF2B5EF4-FFF2-40B4-BE49-F238E27FC236}">
                      <a16:creationId xmlns:a16="http://schemas.microsoft.com/office/drawing/2014/main" id="{5F551CAB-7FB2-4E56-A5EE-654198D43C28}"/>
                    </a:ext>
                  </a:extLst>
                </p:cNvPr>
                <p:cNvSpPr txBox="1">
                  <a:spLocks noRot="1" noChangeAspect="1" noMove="1" noResize="1" noEditPoints="1" noAdjustHandles="1" noChangeArrowheads="1" noChangeShapeType="1" noTextEdit="1"/>
                </p:cNvSpPr>
                <p:nvPr/>
              </p:nvSpPr>
              <p:spPr>
                <a:xfrm>
                  <a:off x="2020071" y="923870"/>
                  <a:ext cx="268605" cy="269875"/>
                </a:xfrm>
                <a:prstGeom prst="rect">
                  <a:avLst/>
                </a:prstGeom>
                <a:blipFill>
                  <a:blip r:embed="rId5"/>
                  <a:stretch>
                    <a:fillRect/>
                  </a:stretch>
                </a:blipFill>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F22E5EF1-95F4-4FC8-B6ED-EB2D756A26A7}"/>
                </a:ext>
              </a:extLst>
            </p:cNvPr>
            <p:cNvGrpSpPr/>
            <p:nvPr/>
          </p:nvGrpSpPr>
          <p:grpSpPr>
            <a:xfrm>
              <a:off x="0" y="0"/>
              <a:ext cx="3282946" cy="2356484"/>
              <a:chOff x="0" y="0"/>
              <a:chExt cx="3282946" cy="2356484"/>
            </a:xfrm>
          </p:grpSpPr>
          <p:grpSp>
            <p:nvGrpSpPr>
              <p:cNvPr id="32" name="组合 31">
                <a:extLst>
                  <a:ext uri="{FF2B5EF4-FFF2-40B4-BE49-F238E27FC236}">
                    <a16:creationId xmlns:a16="http://schemas.microsoft.com/office/drawing/2014/main" id="{689E1C72-48FB-43B8-9B73-37404E0E6A65}"/>
                  </a:ext>
                </a:extLst>
              </p:cNvPr>
              <p:cNvGrpSpPr/>
              <p:nvPr/>
            </p:nvGrpSpPr>
            <p:grpSpPr>
              <a:xfrm>
                <a:off x="0" y="0"/>
                <a:ext cx="3282946" cy="2356484"/>
                <a:chOff x="0" y="0"/>
                <a:chExt cx="3283768" cy="2356890"/>
              </a:xfrm>
            </p:grpSpPr>
            <p:sp>
              <p:nvSpPr>
                <p:cNvPr id="34" name="椭圆 33">
                  <a:extLst>
                    <a:ext uri="{FF2B5EF4-FFF2-40B4-BE49-F238E27FC236}">
                      <a16:creationId xmlns:a16="http://schemas.microsoft.com/office/drawing/2014/main" id="{F3EE598A-F522-4BA1-B422-E33F779675A4}"/>
                    </a:ext>
                  </a:extLst>
                </p:cNvPr>
                <p:cNvSpPr/>
                <p:nvPr/>
              </p:nvSpPr>
              <p:spPr>
                <a:xfrm>
                  <a:off x="0" y="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a:p>
              </p:txBody>
            </p:sp>
            <p:sp>
              <p:nvSpPr>
                <p:cNvPr id="35" name="椭圆 34">
                  <a:extLst>
                    <a:ext uri="{FF2B5EF4-FFF2-40B4-BE49-F238E27FC236}">
                      <a16:creationId xmlns:a16="http://schemas.microsoft.com/office/drawing/2014/main" id="{BEC35404-2A28-4128-9C00-1150031DF20B}"/>
                    </a:ext>
                  </a:extLst>
                </p:cNvPr>
                <p:cNvSpPr/>
                <p:nvPr/>
              </p:nvSpPr>
              <p:spPr>
                <a:xfrm>
                  <a:off x="6035" y="680778"/>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a:p>
              </p:txBody>
            </p:sp>
            <p:sp>
              <p:nvSpPr>
                <p:cNvPr id="36" name="椭圆 35">
                  <a:extLst>
                    <a:ext uri="{FF2B5EF4-FFF2-40B4-BE49-F238E27FC236}">
                      <a16:creationId xmlns:a16="http://schemas.microsoft.com/office/drawing/2014/main" id="{2EF1A5BF-F6B1-4D83-BBA7-B18B9BBFC59C}"/>
                    </a:ext>
                  </a:extLst>
                </p:cNvPr>
                <p:cNvSpPr/>
                <p:nvPr/>
              </p:nvSpPr>
              <p:spPr>
                <a:xfrm>
                  <a:off x="6035" y="131931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a:p>
              </p:txBody>
            </p:sp>
            <p:sp>
              <p:nvSpPr>
                <p:cNvPr id="37" name="椭圆 36">
                  <a:extLst>
                    <a:ext uri="{FF2B5EF4-FFF2-40B4-BE49-F238E27FC236}">
                      <a16:creationId xmlns:a16="http://schemas.microsoft.com/office/drawing/2014/main" id="{3FC88523-1DBE-4D52-A5C5-4B7F208ACECE}"/>
                    </a:ext>
                  </a:extLst>
                </p:cNvPr>
                <p:cNvSpPr/>
                <p:nvPr/>
              </p:nvSpPr>
              <p:spPr>
                <a:xfrm>
                  <a:off x="15311" y="1996850"/>
                  <a:ext cx="360040" cy="360040"/>
                </a:xfrm>
                <a:prstGeom prst="ellipse">
                  <a:avLst/>
                </a:prstGeom>
                <a:solidFill>
                  <a:srgbClr val="FF6600"/>
                </a:solidFill>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a:p>
              </p:txBody>
            </p:sp>
            <p:cxnSp>
              <p:nvCxnSpPr>
                <p:cNvPr id="38" name="直接箭头连接符 37">
                  <a:extLst>
                    <a:ext uri="{FF2B5EF4-FFF2-40B4-BE49-F238E27FC236}">
                      <a16:creationId xmlns:a16="http://schemas.microsoft.com/office/drawing/2014/main" id="{9A325423-6F97-4B58-A394-06D143E63832}"/>
                    </a:ext>
                  </a:extLst>
                </p:cNvPr>
                <p:cNvCxnSpPr>
                  <a:cxnSpLocks/>
                </p:cNvCxnSpPr>
                <p:nvPr/>
              </p:nvCxnSpPr>
              <p:spPr>
                <a:xfrm>
                  <a:off x="360040" y="180020"/>
                  <a:ext cx="1222380" cy="1040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57BB835-F15F-4AC1-B021-3D081536CFD3}"/>
                    </a:ext>
                  </a:extLst>
                </p:cNvPr>
                <p:cNvCxnSpPr>
                  <a:cxnSpLocks/>
                </p:cNvCxnSpPr>
                <p:nvPr/>
              </p:nvCxnSpPr>
              <p:spPr>
                <a:xfrm>
                  <a:off x="366075" y="860798"/>
                  <a:ext cx="121634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E2F7B03-A819-4395-957C-51F5F5949704}"/>
                    </a:ext>
                  </a:extLst>
                </p:cNvPr>
                <p:cNvCxnSpPr>
                  <a:cxnSpLocks/>
                </p:cNvCxnSpPr>
                <p:nvPr/>
              </p:nvCxnSpPr>
              <p:spPr>
                <a:xfrm flipV="1">
                  <a:off x="366075" y="1220838"/>
                  <a:ext cx="1217223" cy="27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64D64882-C966-4F51-A3CA-D63996DD487F}"/>
                    </a:ext>
                  </a:extLst>
                </p:cNvPr>
                <p:cNvCxnSpPr>
                  <a:cxnSpLocks/>
                </p:cNvCxnSpPr>
                <p:nvPr/>
              </p:nvCxnSpPr>
              <p:spPr>
                <a:xfrm flipV="1">
                  <a:off x="375351" y="1202899"/>
                  <a:ext cx="1218954" cy="97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88048DB3-7C9C-4BA7-9ACB-209C4CEA1BF7}"/>
                    </a:ext>
                  </a:extLst>
                </p:cNvPr>
                <p:cNvSpPr/>
                <p:nvPr/>
              </p:nvSpPr>
              <p:spPr>
                <a:xfrm>
                  <a:off x="1582420" y="1040818"/>
                  <a:ext cx="360040"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a:p>
              </p:txBody>
            </p:sp>
            <mc:AlternateContent xmlns:mc="http://schemas.openxmlformats.org/markup-compatibility/2006" xmlns:a14="http://schemas.microsoft.com/office/drawing/2010/main">
              <mc:Choice Requires="a14">
                <p:sp>
                  <p:nvSpPr>
                    <p:cNvPr id="43" name="文本框 30">
                      <a:extLst>
                        <a:ext uri="{FF2B5EF4-FFF2-40B4-BE49-F238E27FC236}">
                          <a16:creationId xmlns:a16="http://schemas.microsoft.com/office/drawing/2014/main" id="{E3EDDFBA-69EC-474B-A341-F6A8F87AC75D}"/>
                        </a:ext>
                      </a:extLst>
                    </p:cNvPr>
                    <p:cNvSpPr txBox="1"/>
                    <p:nvPr/>
                  </p:nvSpPr>
                  <p:spPr>
                    <a:xfrm>
                      <a:off x="1625952" y="1076354"/>
                      <a:ext cx="266732" cy="269921"/>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r>
                              <m:rPr>
                                <m:sty m:val="p"/>
                              </m:rPr>
                              <a:rPr lang="el-GR" sz="1200"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Σ</m:t>
                            </m:r>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3" name="文本框 30">
                      <a:extLst>
                        <a:ext uri="{FF2B5EF4-FFF2-40B4-BE49-F238E27FC236}">
                          <a16:creationId xmlns:a16="http://schemas.microsoft.com/office/drawing/2014/main" id="{E3EDDFBA-69EC-474B-A341-F6A8F87AC75D}"/>
                        </a:ext>
                      </a:extLst>
                    </p:cNvPr>
                    <p:cNvSpPr txBox="1">
                      <a:spLocks noRot="1" noChangeAspect="1" noMove="1" noResize="1" noEditPoints="1" noAdjustHandles="1" noChangeArrowheads="1" noChangeShapeType="1" noTextEdit="1"/>
                    </p:cNvSpPr>
                    <p:nvPr/>
                  </p:nvSpPr>
                  <p:spPr>
                    <a:xfrm>
                      <a:off x="1625952" y="1076354"/>
                      <a:ext cx="266732" cy="26992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31">
                      <a:extLst>
                        <a:ext uri="{FF2B5EF4-FFF2-40B4-BE49-F238E27FC236}">
                          <a16:creationId xmlns:a16="http://schemas.microsoft.com/office/drawing/2014/main" id="{3F3A11B4-B55C-4D2A-8D43-FEB844DBD5D9}"/>
                        </a:ext>
                      </a:extLst>
                    </p:cNvPr>
                    <p:cNvSpPr txBox="1"/>
                    <p:nvPr/>
                  </p:nvSpPr>
                  <p:spPr>
                    <a:xfrm>
                      <a:off x="437596" y="84672"/>
                      <a:ext cx="397510"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𝑤</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1</m:t>
                                </m:r>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4" name="文本框 31">
                      <a:extLst>
                        <a:ext uri="{FF2B5EF4-FFF2-40B4-BE49-F238E27FC236}">
                          <a16:creationId xmlns:a16="http://schemas.microsoft.com/office/drawing/2014/main" id="{3F3A11B4-B55C-4D2A-8D43-FEB844DBD5D9}"/>
                        </a:ext>
                      </a:extLst>
                    </p:cNvPr>
                    <p:cNvSpPr txBox="1">
                      <a:spLocks noRot="1" noChangeAspect="1" noMove="1" noResize="1" noEditPoints="1" noAdjustHandles="1" noChangeArrowheads="1" noChangeShapeType="1" noTextEdit="1"/>
                    </p:cNvSpPr>
                    <p:nvPr/>
                  </p:nvSpPr>
                  <p:spPr>
                    <a:xfrm>
                      <a:off x="437596" y="84672"/>
                      <a:ext cx="397510" cy="2698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32">
                      <a:extLst>
                        <a:ext uri="{FF2B5EF4-FFF2-40B4-BE49-F238E27FC236}">
                          <a16:creationId xmlns:a16="http://schemas.microsoft.com/office/drawing/2014/main" id="{CBCFC0C7-0163-4C55-A013-62FBB626187D}"/>
                        </a:ext>
                      </a:extLst>
                    </p:cNvPr>
                    <p:cNvSpPr txBox="1"/>
                    <p:nvPr/>
                  </p:nvSpPr>
                  <p:spPr>
                    <a:xfrm>
                      <a:off x="437596" y="620851"/>
                      <a:ext cx="401320"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𝑤</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2</m:t>
                                </m:r>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5" name="文本框 32">
                      <a:extLst>
                        <a:ext uri="{FF2B5EF4-FFF2-40B4-BE49-F238E27FC236}">
                          <a16:creationId xmlns:a16="http://schemas.microsoft.com/office/drawing/2014/main" id="{CBCFC0C7-0163-4C55-A013-62FBB626187D}"/>
                        </a:ext>
                      </a:extLst>
                    </p:cNvPr>
                    <p:cNvSpPr txBox="1">
                      <a:spLocks noRot="1" noChangeAspect="1" noMove="1" noResize="1" noEditPoints="1" noAdjustHandles="1" noChangeArrowheads="1" noChangeShapeType="1" noTextEdit="1"/>
                    </p:cNvSpPr>
                    <p:nvPr/>
                  </p:nvSpPr>
                  <p:spPr>
                    <a:xfrm>
                      <a:off x="437596" y="620851"/>
                      <a:ext cx="401320" cy="2698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33">
                      <a:extLst>
                        <a:ext uri="{FF2B5EF4-FFF2-40B4-BE49-F238E27FC236}">
                          <a16:creationId xmlns:a16="http://schemas.microsoft.com/office/drawing/2014/main" id="{2B24FA04-65CF-4D02-A0B0-CD3B65440F93}"/>
                        </a:ext>
                      </a:extLst>
                    </p:cNvPr>
                    <p:cNvSpPr txBox="1"/>
                    <p:nvPr/>
                  </p:nvSpPr>
                  <p:spPr>
                    <a:xfrm>
                      <a:off x="414462" y="1130982"/>
                      <a:ext cx="401320"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𝑤</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3</m:t>
                                </m:r>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6" name="文本框 33">
                      <a:extLst>
                        <a:ext uri="{FF2B5EF4-FFF2-40B4-BE49-F238E27FC236}">
                          <a16:creationId xmlns:a16="http://schemas.microsoft.com/office/drawing/2014/main" id="{2B24FA04-65CF-4D02-A0B0-CD3B65440F93}"/>
                        </a:ext>
                      </a:extLst>
                    </p:cNvPr>
                    <p:cNvSpPr txBox="1">
                      <a:spLocks noRot="1" noChangeAspect="1" noMove="1" noResize="1" noEditPoints="1" noAdjustHandles="1" noChangeArrowheads="1" noChangeShapeType="1" noTextEdit="1"/>
                    </p:cNvSpPr>
                    <p:nvPr/>
                  </p:nvSpPr>
                  <p:spPr>
                    <a:xfrm>
                      <a:off x="414462" y="1130982"/>
                      <a:ext cx="401320" cy="26987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34">
                      <a:extLst>
                        <a:ext uri="{FF2B5EF4-FFF2-40B4-BE49-F238E27FC236}">
                          <a16:creationId xmlns:a16="http://schemas.microsoft.com/office/drawing/2014/main" id="{4184B8FB-BE7E-4E81-A786-F25833AD191C}"/>
                        </a:ext>
                      </a:extLst>
                    </p:cNvPr>
                    <p:cNvSpPr txBox="1"/>
                    <p:nvPr/>
                  </p:nvSpPr>
                  <p:spPr>
                    <a:xfrm>
                      <a:off x="439863" y="1996850"/>
                      <a:ext cx="375920" cy="288290"/>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𝑤</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𝑗𝑖</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7" name="文本框 34">
                      <a:extLst>
                        <a:ext uri="{FF2B5EF4-FFF2-40B4-BE49-F238E27FC236}">
                          <a16:creationId xmlns:a16="http://schemas.microsoft.com/office/drawing/2014/main" id="{4184B8FB-BE7E-4E81-A786-F25833AD191C}"/>
                        </a:ext>
                      </a:extLst>
                    </p:cNvPr>
                    <p:cNvSpPr txBox="1">
                      <a:spLocks noRot="1" noChangeAspect="1" noMove="1" noResize="1" noEditPoints="1" noAdjustHandles="1" noChangeArrowheads="1" noChangeShapeType="1" noTextEdit="1"/>
                    </p:cNvSpPr>
                    <p:nvPr/>
                  </p:nvSpPr>
                  <p:spPr>
                    <a:xfrm>
                      <a:off x="439863" y="1996850"/>
                      <a:ext cx="375920" cy="288290"/>
                    </a:xfrm>
                    <a:prstGeom prst="rect">
                      <a:avLst/>
                    </a:prstGeom>
                    <a:blipFill>
                      <a:blip r:embed="rId10"/>
                      <a:stretch>
                        <a:fillRect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35">
                      <a:extLst>
                        <a:ext uri="{FF2B5EF4-FFF2-40B4-BE49-F238E27FC236}">
                          <a16:creationId xmlns:a16="http://schemas.microsoft.com/office/drawing/2014/main" id="{35071AC6-43F3-4E66-95A3-896A9220C275}"/>
                        </a:ext>
                      </a:extLst>
                    </p:cNvPr>
                    <p:cNvSpPr txBox="1"/>
                    <p:nvPr/>
                  </p:nvSpPr>
                  <p:spPr>
                    <a:xfrm>
                      <a:off x="55561" y="2012668"/>
                      <a:ext cx="310515" cy="288290"/>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𝑥</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𝑗</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8" name="文本框 35">
                      <a:extLst>
                        <a:ext uri="{FF2B5EF4-FFF2-40B4-BE49-F238E27FC236}">
                          <a16:creationId xmlns:a16="http://schemas.microsoft.com/office/drawing/2014/main" id="{35071AC6-43F3-4E66-95A3-896A9220C275}"/>
                        </a:ext>
                      </a:extLst>
                    </p:cNvPr>
                    <p:cNvSpPr txBox="1">
                      <a:spLocks noRot="1" noChangeAspect="1" noMove="1" noResize="1" noEditPoints="1" noAdjustHandles="1" noChangeArrowheads="1" noChangeShapeType="1" noTextEdit="1"/>
                    </p:cNvSpPr>
                    <p:nvPr/>
                  </p:nvSpPr>
                  <p:spPr>
                    <a:xfrm>
                      <a:off x="55561" y="2012668"/>
                      <a:ext cx="310515" cy="288290"/>
                    </a:xfrm>
                    <a:prstGeom prst="rect">
                      <a:avLst/>
                    </a:prstGeom>
                    <a:blipFill>
                      <a:blip r:embed="rId11"/>
                      <a:stretch>
                        <a:fillRect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36">
                      <a:extLst>
                        <a:ext uri="{FF2B5EF4-FFF2-40B4-BE49-F238E27FC236}">
                          <a16:creationId xmlns:a16="http://schemas.microsoft.com/office/drawing/2014/main" id="{208ADD12-4695-4D86-BDFE-C60A8217A91E}"/>
                        </a:ext>
                      </a:extLst>
                    </p:cNvPr>
                    <p:cNvSpPr txBox="1"/>
                    <p:nvPr/>
                  </p:nvSpPr>
                  <p:spPr>
                    <a:xfrm>
                      <a:off x="37780" y="18931"/>
                      <a:ext cx="328295"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𝑥</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49" name="文本框 36">
                      <a:extLst>
                        <a:ext uri="{FF2B5EF4-FFF2-40B4-BE49-F238E27FC236}">
                          <a16:creationId xmlns:a16="http://schemas.microsoft.com/office/drawing/2014/main" id="{208ADD12-4695-4D86-BDFE-C60A8217A91E}"/>
                        </a:ext>
                      </a:extLst>
                    </p:cNvPr>
                    <p:cNvSpPr txBox="1">
                      <a:spLocks noRot="1" noChangeAspect="1" noMove="1" noResize="1" noEditPoints="1" noAdjustHandles="1" noChangeArrowheads="1" noChangeShapeType="1" noTextEdit="1"/>
                    </p:cNvSpPr>
                    <p:nvPr/>
                  </p:nvSpPr>
                  <p:spPr>
                    <a:xfrm>
                      <a:off x="37780" y="18931"/>
                      <a:ext cx="328295" cy="26987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37">
                      <a:extLst>
                        <a:ext uri="{FF2B5EF4-FFF2-40B4-BE49-F238E27FC236}">
                          <a16:creationId xmlns:a16="http://schemas.microsoft.com/office/drawing/2014/main" id="{8D669559-46DD-433B-98DB-BB7A06B9F240}"/>
                        </a:ext>
                      </a:extLst>
                    </p:cNvPr>
                    <p:cNvSpPr txBox="1"/>
                    <p:nvPr/>
                  </p:nvSpPr>
                  <p:spPr>
                    <a:xfrm>
                      <a:off x="32070" y="696600"/>
                      <a:ext cx="313078" cy="269921"/>
                    </a:xfrm>
                    <a:prstGeom prst="rect">
                      <a:avLst/>
                    </a:prstGeom>
                    <a:noFill/>
                  </p:spPr>
                  <p:txBody>
                    <a:bodyPr wrap="squar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𝑥</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50" name="文本框 37">
                      <a:extLst>
                        <a:ext uri="{FF2B5EF4-FFF2-40B4-BE49-F238E27FC236}">
                          <a16:creationId xmlns:a16="http://schemas.microsoft.com/office/drawing/2014/main" id="{8D669559-46DD-433B-98DB-BB7A06B9F240}"/>
                        </a:ext>
                      </a:extLst>
                    </p:cNvPr>
                    <p:cNvSpPr txBox="1">
                      <a:spLocks noRot="1" noChangeAspect="1" noMove="1" noResize="1" noEditPoints="1" noAdjustHandles="1" noChangeArrowheads="1" noChangeShapeType="1" noTextEdit="1"/>
                    </p:cNvSpPr>
                    <p:nvPr/>
                  </p:nvSpPr>
                  <p:spPr>
                    <a:xfrm>
                      <a:off x="32070" y="696600"/>
                      <a:ext cx="313078" cy="26992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38">
                      <a:extLst>
                        <a:ext uri="{FF2B5EF4-FFF2-40B4-BE49-F238E27FC236}">
                          <a16:creationId xmlns:a16="http://schemas.microsoft.com/office/drawing/2014/main" id="{B65F44DB-35E8-4CA1-89A8-7578E3EF7D14}"/>
                        </a:ext>
                      </a:extLst>
                    </p:cNvPr>
                    <p:cNvSpPr txBox="1"/>
                    <p:nvPr/>
                  </p:nvSpPr>
                  <p:spPr>
                    <a:xfrm>
                      <a:off x="37780" y="1338036"/>
                      <a:ext cx="331470"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𝑥</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3</m:t>
                                </m:r>
                              </m:sub>
                            </m:sSub>
                          </m:oMath>
                        </m:oMathPara>
                      </a14:m>
                      <a:endParaRPr lang="zh-CN" sz="1200" kern="100" dirty="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51" name="文本框 38">
                      <a:extLst>
                        <a:ext uri="{FF2B5EF4-FFF2-40B4-BE49-F238E27FC236}">
                          <a16:creationId xmlns:a16="http://schemas.microsoft.com/office/drawing/2014/main" id="{B65F44DB-35E8-4CA1-89A8-7578E3EF7D14}"/>
                        </a:ext>
                      </a:extLst>
                    </p:cNvPr>
                    <p:cNvSpPr txBox="1">
                      <a:spLocks noRot="1" noChangeAspect="1" noMove="1" noResize="1" noEditPoints="1" noAdjustHandles="1" noChangeArrowheads="1" noChangeShapeType="1" noTextEdit="1"/>
                    </p:cNvSpPr>
                    <p:nvPr/>
                  </p:nvSpPr>
                  <p:spPr>
                    <a:xfrm>
                      <a:off x="37780" y="1338036"/>
                      <a:ext cx="331470" cy="269875"/>
                    </a:xfrm>
                    <a:prstGeom prst="rect">
                      <a:avLst/>
                    </a:prstGeom>
                    <a:blipFill>
                      <a:blip r:embed="rId14"/>
                      <a:stretch>
                        <a:fillRect/>
                      </a:stretch>
                    </a:blipFill>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EC964D68-D6F8-4E49-A738-5D000F5D8B49}"/>
                    </a:ext>
                  </a:extLst>
                </p:cNvPr>
                <p:cNvCxnSpPr>
                  <a:cxnSpLocks/>
                </p:cNvCxnSpPr>
                <p:nvPr/>
              </p:nvCxnSpPr>
              <p:spPr>
                <a:xfrm>
                  <a:off x="1934351" y="1202899"/>
                  <a:ext cx="547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46">
                      <a:extLst>
                        <a:ext uri="{FF2B5EF4-FFF2-40B4-BE49-F238E27FC236}">
                          <a16:creationId xmlns:a16="http://schemas.microsoft.com/office/drawing/2014/main" id="{34E9DA89-04C5-4B3A-92D0-65801EE62A9D}"/>
                        </a:ext>
                      </a:extLst>
                    </p:cNvPr>
                    <p:cNvSpPr txBox="1"/>
                    <p:nvPr/>
                  </p:nvSpPr>
                  <p:spPr>
                    <a:xfrm>
                      <a:off x="2441123" y="1049434"/>
                      <a:ext cx="842645"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𝑦</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𝑖</m:t>
                                </m:r>
                              </m:sub>
                            </m:s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𝑓</m:t>
                            </m:r>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t>
                            </m:r>
                            <m:sSub>
                              <m:sSubPr>
                                <m:ctrlPr>
                                  <a:rPr lang="zh-CN" sz="12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𝑧</m:t>
                                </m:r>
                              </m:e>
                              <m: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𝑖</m:t>
                                </m:r>
                              </m:sub>
                            </m:sSub>
                            <m:r>
                              <a:rPr lang="en-US" sz="1200" i="1" kern="1200">
                                <a:solidFill>
                                  <a:srgbClr val="000000"/>
                                </a:solidFill>
                                <a:effectLst/>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53" name="文本框 46">
                      <a:extLst>
                        <a:ext uri="{FF2B5EF4-FFF2-40B4-BE49-F238E27FC236}">
                          <a16:creationId xmlns:a16="http://schemas.microsoft.com/office/drawing/2014/main" id="{34E9DA89-04C5-4B3A-92D0-65801EE62A9D}"/>
                        </a:ext>
                      </a:extLst>
                    </p:cNvPr>
                    <p:cNvSpPr txBox="1">
                      <a:spLocks noRot="1" noChangeAspect="1" noMove="1" noResize="1" noEditPoints="1" noAdjustHandles="1" noChangeArrowheads="1" noChangeShapeType="1" noTextEdit="1"/>
                    </p:cNvSpPr>
                    <p:nvPr/>
                  </p:nvSpPr>
                  <p:spPr>
                    <a:xfrm>
                      <a:off x="2441123" y="1049434"/>
                      <a:ext cx="842645" cy="269875"/>
                    </a:xfrm>
                    <a:prstGeom prst="rect">
                      <a:avLst/>
                    </a:prstGeom>
                    <a:blipFill>
                      <a:blip r:embed="rId15"/>
                      <a:stretch>
                        <a:fillRect b="-1136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3" name="文本框 33">
                    <a:extLst>
                      <a:ext uri="{FF2B5EF4-FFF2-40B4-BE49-F238E27FC236}">
                        <a16:creationId xmlns:a16="http://schemas.microsoft.com/office/drawing/2014/main" id="{49B12D76-0850-46DD-9E28-F5D454CCE3B5}"/>
                      </a:ext>
                    </a:extLst>
                  </p:cNvPr>
                  <p:cNvSpPr txBox="1"/>
                  <p:nvPr/>
                </p:nvSpPr>
                <p:spPr>
                  <a:xfrm>
                    <a:off x="475285" y="1576568"/>
                    <a:ext cx="230505" cy="269875"/>
                  </a:xfrm>
                  <a:prstGeom prst="rect">
                    <a:avLst/>
                  </a:prstGeom>
                  <a:noFill/>
                </p:spPr>
                <p:txBody>
                  <a:bodyPr wrap="none" rtlCol="0">
                    <a:spAutoFit/>
                  </a:bodyPr>
                  <a:lstStyle/>
                  <a:p>
                    <a:pPr algn="ctr" fontAlgn="base">
                      <a:spcAft>
                        <a:spcPts val="0"/>
                      </a:spcAft>
                    </a:pPr>
                    <a14:m>
                      <m:oMathPara xmlns:m="http://schemas.openxmlformats.org/officeDocument/2006/math">
                        <m:oMathParaPr>
                          <m:jc m:val="centerGroup"/>
                        </m:oMathParaPr>
                        <m:oMath xmlns:m="http://schemas.openxmlformats.org/officeDocument/2006/math">
                          <m:r>
                            <a:rPr lang="en-US" sz="1200" kern="0">
                              <a:effectLst/>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zh-CN" sz="1200" kern="100">
                      <a:effectLst/>
                      <a:latin typeface="Calibri" panose="020F0502020204030204" pitchFamily="34" charset="0"/>
                      <a:ea typeface="华文楷体" panose="02010600040101010101" pitchFamily="2" charset="-122"/>
                      <a:cs typeface="Times New Roman" panose="02020603050405020304" pitchFamily="18" charset="0"/>
                    </a:endParaRPr>
                  </a:p>
                </p:txBody>
              </p:sp>
            </mc:Choice>
            <mc:Fallback xmlns="">
              <p:sp>
                <p:nvSpPr>
                  <p:cNvPr id="33" name="文本框 33">
                    <a:extLst>
                      <a:ext uri="{FF2B5EF4-FFF2-40B4-BE49-F238E27FC236}">
                        <a16:creationId xmlns:a16="http://schemas.microsoft.com/office/drawing/2014/main" id="{49B12D76-0850-46DD-9E28-F5D454CCE3B5}"/>
                      </a:ext>
                    </a:extLst>
                  </p:cNvPr>
                  <p:cNvSpPr txBox="1">
                    <a:spLocks noRot="1" noChangeAspect="1" noMove="1" noResize="1" noEditPoints="1" noAdjustHandles="1" noChangeArrowheads="1" noChangeShapeType="1" noTextEdit="1"/>
                  </p:cNvSpPr>
                  <p:nvPr/>
                </p:nvSpPr>
                <p:spPr>
                  <a:xfrm>
                    <a:off x="475285" y="1576568"/>
                    <a:ext cx="230505" cy="269875"/>
                  </a:xfrm>
                  <a:prstGeom prst="rect">
                    <a:avLst/>
                  </a:prstGeom>
                  <a:blipFill>
                    <a:blip r:embed="rId16"/>
                    <a:stretch>
                      <a:fillRect/>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168100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45288" y="1388423"/>
                <a:ext cx="6262094" cy="5074721"/>
              </a:xfrm>
            </p:spPr>
            <p:txBody>
              <a:bodyPr>
                <a:normAutofit/>
              </a:bodyPr>
              <a:lstStyle/>
              <a:p>
                <a:r>
                  <a:rPr lang="en-US" altLang="zh-CN" dirty="0"/>
                  <a:t>Sigmoid: </a:t>
                </a:r>
                <a14:m>
                  <m:oMath xmlns:m="http://schemas.openxmlformats.org/officeDocument/2006/math">
                    <m:r>
                      <a:rPr lang="en-US" altLang="zh-CN" b="0" i="1" smtClean="0">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𝑧</m:t>
                        </m:r>
                      </m:e>
                    </m:d>
                    <m:r>
                      <a:rPr lang="en-US" altLang="zh-CN">
                        <a:latin typeface="Cambria Math"/>
                      </a:rPr>
                      <m:t>=1/</m:t>
                    </m:r>
                    <m:d>
                      <m:dPr>
                        <m:ctrlPr>
                          <a:rPr lang="zh-CN" altLang="zh-CN" i="1">
                            <a:latin typeface="Cambria Math" panose="02040503050406030204" pitchFamily="18" charset="0"/>
                          </a:rPr>
                        </m:ctrlPr>
                      </m:dPr>
                      <m:e>
                        <m:r>
                          <a:rPr lang="en-US" altLang="zh-CN">
                            <a:latin typeface="Cambria Math"/>
                          </a:rPr>
                          <m:t>1+</m:t>
                        </m:r>
                        <m:func>
                          <m:funcPr>
                            <m:ctrlPr>
                              <a:rPr lang="zh-CN" altLang="zh-CN" i="1">
                                <a:latin typeface="Cambria Math" panose="02040503050406030204" pitchFamily="18" charset="0"/>
                              </a:rPr>
                            </m:ctrlPr>
                          </m:funcPr>
                          <m:fName>
                            <m:r>
                              <m:rPr>
                                <m:sty m:val="p"/>
                              </m:rPr>
                              <a:rPr lang="en-US" altLang="zh-CN">
                                <a:latin typeface="Cambria Math"/>
                              </a:rPr>
                              <m:t>exp</m:t>
                            </m:r>
                          </m:fName>
                          <m:e>
                            <m:d>
                              <m:dPr>
                                <m:ctrlPr>
                                  <a:rPr lang="zh-CN" altLang="zh-CN" i="1">
                                    <a:latin typeface="Cambria Math" panose="02040503050406030204" pitchFamily="18" charset="0"/>
                                  </a:rPr>
                                </m:ctrlPr>
                              </m:dPr>
                              <m:e>
                                <m:r>
                                  <a:rPr lang="en-US" altLang="zh-CN" i="1">
                                    <a:latin typeface="Cambria Math"/>
                                  </a:rPr>
                                  <m:t>−</m:t>
                                </m:r>
                                <m:r>
                                  <a:rPr lang="en-US" altLang="zh-CN" b="0" i="1" smtClean="0">
                                    <a:latin typeface="Cambria Math" panose="02040503050406030204" pitchFamily="18" charset="0"/>
                                  </a:rPr>
                                  <m:t>𝑧</m:t>
                                </m:r>
                              </m:e>
                            </m:d>
                          </m:e>
                        </m:func>
                      </m:e>
                    </m:d>
                  </m:oMath>
                </a14:m>
                <a:endParaRPr lang="en-US" altLang="zh-CN" dirty="0"/>
              </a:p>
              <a:p>
                <a:pPr marL="109537" indent="0">
                  <a:buNone/>
                </a:pPr>
                <a:endParaRPr lang="en-US" altLang="zh-CN" dirty="0"/>
              </a:p>
              <a:p>
                <a:endParaRPr lang="en-US" altLang="zh-CN" dirty="0"/>
              </a:p>
              <a:p>
                <a:endParaRPr lang="en-US" altLang="zh-CN" dirty="0"/>
              </a:p>
              <a:p>
                <a14:m>
                  <m:oMath xmlns:m="http://schemas.openxmlformats.org/officeDocument/2006/math">
                    <m:func>
                      <m:funcPr>
                        <m:ctrlPr>
                          <a:rPr lang="zh-CN" altLang="zh-CN" i="1">
                            <a:latin typeface="Cambria Math" panose="02040503050406030204" pitchFamily="18" charset="0"/>
                          </a:rPr>
                        </m:ctrlPr>
                      </m:funcPr>
                      <m:fName>
                        <m:r>
                          <m:rPr>
                            <m:sty m:val="p"/>
                          </m:rPr>
                          <a:rPr lang="en-US" altLang="zh-CN" b="0" i="0" smtClean="0">
                            <a:latin typeface="Cambria Math" panose="02040503050406030204" pitchFamily="18" charset="0"/>
                          </a:rPr>
                          <m:t>Tanh</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e>
                    </m:func>
                    <m:r>
                      <a:rPr lang="en-US" altLang="zh-CN">
                        <a:latin typeface="Cambria Math" panose="02040503050406030204" pitchFamily="18" charset="0"/>
                      </a:rPr>
                      <m:t>=</m:t>
                    </m:r>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sinh</m:t>
                        </m:r>
                        <m:r>
                          <a:rPr lang="en-US" altLang="zh-CN">
                            <a:latin typeface="Cambria Math" panose="02040503050406030204" pitchFamily="18" charset="0"/>
                          </a:rPr>
                          <m:t> (</m:t>
                        </m:r>
                        <m:r>
                          <a:rPr lang="en-US" altLang="zh-CN">
                            <a:latin typeface="Cambria Math" panose="02040503050406030204" pitchFamily="18" charset="0"/>
                          </a:rPr>
                          <m:t>𝑧</m:t>
                        </m:r>
                        <m:r>
                          <a:rPr lang="en-US" altLang="zh-CN">
                            <a:latin typeface="Cambria Math" panose="02040503050406030204" pitchFamily="18" charset="0"/>
                          </a:rPr>
                          <m:t>)</m:t>
                        </m:r>
                      </m:num>
                      <m:den>
                        <m:r>
                          <m:rPr>
                            <m:sty m:val="p"/>
                          </m:rPr>
                          <a:rPr lang="en-US" altLang="zh-CN">
                            <a:latin typeface="Cambria Math" panose="02040503050406030204" pitchFamily="18" charset="0"/>
                          </a:rPr>
                          <m:t>cosh</m:t>
                        </m:r>
                        <m:r>
                          <a:rPr lang="en-US" altLang="zh-CN">
                            <a:latin typeface="Cambria Math" panose="02040503050406030204" pitchFamily="18" charset="0"/>
                          </a:rPr>
                          <m:t> (</m:t>
                        </m:r>
                        <m:r>
                          <a:rPr lang="en-US" altLang="zh-CN">
                            <a:latin typeface="Cambria Math" panose="02040503050406030204" pitchFamily="18" charset="0"/>
                          </a:rPr>
                          <m:t>𝑧</m:t>
                        </m:r>
                        <m:r>
                          <a:rPr lang="en-US" altLang="zh-CN">
                            <a:latin typeface="Cambria Math" panose="02040503050406030204" pitchFamily="18" charset="0"/>
                          </a:rPr>
                          <m:t>)</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𝑧</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m:t>
                            </m:r>
                            <m:r>
                              <a:rPr lang="en-US" altLang="zh-CN">
                                <a:latin typeface="Cambria Math" panose="02040503050406030204" pitchFamily="18" charset="0"/>
                              </a:rPr>
                              <m:t>𝑧</m:t>
                            </m:r>
                          </m:sup>
                        </m:sSup>
                      </m:num>
                      <m:den>
                        <m:sSup>
                          <m:sSupPr>
                            <m:ctrlPr>
                              <a:rPr lang="zh-CN"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𝑧</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m:t>
                            </m:r>
                            <m:r>
                              <a:rPr lang="en-US" altLang="zh-CN">
                                <a:latin typeface="Cambria Math" panose="02040503050406030204" pitchFamily="18" charset="0"/>
                              </a:rPr>
                              <m:t>𝑧</m:t>
                            </m:r>
                          </m:sup>
                        </m:sSup>
                      </m:den>
                    </m:f>
                  </m:oMath>
                </a14:m>
                <a:endParaRPr lang="en-US" altLang="zh-CN" dirty="0">
                  <a:latin typeface="等线 (正文)"/>
                </a:endParaRPr>
              </a:p>
              <a:p>
                <a:endParaRPr lang="en-US" altLang="zh-CN" dirty="0"/>
              </a:p>
              <a:p>
                <a:endParaRPr lang="en-US" altLang="zh-CN" dirty="0"/>
              </a:p>
              <a:p>
                <a:endParaRPr lang="en-US" altLang="zh-CN" dirty="0"/>
              </a:p>
              <a:p>
                <a:r>
                  <a:rPr lang="en-US" altLang="zh-CN" dirty="0" err="1"/>
                  <a:t>ReLU</a:t>
                </a:r>
                <a:r>
                  <a:rPr lang="en-US" altLang="zh-CN" dirty="0"/>
                  <a:t>:</a:t>
                </a:r>
                <a14:m>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dirty="0" smtClean="0">
                        <a:latin typeface="Cambria Math"/>
                      </a:rPr>
                      <m:t>=</m:t>
                    </m:r>
                    <m:r>
                      <m:rPr>
                        <m:sty m:val="p"/>
                      </m:rPr>
                      <a:rPr lang="en-US" altLang="zh-CN" b="0" i="0" dirty="0" smtClean="0">
                        <a:latin typeface="Cambria Math"/>
                      </a:rPr>
                      <m:t>max</m:t>
                    </m:r>
                    <m:r>
                      <a:rPr lang="en-US" altLang="zh-CN" b="0" i="1" dirty="0" smtClean="0">
                        <a:latin typeface="Cambria Math"/>
                      </a:rPr>
                      <m:t>⁡(0,</m:t>
                    </m:r>
                    <m:r>
                      <a:rPr lang="en-US" altLang="zh-CN" b="0" i="1" dirty="0" smtClean="0">
                        <a:latin typeface="Cambria Math" panose="02040503050406030204" pitchFamily="18" charset="0"/>
                      </a:rPr>
                      <m:t>𝑧</m:t>
                    </m:r>
                    <m:r>
                      <a:rPr lang="en-US" altLang="zh-CN" b="0" i="1" dirty="0" smtClean="0">
                        <a:latin typeface="Cambria Math"/>
                      </a:rPr>
                      <m:t>)</m:t>
                    </m:r>
                  </m:oMath>
                </a14:m>
                <a:endParaRPr lang="en-US" altLang="zh-CN" dirty="0"/>
              </a:p>
              <a:p>
                <a:endParaRPr lang="en-US" altLang="zh-CN" dirty="0"/>
              </a:p>
              <a:p>
                <a:endParaRPr lang="en-US" altLang="zh-CN" dirty="0"/>
              </a:p>
              <a:p>
                <a:endParaRPr lang="en-US" altLang="zh-CN" dirty="0"/>
              </a:p>
              <a:p>
                <a:pPr marL="109537" indent="0">
                  <a:buNone/>
                </a:pP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45288" y="1388423"/>
                <a:ext cx="6262094" cy="5074721"/>
              </a:xfrm>
              <a:blipFill>
                <a:blip r:embed="rId5"/>
                <a:stretch>
                  <a:fillRect l="-1753" t="-216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激活函数</a:t>
            </a:r>
          </a:p>
        </p:txBody>
      </p:sp>
      <p:pic>
        <p:nvPicPr>
          <p:cNvPr id="5" name="图片 4">
            <a:extLst>
              <a:ext uri="{FF2B5EF4-FFF2-40B4-BE49-F238E27FC236}">
                <a16:creationId xmlns:a16="http://schemas.microsoft.com/office/drawing/2014/main" id="{6F0377B3-F6EA-4007-8D6E-A5FA2897D758}"/>
              </a:ext>
            </a:extLst>
          </p:cNvPr>
          <p:cNvPicPr/>
          <p:nvPr/>
        </p:nvPicPr>
        <p:blipFill>
          <a:blip r:embed="rId6">
            <a:extLst>
              <a:ext uri="{28A0092B-C50C-407E-A947-70E740481C1C}">
                <a14:useLocalDpi xmlns:a14="http://schemas.microsoft.com/office/drawing/2010/main" val="0"/>
              </a:ext>
            </a:extLst>
          </a:blip>
          <a:srcRect l="29449" t="3131" r="48784" b="2878"/>
          <a:stretch>
            <a:fillRect/>
          </a:stretch>
        </p:blipFill>
        <p:spPr bwMode="auto">
          <a:xfrm>
            <a:off x="7504835" y="701790"/>
            <a:ext cx="2085468" cy="1325563"/>
          </a:xfrm>
          <a:prstGeom prst="rect">
            <a:avLst/>
          </a:prstGeom>
          <a:noFill/>
          <a:ln>
            <a:noFill/>
          </a:ln>
        </p:spPr>
      </p:pic>
      <p:pic>
        <p:nvPicPr>
          <p:cNvPr id="6" name="图片 5" descr="Tanh激活函数">
            <a:extLst>
              <a:ext uri="{FF2B5EF4-FFF2-40B4-BE49-F238E27FC236}">
                <a16:creationId xmlns:a16="http://schemas.microsoft.com/office/drawing/2014/main" id="{7702CA80-9D98-4C02-BFA6-2425B90F76E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724325" y="2526750"/>
            <a:ext cx="3505850" cy="2086813"/>
          </a:xfrm>
          <a:prstGeom prst="rect">
            <a:avLst/>
          </a:prstGeom>
          <a:noFill/>
          <a:ln>
            <a:noFill/>
          </a:ln>
        </p:spPr>
      </p:pic>
      <p:pic>
        <p:nvPicPr>
          <p:cNvPr id="7" name="图片 6">
            <a:extLst>
              <a:ext uri="{FF2B5EF4-FFF2-40B4-BE49-F238E27FC236}">
                <a16:creationId xmlns:a16="http://schemas.microsoft.com/office/drawing/2014/main" id="{69183E3A-598F-4F5F-9815-1660D0B8142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433035" y="4879097"/>
            <a:ext cx="2254250" cy="1454150"/>
          </a:xfrm>
          <a:prstGeom prst="rect">
            <a:avLst/>
          </a:prstGeom>
          <a:noFill/>
          <a:ln>
            <a:noFill/>
          </a:ln>
        </p:spPr>
      </p:pic>
    </p:spTree>
    <p:custDataLst>
      <p:tags r:id="rId1"/>
    </p:custDataLst>
    <p:extLst>
      <p:ext uri="{BB962C8B-B14F-4D97-AF65-F5344CB8AC3E}">
        <p14:creationId xmlns:p14="http://schemas.microsoft.com/office/powerpoint/2010/main" val="300776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4CB4B-ED61-4D0A-9127-592B9B77E0D6}"/>
              </a:ext>
            </a:extLst>
          </p:cNvPr>
          <p:cNvSpPr>
            <a:spLocks noGrp="1"/>
          </p:cNvSpPr>
          <p:nvPr>
            <p:ph type="title"/>
          </p:nvPr>
        </p:nvSpPr>
        <p:spPr/>
        <p:txBody>
          <a:bodyPr/>
          <a:lstStyle/>
          <a:p>
            <a:r>
              <a:rPr lang="zh-CN" altLang="en-US" dirty="0"/>
              <a:t>激活函数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02EA6B-CBF7-420E-882F-2299D7FAFCC9}"/>
                  </a:ext>
                </a:extLst>
              </p:cNvPr>
              <p:cNvSpPr>
                <a:spLocks noGrp="1"/>
              </p:cNvSpPr>
              <p:nvPr>
                <p:ph idx="1"/>
              </p:nvPr>
            </p:nvSpPr>
            <p:spPr>
              <a:xfrm>
                <a:off x="845288" y="1388424"/>
                <a:ext cx="10515600" cy="4056412"/>
              </a:xfrm>
            </p:spPr>
            <p:txBody>
              <a:bodyPr>
                <a:noAutofit/>
              </a:bodyPr>
              <a:lstStyle/>
              <a:p>
                <a:pPr marL="109537" indent="0">
                  <a:buNone/>
                </a:pPr>
                <a:r>
                  <a:rPr lang="zh-CN" altLang="en-US" sz="2400" dirty="0"/>
                  <a:t>（</a:t>
                </a:r>
                <a:r>
                  <a:rPr lang="en-US" altLang="zh-CN" sz="2400" dirty="0"/>
                  <a:t>1</a:t>
                </a:r>
                <a:r>
                  <a:rPr lang="zh-CN" altLang="en-US" sz="2400" dirty="0"/>
                  <a:t>）对于深度神经网络，中间的隐层的输出必须有一个激活函数。否则多个隐层的作用和没有隐层相同。</a:t>
                </a:r>
                <a:endParaRPr lang="en-US" altLang="zh-CN" sz="2400" dirty="0"/>
              </a:p>
              <a:p>
                <a:pPr marL="109537" indent="0">
                  <a:buNone/>
                </a:pPr>
                <a:endParaRPr lang="zh-CN" altLang="en-US" sz="2400" dirty="0"/>
              </a:p>
              <a:p>
                <a:pPr marL="109537" indent="0">
                  <a:buNone/>
                </a:pPr>
                <a:r>
                  <a:rPr lang="zh-CN" altLang="en-US" sz="2400" dirty="0"/>
                  <a:t>（</a:t>
                </a:r>
                <a:r>
                  <a:rPr lang="en-US" altLang="zh-CN" sz="2400" dirty="0"/>
                  <a:t>2</a:t>
                </a:r>
                <a:r>
                  <a:rPr lang="zh-CN" altLang="en-US" sz="2400" dirty="0"/>
                  <a:t>）对于二分类问题，输出层是</a:t>
                </a:r>
                <a:r>
                  <a:rPr lang="en-US" altLang="zh-CN" sz="2400" dirty="0"/>
                  <a:t>Sigmoid</a:t>
                </a:r>
                <a:r>
                  <a:rPr lang="zh-CN" altLang="en-US" sz="2400" dirty="0"/>
                  <a:t>函数，其函数值恰好可以解释为属于正类的概率（概率的取值范围是</a:t>
                </a:r>
                <a:r>
                  <a:rPr lang="en-US" altLang="zh-CN" sz="2400" dirty="0"/>
                  <a:t>0~1</a:t>
                </a:r>
                <a:r>
                  <a:rPr lang="zh-CN" altLang="en-US" sz="2400" dirty="0"/>
                  <a:t>）。</a:t>
                </a:r>
                <a:endParaRPr lang="en-US" altLang="zh-CN" sz="2400" dirty="0"/>
              </a:p>
              <a:p>
                <a:pPr marL="109537" indent="0">
                  <a:buNone/>
                </a:pPr>
                <a:endParaRPr lang="zh-CN" altLang="en-US" sz="2400" dirty="0"/>
              </a:p>
              <a:p>
                <a:pPr marL="109537" indent="0">
                  <a:buNone/>
                </a:pPr>
                <a:r>
                  <a:rPr lang="zh-CN" altLang="en-US" sz="2400" dirty="0"/>
                  <a:t>（</a:t>
                </a:r>
                <a:r>
                  <a:rPr lang="en-US" altLang="zh-CN" sz="2400" dirty="0"/>
                  <a:t>3</a:t>
                </a:r>
                <a:r>
                  <a:rPr lang="zh-CN" altLang="en-US" sz="2400" dirty="0"/>
                  <a:t>）</a:t>
                </a:r>
                <a:r>
                  <a:rPr lang="zh-CN" altLang="zh-CN" sz="2400" dirty="0"/>
                  <a:t>对于多分类问题，输出层就要采用</a:t>
                </a:r>
                <a:r>
                  <a:rPr lang="en-US" altLang="zh-CN" sz="2400" dirty="0" err="1"/>
                  <a:t>Softmax</a:t>
                </a:r>
                <a:r>
                  <a:rPr lang="zh-CN" altLang="zh-CN" sz="2400" dirty="0"/>
                  <a:t>函数，其输出值代表输入值属于各个类的概率。</a:t>
                </a:r>
                <a:r>
                  <a:rPr lang="en-US" altLang="zh-CN" sz="2400" dirty="0" err="1"/>
                  <a:t>Softmax</a:t>
                </a:r>
                <a:r>
                  <a:rPr lang="zh-CN" altLang="zh-CN" sz="2400" dirty="0"/>
                  <a:t>函数首先对所有输出值求和，然后对每个输出值进行规整。为了避免指数运算溢出，一般每个输入值要减去输入最大值</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𝑚𝑎𝑥</m:t>
                        </m:r>
                      </m:sub>
                    </m:sSub>
                  </m:oMath>
                </a14:m>
                <a:r>
                  <a:rPr lang="zh-CN" altLang="zh-CN" sz="2400" dirty="0"/>
                  <a:t>，如下所示。</a:t>
                </a:r>
                <a:endParaRPr lang="zh-CN" altLang="en-US" sz="2400" dirty="0"/>
              </a:p>
            </p:txBody>
          </p:sp>
        </mc:Choice>
        <mc:Fallback xmlns="">
          <p:sp>
            <p:nvSpPr>
              <p:cNvPr id="3" name="内容占位符 2">
                <a:extLst>
                  <a:ext uri="{FF2B5EF4-FFF2-40B4-BE49-F238E27FC236}">
                    <a16:creationId xmlns:a16="http://schemas.microsoft.com/office/drawing/2014/main" id="{0702EA6B-CBF7-420E-882F-2299D7FAFCC9}"/>
                  </a:ext>
                </a:extLst>
              </p:cNvPr>
              <p:cNvSpPr>
                <a:spLocks noGrp="1" noRot="1" noChangeAspect="1" noMove="1" noResize="1" noEditPoints="1" noAdjustHandles="1" noChangeArrowheads="1" noChangeShapeType="1" noTextEdit="1"/>
              </p:cNvSpPr>
              <p:nvPr>
                <p:ph idx="1"/>
              </p:nvPr>
            </p:nvSpPr>
            <p:spPr>
              <a:xfrm>
                <a:off x="845288" y="1388424"/>
                <a:ext cx="10515600" cy="4056412"/>
              </a:xfrm>
              <a:blipFill>
                <a:blip r:embed="rId5"/>
                <a:stretch>
                  <a:fillRect t="-1955" r="-37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0F9E71F-5496-4341-931B-E89DD83F90E1}"/>
                  </a:ext>
                </a:extLst>
              </p:cNvPr>
              <p:cNvSpPr/>
              <p:nvPr/>
            </p:nvSpPr>
            <p:spPr>
              <a:xfrm>
                <a:off x="4050245" y="5469576"/>
                <a:ext cx="3689728" cy="38536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ea typeface="华文楷体" panose="0201060004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𝑧</m:t>
                            </m:r>
                          </m:e>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a:latin typeface="Cambria Math" panose="02040503050406030204" pitchFamily="18" charset="0"/>
                        <a:ea typeface="华文楷体" panose="0201060004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𝑒</m:t>
                        </m:r>
                      </m:e>
                      <m:sup>
                        <m:r>
                          <a:rPr lang="en-US" altLang="zh-CN"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𝑧</m:t>
                            </m:r>
                          </m:e>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𝑖</m:t>
                            </m:r>
                          </m:sub>
                        </m:sSub>
                        <m:r>
                          <a:rPr lang="zh-CN" altLang="en-US"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𝑧</m:t>
                            </m:r>
                          </m:e>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𝑚𝑎𝑥</m:t>
                            </m:r>
                          </m:sub>
                        </m:sSub>
                        <m:r>
                          <a:rPr lang="en-US" altLang="zh-CN" i="1">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a:latin typeface="Cambria Math" panose="02040503050406030204" pitchFamily="18" charset="0"/>
                        <a:ea typeface="华文楷体" panose="02010600040101010101" pitchFamily="2" charset="-122"/>
                        <a:cs typeface="Times New Roman" panose="02020603050405020304" pitchFamily="18" charset="0"/>
                      </a:rPr>
                      <m:t>/</m:t>
                    </m:r>
                    <m:nary>
                      <m:naryPr>
                        <m:chr m:val="∑"/>
                        <m:ctrlPr>
                          <a:rPr lang="zh-CN" altLang="zh-CN" i="1">
                            <a:effectLst/>
                            <a:latin typeface="Cambria Math" panose="02040503050406030204" pitchFamily="18" charset="0"/>
                            <a:ea typeface="Cambria Math" panose="02040503050406030204" pitchFamily="18" charset="0"/>
                          </a:rPr>
                        </m:ctrlPr>
                      </m:naryPr>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𝑘</m:t>
                        </m:r>
                        <m:r>
                          <a:rPr lang="en-US" altLang="zh-CN" i="1">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i="1">
                            <a:latin typeface="Cambria Math" panose="02040503050406030204" pitchFamily="18" charset="0"/>
                            <a:ea typeface="华文楷体" panose="02010600040101010101" pitchFamily="2" charset="-122"/>
                            <a:cs typeface="Times New Roman" panose="02020603050405020304" pitchFamily="18" charset="0"/>
                          </a:rPr>
                          <m:t>𝐾</m:t>
                        </m:r>
                      </m:sup>
                      <m:e>
                        <m:sSup>
                          <m:sSupPr>
                            <m:ctrlPr>
                              <a:rPr lang="zh-CN" altLang="zh-CN" i="1">
                                <a:effectLst/>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𝑒</m:t>
                            </m:r>
                          </m:e>
                          <m:sup>
                            <m:r>
                              <a:rPr lang="en-US" altLang="zh-CN"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𝑧</m:t>
                                </m:r>
                              </m:e>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𝑘</m:t>
                                </m:r>
                              </m:sub>
                            </m:sSub>
                            <m:r>
                              <a:rPr lang="en-US" altLang="zh-CN"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楷体" panose="02010600040101010101" pitchFamily="2" charset="-122"/>
                                    <a:cs typeface="Times New Roman" panose="02020603050405020304" pitchFamily="18" charset="0"/>
                                  </a:rPr>
                                  <m:t>𝑧</m:t>
                                </m:r>
                              </m:e>
                              <m:sub>
                                <m:r>
                                  <a:rPr lang="en-US" altLang="zh-CN" i="1">
                                    <a:latin typeface="Cambria Math" panose="02040503050406030204" pitchFamily="18" charset="0"/>
                                    <a:ea typeface="华文楷体" panose="02010600040101010101" pitchFamily="2" charset="-122"/>
                                    <a:cs typeface="Times New Roman" panose="02020603050405020304" pitchFamily="18" charset="0"/>
                                  </a:rPr>
                                  <m:t>𝑚𝑎𝑥</m:t>
                                </m:r>
                              </m:sub>
                            </m:sSub>
                            <m:r>
                              <a:rPr lang="en-US" altLang="zh-CN" i="1">
                                <a:latin typeface="Cambria Math" panose="02040503050406030204" pitchFamily="18" charset="0"/>
                                <a:ea typeface="华文楷体" panose="02010600040101010101" pitchFamily="2" charset="-122"/>
                                <a:cs typeface="Times New Roman" panose="02020603050405020304" pitchFamily="18" charset="0"/>
                              </a:rPr>
                              <m:t>)</m:t>
                            </m:r>
                          </m:sup>
                        </m:sSup>
                      </m:e>
                    </m:nary>
                  </m:oMath>
                </a14:m>
                <a:r>
                  <a:rPr lang="en-US" altLang="zh-CN" dirty="0">
                    <a:latin typeface="Times New Roman" panose="02020603050405020304" pitchFamily="18" charset="0"/>
                    <a:ea typeface="华文楷体" panose="02010600040101010101" pitchFamily="2" charset="-122"/>
                  </a:rPr>
                  <a:t> </a:t>
                </a:r>
                <a:endParaRPr lang="zh-CN" altLang="en-US" dirty="0"/>
              </a:p>
            </p:txBody>
          </p:sp>
        </mc:Choice>
        <mc:Fallback xmlns="">
          <p:sp>
            <p:nvSpPr>
              <p:cNvPr id="4" name="矩形 3">
                <a:extLst>
                  <a:ext uri="{FF2B5EF4-FFF2-40B4-BE49-F238E27FC236}">
                    <a16:creationId xmlns:a16="http://schemas.microsoft.com/office/drawing/2014/main" id="{70F9E71F-5496-4341-931B-E89DD83F90E1}"/>
                  </a:ext>
                </a:extLst>
              </p:cNvPr>
              <p:cNvSpPr>
                <a:spLocks noRot="1" noChangeAspect="1" noMove="1" noResize="1" noEditPoints="1" noAdjustHandles="1" noChangeArrowheads="1" noChangeShapeType="1" noTextEdit="1"/>
              </p:cNvSpPr>
              <p:nvPr/>
            </p:nvSpPr>
            <p:spPr>
              <a:xfrm>
                <a:off x="4050245" y="5469576"/>
                <a:ext cx="3689728" cy="385362"/>
              </a:xfrm>
              <a:prstGeom prst="rect">
                <a:avLst/>
              </a:prstGeom>
              <a:blipFill>
                <a:blip r:embed="rId6"/>
                <a:stretch>
                  <a:fillRect l="-495" t="-111111" b="-17936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023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8|14.5"/>
</p:tagLst>
</file>

<file path=ppt/tags/tag2.xml><?xml version="1.0" encoding="utf-8"?>
<p:tagLst xmlns:a="http://schemas.openxmlformats.org/drawingml/2006/main" xmlns:r="http://schemas.openxmlformats.org/officeDocument/2006/relationships" xmlns:p="http://schemas.openxmlformats.org/presentationml/2006/main">
  <p:tag name="TIMING" val="|6|52.7|25"/>
</p:tagLst>
</file>

<file path=ppt/tags/tag3.xml><?xml version="1.0" encoding="utf-8"?>
<p:tagLst xmlns:a="http://schemas.openxmlformats.org/drawingml/2006/main" xmlns:r="http://schemas.openxmlformats.org/officeDocument/2006/relationships" xmlns:p="http://schemas.openxmlformats.org/presentationml/2006/main">
  <p:tag name="TIMING" val="|9.8|44.4|30"/>
</p:tagLst>
</file>

<file path=ppt/tags/tag4.xml><?xml version="1.0" encoding="utf-8"?>
<p:tagLst xmlns:a="http://schemas.openxmlformats.org/drawingml/2006/main" xmlns:r="http://schemas.openxmlformats.org/officeDocument/2006/relationships" xmlns:p="http://schemas.openxmlformats.org/presentationml/2006/main">
  <p:tag name="TIMING" val="|197.4"/>
</p:tagLst>
</file>

<file path=ppt/tags/tag5.xml><?xml version="1.0" encoding="utf-8"?>
<p:tagLst xmlns:a="http://schemas.openxmlformats.org/drawingml/2006/main" xmlns:r="http://schemas.openxmlformats.org/officeDocument/2006/relationships" xmlns:p="http://schemas.openxmlformats.org/presentationml/2006/main">
  <p:tag name="TIMING" val="|68.5|5.8"/>
</p:tagLst>
</file>

<file path=ppt/tags/tag6.xml><?xml version="1.0" encoding="utf-8"?>
<p:tagLst xmlns:a="http://schemas.openxmlformats.org/drawingml/2006/main" xmlns:r="http://schemas.openxmlformats.org/officeDocument/2006/relationships" xmlns:p="http://schemas.openxmlformats.org/presentationml/2006/main">
  <p:tag name="TIMING" val="|249.4"/>
</p:tagLst>
</file>

<file path=ppt/tags/tag7.xml><?xml version="1.0" encoding="utf-8"?>
<p:tagLst xmlns:a="http://schemas.openxmlformats.org/drawingml/2006/main" xmlns:r="http://schemas.openxmlformats.org/officeDocument/2006/relationships" xmlns:p="http://schemas.openxmlformats.org/presentationml/2006/main">
  <p:tag name="TIMING" val="|82|37"/>
</p:tagLst>
</file>

<file path=ppt/tags/tag8.xml><?xml version="1.0" encoding="utf-8"?>
<p:tagLst xmlns:a="http://schemas.openxmlformats.org/drawingml/2006/main" xmlns:r="http://schemas.openxmlformats.org/officeDocument/2006/relationships" xmlns:p="http://schemas.openxmlformats.org/presentationml/2006/main">
  <p:tag name="TIMING" val="|21.4|6"/>
</p:tagLst>
</file>

<file path=ppt/tags/tag9.xml><?xml version="1.0" encoding="utf-8"?>
<p:tagLst xmlns:a="http://schemas.openxmlformats.org/drawingml/2006/main" xmlns:r="http://schemas.openxmlformats.org/officeDocument/2006/relationships" xmlns:p="http://schemas.openxmlformats.org/presentationml/2006/main">
  <p:tag name="TIMING" val="|32.2|20.2|59.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2360</Words>
  <Application>Microsoft Office PowerPoint</Application>
  <PresentationFormat>宽屏</PresentationFormat>
  <Paragraphs>486</Paragraphs>
  <Slides>42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等线</vt:lpstr>
      <vt:lpstr>等线 (正文)</vt:lpstr>
      <vt:lpstr>等线 Light</vt:lpstr>
      <vt:lpstr>华文楷体</vt:lpstr>
      <vt:lpstr>幼圆</vt:lpstr>
      <vt:lpstr>Arial</vt:lpstr>
      <vt:lpstr>Calibri</vt:lpstr>
      <vt:lpstr>Cambria Math</vt:lpstr>
      <vt:lpstr>Times New Roman</vt:lpstr>
      <vt:lpstr>1_Office 主题​​</vt:lpstr>
      <vt:lpstr>Visio.Drawing.15</vt:lpstr>
      <vt:lpstr>DNN-HMM</vt:lpstr>
      <vt:lpstr>纲要</vt:lpstr>
      <vt:lpstr>7.1 深度学习</vt:lpstr>
      <vt:lpstr>深度学习与语音识别</vt:lpstr>
      <vt:lpstr>7.2 深度神经网络(DNN)</vt:lpstr>
      <vt:lpstr>神经元</vt:lpstr>
      <vt:lpstr>激活函数</vt:lpstr>
      <vt:lpstr>激活函数</vt:lpstr>
      <vt:lpstr>激活函数</vt:lpstr>
      <vt:lpstr>前向传播(FeedForward)</vt:lpstr>
      <vt:lpstr>反向传播(BackForward)</vt:lpstr>
      <vt:lpstr>训练准则</vt:lpstr>
      <vt:lpstr>训练准则</vt:lpstr>
      <vt:lpstr>推导过程</vt:lpstr>
      <vt:lpstr>7.3 DNN与HMM的结合</vt:lpstr>
      <vt:lpstr>DNN-HMM（所有音素）</vt:lpstr>
      <vt:lpstr>DNN-HMM优势</vt:lpstr>
      <vt:lpstr>DNN-HMM的训练</vt:lpstr>
      <vt:lpstr>Step1: 帧与状态的对齐</vt:lpstr>
      <vt:lpstr>Step2: 构建DNN-HMM</vt:lpstr>
      <vt:lpstr>Step2: 构建DNN-HMM</vt:lpstr>
      <vt:lpstr>Step3: 反向传播优化DNN-HMM</vt:lpstr>
      <vt:lpstr>Step3: 反向传播优化DNN-HMM</vt:lpstr>
      <vt:lpstr>7.4 不同DNN结构 </vt:lpstr>
      <vt:lpstr>CNN</vt:lpstr>
      <vt:lpstr>CNN的输入</vt:lpstr>
      <vt:lpstr>输入特征</vt:lpstr>
      <vt:lpstr>1个filter输出</vt:lpstr>
      <vt:lpstr>1个filter输出</vt:lpstr>
      <vt:lpstr>1个filter输出</vt:lpstr>
      <vt:lpstr>1个filter输出</vt:lpstr>
      <vt:lpstr>N个filter输出</vt:lpstr>
      <vt:lpstr>max-pooling输出</vt:lpstr>
      <vt:lpstr>LSTM</vt:lpstr>
      <vt:lpstr>GRU</vt:lpstr>
      <vt:lpstr>FSMN</vt:lpstr>
      <vt:lpstr>时延神经网络(TDNN)</vt:lpstr>
      <vt:lpstr>TDNN配置（Kaldi）</vt:lpstr>
      <vt:lpstr>TDNN-F</vt:lpstr>
      <vt:lpstr>TDNN-F</vt:lpstr>
      <vt:lpstr>CNN+TDNN-F</vt:lpstr>
      <vt:lpstr>7.5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DNN-HMM</dc:title>
  <dc:creator>HQY</dc:creator>
  <cp:lastModifiedBy>Q.Y. Hong</cp:lastModifiedBy>
  <cp:revision>272</cp:revision>
  <dcterms:created xsi:type="dcterms:W3CDTF">2019-06-12T03:14:46Z</dcterms:created>
  <dcterms:modified xsi:type="dcterms:W3CDTF">2023-10-31T04:46:13Z</dcterms:modified>
</cp:coreProperties>
</file>