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32" r:id="rId2"/>
    <p:sldId id="515" r:id="rId3"/>
    <p:sldId id="570" r:id="rId4"/>
    <p:sldId id="571" r:id="rId5"/>
    <p:sldId id="572" r:id="rId6"/>
    <p:sldId id="527" r:id="rId7"/>
    <p:sldId id="569" r:id="rId8"/>
    <p:sldId id="586" r:id="rId9"/>
    <p:sldId id="574" r:id="rId10"/>
    <p:sldId id="576" r:id="rId11"/>
    <p:sldId id="577" r:id="rId12"/>
    <p:sldId id="578" r:id="rId13"/>
    <p:sldId id="579" r:id="rId14"/>
    <p:sldId id="514" r:id="rId15"/>
    <p:sldId id="528" r:id="rId16"/>
    <p:sldId id="513" r:id="rId17"/>
    <p:sldId id="573" r:id="rId18"/>
    <p:sldId id="257" r:id="rId19"/>
    <p:sldId id="522" r:id="rId20"/>
    <p:sldId id="580" r:id="rId21"/>
    <p:sldId id="581" r:id="rId22"/>
    <p:sldId id="582" r:id="rId23"/>
    <p:sldId id="583" r:id="rId24"/>
    <p:sldId id="517" r:id="rId25"/>
    <p:sldId id="518" r:id="rId26"/>
    <p:sldId id="534" r:id="rId27"/>
    <p:sldId id="560" r:id="rId28"/>
    <p:sldId id="588" r:id="rId29"/>
    <p:sldId id="589" r:id="rId30"/>
    <p:sldId id="590" r:id="rId31"/>
    <p:sldId id="591" r:id="rId32"/>
    <p:sldId id="561" r:id="rId33"/>
    <p:sldId id="563" r:id="rId34"/>
    <p:sldId id="535" r:id="rId35"/>
    <p:sldId id="554" r:id="rId36"/>
    <p:sldId id="553" r:id="rId37"/>
    <p:sldId id="555" r:id="rId38"/>
    <p:sldId id="556" r:id="rId39"/>
    <p:sldId id="557" r:id="rId40"/>
    <p:sldId id="558" r:id="rId41"/>
    <p:sldId id="545" r:id="rId42"/>
    <p:sldId id="559" r:id="rId43"/>
    <p:sldId id="547" r:id="rId44"/>
    <p:sldId id="592" r:id="rId45"/>
    <p:sldId id="548" r:id="rId46"/>
    <p:sldId id="536" r:id="rId47"/>
    <p:sldId id="550" r:id="rId48"/>
    <p:sldId id="549" r:id="rId49"/>
    <p:sldId id="593" r:id="rId50"/>
    <p:sldId id="552" r:id="rId51"/>
    <p:sldId id="564" r:id="rId52"/>
    <p:sldId id="566" r:id="rId53"/>
    <p:sldId id="587" r:id="rId54"/>
    <p:sldId id="585" r:id="rId55"/>
    <p:sldId id="584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14DBC-ED56-4411-B8B3-8C1A721EA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3C1C4B-7CB6-4284-88FE-4BECB2EC6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519F4-07FF-49FE-AAF1-6BBD6FDC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70001-B232-4CE9-A267-35AD9F03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FF56EE-0692-4C56-BBBC-6483074A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67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0977E-98A3-4B9A-8408-D9918182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5D4B15-4D5F-455E-858B-F64C4FD15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77C18-FAB1-4979-B1C0-06A8A604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9168E-FFC1-4A98-BC72-AC748E92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EC141-0CD3-4BFF-A377-588484D4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15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96E539-3BC8-4A27-9929-50D3DB0E0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8C8292-3065-4123-A920-E4316421A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44622-0433-4973-ABEA-653EC735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12834-EC97-4FBF-BDC2-CF438092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AF5F8-5855-4626-A18D-D0055461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28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10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11AED-1AD8-4181-91A3-0B876D5B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" y="21264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321E-6455-451B-BB2D-3FD01AD88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F17D4-7B51-434B-8D4D-8A242D41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AF44B-2D52-4418-9645-61A04FBF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0E7B1-80B9-4BB2-92AF-35E9BC3F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07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D19E1-3B33-4B7D-A88D-97E43A3F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0E85E-6ABF-4C22-951F-8EBF3DF72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6C6D9-B764-4A5D-8BD8-E7540B26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D82AD-E252-452C-BE34-E670B3C4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B4F5B-E433-4B14-B7A7-312A04C5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9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42527-E912-4E20-AC8E-19F53489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03B07-6C57-4196-995B-BEF88E61F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0D5187-21CC-4AEE-B462-0EAABD264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A2006D-34CC-4135-ABBA-842B1E43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BFF0D-121B-4A94-91E3-6A526BD2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9626C-F526-4B73-A9D0-A6067116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9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125FA-8A3B-4C53-8A25-43EDC028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E769AB-7CB5-440B-8BD1-7D464178B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4C845B-7017-4E93-99FC-345A419FD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E4C1C0-3BD8-4DA6-8DB6-014942838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7A12B3-7D2F-408B-84D9-7A5D4FE16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ADC44D-FE85-4FEF-B37E-FA486C21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24025E-18C9-4530-947A-C2CCFA68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E81703-20A8-4367-85C4-F8EB4142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50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A0ADB-E73E-48CA-B894-03897304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9A04E0-FB8D-42F8-B60B-4740AE9F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F55BB3-6FAD-417D-A7C5-C8C02C1B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F84C40-DD03-4EC1-86F8-324EE9CD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1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721050-23A3-4228-93C9-12BCBCE5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3B770A-1844-48FD-B908-5F3E6C52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CE2424-23F3-487F-B52E-53502F7E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8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455C4-F785-4D5D-AA17-A0F073F7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720AD-7D09-437B-B3E9-58E64A0A9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5D5419-BDFE-4488-AC5C-A3F57684E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254BC9-257E-4CCB-82D5-4E75300A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62CCFC-7B4E-4296-8C92-F4217E54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1FEE5C-A7D9-4E59-991D-06333079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5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E7928-5FD0-483C-9309-1C4F28491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C37BBD-8888-420D-89F3-3441700AF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5AD9C5-99A4-4EBB-9B64-2DD01E12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00D02-3E9A-41DC-B92E-67CA2B4E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F0AFF7-78F9-4E33-8F9B-779000B3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E34DD7-E867-4019-B0E6-2F847D78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3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B1B141-6185-4DBF-8DA4-853C60F2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3A3BB7-BAF2-4D33-8772-0883355D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F3A5B-5A43-465E-AA01-CE50F629B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5FC0F-E3DA-4ACE-ABAF-7B8B9B1BF0D4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E4A6F-415D-43AC-B2A6-931A15FBD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BA424-1230-4ACE-9225-5EC7798CF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3CE108B-FB02-4119-A389-082CB88382E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065497" y="58871"/>
            <a:ext cx="1065468" cy="900000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BA414AF-B7D7-4D4A-AA52-213F0F56EFC6}"/>
                </a:ext>
              </a:extLst>
            </p:cNvPr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C4BDEBB6-D616-4A5F-990D-32D6635F8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7B49EA26-8E0F-4FE1-A7BB-AC7AA15E00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92D95D8F-8560-4F10-99EF-18A899BC3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CA10BAF8-9A2F-41CA-BEAB-323E8A8B6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D4AB73E9-4319-4CFA-8D30-DEE87EEA9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60B2148C-1895-4A6B-8BD9-4E031B7F5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F75EB945-3517-4BE0-982F-FA06624DB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12">
                <a:extLst>
                  <a:ext uri="{FF2B5EF4-FFF2-40B4-BE49-F238E27FC236}">
                    <a16:creationId xmlns:a16="http://schemas.microsoft.com/office/drawing/2014/main" id="{A0AC47D0-FE8C-4C4D-A16E-2227827A9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3">
                <a:extLst>
                  <a:ext uri="{FF2B5EF4-FFF2-40B4-BE49-F238E27FC236}">
                    <a16:creationId xmlns:a16="http://schemas.microsoft.com/office/drawing/2014/main" id="{46ABDEFD-CC08-4A19-A4DA-99ACEC54A5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4">
                <a:extLst>
                  <a:ext uri="{FF2B5EF4-FFF2-40B4-BE49-F238E27FC236}">
                    <a16:creationId xmlns:a16="http://schemas.microsoft.com/office/drawing/2014/main" id="{EE3B9012-390B-46DA-8B53-E357364535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787E554-EBB9-4F94-83F2-176499735A47}"/>
                </a:ext>
              </a:extLst>
            </p:cNvPr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7DC60FC0-B380-41A1-9726-461C3500B4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CC59790F-718D-4F4C-829A-F73D0695E0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6F9C92E0-90C4-4A02-B796-698C1E5F8A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BA95B0A-0A2E-4432-80FD-6B835F7EA1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EF3162EC-4400-48E6-BDA4-EF176E0E5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C3A1E7F8-837B-4B40-9EA1-DB402D87EA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1BE02E8A-AA1C-4C39-A09D-43A8F87224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196210A3-5CBC-45FA-AC77-F3F4613153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9E6B466E-7D79-4546-A0A2-33F5F92FC8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F75484A9-20C2-4B39-898A-2E2B1EE840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961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6.jpe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80.png"/><Relationship Id="rId7" Type="http://schemas.openxmlformats.org/officeDocument/2006/relationships/image" Target="../media/image220.png"/><Relationship Id="rId12" Type="http://schemas.openxmlformats.org/officeDocument/2006/relationships/image" Target="../media/image270.png"/><Relationship Id="rId17" Type="http://schemas.openxmlformats.org/officeDocument/2006/relationships/image" Target="../media/image32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60.png"/><Relationship Id="rId5" Type="http://schemas.openxmlformats.org/officeDocument/2006/relationships/image" Target="../media/image200.png"/><Relationship Id="rId15" Type="http://schemas.openxmlformats.org/officeDocument/2006/relationships/image" Target="../media/image30.png"/><Relationship Id="rId10" Type="http://schemas.openxmlformats.org/officeDocument/2006/relationships/image" Target="../media/image250.png"/><Relationship Id="rId4" Type="http://schemas.openxmlformats.org/officeDocument/2006/relationships/image" Target="../media/image40.png"/><Relationship Id="rId9" Type="http://schemas.openxmlformats.org/officeDocument/2006/relationships/image" Target="../media/image240.png"/><Relationship Id="rId14" Type="http://schemas.openxmlformats.org/officeDocument/2006/relationships/image" Target="../media/image29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400.png"/><Relationship Id="rId9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400.png"/><Relationship Id="rId9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410.png"/><Relationship Id="rId10" Type="http://schemas.openxmlformats.org/officeDocument/2006/relationships/image" Target="../media/image39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410.png"/><Relationship Id="rId10" Type="http://schemas.openxmlformats.org/officeDocument/2006/relationships/image" Target="../media/image39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410.png"/><Relationship Id="rId10" Type="http://schemas.openxmlformats.org/officeDocument/2006/relationships/image" Target="../media/image39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0.png"/><Relationship Id="rId10" Type="http://schemas.openxmlformats.org/officeDocument/2006/relationships/image" Target="../media/image38.png"/><Relationship Id="rId9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51.png"/><Relationship Id="rId10" Type="http://schemas.openxmlformats.org/officeDocument/2006/relationships/image" Target="../media/image49.png"/><Relationship Id="rId4" Type="http://schemas.openxmlformats.org/officeDocument/2006/relationships/image" Target="../media/image50.png"/><Relationship Id="rId9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50.png"/><Relationship Id="rId9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833D4-D8CA-4DDA-BDA8-58B2974FD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WFST</a:t>
            </a:r>
            <a:r>
              <a:rPr lang="zh-CN" altLang="en-US" b="1" dirty="0"/>
              <a:t>解码器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C3DCFA56-7090-4A4A-95C5-293DE696B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洪青阳</a:t>
            </a:r>
          </a:p>
        </p:txBody>
      </p:sp>
    </p:spTree>
    <p:extLst>
      <p:ext uri="{BB962C8B-B14F-4D97-AF65-F5344CB8AC3E}">
        <p14:creationId xmlns:p14="http://schemas.microsoft.com/office/powerpoint/2010/main" val="395345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B5234-DD7C-47D0-B99B-2BCC0704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WFST</a:t>
            </a:r>
            <a:r>
              <a:rPr lang="zh-CN" altLang="zh-CN" dirty="0"/>
              <a:t>理论</a:t>
            </a:r>
            <a:r>
              <a:rPr lang="en-US" altLang="zh-CN" dirty="0"/>
              <a:t>—WFST</a:t>
            </a:r>
            <a:r>
              <a:rPr lang="zh-CN" altLang="en-US" dirty="0"/>
              <a:t>八元组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1">
                <a:extLst>
                  <a:ext uri="{FF2B5EF4-FFF2-40B4-BE49-F238E27FC236}">
                    <a16:creationId xmlns:a16="http://schemas.microsoft.com/office/drawing/2014/main" id="{29462A93-90E8-49BD-8EB0-CE259A7C1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0091" y="1591974"/>
                <a:ext cx="8229600" cy="846405"/>
              </a:xfrm>
            </p:spPr>
            <p:txBody>
              <a:bodyPr/>
              <a:lstStyle/>
              <a:p>
                <a:pPr marL="109537" indent="0">
                  <a:buNone/>
                </a:pPr>
                <a:r>
                  <a:rPr lang="zh-CN" altLang="zh-CN" sz="2400" dirty="0"/>
                  <a:t>定义在数据集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zh-CN" sz="2400" dirty="0"/>
                  <a:t>上的</a:t>
                </a:r>
                <a:r>
                  <a:rPr lang="en-US" altLang="zh-CN" sz="2400" dirty="0"/>
                  <a:t>WFST</a:t>
                </a:r>
                <a:r>
                  <a:rPr lang="zh-CN" altLang="zh-CN" sz="2400" dirty="0"/>
                  <a:t>用</a:t>
                </a:r>
                <a:r>
                  <a:rPr lang="zh-CN" altLang="en-US" sz="2400" dirty="0"/>
                  <a:t>八元组</a:t>
                </a:r>
                <a:r>
                  <a:rPr lang="zh-CN" altLang="zh-CN" sz="2400" dirty="0"/>
                  <a:t>来表示，</a:t>
                </a:r>
                <a:endParaRPr lang="en-US" altLang="zh-CN" sz="2400" dirty="0"/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400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l-GR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内容占位符 1">
                <a:extLst>
                  <a:ext uri="{FF2B5EF4-FFF2-40B4-BE49-F238E27FC236}">
                    <a16:creationId xmlns:a16="http://schemas.microsoft.com/office/drawing/2014/main" id="{29462A93-90E8-49BD-8EB0-CE259A7C1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0091" y="1591974"/>
                <a:ext cx="8229600" cy="846405"/>
              </a:xfrm>
              <a:blipFill>
                <a:blip r:embed="rId4"/>
                <a:stretch>
                  <a:fillRect t="-9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9D3008AD-30C2-4654-B19E-790A1C3663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3464029"/>
                  </p:ext>
                </p:extLst>
              </p:nvPr>
            </p:nvGraphicFramePr>
            <p:xfrm>
              <a:off x="4447798" y="2886916"/>
              <a:ext cx="6691747" cy="21945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73736">
                      <a:extLst>
                        <a:ext uri="{9D8B030D-6E8A-4147-A177-3AD203B41FA5}">
                          <a16:colId xmlns:a16="http://schemas.microsoft.com/office/drawing/2014/main" val="4047508506"/>
                        </a:ext>
                      </a:extLst>
                    </a:gridCol>
                    <a:gridCol w="1750930">
                      <a:extLst>
                        <a:ext uri="{9D8B030D-6E8A-4147-A177-3AD203B41FA5}">
                          <a16:colId xmlns:a16="http://schemas.microsoft.com/office/drawing/2014/main" val="3084258399"/>
                        </a:ext>
                      </a:extLst>
                    </a:gridCol>
                    <a:gridCol w="3767081">
                      <a:extLst>
                        <a:ext uri="{9D8B030D-6E8A-4147-A177-3AD203B41FA5}">
                          <a16:colId xmlns:a16="http://schemas.microsoft.com/office/drawing/2014/main" val="198940497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符号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含义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图例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66395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𝛴</m:t>
                                </m:r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有限的输入集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600" kern="100" dirty="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610224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有限的输出集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664767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状态集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0,1,2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525001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初始状态集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323567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结束状态集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868673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状态转移集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,0.3,1</m:t>
                                    </m:r>
                                  </m:e>
                                </m:d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,0.4,2</m:t>
                                    </m:r>
                                  </m:e>
                                </m:d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zh-CN" sz="16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16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,0.6,2</m:t>
                                    </m:r>
                                  </m:e>
                                </m:d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010800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初始状态权重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674731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结束状态权重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lang="zh-CN" sz="1600" kern="100" dirty="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836382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9D3008AD-30C2-4654-B19E-790A1C3663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3464029"/>
                  </p:ext>
                </p:extLst>
              </p:nvPr>
            </p:nvGraphicFramePr>
            <p:xfrm>
              <a:off x="4447798" y="2886916"/>
              <a:ext cx="6691747" cy="21945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173736">
                      <a:extLst>
                        <a:ext uri="{9D8B030D-6E8A-4147-A177-3AD203B41FA5}">
                          <a16:colId xmlns:a16="http://schemas.microsoft.com/office/drawing/2014/main" val="4047508506"/>
                        </a:ext>
                      </a:extLst>
                    </a:gridCol>
                    <a:gridCol w="1750930">
                      <a:extLst>
                        <a:ext uri="{9D8B030D-6E8A-4147-A177-3AD203B41FA5}">
                          <a16:colId xmlns:a16="http://schemas.microsoft.com/office/drawing/2014/main" val="3084258399"/>
                        </a:ext>
                      </a:extLst>
                    </a:gridCol>
                    <a:gridCol w="3767081">
                      <a:extLst>
                        <a:ext uri="{9D8B030D-6E8A-4147-A177-3AD203B41FA5}">
                          <a16:colId xmlns:a16="http://schemas.microsoft.com/office/drawing/2014/main" val="1989404973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符号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含义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图例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6639569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18" t="-125000" r="-470466" b="-7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有限的输入集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77706" t="-125000" r="-323" b="-75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2245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18" t="-225000" r="-470466" b="-6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有限的输出集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77706" t="-225000" r="-323" b="-65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647671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18" t="-325000" r="-470466" b="-5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状态集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77706" t="-325000" r="-323" b="-55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250013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18" t="-414634" r="-470466" b="-439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初始状态集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77706" t="-414634" r="-323" b="-4390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235671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18" t="-527500" r="-470466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结束状态集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77706" t="-527500" r="-323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686739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18" t="-627500" r="-470466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状态转移集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77706" t="-627500" r="-323" b="-2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108009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18" t="-727500" r="-470466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初始状态权重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77706" t="-727500" r="-323" b="-1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747310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18" t="-827500" r="-470466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结束状态权重</a:t>
                          </a:r>
                          <a:endParaRPr lang="zh-CN" sz="1600" kern="100">
                            <a:effectLst/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77706" t="-827500" r="-323" b="-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63821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F2BC1F4F-FF96-46A1-950D-5725B05A4DB1}"/>
              </a:ext>
            </a:extLst>
          </p:cNvPr>
          <p:cNvGrpSpPr/>
          <p:nvPr/>
        </p:nvGrpSpPr>
        <p:grpSpPr>
          <a:xfrm>
            <a:off x="374655" y="2877317"/>
            <a:ext cx="3484464" cy="1427775"/>
            <a:chOff x="3637226" y="2355252"/>
            <a:chExt cx="3484464" cy="142777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FB77278-AD3E-4221-9F72-6793B036C8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7226" y="3063027"/>
              <a:ext cx="720000" cy="720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0/0.1</a:t>
              </a:r>
              <a:endParaRPr lang="zh-CN" alt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FAFAD88-833D-4C20-8C51-72D8FF62C146}"/>
                </a:ext>
              </a:extLst>
            </p:cNvPr>
            <p:cNvGrpSpPr/>
            <p:nvPr/>
          </p:nvGrpSpPr>
          <p:grpSpPr>
            <a:xfrm>
              <a:off x="6373610" y="3059098"/>
              <a:ext cx="720000" cy="720000"/>
              <a:chOff x="5004048" y="2204864"/>
              <a:chExt cx="720000" cy="720000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AE10701-D8D7-4624-91E6-4D1E2981E8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04048" y="2204864"/>
                <a:ext cx="720000" cy="7200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2/0.7</a:t>
                </a:r>
                <a:endParaRPr lang="zh-CN" alt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7C64F40-7C06-41CF-85AE-F60B161695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32984" y="2235705"/>
                <a:ext cx="656596" cy="65659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72571E3-40AB-4AF6-824E-5C3F5EB164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7498" y="3167467"/>
              <a:ext cx="506487" cy="50648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4EFAE2B-C9A5-42FA-BBD5-5C4ED238075D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 flipV="1">
              <a:off x="4357226" y="3420711"/>
              <a:ext cx="830272" cy="2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76F3F90-EB41-4582-96B7-53A8EA882E4A}"/>
                </a:ext>
              </a:extLst>
            </p:cNvPr>
            <p:cNvSpPr txBox="1"/>
            <p:nvPr/>
          </p:nvSpPr>
          <p:spPr>
            <a:xfrm>
              <a:off x="4444858" y="3141238"/>
              <a:ext cx="7281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a:x/0.3</a:t>
              </a:r>
              <a:endParaRPr lang="zh-CN" altLang="en-US" sz="1200" b="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993D083-EEAA-4733-B970-F4719B2DB941}"/>
                </a:ext>
              </a:extLst>
            </p:cNvPr>
            <p:cNvSpPr txBox="1"/>
            <p:nvPr/>
          </p:nvSpPr>
          <p:spPr>
            <a:xfrm>
              <a:off x="5708453" y="3151749"/>
              <a:ext cx="7281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b:y/0.4</a:t>
              </a:r>
              <a:endParaRPr lang="zh-CN" altLang="en-US" sz="1200" b="0" dirty="0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E456A96-EF10-401F-9616-731C21A11C11}"/>
                </a:ext>
              </a:extLst>
            </p:cNvPr>
            <p:cNvCxnSpPr>
              <a:cxnSpLocks/>
              <a:stCxn id="12" idx="6"/>
              <a:endCxn id="10" idx="2"/>
            </p:cNvCxnSpPr>
            <p:nvPr/>
          </p:nvCxnSpPr>
          <p:spPr>
            <a:xfrm flipV="1">
              <a:off x="5693985" y="3419098"/>
              <a:ext cx="679625" cy="1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D49AA54-4553-45C3-A55A-F36853A17E7A}"/>
                </a:ext>
              </a:extLst>
            </p:cNvPr>
            <p:cNvSpPr txBox="1"/>
            <p:nvPr/>
          </p:nvSpPr>
          <p:spPr>
            <a:xfrm>
              <a:off x="6393518" y="2355252"/>
              <a:ext cx="7281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c:z/0.6</a:t>
              </a:r>
              <a:endParaRPr lang="zh-CN" altLang="en-US" sz="1200" b="0" dirty="0"/>
            </a:p>
          </p:txBody>
        </p:sp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ADFAAEB3-31F4-452C-BBCA-C9635611270E}"/>
                </a:ext>
              </a:extLst>
            </p:cNvPr>
            <p:cNvSpPr/>
            <p:nvPr/>
          </p:nvSpPr>
          <p:spPr>
            <a:xfrm>
              <a:off x="6590122" y="2630100"/>
              <a:ext cx="288032" cy="432048"/>
            </a:xfrm>
            <a:prstGeom prst="arc">
              <a:avLst>
                <a:gd name="adj1" fmla="val 5875633"/>
                <a:gd name="adj2" fmla="val 4959884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422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F601F-4ED4-4107-BEAA-FE159C48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WFST</a:t>
            </a:r>
            <a:r>
              <a:rPr lang="zh-CN" altLang="zh-CN" dirty="0"/>
              <a:t>理论</a:t>
            </a:r>
            <a:r>
              <a:rPr lang="en-US" altLang="zh-CN" dirty="0"/>
              <a:t>—WFST</a:t>
            </a:r>
            <a:r>
              <a:rPr lang="zh-CN" altLang="en-US" dirty="0"/>
              <a:t>半环及操作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FFE44A4-A7B4-4AA2-9B76-5FBBC42AB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007066"/>
              </p:ext>
            </p:extLst>
          </p:nvPr>
        </p:nvGraphicFramePr>
        <p:xfrm>
          <a:off x="1506633" y="1757505"/>
          <a:ext cx="79208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2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01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半环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集合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mbria Math"/>
                          <a:ea typeface="宋体"/>
                          <a:cs typeface="宋体"/>
                        </a:rPr>
                        <a:t>⊕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mbria Math"/>
                          <a:ea typeface="宋体"/>
                          <a:cs typeface="宋体"/>
                        </a:rPr>
                        <a:t>⊗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‘0’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‘1’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Boolean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{0,1}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mbria Math"/>
                          <a:ea typeface="宋体"/>
                          <a:cs typeface="宋体"/>
                        </a:rPr>
                        <a:t>∨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mbria Math"/>
                          <a:ea typeface="宋体"/>
                          <a:cs typeface="宋体"/>
                        </a:rPr>
                        <a:t>∧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Probability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mbria Math"/>
                          <a:ea typeface="宋体"/>
                          <a:cs typeface="宋体"/>
                        </a:rPr>
                        <a:t>ℝ</a:t>
                      </a:r>
                      <a:r>
                        <a:rPr lang="en-US" sz="1800" kern="100" baseline="-25000">
                          <a:effectLst/>
                          <a:latin typeface="Cambria Math"/>
                          <a:ea typeface="宋体"/>
                          <a:cs typeface="宋体"/>
                        </a:rPr>
                        <a:t>+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mbria Math"/>
                          <a:ea typeface="宋体"/>
                          <a:cs typeface="宋体"/>
                        </a:rPr>
                        <a:t>+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mbria Math"/>
                          <a:ea typeface="宋体"/>
                          <a:cs typeface="宋体"/>
                        </a:rPr>
                        <a:t>×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Log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mbria Math"/>
                          <a:ea typeface="宋体"/>
                          <a:cs typeface="宋体"/>
                        </a:rPr>
                        <a:t>ℝ∪{−∞,+ ∞}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mbria Math"/>
                          <a:ea typeface="宋体"/>
                          <a:cs typeface="宋体"/>
                        </a:rPr>
                        <a:t>⊕</a:t>
                      </a:r>
                      <a:r>
                        <a:rPr lang="en-US" sz="1800" kern="100" baseline="-25000">
                          <a:effectLst/>
                          <a:latin typeface="Cambria Math"/>
                          <a:ea typeface="宋体"/>
                          <a:cs typeface="宋体"/>
                        </a:rPr>
                        <a:t>log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mbria Math"/>
                          <a:ea typeface="宋体"/>
                          <a:cs typeface="宋体"/>
                        </a:rPr>
                        <a:t>+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mbria Math"/>
                          <a:ea typeface="宋体"/>
                          <a:cs typeface="宋体"/>
                        </a:rPr>
                        <a:t>+ ∞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Tropical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mbria Math"/>
                          <a:ea typeface="宋体"/>
                          <a:cs typeface="宋体"/>
                        </a:rPr>
                        <a:t>ℝ∪{−∞,+ ∞}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/>
                          <a:ea typeface="宋体"/>
                          <a:cs typeface="宋体"/>
                        </a:rPr>
                        <a:t>min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mbria Math"/>
                          <a:ea typeface="宋体"/>
                          <a:cs typeface="宋体"/>
                        </a:rPr>
                        <a:t>+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mbria Math"/>
                          <a:ea typeface="宋体"/>
                          <a:cs typeface="宋体"/>
                        </a:rPr>
                        <a:t>+ ∞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5">
            <a:extLst>
              <a:ext uri="{FF2B5EF4-FFF2-40B4-BE49-F238E27FC236}">
                <a16:creationId xmlns:a16="http://schemas.microsoft.com/office/drawing/2014/main" id="{E3087A8D-5184-43B4-9BF4-B1F592AF3B40}"/>
              </a:ext>
            </a:extLst>
          </p:cNvPr>
          <p:cNvSpPr txBox="1"/>
          <p:nvPr/>
        </p:nvSpPr>
        <p:spPr>
          <a:xfrm>
            <a:off x="1794667" y="3845737"/>
            <a:ext cx="3207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b="0" dirty="0"/>
              <a:t>其中，</a:t>
            </a:r>
            <a:r>
              <a:rPr lang="en-US" altLang="zh-CN" sz="1400" b="0" dirty="0"/>
              <a:t>⊕</a:t>
            </a:r>
            <a:r>
              <a:rPr lang="en-US" altLang="zh-CN" sz="1400" b="0" baseline="-25000" dirty="0"/>
              <a:t>log</a:t>
            </a:r>
            <a:r>
              <a:rPr lang="zh-CN" altLang="zh-CN" sz="1400" b="0" dirty="0"/>
              <a:t>定义为</a:t>
            </a:r>
            <a:r>
              <a:rPr lang="en-US" altLang="zh-CN" sz="1400" b="0" dirty="0"/>
              <a:t>x</a:t>
            </a:r>
            <a:r>
              <a:rPr lang="zh-CN" altLang="zh-CN" sz="1400" b="0" dirty="0"/>
              <a:t>⊕</a:t>
            </a:r>
            <a:r>
              <a:rPr lang="en-US" altLang="zh-CN" sz="1400" b="0" baseline="-25000" dirty="0"/>
              <a:t>log</a:t>
            </a:r>
            <a:r>
              <a:rPr lang="en-US" altLang="zh-CN" sz="1400" b="0" dirty="0"/>
              <a:t>y=-log(</a:t>
            </a:r>
            <a:r>
              <a:rPr lang="en-US" altLang="zh-CN" sz="1400" b="0" dirty="0" err="1"/>
              <a:t>e</a:t>
            </a:r>
            <a:r>
              <a:rPr lang="en-US" altLang="zh-CN" sz="1400" b="0" baseline="30000" dirty="0" err="1"/>
              <a:t>-x</a:t>
            </a:r>
            <a:r>
              <a:rPr lang="en-US" altLang="zh-CN" sz="1400" b="0" dirty="0" err="1"/>
              <a:t>+e</a:t>
            </a:r>
            <a:r>
              <a:rPr lang="en-US" altLang="zh-CN" sz="1400" b="0" baseline="30000" dirty="0" err="1"/>
              <a:t>-y</a:t>
            </a:r>
            <a:r>
              <a:rPr lang="en-US" altLang="zh-CN" sz="1400" b="0" dirty="0"/>
              <a:t>)</a:t>
            </a:r>
            <a:endParaRPr lang="zh-CN" altLang="en-US" sz="1400" b="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7A4ECF-502A-49CB-838B-84279FA8DA54}"/>
              </a:ext>
            </a:extLst>
          </p:cNvPr>
          <p:cNvSpPr txBox="1"/>
          <p:nvPr/>
        </p:nvSpPr>
        <p:spPr>
          <a:xfrm>
            <a:off x="1619365" y="5290699"/>
            <a:ext cx="7199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6638955-0008-456E-9FDA-1E3EA26547F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496291" y="4832363"/>
            <a:ext cx="79208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dirty="0">
                <a:latin typeface="+mn-ea"/>
              </a:rPr>
              <a:t>WFST</a:t>
            </a:r>
            <a:r>
              <a:rPr lang="zh-CN" altLang="en-US" dirty="0">
                <a:latin typeface="+mn-ea"/>
              </a:rPr>
              <a:t>是</a:t>
            </a:r>
            <a:r>
              <a:rPr lang="zh-CN" altLang="zh-CN" dirty="0">
                <a:latin typeface="+mn-ea"/>
              </a:rPr>
              <a:t>基于半环结构。半环可以用（</a:t>
            </a:r>
            <a:r>
              <a:rPr lang="en-US" altLang="zh-CN" kern="100" dirty="0">
                <a:latin typeface="Cambria Math"/>
                <a:ea typeface="宋体"/>
                <a:cs typeface="宋体"/>
              </a:rPr>
              <a:t>⊕</a:t>
            </a:r>
            <a:r>
              <a:rPr lang="en-US" altLang="zh-CN" dirty="0">
                <a:latin typeface="+mn-ea"/>
              </a:rPr>
              <a:t>,</a:t>
            </a:r>
            <a:r>
              <a:rPr lang="en-US" altLang="zh-CN" kern="100" dirty="0">
                <a:latin typeface="+mn-ea"/>
                <a:cs typeface="宋体"/>
              </a:rPr>
              <a:t> </a:t>
            </a:r>
            <a:r>
              <a:rPr lang="en-US" altLang="zh-CN" kern="100" dirty="0">
                <a:latin typeface="Cambria Math"/>
                <a:ea typeface="宋体"/>
                <a:cs typeface="宋体"/>
              </a:rPr>
              <a:t>⊗</a:t>
            </a:r>
            <a:r>
              <a:rPr lang="en-US" altLang="zh-CN" dirty="0">
                <a:latin typeface="+mn-ea"/>
              </a:rPr>
              <a:t>,’0’,’1’</a:t>
            </a:r>
            <a:r>
              <a:rPr lang="zh-CN" altLang="zh-CN" dirty="0">
                <a:latin typeface="+mn-ea"/>
              </a:rPr>
              <a:t>）来表示，其中</a:t>
            </a:r>
            <a:r>
              <a:rPr lang="en-US" altLang="zh-CN" kern="100" dirty="0">
                <a:solidFill>
                  <a:srgbClr val="C00000"/>
                </a:solidFill>
                <a:latin typeface="Cambria Math"/>
                <a:ea typeface="宋体"/>
                <a:cs typeface="宋体"/>
              </a:rPr>
              <a:t>⊕</a:t>
            </a:r>
            <a:r>
              <a:rPr lang="zh-CN" altLang="en-US" kern="100" dirty="0">
                <a:solidFill>
                  <a:srgbClr val="C00000"/>
                </a:solidFill>
                <a:latin typeface="+mn-ea"/>
                <a:cs typeface="宋体"/>
              </a:rPr>
              <a:t>和</a:t>
            </a:r>
            <a:r>
              <a:rPr lang="en-US" altLang="zh-CN" kern="100" dirty="0">
                <a:solidFill>
                  <a:srgbClr val="C00000"/>
                </a:solidFill>
                <a:latin typeface="Cambria Math"/>
                <a:ea typeface="宋体"/>
                <a:cs typeface="宋体"/>
              </a:rPr>
              <a:t>⊗</a:t>
            </a:r>
            <a:r>
              <a:rPr lang="zh-CN" altLang="zh-CN" dirty="0">
                <a:solidFill>
                  <a:srgbClr val="C00000"/>
                </a:solidFill>
                <a:latin typeface="+mn-ea"/>
              </a:rPr>
              <a:t>是集合的二元操作，分别对应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min</a:t>
            </a:r>
            <a:r>
              <a:rPr lang="zh-CN" altLang="zh-CN" dirty="0">
                <a:solidFill>
                  <a:srgbClr val="C00000"/>
                </a:solidFill>
                <a:latin typeface="+mn-ea"/>
              </a:rPr>
              <a:t>和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+</a:t>
            </a:r>
            <a:r>
              <a:rPr lang="zh-CN" altLang="zh-CN" dirty="0">
                <a:latin typeface="+mn-ea"/>
              </a:rPr>
              <a:t>，而</a:t>
            </a:r>
            <a:r>
              <a:rPr lang="en-US" altLang="zh-CN" dirty="0">
                <a:latin typeface="+mn-ea"/>
              </a:rPr>
              <a:t>’0’</a:t>
            </a:r>
            <a:r>
              <a:rPr lang="zh-CN" altLang="zh-CN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’1’</a:t>
            </a:r>
            <a:r>
              <a:rPr lang="zh-CN" altLang="zh-CN" dirty="0">
                <a:latin typeface="+mn-ea"/>
              </a:rPr>
              <a:t>是零元素和幺元素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。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346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D1B0F-6C95-437D-9796-178AF01B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WFST</a:t>
            </a:r>
            <a:r>
              <a:rPr lang="zh-CN" altLang="zh-CN" dirty="0"/>
              <a:t>理论</a:t>
            </a:r>
            <a:r>
              <a:rPr lang="en-US" altLang="zh-CN" dirty="0"/>
              <a:t>—WFST</a:t>
            </a:r>
            <a:r>
              <a:rPr lang="zh-CN" altLang="en-US" dirty="0"/>
              <a:t>半环及操作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014DE8-7B67-4583-A14C-22F342F272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109537" indent="0">
                  <a:buNone/>
                </a:pPr>
                <a:r>
                  <a:rPr lang="zh-CN" altLang="en-US" sz="2400" dirty="0"/>
                  <a:t>对于状态转移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来说，可以定义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sz="2400" dirty="0"/>
                  <a:t>的起始状态，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sz="2400" dirty="0"/>
                  <a:t>的到达状态；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为输入的标签，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为输出的标签，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是最终的转移权重。那么，对于连续的状态转移路径来说，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/>
                  <a:t>，且</a:t>
                </a:r>
                <a:endParaRPr lang="en-US" altLang="zh-CN" sz="2400" dirty="0"/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=2,⋯,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sz="2400" dirty="0"/>
              </a:p>
              <a:p>
                <a:pPr marL="109537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dirty="0"/>
              </a:p>
              <a:p>
                <a:pPr marL="109537" indent="0" algn="just">
                  <a:buNone/>
                </a:pPr>
                <a:r>
                  <a:rPr lang="zh-CN" altLang="en-US" sz="2400" dirty="0"/>
                  <a:t>对于集合的二元运算，则整条路径权重为</a:t>
                </a:r>
                <a:endParaRPr lang="en-US" altLang="zh-CN" sz="2400" dirty="0"/>
              </a:p>
              <a:p>
                <a:pPr marL="109537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]⊗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dirty="0"/>
              </a:p>
              <a:p>
                <a:pPr marL="109537" indent="0" algn="just">
                  <a:buNone/>
                </a:pPr>
                <a:r>
                  <a:rPr lang="zh-CN" altLang="en-US" sz="2400" dirty="0"/>
                  <a:t>对于多条有限路径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/>
                  <a:t>，则有</a:t>
                </a:r>
                <a:endParaRPr lang="en-US" altLang="zh-CN" sz="2400" dirty="0"/>
              </a:p>
              <a:p>
                <a:pPr marL="109537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=⊕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109537" indent="0" algn="just">
                  <a:buNone/>
                </a:pPr>
                <a:r>
                  <a:rPr lang="zh-CN" altLang="en-US" sz="2400" dirty="0"/>
                  <a:t>综上，</a:t>
                </a:r>
                <a:r>
                  <a:rPr lang="en-US" altLang="zh-CN" sz="2400" dirty="0"/>
                  <a:t>WFST</a:t>
                </a:r>
                <a:r>
                  <a:rPr lang="zh-CN" altLang="en-US" sz="2400" dirty="0"/>
                  <a:t>最终的运算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zh-CN" sz="2400" dirty="0">
                    <a:solidFill>
                      <a:srgbClr val="C00000"/>
                    </a:solidFill>
                  </a:rPr>
                  <a:t>输入到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zh-CN" sz="2400" dirty="0">
                    <a:solidFill>
                      <a:srgbClr val="C00000"/>
                    </a:solidFill>
                  </a:rPr>
                  <a:t>输出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为</a:t>
                </a:r>
                <a:endParaRPr lang="en-US" altLang="zh-CN" sz="2400" dirty="0"/>
              </a:p>
              <a:p>
                <a:pPr marL="109537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l-GR" altLang="zh-CN" sz="240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]]⊗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]]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014DE8-7B67-4583-A14C-22F342F272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1821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57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D9A84-3AA7-4588-A230-6C6D72D1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WFST</a:t>
            </a:r>
            <a:r>
              <a:rPr lang="zh-CN" altLang="en-US" dirty="0"/>
              <a:t>三大算法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7E9DE-FF7A-484D-88C3-4DC8F5362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Composition(</a:t>
            </a:r>
            <a:r>
              <a:rPr lang="zh-CN" altLang="en-US" dirty="0"/>
              <a:t>合并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Determinization(</a:t>
            </a:r>
            <a:r>
              <a:rPr lang="zh-CN" altLang="en-US" dirty="0"/>
              <a:t>确定化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Minimization(</a:t>
            </a:r>
            <a:r>
              <a:rPr lang="zh-CN" altLang="en-US" dirty="0"/>
              <a:t>最小化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849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AB2273C-249C-4C5F-A11D-8921C8A19466}"/>
              </a:ext>
            </a:extLst>
          </p:cNvPr>
          <p:cNvSpPr>
            <a:spLocks noChangeAspect="1"/>
          </p:cNvSpPr>
          <p:nvPr/>
        </p:nvSpPr>
        <p:spPr>
          <a:xfrm>
            <a:off x="1991544" y="2098409"/>
            <a:ext cx="720000" cy="720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0/0.2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060AFBD-8B7E-49BF-85C1-DCE75942C9CE}"/>
              </a:ext>
            </a:extLst>
          </p:cNvPr>
          <p:cNvSpPr>
            <a:spLocks noChangeAspect="1"/>
          </p:cNvSpPr>
          <p:nvPr/>
        </p:nvSpPr>
        <p:spPr>
          <a:xfrm>
            <a:off x="3491669" y="1779505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475CF1F-4148-473B-81BA-8F18E4063B9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2711544" y="2032749"/>
            <a:ext cx="780124" cy="42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54B8602-3727-46A2-8053-625FA7AB227A}"/>
              </a:ext>
            </a:extLst>
          </p:cNvPr>
          <p:cNvSpPr txBox="1"/>
          <p:nvPr/>
        </p:nvSpPr>
        <p:spPr>
          <a:xfrm>
            <a:off x="3495620" y="1145786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c:a/0.3</a:t>
            </a:r>
            <a:endParaRPr lang="zh-CN" altLang="en-US" sz="12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6A118E8-3FBA-4942-B61C-EF6CE7C7CEC5}"/>
              </a:ext>
            </a:extLst>
          </p:cNvPr>
          <p:cNvGrpSpPr/>
          <p:nvPr/>
        </p:nvGrpSpPr>
        <p:grpSpPr>
          <a:xfrm>
            <a:off x="4727928" y="2087336"/>
            <a:ext cx="720000" cy="720000"/>
            <a:chOff x="5004048" y="2204864"/>
            <a:chExt cx="720000" cy="72000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3C8C1FC-1326-4D5D-8BB8-9E6ECB3610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4048" y="2204864"/>
              <a:ext cx="720000" cy="720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3/0.6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1633A24-77DC-42F6-BBA4-AC24F5D9D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2984" y="2235705"/>
              <a:ext cx="656596" cy="65659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C9B3149-8066-49D1-8810-CD05E1DC1CE3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998156" y="2032748"/>
            <a:ext cx="729773" cy="41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81BF1188-6514-4E01-8EF7-9B960D12753A}"/>
              </a:ext>
            </a:extLst>
          </p:cNvPr>
          <p:cNvSpPr>
            <a:spLocks noChangeAspect="1"/>
          </p:cNvSpPr>
          <p:nvPr/>
        </p:nvSpPr>
        <p:spPr>
          <a:xfrm>
            <a:off x="3491669" y="2742684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1BCB533-5CBA-4C28-A00F-82415029CD9D}"/>
              </a:ext>
            </a:extLst>
          </p:cNvPr>
          <p:cNvCxnSpPr>
            <a:stCxn id="4" idx="6"/>
            <a:endCxn id="16" idx="2"/>
          </p:cNvCxnSpPr>
          <p:nvPr/>
        </p:nvCxnSpPr>
        <p:spPr>
          <a:xfrm>
            <a:off x="2711544" y="2458409"/>
            <a:ext cx="780124" cy="53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B0DF63-511C-4EDF-97C5-D775E51BAF69}"/>
              </a:ext>
            </a:extLst>
          </p:cNvPr>
          <p:cNvCxnSpPr>
            <a:stCxn id="16" idx="6"/>
            <a:endCxn id="9" idx="2"/>
          </p:cNvCxnSpPr>
          <p:nvPr/>
        </p:nvCxnSpPr>
        <p:spPr>
          <a:xfrm flipV="1">
            <a:off x="3998156" y="2447337"/>
            <a:ext cx="729773" cy="54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287D584-462A-4EB4-9391-2F4E5859AABC}"/>
              </a:ext>
            </a:extLst>
          </p:cNvPr>
          <p:cNvSpPr txBox="1"/>
          <p:nvPr/>
        </p:nvSpPr>
        <p:spPr>
          <a:xfrm rot="2008285">
            <a:off x="2768702" y="2723618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b:a/0.2</a:t>
            </a:r>
            <a:endParaRPr lang="zh-CN" altLang="en-US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F3E0762-6C0E-4114-845E-5FE2839C0A70}"/>
              </a:ext>
            </a:extLst>
          </p:cNvPr>
          <p:cNvSpPr txBox="1"/>
          <p:nvPr/>
        </p:nvSpPr>
        <p:spPr>
          <a:xfrm rot="1705445">
            <a:off x="4121328" y="2026437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a:a/0.4</a:t>
            </a:r>
            <a:endParaRPr lang="zh-CN" altLang="en-US" sz="1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634BA89-D8AD-4741-B011-87EF28A69BD7}"/>
              </a:ext>
            </a:extLst>
          </p:cNvPr>
          <p:cNvSpPr txBox="1"/>
          <p:nvPr/>
        </p:nvSpPr>
        <p:spPr>
          <a:xfrm rot="19460194">
            <a:off x="4058191" y="2642390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b:b/0.5</a:t>
            </a:r>
            <a:endParaRPr lang="zh-CN" altLang="en-US" sz="1200" dirty="0"/>
          </a:p>
        </p:txBody>
      </p:sp>
      <p:sp>
        <p:nvSpPr>
          <p:cNvPr id="26" name="弧形 25">
            <a:extLst>
              <a:ext uri="{FF2B5EF4-FFF2-40B4-BE49-F238E27FC236}">
                <a16:creationId xmlns:a16="http://schemas.microsoft.com/office/drawing/2014/main" id="{850F0A7B-E129-44ED-941E-DCF54BAE7C1C}"/>
              </a:ext>
            </a:extLst>
          </p:cNvPr>
          <p:cNvSpPr/>
          <p:nvPr/>
        </p:nvSpPr>
        <p:spPr>
          <a:xfrm>
            <a:off x="3604864" y="1371105"/>
            <a:ext cx="288032" cy="432048"/>
          </a:xfrm>
          <a:prstGeom prst="arc">
            <a:avLst>
              <a:gd name="adj1" fmla="val 6327567"/>
              <a:gd name="adj2" fmla="val 4579177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37F2E75-884D-42F1-B60B-D5C56C83F601}"/>
              </a:ext>
            </a:extLst>
          </p:cNvPr>
          <p:cNvSpPr txBox="1"/>
          <p:nvPr/>
        </p:nvSpPr>
        <p:spPr>
          <a:xfrm rot="19787039">
            <a:off x="2807224" y="1961782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a:b/0.1</a:t>
            </a:r>
            <a:endParaRPr lang="zh-CN" altLang="en-US" sz="12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E5C5B40-11C5-4FCD-B152-D23AEC6CC07F}"/>
              </a:ext>
            </a:extLst>
          </p:cNvPr>
          <p:cNvSpPr>
            <a:spLocks noChangeAspect="1"/>
          </p:cNvSpPr>
          <p:nvPr/>
        </p:nvSpPr>
        <p:spPr>
          <a:xfrm>
            <a:off x="6312024" y="2109402"/>
            <a:ext cx="720000" cy="720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0/0.1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BB7625D-E7FA-4F84-8106-5423C3364F48}"/>
              </a:ext>
            </a:extLst>
          </p:cNvPr>
          <p:cNvGrpSpPr/>
          <p:nvPr/>
        </p:nvGrpSpPr>
        <p:grpSpPr>
          <a:xfrm>
            <a:off x="9048408" y="2105473"/>
            <a:ext cx="720000" cy="720000"/>
            <a:chOff x="5004048" y="2204864"/>
            <a:chExt cx="720000" cy="72000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9ADDDD6-4F14-4505-AA62-33DB19A8EB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4048" y="2204864"/>
              <a:ext cx="720000" cy="720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2/0.7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0077A2F-274A-420A-9CB0-5F9C0A3AE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2984" y="2235705"/>
              <a:ext cx="656596" cy="65659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椭圆 31">
            <a:extLst>
              <a:ext uri="{FF2B5EF4-FFF2-40B4-BE49-F238E27FC236}">
                <a16:creationId xmlns:a16="http://schemas.microsoft.com/office/drawing/2014/main" id="{C6666DE5-5EE8-4E68-9117-5F7CA4FC3A3F}"/>
              </a:ext>
            </a:extLst>
          </p:cNvPr>
          <p:cNvSpPr>
            <a:spLocks noChangeAspect="1"/>
          </p:cNvSpPr>
          <p:nvPr/>
        </p:nvSpPr>
        <p:spPr>
          <a:xfrm>
            <a:off x="7862297" y="2213843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479AE56-1157-49C8-9E87-C19311EE2F57}"/>
              </a:ext>
            </a:extLst>
          </p:cNvPr>
          <p:cNvCxnSpPr>
            <a:stCxn id="28" idx="6"/>
            <a:endCxn id="32" idx="2"/>
          </p:cNvCxnSpPr>
          <p:nvPr/>
        </p:nvCxnSpPr>
        <p:spPr>
          <a:xfrm flipV="1">
            <a:off x="7032024" y="2467086"/>
            <a:ext cx="830272" cy="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72618A8F-AEC6-4969-A9BF-A8AE5187C613}"/>
              </a:ext>
            </a:extLst>
          </p:cNvPr>
          <p:cNvSpPr txBox="1"/>
          <p:nvPr/>
        </p:nvSpPr>
        <p:spPr>
          <a:xfrm>
            <a:off x="7119656" y="2187614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b:c/0.3</a:t>
            </a:r>
            <a:endParaRPr lang="zh-CN" altLang="en-US" sz="12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8DE8117-8BD1-45EE-B340-98EEBC6A7CAF}"/>
              </a:ext>
            </a:extLst>
          </p:cNvPr>
          <p:cNvSpPr txBox="1"/>
          <p:nvPr/>
        </p:nvSpPr>
        <p:spPr>
          <a:xfrm>
            <a:off x="8404930" y="2197651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a:b/0.4</a:t>
            </a:r>
            <a:endParaRPr lang="zh-CN" altLang="en-US" sz="12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3F01EA9-57CC-4170-AA94-5A45A55325B5}"/>
              </a:ext>
            </a:extLst>
          </p:cNvPr>
          <p:cNvCxnSpPr>
            <a:cxnSpLocks/>
            <a:stCxn id="32" idx="6"/>
            <a:endCxn id="30" idx="2"/>
          </p:cNvCxnSpPr>
          <p:nvPr/>
        </p:nvCxnSpPr>
        <p:spPr>
          <a:xfrm flipV="1">
            <a:off x="8368784" y="2465474"/>
            <a:ext cx="679625" cy="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6FCF29C-9EE2-49CD-B24B-5562CCB7BE2F}"/>
              </a:ext>
            </a:extLst>
          </p:cNvPr>
          <p:cNvSpPr txBox="1"/>
          <p:nvPr/>
        </p:nvSpPr>
        <p:spPr>
          <a:xfrm>
            <a:off x="9155676" y="1451156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a:b/0.6</a:t>
            </a:r>
            <a:endParaRPr lang="zh-CN" altLang="en-US" sz="1200" dirty="0"/>
          </a:p>
        </p:txBody>
      </p:sp>
      <p:sp>
        <p:nvSpPr>
          <p:cNvPr id="42" name="弧形 41">
            <a:extLst>
              <a:ext uri="{FF2B5EF4-FFF2-40B4-BE49-F238E27FC236}">
                <a16:creationId xmlns:a16="http://schemas.microsoft.com/office/drawing/2014/main" id="{50CD978B-80B4-480A-A171-1274ED7D91CC}"/>
              </a:ext>
            </a:extLst>
          </p:cNvPr>
          <p:cNvSpPr/>
          <p:nvPr/>
        </p:nvSpPr>
        <p:spPr>
          <a:xfrm>
            <a:off x="9264920" y="1676475"/>
            <a:ext cx="288032" cy="432048"/>
          </a:xfrm>
          <a:prstGeom prst="arc">
            <a:avLst>
              <a:gd name="adj1" fmla="val 5875633"/>
              <a:gd name="adj2" fmla="val 4959884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88AB8D40-53BC-46FA-B847-71CC7EC2B169}"/>
              </a:ext>
            </a:extLst>
          </p:cNvPr>
          <p:cNvSpPr>
            <a:spLocks noChangeAspect="1"/>
          </p:cNvSpPr>
          <p:nvPr/>
        </p:nvSpPr>
        <p:spPr>
          <a:xfrm>
            <a:off x="3359696" y="5460021"/>
            <a:ext cx="720000" cy="720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(0,0)/0.3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57AD9F2-7E08-4FDC-B92D-4EED44981922}"/>
              </a:ext>
            </a:extLst>
          </p:cNvPr>
          <p:cNvGrpSpPr/>
          <p:nvPr/>
        </p:nvGrpSpPr>
        <p:grpSpPr>
          <a:xfrm>
            <a:off x="7711402" y="5445733"/>
            <a:ext cx="720000" cy="720000"/>
            <a:chOff x="5004048" y="2204864"/>
            <a:chExt cx="720000" cy="720000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A2C2BB93-0AA7-46AF-BA70-195186253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4048" y="2204864"/>
              <a:ext cx="720000" cy="720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(3,2)/1.3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E76B7BB6-C53C-46C6-9646-8693285D68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2984" y="2235705"/>
              <a:ext cx="656596" cy="65659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BD9CF63-59EE-4CDE-86FC-D3610A2168F7}"/>
              </a:ext>
            </a:extLst>
          </p:cNvPr>
          <p:cNvCxnSpPr>
            <a:cxnSpLocks/>
            <a:stCxn id="43" idx="6"/>
          </p:cNvCxnSpPr>
          <p:nvPr/>
        </p:nvCxnSpPr>
        <p:spPr>
          <a:xfrm flipV="1">
            <a:off x="4079696" y="5817705"/>
            <a:ext cx="830272" cy="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9081721-74A0-4121-9B19-06FD87887D22}"/>
              </a:ext>
            </a:extLst>
          </p:cNvPr>
          <p:cNvSpPr txBox="1"/>
          <p:nvPr/>
        </p:nvSpPr>
        <p:spPr>
          <a:xfrm>
            <a:off x="4228386" y="5540707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a:c/0.4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19F2CFC-D018-4063-B836-4C5207050901}"/>
              </a:ext>
            </a:extLst>
          </p:cNvPr>
          <p:cNvSpPr txBox="1"/>
          <p:nvPr/>
        </p:nvSpPr>
        <p:spPr>
          <a:xfrm rot="19340169">
            <a:off x="5509811" y="5053428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c:b/0.7</a:t>
            </a:r>
            <a:endParaRPr lang="zh-CN" altLang="en-US" sz="12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7AD91B5-0553-4423-B8E7-9BCDB5C12B90}"/>
              </a:ext>
            </a:extLst>
          </p:cNvPr>
          <p:cNvCxnSpPr>
            <a:cxnSpLocks/>
            <a:stCxn id="54" idx="6"/>
            <a:endCxn id="45" idx="2"/>
          </p:cNvCxnSpPr>
          <p:nvPr/>
        </p:nvCxnSpPr>
        <p:spPr>
          <a:xfrm flipV="1">
            <a:off x="5624466" y="5805733"/>
            <a:ext cx="2086936" cy="1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E76952BA-0BF3-45E7-97AA-599845BD5702}"/>
              </a:ext>
            </a:extLst>
          </p:cNvPr>
          <p:cNvSpPr txBox="1"/>
          <p:nvPr/>
        </p:nvSpPr>
        <p:spPr>
          <a:xfrm>
            <a:off x="6362924" y="3941578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c:b/0.9</a:t>
            </a:r>
            <a:endParaRPr lang="zh-CN" altLang="en-US" sz="1200" dirty="0"/>
          </a:p>
        </p:txBody>
      </p:sp>
      <p:sp>
        <p:nvSpPr>
          <p:cNvPr id="53" name="弧形 52">
            <a:extLst>
              <a:ext uri="{FF2B5EF4-FFF2-40B4-BE49-F238E27FC236}">
                <a16:creationId xmlns:a16="http://schemas.microsoft.com/office/drawing/2014/main" id="{44BBB09F-CF0E-4B56-8839-E7F9CAD62C18}"/>
              </a:ext>
            </a:extLst>
          </p:cNvPr>
          <p:cNvSpPr/>
          <p:nvPr/>
        </p:nvSpPr>
        <p:spPr>
          <a:xfrm>
            <a:off x="6524418" y="4196505"/>
            <a:ext cx="288032" cy="432048"/>
          </a:xfrm>
          <a:prstGeom prst="arc">
            <a:avLst>
              <a:gd name="adj1" fmla="val 5875633"/>
              <a:gd name="adj2" fmla="val 4959884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504233E9-E80C-4D4D-857D-67CD19B580F4}"/>
              </a:ext>
            </a:extLst>
          </p:cNvPr>
          <p:cNvSpPr>
            <a:spLocks noChangeAspect="1"/>
          </p:cNvSpPr>
          <p:nvPr/>
        </p:nvSpPr>
        <p:spPr>
          <a:xfrm>
            <a:off x="4904466" y="5457705"/>
            <a:ext cx="720000" cy="720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(1,1)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EC62404-2485-4544-9637-D4BE421B9080}"/>
              </a:ext>
            </a:extLst>
          </p:cNvPr>
          <p:cNvSpPr>
            <a:spLocks noChangeAspect="1"/>
          </p:cNvSpPr>
          <p:nvPr/>
        </p:nvSpPr>
        <p:spPr>
          <a:xfrm>
            <a:off x="6312024" y="4616581"/>
            <a:ext cx="720000" cy="720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3BAC0FC-7A2D-461B-A7A0-F7618D986695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5519024" y="4976581"/>
            <a:ext cx="793000" cy="58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4FC3C5C-8B6A-4474-B290-FEA6DD760FC4}"/>
              </a:ext>
            </a:extLst>
          </p:cNvPr>
          <p:cNvCxnSpPr>
            <a:cxnSpLocks/>
            <a:stCxn id="56" idx="6"/>
            <a:endCxn id="45" idx="1"/>
          </p:cNvCxnSpPr>
          <p:nvPr/>
        </p:nvCxnSpPr>
        <p:spPr>
          <a:xfrm>
            <a:off x="7032024" y="4976581"/>
            <a:ext cx="784820" cy="57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F7326842-CF1B-44AE-8FE6-86D43382BDBC}"/>
              </a:ext>
            </a:extLst>
          </p:cNvPr>
          <p:cNvSpPr txBox="1"/>
          <p:nvPr/>
        </p:nvSpPr>
        <p:spPr>
          <a:xfrm rot="2105151">
            <a:off x="7105900" y="4975527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a:b/1.0</a:t>
            </a:r>
            <a:endParaRPr lang="zh-CN" altLang="en-US" sz="12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4E56DF7-98A9-4702-B04E-49E23377D06B}"/>
              </a:ext>
            </a:extLst>
          </p:cNvPr>
          <p:cNvSpPr txBox="1"/>
          <p:nvPr/>
        </p:nvSpPr>
        <p:spPr>
          <a:xfrm>
            <a:off x="6302894" y="5532702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a:b/0.8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FAE30C-D92E-423B-957F-2E172E475762}"/>
              </a:ext>
            </a:extLst>
          </p:cNvPr>
          <p:cNvSpPr txBox="1"/>
          <p:nvPr/>
        </p:nvSpPr>
        <p:spPr>
          <a:xfrm>
            <a:off x="3569223" y="32235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4F31557-4308-45EA-8EF7-818424B8C5F0}"/>
              </a:ext>
            </a:extLst>
          </p:cNvPr>
          <p:cNvSpPr txBox="1"/>
          <p:nvPr/>
        </p:nvSpPr>
        <p:spPr>
          <a:xfrm>
            <a:off x="8011874" y="3215890"/>
            <a:ext cx="39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E5EAF32-1560-44C1-A698-2484504AE85B}"/>
              </a:ext>
            </a:extLst>
          </p:cNvPr>
          <p:cNvSpPr txBox="1"/>
          <p:nvPr/>
        </p:nvSpPr>
        <p:spPr>
          <a:xfrm>
            <a:off x="5768671" y="623076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标题 2">
            <a:extLst>
              <a:ext uri="{FF2B5EF4-FFF2-40B4-BE49-F238E27FC236}">
                <a16:creationId xmlns:a16="http://schemas.microsoft.com/office/drawing/2014/main" id="{AAF1E88A-520F-4FF4-8D54-09F66FEAB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317" y="3427244"/>
            <a:ext cx="1833979" cy="371722"/>
          </a:xfrm>
        </p:spPr>
        <p:txBody>
          <a:bodyPr>
            <a:normAutofit/>
          </a:bodyPr>
          <a:lstStyle/>
          <a:p>
            <a:r>
              <a:rPr lang="en-US" altLang="zh-CN" sz="1200" dirty="0"/>
              <a:t>Composition(</a:t>
            </a:r>
            <a:r>
              <a:rPr lang="zh-CN" altLang="en-US" sz="1200" dirty="0"/>
              <a:t>合并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60" name="箭头: 下 59">
            <a:extLst>
              <a:ext uri="{FF2B5EF4-FFF2-40B4-BE49-F238E27FC236}">
                <a16:creationId xmlns:a16="http://schemas.microsoft.com/office/drawing/2014/main" id="{7F03B4BF-B68B-40FF-AA75-50642037EFAA}"/>
              </a:ext>
            </a:extLst>
          </p:cNvPr>
          <p:cNvSpPr/>
          <p:nvPr/>
        </p:nvSpPr>
        <p:spPr>
          <a:xfrm>
            <a:off x="5708617" y="3318395"/>
            <a:ext cx="288401" cy="648072"/>
          </a:xfrm>
          <a:prstGeom prst="downArrow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标题 1">
            <a:extLst>
              <a:ext uri="{FF2B5EF4-FFF2-40B4-BE49-F238E27FC236}">
                <a16:creationId xmlns:a16="http://schemas.microsoft.com/office/drawing/2014/main" id="{AEFBAE3D-8687-4AB0-B5FC-0C0FB3C3CE99}"/>
              </a:ext>
            </a:extLst>
          </p:cNvPr>
          <p:cNvSpPr txBox="1">
            <a:spLocks/>
          </p:cNvSpPr>
          <p:nvPr/>
        </p:nvSpPr>
        <p:spPr>
          <a:xfrm>
            <a:off x="7088" y="212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Composition(</a:t>
            </a:r>
            <a:r>
              <a:rPr lang="zh-CN" altLang="en-US" dirty="0"/>
              <a:t>合并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781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6156352-44A9-4BF1-AEDE-F939ECBE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60" y="3897889"/>
            <a:ext cx="1833979" cy="371722"/>
          </a:xfrm>
        </p:spPr>
        <p:txBody>
          <a:bodyPr>
            <a:normAutofit/>
          </a:bodyPr>
          <a:lstStyle/>
          <a:p>
            <a:r>
              <a:rPr lang="en-US" altLang="zh-CN" sz="1200" dirty="0"/>
              <a:t>Determinization(</a:t>
            </a:r>
            <a:r>
              <a:rPr lang="zh-CN" altLang="en-US" sz="1200" dirty="0"/>
              <a:t>确定化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10599B7-EB96-4233-BF81-D5ACC80B9B6A}"/>
              </a:ext>
            </a:extLst>
          </p:cNvPr>
          <p:cNvSpPr>
            <a:spLocks noChangeAspect="1"/>
          </p:cNvSpPr>
          <p:nvPr/>
        </p:nvSpPr>
        <p:spPr>
          <a:xfrm>
            <a:off x="4099496" y="2337932"/>
            <a:ext cx="720000" cy="720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8E77B41-A56E-4B0F-B3BC-943AA27B48C7}"/>
              </a:ext>
            </a:extLst>
          </p:cNvPr>
          <p:cNvSpPr>
            <a:spLocks noChangeAspect="1"/>
          </p:cNvSpPr>
          <p:nvPr/>
        </p:nvSpPr>
        <p:spPr>
          <a:xfrm>
            <a:off x="5599621" y="2019028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738C59F-C1AC-4C64-B9CD-F1EE3C1B116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4819496" y="2272272"/>
            <a:ext cx="780124" cy="42566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F343FD78-8256-4B72-ACA4-30F1F8068B61}"/>
              </a:ext>
            </a:extLst>
          </p:cNvPr>
          <p:cNvGrpSpPr/>
          <p:nvPr/>
        </p:nvGrpSpPr>
        <p:grpSpPr>
          <a:xfrm>
            <a:off x="6835880" y="2326859"/>
            <a:ext cx="720000" cy="720000"/>
            <a:chOff x="5004048" y="2204864"/>
            <a:chExt cx="720000" cy="72000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1145006-BD2A-4AC4-99B6-8B3DE83451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4048" y="2204864"/>
              <a:ext cx="720000" cy="720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3/0.6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71CDD02-C2E9-4994-BD31-EDE3974F8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2984" y="2235705"/>
              <a:ext cx="656596" cy="65659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2912FD5-4F2B-4698-8CE2-6EA25533E816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106108" y="2272271"/>
            <a:ext cx="729773" cy="41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52F2A2EE-53DE-4378-8B26-6705A68E755F}"/>
              </a:ext>
            </a:extLst>
          </p:cNvPr>
          <p:cNvSpPr>
            <a:spLocks noChangeAspect="1"/>
          </p:cNvSpPr>
          <p:nvPr/>
        </p:nvSpPr>
        <p:spPr>
          <a:xfrm>
            <a:off x="5599621" y="2982207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DD15634-D9C6-4CFE-9ADD-8C341AEB9A19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4819496" y="2697932"/>
            <a:ext cx="780124" cy="53751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8F93DEE-509D-430C-A339-76580D5764E4}"/>
              </a:ext>
            </a:extLst>
          </p:cNvPr>
          <p:cNvCxnSpPr>
            <a:stCxn id="12" idx="6"/>
            <a:endCxn id="9" idx="2"/>
          </p:cNvCxnSpPr>
          <p:nvPr/>
        </p:nvCxnSpPr>
        <p:spPr>
          <a:xfrm flipV="1">
            <a:off x="6106108" y="2686860"/>
            <a:ext cx="729773" cy="54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9AC2B09-C1A5-4E34-89D0-495C75789B3C}"/>
              </a:ext>
            </a:extLst>
          </p:cNvPr>
          <p:cNvSpPr txBox="1"/>
          <p:nvPr/>
        </p:nvSpPr>
        <p:spPr>
          <a:xfrm rot="2008285">
            <a:off x="4876654" y="2963141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a:b/0.2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C568FA8-B047-4C8E-A1E6-763CF847C720}"/>
              </a:ext>
            </a:extLst>
          </p:cNvPr>
          <p:cNvSpPr txBox="1"/>
          <p:nvPr/>
        </p:nvSpPr>
        <p:spPr>
          <a:xfrm rot="1705445">
            <a:off x="6229280" y="2265960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c:d/0.4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5554AC9-FF60-4E2D-B024-065478387601}"/>
              </a:ext>
            </a:extLst>
          </p:cNvPr>
          <p:cNvSpPr txBox="1"/>
          <p:nvPr/>
        </p:nvSpPr>
        <p:spPr>
          <a:xfrm rot="19460194">
            <a:off x="6166143" y="2881913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e:f/0.5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62F66E0-4131-4D96-9E70-1BD65B36AFC4}"/>
              </a:ext>
            </a:extLst>
          </p:cNvPr>
          <p:cNvSpPr txBox="1"/>
          <p:nvPr/>
        </p:nvSpPr>
        <p:spPr>
          <a:xfrm rot="19787039">
            <a:off x="4915176" y="2201305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a:b/0.1</a:t>
            </a:r>
            <a:endParaRPr lang="zh-CN" altLang="en-US" sz="12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7837536-A717-4192-82E2-EBB5EA8445EE}"/>
              </a:ext>
            </a:extLst>
          </p:cNvPr>
          <p:cNvSpPr>
            <a:spLocks noChangeAspect="1"/>
          </p:cNvSpPr>
          <p:nvPr/>
        </p:nvSpPr>
        <p:spPr>
          <a:xfrm>
            <a:off x="4076356" y="4835873"/>
            <a:ext cx="720000" cy="720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69AE51C-E705-4C96-B49B-C24AB53DF675}"/>
              </a:ext>
            </a:extLst>
          </p:cNvPr>
          <p:cNvGrpSpPr/>
          <p:nvPr/>
        </p:nvGrpSpPr>
        <p:grpSpPr>
          <a:xfrm>
            <a:off x="6871174" y="4825918"/>
            <a:ext cx="720000" cy="720000"/>
            <a:chOff x="5004048" y="2204864"/>
            <a:chExt cx="720000" cy="72000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5392E8F-3DD9-402D-B0E7-9305B1D339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4048" y="2204864"/>
              <a:ext cx="720000" cy="720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3/0.6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BF6AA1E-3F73-434A-9523-B63DA3C24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2984" y="2235705"/>
              <a:ext cx="656596" cy="65659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椭圆 25">
            <a:extLst>
              <a:ext uri="{FF2B5EF4-FFF2-40B4-BE49-F238E27FC236}">
                <a16:creationId xmlns:a16="http://schemas.microsoft.com/office/drawing/2014/main" id="{0B438738-8D21-44BF-B72B-B6B204705E6B}"/>
              </a:ext>
            </a:extLst>
          </p:cNvPr>
          <p:cNvSpPr>
            <a:spLocks noChangeAspect="1"/>
          </p:cNvSpPr>
          <p:nvPr/>
        </p:nvSpPr>
        <p:spPr>
          <a:xfrm>
            <a:off x="5599224" y="4935970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7996DFD-9B98-4E29-867F-6E7117BE28E9}"/>
              </a:ext>
            </a:extLst>
          </p:cNvPr>
          <p:cNvCxnSpPr>
            <a:stCxn id="22" idx="6"/>
            <a:endCxn id="26" idx="2"/>
          </p:cNvCxnSpPr>
          <p:nvPr/>
        </p:nvCxnSpPr>
        <p:spPr>
          <a:xfrm flipV="1">
            <a:off x="4796357" y="5189213"/>
            <a:ext cx="802867" cy="666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5EA3707-00FD-429C-B142-02679DBC9239}"/>
              </a:ext>
            </a:extLst>
          </p:cNvPr>
          <p:cNvCxnSpPr>
            <a:stCxn id="26" idx="6"/>
            <a:endCxn id="24" idx="2"/>
          </p:cNvCxnSpPr>
          <p:nvPr/>
        </p:nvCxnSpPr>
        <p:spPr>
          <a:xfrm flipV="1">
            <a:off x="6105710" y="5185919"/>
            <a:ext cx="765464" cy="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84ED9DC-A1C6-4B75-8998-20751C83AE18}"/>
              </a:ext>
            </a:extLst>
          </p:cNvPr>
          <p:cNvSpPr txBox="1"/>
          <p:nvPr/>
        </p:nvSpPr>
        <p:spPr>
          <a:xfrm>
            <a:off x="4891715" y="4912215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a:b/0.1</a:t>
            </a:r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158A628-2AC1-4A10-80D4-DB847AEA2AE1}"/>
              </a:ext>
            </a:extLst>
          </p:cNvPr>
          <p:cNvSpPr txBox="1"/>
          <p:nvPr/>
        </p:nvSpPr>
        <p:spPr>
          <a:xfrm>
            <a:off x="6222678" y="4903443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c:d/0.4</a:t>
            </a:r>
            <a:endParaRPr lang="zh-CN" altLang="en-US" sz="1200" dirty="0"/>
          </a:p>
        </p:txBody>
      </p:sp>
      <p:sp>
        <p:nvSpPr>
          <p:cNvPr id="33" name="弧形 32">
            <a:extLst>
              <a:ext uri="{FF2B5EF4-FFF2-40B4-BE49-F238E27FC236}">
                <a16:creationId xmlns:a16="http://schemas.microsoft.com/office/drawing/2014/main" id="{2D94D2A0-4E52-4A05-A97D-73BA2909206A}"/>
              </a:ext>
            </a:extLst>
          </p:cNvPr>
          <p:cNvSpPr/>
          <p:nvPr/>
        </p:nvSpPr>
        <p:spPr>
          <a:xfrm rot="10800000">
            <a:off x="6090495" y="5118765"/>
            <a:ext cx="802866" cy="276998"/>
          </a:xfrm>
          <a:prstGeom prst="arc">
            <a:avLst>
              <a:gd name="adj1" fmla="val 10880531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4A1D373-CD36-4D0D-BB6B-1969559E90A4}"/>
              </a:ext>
            </a:extLst>
          </p:cNvPr>
          <p:cNvSpPr txBox="1"/>
          <p:nvPr/>
        </p:nvSpPr>
        <p:spPr>
          <a:xfrm>
            <a:off x="6222678" y="5410158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e:f/0.5</a:t>
            </a:r>
            <a:endParaRPr lang="zh-CN" altLang="en-US" sz="1200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D4CE85FF-465E-449A-A594-2F5B6FF92463}"/>
              </a:ext>
            </a:extLst>
          </p:cNvPr>
          <p:cNvSpPr/>
          <p:nvPr/>
        </p:nvSpPr>
        <p:spPr>
          <a:xfrm>
            <a:off x="5714160" y="3789040"/>
            <a:ext cx="288401" cy="648072"/>
          </a:xfrm>
          <a:prstGeom prst="downArrow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499E8E3C-5581-4FB2-BBED-9BD145F709DC}"/>
              </a:ext>
            </a:extLst>
          </p:cNvPr>
          <p:cNvSpPr txBox="1">
            <a:spLocks/>
          </p:cNvSpPr>
          <p:nvPr/>
        </p:nvSpPr>
        <p:spPr>
          <a:xfrm>
            <a:off x="7088" y="212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Determinization(</a:t>
            </a:r>
            <a:r>
              <a:rPr lang="zh-CN" altLang="en-US" dirty="0"/>
              <a:t>确定化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921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8D599149-DC7E-4D70-A9B2-C1B38A339C47}"/>
              </a:ext>
            </a:extLst>
          </p:cNvPr>
          <p:cNvSpPr>
            <a:spLocks noChangeAspect="1"/>
          </p:cNvSpPr>
          <p:nvPr/>
        </p:nvSpPr>
        <p:spPr>
          <a:xfrm>
            <a:off x="2941045" y="2247389"/>
            <a:ext cx="720000" cy="720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0/0.6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FAD90B2-EEE4-4AB6-85FD-564454BF1062}"/>
              </a:ext>
            </a:extLst>
          </p:cNvPr>
          <p:cNvSpPr>
            <a:spLocks noChangeAspect="1"/>
          </p:cNvSpPr>
          <p:nvPr/>
        </p:nvSpPr>
        <p:spPr>
          <a:xfrm>
            <a:off x="4597150" y="2361491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CF38F09-0C54-4EAE-82AE-F175639C68A8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661045" y="2607390"/>
            <a:ext cx="936104" cy="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1C38A30-A389-477F-8BE6-537249B24BF1}"/>
              </a:ext>
            </a:extLst>
          </p:cNvPr>
          <p:cNvSpPr txBox="1"/>
          <p:nvPr/>
        </p:nvSpPr>
        <p:spPr>
          <a:xfrm>
            <a:off x="3805061" y="2319318"/>
            <a:ext cx="601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a:</a:t>
            </a:r>
            <a:r>
              <a:rPr lang="el-GR" altLang="zh-CN" sz="1200" dirty="0"/>
              <a:t>ε</a:t>
            </a:r>
            <a:r>
              <a:rPr lang="en-US" altLang="zh-CN" sz="1200" dirty="0"/>
              <a:t>/0</a:t>
            </a:r>
            <a:endParaRPr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4EDAD19-85C5-4DB7-8849-71A357E7E652}"/>
              </a:ext>
            </a:extLst>
          </p:cNvPr>
          <p:cNvSpPr>
            <a:spLocks noChangeAspect="1"/>
          </p:cNvSpPr>
          <p:nvPr/>
        </p:nvSpPr>
        <p:spPr>
          <a:xfrm>
            <a:off x="5855994" y="1579412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A055677-9914-495B-8F65-F99096C31CC4}"/>
              </a:ext>
            </a:extLst>
          </p:cNvPr>
          <p:cNvSpPr>
            <a:spLocks noChangeAspect="1"/>
          </p:cNvSpPr>
          <p:nvPr/>
        </p:nvSpPr>
        <p:spPr>
          <a:xfrm>
            <a:off x="5821285" y="2367463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02534B0-57F7-409E-809E-F00FE9220479}"/>
              </a:ext>
            </a:extLst>
          </p:cNvPr>
          <p:cNvSpPr>
            <a:spLocks noChangeAspect="1"/>
          </p:cNvSpPr>
          <p:nvPr/>
        </p:nvSpPr>
        <p:spPr>
          <a:xfrm>
            <a:off x="5821285" y="3155514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AD70797-07F9-4996-89E6-42143D97DF5D}"/>
              </a:ext>
            </a:extLst>
          </p:cNvPr>
          <p:cNvGrpSpPr/>
          <p:nvPr/>
        </p:nvGrpSpPr>
        <p:grpSpPr>
          <a:xfrm>
            <a:off x="7405461" y="2254453"/>
            <a:ext cx="720000" cy="720000"/>
            <a:chOff x="5004048" y="2204864"/>
            <a:chExt cx="720000" cy="720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0FA396A-6CAB-4F69-94D6-471FF8B2B2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4048" y="2204864"/>
              <a:ext cx="720000" cy="720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5/0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81333BE-0240-4D8F-A704-7AD91708DF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2984" y="2235705"/>
              <a:ext cx="656596" cy="65659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D98EE03-4CF9-44B3-B6BB-D5990BDD34FD}"/>
              </a:ext>
            </a:extLst>
          </p:cNvPr>
          <p:cNvCxnSpPr>
            <a:cxnSpLocks/>
            <a:stCxn id="6" idx="7"/>
            <a:endCxn id="11" idx="2"/>
          </p:cNvCxnSpPr>
          <p:nvPr/>
        </p:nvCxnSpPr>
        <p:spPr>
          <a:xfrm flipV="1">
            <a:off x="5029463" y="1832655"/>
            <a:ext cx="826530" cy="60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0DC0EF1-5423-4F34-BC8C-C751A974EF75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5103636" y="2614734"/>
            <a:ext cx="717648" cy="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6C30CFA-3F60-4EE0-9135-13C630A34537}"/>
              </a:ext>
            </a:extLst>
          </p:cNvPr>
          <p:cNvCxnSpPr>
            <a:stCxn id="6" idx="5"/>
            <a:endCxn id="13" idx="2"/>
          </p:cNvCxnSpPr>
          <p:nvPr/>
        </p:nvCxnSpPr>
        <p:spPr>
          <a:xfrm>
            <a:off x="5029464" y="2793805"/>
            <a:ext cx="791821" cy="61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300EA0C-619F-406E-9057-B55C8291D5D0}"/>
              </a:ext>
            </a:extLst>
          </p:cNvPr>
          <p:cNvSpPr txBox="1"/>
          <p:nvPr/>
        </p:nvSpPr>
        <p:spPr>
          <a:xfrm rot="19365468">
            <a:off x="5010267" y="1874031"/>
            <a:ext cx="878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b:</a:t>
            </a:r>
            <a:r>
              <a:rPr lang="el-GR" altLang="zh-CN" sz="1200" dirty="0"/>
              <a:t>ε</a:t>
            </a:r>
            <a:r>
              <a:rPr lang="en-US" altLang="zh-CN" sz="1200" dirty="0"/>
              <a:t>/0.3</a:t>
            </a:r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C8ED566-4B65-4C52-9ABC-EDC1A194284D}"/>
              </a:ext>
            </a:extLst>
          </p:cNvPr>
          <p:cNvSpPr txBox="1"/>
          <p:nvPr/>
        </p:nvSpPr>
        <p:spPr>
          <a:xfrm>
            <a:off x="5148559" y="2356056"/>
            <a:ext cx="672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c:x/0.5</a:t>
            </a:r>
            <a:endParaRPr lang="zh-CN" altLang="en-US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7BBF784-BDAC-4E5F-8C8D-591BC44138CB}"/>
              </a:ext>
            </a:extLst>
          </p:cNvPr>
          <p:cNvSpPr txBox="1"/>
          <p:nvPr/>
        </p:nvSpPr>
        <p:spPr>
          <a:xfrm rot="2303140">
            <a:off x="5100171" y="2803404"/>
            <a:ext cx="706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d:y/0.7</a:t>
            </a:r>
            <a:endParaRPr lang="zh-CN" altLang="en-US" sz="12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B8DCF0B-A0A2-41EF-8D1B-295B5599FD0C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 flipV="1">
            <a:off x="6327771" y="2614454"/>
            <a:ext cx="1077690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9F01895-6381-4E2B-99D2-159439E3D994}"/>
              </a:ext>
            </a:extLst>
          </p:cNvPr>
          <p:cNvCxnSpPr>
            <a:stCxn id="11" idx="6"/>
            <a:endCxn id="17" idx="1"/>
          </p:cNvCxnSpPr>
          <p:nvPr/>
        </p:nvCxnSpPr>
        <p:spPr>
          <a:xfrm>
            <a:off x="6362481" y="1832655"/>
            <a:ext cx="1148423" cy="52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弧形 38">
            <a:extLst>
              <a:ext uri="{FF2B5EF4-FFF2-40B4-BE49-F238E27FC236}">
                <a16:creationId xmlns:a16="http://schemas.microsoft.com/office/drawing/2014/main" id="{F0985369-4380-4022-8F6A-CB5109EFF5E8}"/>
              </a:ext>
            </a:extLst>
          </p:cNvPr>
          <p:cNvSpPr/>
          <p:nvPr/>
        </p:nvSpPr>
        <p:spPr>
          <a:xfrm>
            <a:off x="5640131" y="1624010"/>
            <a:ext cx="1981275" cy="1343300"/>
          </a:xfrm>
          <a:prstGeom prst="arc">
            <a:avLst>
              <a:gd name="adj1" fmla="val 14552109"/>
              <a:gd name="adj2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07BA697-04AE-4DF9-9A8E-0F402B8F21A3}"/>
              </a:ext>
            </a:extLst>
          </p:cNvPr>
          <p:cNvSpPr txBox="1"/>
          <p:nvPr/>
        </p:nvSpPr>
        <p:spPr>
          <a:xfrm>
            <a:off x="6737460" y="1391209"/>
            <a:ext cx="672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1200" dirty="0"/>
              <a:t>ε</a:t>
            </a:r>
            <a:r>
              <a:rPr lang="en-US" altLang="zh-CN" sz="1200" dirty="0"/>
              <a:t>:x/0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4904F60-5FD8-4CFF-B894-522B276E1DBC}"/>
              </a:ext>
            </a:extLst>
          </p:cNvPr>
          <p:cNvSpPr txBox="1"/>
          <p:nvPr/>
        </p:nvSpPr>
        <p:spPr>
          <a:xfrm rot="1451989">
            <a:off x="6633814" y="1801918"/>
            <a:ext cx="672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1200" dirty="0"/>
              <a:t>ε</a:t>
            </a:r>
            <a:r>
              <a:rPr lang="en-US" altLang="zh-CN" sz="1200" dirty="0"/>
              <a:t>:y/1.0</a:t>
            </a:r>
            <a:endParaRPr lang="zh-CN" altLang="en-US" sz="12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D8FFD91-B99E-4076-AE8E-061B49361AC2}"/>
              </a:ext>
            </a:extLst>
          </p:cNvPr>
          <p:cNvCxnSpPr>
            <a:cxnSpLocks/>
            <a:stCxn id="13" idx="6"/>
            <a:endCxn id="17" idx="3"/>
          </p:cNvCxnSpPr>
          <p:nvPr/>
        </p:nvCxnSpPr>
        <p:spPr>
          <a:xfrm flipV="1">
            <a:off x="6327771" y="2869011"/>
            <a:ext cx="1183132" cy="539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6B1E2026-ABF7-409B-8695-A70945B5CBFC}"/>
              </a:ext>
            </a:extLst>
          </p:cNvPr>
          <p:cNvSpPr txBox="1"/>
          <p:nvPr/>
        </p:nvSpPr>
        <p:spPr>
          <a:xfrm>
            <a:off x="6515965" y="2357157"/>
            <a:ext cx="672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1200" dirty="0"/>
              <a:t>ε</a:t>
            </a:r>
            <a:r>
              <a:rPr lang="en-US" altLang="zh-CN" sz="1200" dirty="0"/>
              <a:t>:z/0</a:t>
            </a:r>
            <a:endParaRPr lang="zh-CN" altLang="en-US" sz="12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4854E04-0DB2-4BEE-AF5B-E8A3910A67F2}"/>
              </a:ext>
            </a:extLst>
          </p:cNvPr>
          <p:cNvSpPr txBox="1"/>
          <p:nvPr/>
        </p:nvSpPr>
        <p:spPr>
          <a:xfrm rot="20124646">
            <a:off x="6508507" y="2908440"/>
            <a:ext cx="672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1200" dirty="0"/>
              <a:t>ε</a:t>
            </a:r>
            <a:r>
              <a:rPr lang="en-US" altLang="zh-CN" sz="1200" dirty="0"/>
              <a:t>:z/0</a:t>
            </a:r>
            <a:endParaRPr lang="zh-CN" altLang="en-US" sz="1200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54E1721F-FBBA-4BAA-94BE-615BC76876B9}"/>
              </a:ext>
            </a:extLst>
          </p:cNvPr>
          <p:cNvSpPr>
            <a:spLocks noChangeAspect="1"/>
          </p:cNvSpPr>
          <p:nvPr/>
        </p:nvSpPr>
        <p:spPr>
          <a:xfrm>
            <a:off x="2931918" y="5299913"/>
            <a:ext cx="720000" cy="720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0/0.6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3659FF9A-332D-40CB-858B-C76597C50D50}"/>
              </a:ext>
            </a:extLst>
          </p:cNvPr>
          <p:cNvSpPr>
            <a:spLocks noChangeAspect="1"/>
          </p:cNvSpPr>
          <p:nvPr/>
        </p:nvSpPr>
        <p:spPr>
          <a:xfrm>
            <a:off x="4588023" y="5414015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2A72F3B-EBB9-413D-996B-D5B0E413ADE2}"/>
              </a:ext>
            </a:extLst>
          </p:cNvPr>
          <p:cNvCxnSpPr>
            <a:cxnSpLocks/>
            <a:stCxn id="47" idx="6"/>
            <a:endCxn id="48" idx="2"/>
          </p:cNvCxnSpPr>
          <p:nvPr/>
        </p:nvCxnSpPr>
        <p:spPr>
          <a:xfrm>
            <a:off x="3651918" y="5659914"/>
            <a:ext cx="936104" cy="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778620B9-5617-4F50-A82D-B1D9FCD3EF4B}"/>
              </a:ext>
            </a:extLst>
          </p:cNvPr>
          <p:cNvSpPr txBox="1"/>
          <p:nvPr/>
        </p:nvSpPr>
        <p:spPr>
          <a:xfrm>
            <a:off x="3795934" y="5371842"/>
            <a:ext cx="601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a:</a:t>
            </a:r>
            <a:r>
              <a:rPr lang="el-GR" altLang="zh-CN" sz="1200" dirty="0"/>
              <a:t>ε</a:t>
            </a:r>
            <a:r>
              <a:rPr lang="en-US" altLang="zh-CN" sz="1200" dirty="0"/>
              <a:t>/0</a:t>
            </a:r>
            <a:endParaRPr lang="zh-CN" altLang="en-US" sz="1200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71499574-7D49-4B3F-A94D-3A586F9778FE}"/>
              </a:ext>
            </a:extLst>
          </p:cNvPr>
          <p:cNvSpPr>
            <a:spLocks noChangeAspect="1"/>
          </p:cNvSpPr>
          <p:nvPr/>
        </p:nvSpPr>
        <p:spPr>
          <a:xfrm>
            <a:off x="5846867" y="4631936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8621F74-FA42-4E1B-8FCC-581C9637473B}"/>
              </a:ext>
            </a:extLst>
          </p:cNvPr>
          <p:cNvSpPr>
            <a:spLocks noChangeAspect="1"/>
          </p:cNvSpPr>
          <p:nvPr/>
        </p:nvSpPr>
        <p:spPr>
          <a:xfrm>
            <a:off x="5812158" y="5419987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D80D81C-F8EC-41E0-9AFF-85E21C186B5B}"/>
              </a:ext>
            </a:extLst>
          </p:cNvPr>
          <p:cNvGrpSpPr/>
          <p:nvPr/>
        </p:nvGrpSpPr>
        <p:grpSpPr>
          <a:xfrm>
            <a:off x="7396334" y="5306977"/>
            <a:ext cx="720000" cy="720000"/>
            <a:chOff x="5004048" y="2204864"/>
            <a:chExt cx="720000" cy="720000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AC29F7D-268C-4D31-BCDF-0142701710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4048" y="2204864"/>
              <a:ext cx="720000" cy="720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5/0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5A68A9B-A84A-4530-8A87-C5544719C1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2984" y="2235705"/>
              <a:ext cx="656596" cy="65659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EB2AF20-0030-4736-8E35-04088388F363}"/>
              </a:ext>
            </a:extLst>
          </p:cNvPr>
          <p:cNvCxnSpPr>
            <a:cxnSpLocks/>
            <a:stCxn id="48" idx="7"/>
            <a:endCxn id="51" idx="2"/>
          </p:cNvCxnSpPr>
          <p:nvPr/>
        </p:nvCxnSpPr>
        <p:spPr>
          <a:xfrm flipV="1">
            <a:off x="5020336" y="4885179"/>
            <a:ext cx="826530" cy="60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B57D76D-A285-4355-A5C5-0B3E3D89BE9F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5094509" y="5667258"/>
            <a:ext cx="717648" cy="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7A20F8E9-F330-413B-9751-95FD6C432584}"/>
              </a:ext>
            </a:extLst>
          </p:cNvPr>
          <p:cNvSpPr txBox="1"/>
          <p:nvPr/>
        </p:nvSpPr>
        <p:spPr>
          <a:xfrm rot="19365468">
            <a:off x="5011070" y="4956025"/>
            <a:ext cx="780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b:</a:t>
            </a:r>
            <a:r>
              <a:rPr lang="el-GR" altLang="zh-CN" sz="1200" dirty="0"/>
              <a:t>ε</a:t>
            </a:r>
            <a:r>
              <a:rPr lang="en-US" altLang="zh-CN" sz="1200" dirty="0"/>
              <a:t>/0.3</a:t>
            </a:r>
            <a:endParaRPr lang="zh-CN" altLang="en-US" sz="12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9728F3F-1D0E-40FC-8976-276A66DA1150}"/>
              </a:ext>
            </a:extLst>
          </p:cNvPr>
          <p:cNvSpPr txBox="1"/>
          <p:nvPr/>
        </p:nvSpPr>
        <p:spPr>
          <a:xfrm>
            <a:off x="5139432" y="5408580"/>
            <a:ext cx="672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c:x/0.5</a:t>
            </a:r>
            <a:endParaRPr lang="zh-CN" altLang="en-US" sz="12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56E517-A28E-45F4-BAD7-0D0B012BDDF8}"/>
              </a:ext>
            </a:extLst>
          </p:cNvPr>
          <p:cNvSpPr txBox="1"/>
          <p:nvPr/>
        </p:nvSpPr>
        <p:spPr>
          <a:xfrm rot="21391591">
            <a:off x="5091044" y="6068968"/>
            <a:ext cx="706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d:y/0.7</a:t>
            </a:r>
            <a:endParaRPr lang="zh-CN" altLang="en-US" sz="1200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AE41951-F2F4-4F1E-9447-BE34F07D6322}"/>
              </a:ext>
            </a:extLst>
          </p:cNvPr>
          <p:cNvCxnSpPr>
            <a:cxnSpLocks/>
            <a:stCxn id="52" idx="6"/>
            <a:endCxn id="55" idx="2"/>
          </p:cNvCxnSpPr>
          <p:nvPr/>
        </p:nvCxnSpPr>
        <p:spPr>
          <a:xfrm flipV="1">
            <a:off x="6318644" y="5666978"/>
            <a:ext cx="1077690" cy="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9C33EB5-B92B-4CA9-AD28-973894A4E9BA}"/>
              </a:ext>
            </a:extLst>
          </p:cNvPr>
          <p:cNvCxnSpPr>
            <a:stCxn id="51" idx="6"/>
            <a:endCxn id="55" idx="1"/>
          </p:cNvCxnSpPr>
          <p:nvPr/>
        </p:nvCxnSpPr>
        <p:spPr>
          <a:xfrm>
            <a:off x="6353354" y="4885179"/>
            <a:ext cx="1148423" cy="52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弧形 64">
            <a:extLst>
              <a:ext uri="{FF2B5EF4-FFF2-40B4-BE49-F238E27FC236}">
                <a16:creationId xmlns:a16="http://schemas.microsoft.com/office/drawing/2014/main" id="{619AA59F-9728-4380-A6B9-290E6D73369B}"/>
              </a:ext>
            </a:extLst>
          </p:cNvPr>
          <p:cNvSpPr/>
          <p:nvPr/>
        </p:nvSpPr>
        <p:spPr>
          <a:xfrm>
            <a:off x="5631004" y="4676534"/>
            <a:ext cx="1981275" cy="1343300"/>
          </a:xfrm>
          <a:prstGeom prst="arc">
            <a:avLst>
              <a:gd name="adj1" fmla="val 14552109"/>
              <a:gd name="adj2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C56002D-D30B-4FDE-AE6D-180E03246712}"/>
              </a:ext>
            </a:extLst>
          </p:cNvPr>
          <p:cNvSpPr txBox="1"/>
          <p:nvPr/>
        </p:nvSpPr>
        <p:spPr>
          <a:xfrm>
            <a:off x="6728333" y="4443733"/>
            <a:ext cx="672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1200" dirty="0"/>
              <a:t>ε</a:t>
            </a:r>
            <a:r>
              <a:rPr lang="en-US" altLang="zh-CN" sz="1200" dirty="0"/>
              <a:t>:x/0</a:t>
            </a:r>
            <a:endParaRPr lang="zh-CN" altLang="en-US" sz="12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0A2057B-DEFF-426D-9D1F-E12B59E9965A}"/>
              </a:ext>
            </a:extLst>
          </p:cNvPr>
          <p:cNvSpPr txBox="1"/>
          <p:nvPr/>
        </p:nvSpPr>
        <p:spPr>
          <a:xfrm rot="1451989">
            <a:off x="6624687" y="4854442"/>
            <a:ext cx="672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1200" dirty="0"/>
              <a:t>ε</a:t>
            </a:r>
            <a:r>
              <a:rPr lang="en-US" altLang="zh-CN" sz="1200" dirty="0"/>
              <a:t>:y/1.0</a:t>
            </a:r>
            <a:endParaRPr lang="zh-CN" altLang="en-US" sz="12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562AB18-142E-4EAD-B4E7-EB5B3FCC3470}"/>
              </a:ext>
            </a:extLst>
          </p:cNvPr>
          <p:cNvSpPr txBox="1"/>
          <p:nvPr/>
        </p:nvSpPr>
        <p:spPr>
          <a:xfrm>
            <a:off x="6506838" y="5409681"/>
            <a:ext cx="672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1200" dirty="0"/>
              <a:t>ε</a:t>
            </a:r>
            <a:r>
              <a:rPr lang="en-US" altLang="zh-CN" sz="1200" dirty="0"/>
              <a:t>:z/0</a:t>
            </a:r>
            <a:endParaRPr lang="zh-CN" altLang="en-US" sz="1200" dirty="0"/>
          </a:p>
        </p:txBody>
      </p:sp>
      <p:sp>
        <p:nvSpPr>
          <p:cNvPr id="71" name="弧形 70">
            <a:extLst>
              <a:ext uri="{FF2B5EF4-FFF2-40B4-BE49-F238E27FC236}">
                <a16:creationId xmlns:a16="http://schemas.microsoft.com/office/drawing/2014/main" id="{A0E11D15-5D5A-43C0-9EAF-AC73F38A8E54}"/>
              </a:ext>
            </a:extLst>
          </p:cNvPr>
          <p:cNvSpPr/>
          <p:nvPr/>
        </p:nvSpPr>
        <p:spPr>
          <a:xfrm rot="9528584">
            <a:off x="4828498" y="5217552"/>
            <a:ext cx="1473944" cy="762985"/>
          </a:xfrm>
          <a:prstGeom prst="arc">
            <a:avLst>
              <a:gd name="adj1" fmla="val 14430979"/>
              <a:gd name="adj2" fmla="val 21336104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下 67">
            <a:extLst>
              <a:ext uri="{FF2B5EF4-FFF2-40B4-BE49-F238E27FC236}">
                <a16:creationId xmlns:a16="http://schemas.microsoft.com/office/drawing/2014/main" id="{15538673-8F07-4DFB-83AD-7040F9CD6D50}"/>
              </a:ext>
            </a:extLst>
          </p:cNvPr>
          <p:cNvSpPr/>
          <p:nvPr/>
        </p:nvSpPr>
        <p:spPr>
          <a:xfrm>
            <a:off x="5714160" y="3789040"/>
            <a:ext cx="288401" cy="648072"/>
          </a:xfrm>
          <a:prstGeom prst="downArrow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标题 2">
            <a:extLst>
              <a:ext uri="{FF2B5EF4-FFF2-40B4-BE49-F238E27FC236}">
                <a16:creationId xmlns:a16="http://schemas.microsoft.com/office/drawing/2014/main" id="{D37CFA6A-4F5C-467A-BE7A-8B4C17CB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60" y="3897889"/>
            <a:ext cx="1833979" cy="371722"/>
          </a:xfrm>
        </p:spPr>
        <p:txBody>
          <a:bodyPr>
            <a:normAutofit/>
          </a:bodyPr>
          <a:lstStyle/>
          <a:p>
            <a:r>
              <a:rPr lang="en-US" altLang="zh-CN" sz="1200" dirty="0"/>
              <a:t>Minimization(</a:t>
            </a:r>
            <a:r>
              <a:rPr lang="zh-CN" altLang="en-US" sz="1200" dirty="0"/>
              <a:t>最小化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53" name="标题 1">
            <a:extLst>
              <a:ext uri="{FF2B5EF4-FFF2-40B4-BE49-F238E27FC236}">
                <a16:creationId xmlns:a16="http://schemas.microsoft.com/office/drawing/2014/main" id="{D46D26BB-2336-452E-B55D-9C5150390342}"/>
              </a:ext>
            </a:extLst>
          </p:cNvPr>
          <p:cNvSpPr txBox="1">
            <a:spLocks/>
          </p:cNvSpPr>
          <p:nvPr/>
        </p:nvSpPr>
        <p:spPr>
          <a:xfrm>
            <a:off x="7088" y="212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Minimization(</a:t>
            </a:r>
            <a:r>
              <a:rPr lang="zh-CN" altLang="en-US" dirty="0"/>
              <a:t>最小化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176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AB00D-9FE7-44AD-86E4-B9A0C20C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HCLG</a:t>
            </a:r>
            <a:r>
              <a:rPr lang="zh-CN" altLang="zh-CN" dirty="0"/>
              <a:t>构建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D0BB6F6-1386-4804-A921-03F8CDC4B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383628"/>
              </p:ext>
            </p:extLst>
          </p:nvPr>
        </p:nvGraphicFramePr>
        <p:xfrm>
          <a:off x="1413164" y="1795548"/>
          <a:ext cx="8451272" cy="20352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34038">
                  <a:extLst>
                    <a:ext uri="{9D8B030D-6E8A-4147-A177-3AD203B41FA5}">
                      <a16:colId xmlns:a16="http://schemas.microsoft.com/office/drawing/2014/main" val="3582702739"/>
                    </a:ext>
                  </a:extLst>
                </a:gridCol>
                <a:gridCol w="2076449">
                  <a:extLst>
                    <a:ext uri="{9D8B030D-6E8A-4147-A177-3AD203B41FA5}">
                      <a16:colId xmlns:a16="http://schemas.microsoft.com/office/drawing/2014/main" val="3740351152"/>
                    </a:ext>
                  </a:extLst>
                </a:gridCol>
                <a:gridCol w="2077496">
                  <a:extLst>
                    <a:ext uri="{9D8B030D-6E8A-4147-A177-3AD203B41FA5}">
                      <a16:colId xmlns:a16="http://schemas.microsoft.com/office/drawing/2014/main" val="856137077"/>
                    </a:ext>
                  </a:extLst>
                </a:gridCol>
                <a:gridCol w="3263289">
                  <a:extLst>
                    <a:ext uri="{9D8B030D-6E8A-4147-A177-3AD203B41FA5}">
                      <a16:colId xmlns:a16="http://schemas.microsoft.com/office/drawing/2014/main" val="833373309"/>
                    </a:ext>
                  </a:extLst>
                </a:gridCol>
              </a:tblGrid>
              <a:tr h="4070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组成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转换器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输入序列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输出序列</a:t>
                      </a:r>
                      <a:endParaRPr lang="zh-CN" sz="2000" b="1" kern="100" dirty="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8991065"/>
                  </a:ext>
                </a:extLst>
              </a:tr>
              <a:tr h="4070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H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HMM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HMM</a:t>
                      </a:r>
                      <a:r>
                        <a:rPr lang="zh-CN" sz="2000" kern="100">
                          <a:effectLst/>
                        </a:rPr>
                        <a:t>的转移</a:t>
                      </a:r>
                      <a:r>
                        <a:rPr lang="en-US" sz="2000" kern="100">
                          <a:effectLst/>
                        </a:rPr>
                        <a:t>-id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单音子</a:t>
                      </a:r>
                      <a:r>
                        <a:rPr lang="en-US" sz="2000" kern="100" dirty="0">
                          <a:effectLst/>
                        </a:rPr>
                        <a:t>/</a:t>
                      </a:r>
                      <a:r>
                        <a:rPr lang="zh-CN" sz="2000" kern="100" dirty="0">
                          <a:effectLst/>
                        </a:rPr>
                        <a:t>三音子</a:t>
                      </a:r>
                      <a:r>
                        <a:rPr lang="en-US" sz="2000" kern="100" dirty="0">
                          <a:effectLst/>
                        </a:rPr>
                        <a:t>(triphone)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7716260"/>
                  </a:ext>
                </a:extLst>
              </a:tr>
              <a:tr h="4070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上下文相关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单音子</a:t>
                      </a:r>
                      <a:r>
                        <a:rPr lang="en-US" sz="2000" kern="100">
                          <a:effectLst/>
                        </a:rPr>
                        <a:t>/</a:t>
                      </a:r>
                      <a:r>
                        <a:rPr lang="zh-CN" sz="2000" kern="100">
                          <a:effectLst/>
                        </a:rPr>
                        <a:t>三音子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单音子</a:t>
                      </a:r>
                      <a:r>
                        <a:rPr lang="en-US" sz="2000" kern="100">
                          <a:effectLst/>
                        </a:rPr>
                        <a:t>(monophone)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4333965"/>
                  </a:ext>
                </a:extLst>
              </a:tr>
              <a:tr h="4070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发音词典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单音子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词</a:t>
                      </a:r>
                      <a:r>
                        <a:rPr lang="en-US" sz="2000" kern="100">
                          <a:effectLst/>
                        </a:rPr>
                        <a:t>(word)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136458"/>
                  </a:ext>
                </a:extLst>
              </a:tr>
              <a:tr h="4070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语言模型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词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词</a:t>
                      </a:r>
                      <a:r>
                        <a:rPr lang="en-US" sz="2000" kern="100" dirty="0">
                          <a:effectLst/>
                        </a:rPr>
                        <a:t>(word)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5554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564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0281FB46-7E64-4001-A570-5D50C957C9CD}"/>
              </a:ext>
            </a:extLst>
          </p:cNvPr>
          <p:cNvGrpSpPr/>
          <p:nvPr/>
        </p:nvGrpSpPr>
        <p:grpSpPr>
          <a:xfrm>
            <a:off x="3441691" y="3429000"/>
            <a:ext cx="4266230" cy="3241145"/>
            <a:chOff x="2063164" y="1396656"/>
            <a:chExt cx="4266230" cy="324114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DCCCA79-0CBA-4384-A2BB-BE409B1B81DA}"/>
                </a:ext>
              </a:extLst>
            </p:cNvPr>
            <p:cNvSpPr/>
            <p:nvPr/>
          </p:nvSpPr>
          <p:spPr>
            <a:xfrm>
              <a:off x="2190159" y="1396656"/>
              <a:ext cx="797253" cy="36371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G</a:t>
              </a:r>
              <a:endParaRPr lang="zh-CN" altLang="en-US" sz="12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A79FF76-F008-4F72-A1A8-87C4E63F4B35}"/>
                </a:ext>
              </a:extLst>
            </p:cNvPr>
            <p:cNvSpPr/>
            <p:nvPr/>
          </p:nvSpPr>
          <p:spPr>
            <a:xfrm>
              <a:off x="3358707" y="1396656"/>
              <a:ext cx="797253" cy="36371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L</a:t>
              </a:r>
              <a:endParaRPr lang="zh-CN" altLang="en-US" sz="1200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1508260-1749-40F9-A599-1F53080C41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7344" y="2041203"/>
              <a:ext cx="1170103" cy="7726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36B1C35-97F7-401D-8D35-1622CB6F071E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2588785" y="1760372"/>
              <a:ext cx="1" cy="288556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422622D-01E7-4FE9-93A3-DC8645D1D75E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3757334" y="1760372"/>
              <a:ext cx="0" cy="285603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76D0C6B-8568-4490-A499-733689654665}"/>
                </a:ext>
              </a:extLst>
            </p:cNvPr>
            <p:cNvCxnSpPr>
              <a:cxnSpLocks/>
            </p:cNvCxnSpPr>
            <p:nvPr/>
          </p:nvCxnSpPr>
          <p:spPr>
            <a:xfrm>
              <a:off x="3171899" y="2048928"/>
              <a:ext cx="0" cy="251638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4B2C615-3E31-4EAA-B9FD-612B99F0ACE9}"/>
                </a:ext>
              </a:extLst>
            </p:cNvPr>
            <p:cNvSpPr/>
            <p:nvPr/>
          </p:nvSpPr>
          <p:spPr>
            <a:xfrm>
              <a:off x="2784032" y="2304613"/>
              <a:ext cx="797253" cy="36371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LG</a:t>
              </a:r>
              <a:endParaRPr lang="zh-CN" altLang="en-US" sz="1200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DA73EEB-7D22-47B5-AD4B-B2B28145CDB8}"/>
                </a:ext>
              </a:extLst>
            </p:cNvPr>
            <p:cNvSpPr/>
            <p:nvPr/>
          </p:nvSpPr>
          <p:spPr>
            <a:xfrm>
              <a:off x="3893186" y="2297525"/>
              <a:ext cx="797253" cy="36371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C</a:t>
              </a:r>
              <a:endParaRPr lang="zh-CN" altLang="en-US" sz="1200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AB97A6B-44FC-4C32-B297-21835D1F8186}"/>
                </a:ext>
              </a:extLst>
            </p:cNvPr>
            <p:cNvSpPr/>
            <p:nvPr/>
          </p:nvSpPr>
          <p:spPr>
            <a:xfrm>
              <a:off x="3362938" y="3215582"/>
              <a:ext cx="797253" cy="36371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CLG</a:t>
              </a:r>
              <a:endParaRPr lang="zh-CN" altLang="en-US" sz="1200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ED9A8DD-41FC-41A7-9613-F2548EDDF885}"/>
                </a:ext>
              </a:extLst>
            </p:cNvPr>
            <p:cNvSpPr/>
            <p:nvPr/>
          </p:nvSpPr>
          <p:spPr>
            <a:xfrm>
              <a:off x="4513384" y="3212629"/>
              <a:ext cx="797253" cy="36371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H-&gt;H’</a:t>
              </a:r>
              <a:endParaRPr lang="zh-CN" altLang="en-US" sz="1200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38D69F8-FCA5-4EE3-8659-A579FFEA0F50}"/>
                </a:ext>
              </a:extLst>
            </p:cNvPr>
            <p:cNvSpPr/>
            <p:nvPr/>
          </p:nvSpPr>
          <p:spPr>
            <a:xfrm>
              <a:off x="3892587" y="4120223"/>
              <a:ext cx="864782" cy="439479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HCLG</a:t>
              </a:r>
              <a:endParaRPr lang="zh-CN" altLang="en-US" sz="1200" dirty="0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2A4E6C0-A2E2-40E2-B65D-D573B0EC3361}"/>
                </a:ext>
              </a:extLst>
            </p:cNvPr>
            <p:cNvCxnSpPr>
              <a:endCxn id="44" idx="1"/>
            </p:cNvCxnSpPr>
            <p:nvPr/>
          </p:nvCxnSpPr>
          <p:spPr>
            <a:xfrm>
              <a:off x="3396725" y="4339962"/>
              <a:ext cx="495862" cy="1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7EC0A7EB-9ECC-4ADE-BF01-24D4BA0937A1}"/>
                </a:ext>
              </a:extLst>
            </p:cNvPr>
            <p:cNvCxnSpPr>
              <a:stCxn id="44" idx="3"/>
            </p:cNvCxnSpPr>
            <p:nvPr/>
          </p:nvCxnSpPr>
          <p:spPr>
            <a:xfrm flipV="1">
              <a:off x="4757369" y="4339962"/>
              <a:ext cx="442756" cy="1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9" name="Picture 1" descr="C:\Users\HQY\AppData\Roaming\Tencent\Users\644015787\QQ\WinTemp\RichOle\%LC}CRZ0]I}0{FA_TR(%J69.png">
              <a:extLst>
                <a:ext uri="{FF2B5EF4-FFF2-40B4-BE49-F238E27FC236}">
                  <a16:creationId xmlns:a16="http://schemas.microsoft.com/office/drawing/2014/main" id="{9E4E2578-2C46-453D-8EA4-F71AA77E14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164" y="4042122"/>
              <a:ext cx="1211424" cy="595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69554D8-DE90-44AF-AEE0-D8AF13DA5179}"/>
                </a:ext>
              </a:extLst>
            </p:cNvPr>
            <p:cNvSpPr txBox="1"/>
            <p:nvPr/>
          </p:nvSpPr>
          <p:spPr>
            <a:xfrm>
              <a:off x="5155675" y="4201461"/>
              <a:ext cx="1173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WFST</a:t>
              </a:r>
              <a:r>
                <a:rPr lang="zh-CN" altLang="en-US" sz="1200" dirty="0"/>
                <a:t>解码结果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292E22A-B276-460D-9964-2FEEAEA9E675}"/>
                </a:ext>
              </a:extLst>
            </p:cNvPr>
            <p:cNvSpPr txBox="1"/>
            <p:nvPr/>
          </p:nvSpPr>
          <p:spPr>
            <a:xfrm>
              <a:off x="2835783" y="1824660"/>
              <a:ext cx="7200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det-&gt;min</a:t>
              </a:r>
              <a:endParaRPr lang="zh-CN" altLang="en-US" sz="1000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B130211-F133-417C-B907-1B55C9025C59}"/>
                </a:ext>
              </a:extLst>
            </p:cNvPr>
            <p:cNvSpPr txBox="1"/>
            <p:nvPr/>
          </p:nvSpPr>
          <p:spPr>
            <a:xfrm>
              <a:off x="3659397" y="3637836"/>
              <a:ext cx="1334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det-&gt;</a:t>
              </a:r>
              <a:r>
                <a:rPr lang="en-US" altLang="zh-CN" sz="1000" dirty="0" err="1"/>
                <a:t>rds</a:t>
              </a:r>
              <a:r>
                <a:rPr lang="en-US" altLang="zh-CN" sz="1000" dirty="0"/>
                <a:t>-&gt;min-&gt;</a:t>
              </a:r>
              <a:r>
                <a:rPr lang="en-US" altLang="zh-CN" sz="1000" dirty="0" err="1"/>
                <a:t>asl</a:t>
              </a:r>
              <a:endParaRPr lang="zh-CN" altLang="en-US" sz="1000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F193015A-7CB3-41DA-BDCF-3E1EA52C5254}"/>
                </a:ext>
              </a:extLst>
            </p:cNvPr>
            <p:cNvSpPr txBox="1"/>
            <p:nvPr/>
          </p:nvSpPr>
          <p:spPr>
            <a:xfrm>
              <a:off x="3418437" y="2727845"/>
              <a:ext cx="7200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det-&gt;min</a:t>
              </a:r>
              <a:endParaRPr lang="zh-CN" altLang="en-US" sz="1000" dirty="0"/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63B2FB95-6630-4D79-9B78-FC50CFB9CD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2184" y="2942820"/>
              <a:ext cx="1170103" cy="7726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759DFD27-6C3A-4335-A26B-D8C30A827E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3625" y="2661989"/>
              <a:ext cx="1" cy="288556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D27E5A1D-7BDF-4B42-858E-06F0A545C675}"/>
                </a:ext>
              </a:extLst>
            </p:cNvPr>
            <p:cNvCxnSpPr>
              <a:cxnSpLocks/>
            </p:cNvCxnSpPr>
            <p:nvPr/>
          </p:nvCxnSpPr>
          <p:spPr>
            <a:xfrm>
              <a:off x="4322174" y="2661989"/>
              <a:ext cx="0" cy="285603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910900BB-7FDF-478C-980E-D3B25683F3C6}"/>
                </a:ext>
              </a:extLst>
            </p:cNvPr>
            <p:cNvCxnSpPr>
              <a:cxnSpLocks/>
            </p:cNvCxnSpPr>
            <p:nvPr/>
          </p:nvCxnSpPr>
          <p:spPr>
            <a:xfrm>
              <a:off x="3736739" y="2950545"/>
              <a:ext cx="0" cy="251638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6C2AE009-FE77-4BC1-BDDD-D44567E03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9227" y="3853078"/>
              <a:ext cx="1170103" cy="7726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CC8F07F4-B1F9-4BE0-BA7B-01E566CC8F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0668" y="3572247"/>
              <a:ext cx="1" cy="288556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014EF1A9-BF98-4000-938E-26713730101E}"/>
                </a:ext>
              </a:extLst>
            </p:cNvPr>
            <p:cNvCxnSpPr>
              <a:cxnSpLocks/>
            </p:cNvCxnSpPr>
            <p:nvPr/>
          </p:nvCxnSpPr>
          <p:spPr>
            <a:xfrm>
              <a:off x="4909217" y="3572247"/>
              <a:ext cx="0" cy="285603"/>
            </a:xfrm>
            <a:prstGeom prst="lin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9E663B11-648F-480E-8D1E-66809DA1966B}"/>
                </a:ext>
              </a:extLst>
            </p:cNvPr>
            <p:cNvCxnSpPr>
              <a:cxnSpLocks/>
            </p:cNvCxnSpPr>
            <p:nvPr/>
          </p:nvCxnSpPr>
          <p:spPr>
            <a:xfrm>
              <a:off x="4323782" y="3860803"/>
              <a:ext cx="0" cy="251638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9" name="标题 1">
            <a:extLst>
              <a:ext uri="{FF2B5EF4-FFF2-40B4-BE49-F238E27FC236}">
                <a16:creationId xmlns:a16="http://schemas.microsoft.com/office/drawing/2014/main" id="{A9892BEB-129E-4B6A-A92A-891089F4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HCLG</a:t>
            </a:r>
            <a:r>
              <a:rPr lang="zh-CN" altLang="zh-CN" dirty="0"/>
              <a:t>构建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9DBE35C-7830-40C3-BC26-A12C6F8AF33E}"/>
                  </a:ext>
                </a:extLst>
              </p:cNvPr>
              <p:cNvSpPr txBox="1"/>
              <p:nvPr/>
            </p:nvSpPr>
            <p:spPr>
              <a:xfrm>
                <a:off x="1343891" y="867054"/>
                <a:ext cx="8862118" cy="2744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𝐻𝐶𝐿𝐺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𝐚𝐬𝐥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𝐦𝐢𝐧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𝐫𝐝𝐬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>
                                      <a:latin typeface="Cambria Math" panose="02040503050406030204" pitchFamily="18" charset="0"/>
                                    </a:rPr>
                                    <m:t>𝐝𝐞𝐭</m:t>
                                  </m:r>
                                  <m:d>
                                    <m:d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b="1">
                                          <a:latin typeface="Cambria Math" panose="02040503050406030204" pitchFamily="18" charset="0"/>
                                        </a:rPr>
                                        <m:t>𝐨</m:t>
                                      </m:r>
                                      <m:r>
                                        <a:rPr lang="en-US" altLang="zh-CN" b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b="1">
                                          <a:latin typeface="Cambria Math" panose="02040503050406030204" pitchFamily="18" charset="0"/>
                                        </a:rPr>
                                        <m:t>𝐦𝐢𝐧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>
                                              <a:latin typeface="Cambria Math" panose="02040503050406030204" pitchFamily="18" charset="0"/>
                                            </a:rPr>
                                            <m:t>𝐝𝐞𝐭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  <m:r>
                                                <a:rPr lang="en-US" altLang="zh-CN" b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zh-CN" b="1">
                                                  <a:latin typeface="Cambria Math" panose="02040503050406030204" pitchFamily="18" charset="0"/>
                                                </a:rPr>
                                                <m:t>𝐨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zh-CN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b="1">
                                                      <a:latin typeface="Cambria Math" panose="02040503050406030204" pitchFamily="18" charset="0"/>
                                                    </a:rPr>
                                                    <m:t>𝐦𝐢𝐧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altLang="zh-CN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b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𝐝𝐞𝐭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𝐿</m:t>
                                                          </m:r>
                                                          <m:r>
                                                            <a:rPr lang="en-US" altLang="zh-CN" b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 </m:t>
                                                          </m:r>
                                                          <m:r>
                                                            <a:rPr lang="en-US" altLang="zh-CN" b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𝐨</m:t>
                                                          </m:r>
                                                          <m:r>
                                                            <a:rPr lang="en-US" altLang="zh-CN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 </m:t>
                                                          </m:r>
                                                          <m:r>
                                                            <a:rPr lang="en-US" altLang="zh-C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𝐺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pPr marL="109537" indent="0">
                  <a:buNone/>
                </a:pPr>
                <a:r>
                  <a:rPr lang="zh-CN" altLang="en-US" sz="22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𝐚𝐬𝐥</m:t>
                    </m:r>
                  </m:oMath>
                </a14:m>
                <a:r>
                  <a:rPr lang="zh-CN" altLang="en-US" sz="2200" dirty="0"/>
                  <a:t>代表添加自环，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𝐫𝐝𝐬</m:t>
                    </m:r>
                  </m:oMath>
                </a14:m>
                <a:r>
                  <a:rPr lang="zh-CN" altLang="en-US" sz="2200" dirty="0"/>
                  <a:t>代表移除歧义符号，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200" dirty="0"/>
                  <a:t>则代表没有自环的</a:t>
                </a:r>
                <a:r>
                  <a:rPr lang="en-US" altLang="zh-CN" sz="2200" dirty="0"/>
                  <a:t>HMM</a:t>
                </a:r>
                <a:r>
                  <a:rPr lang="zh-CN" altLang="en-US" sz="22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𝐨</m:t>
                    </m:r>
                  </m:oMath>
                </a14:m>
                <a:r>
                  <a:rPr lang="zh-CN" altLang="en-US" sz="2200" dirty="0"/>
                  <a:t>代表</a:t>
                </a:r>
                <a:r>
                  <a:rPr lang="en-US" altLang="zh-CN" sz="2200" dirty="0"/>
                  <a:t>composition</a:t>
                </a:r>
                <a:r>
                  <a:rPr lang="zh-CN" altLang="en-US" sz="2200" dirty="0"/>
                  <a:t>操作，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𝐝𝐞𝐭</m:t>
                    </m:r>
                  </m:oMath>
                </a14:m>
                <a:r>
                  <a:rPr lang="zh-CN" altLang="en-US" sz="2200" dirty="0"/>
                  <a:t>代表</a:t>
                </a:r>
                <a:r>
                  <a:rPr lang="en-US" altLang="zh-CN" sz="2200" dirty="0"/>
                  <a:t>determinization</a:t>
                </a:r>
                <a:r>
                  <a:rPr lang="zh-CN" altLang="en-US" sz="2200" dirty="0"/>
                  <a:t>操作，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𝐦𝐢𝐧</m:t>
                    </m:r>
                  </m:oMath>
                </a14:m>
                <a:r>
                  <a:rPr lang="zh-CN" altLang="en-US" sz="2200" dirty="0"/>
                  <a:t>代表</a:t>
                </a:r>
                <a:r>
                  <a:rPr lang="en-US" altLang="zh-CN" sz="2200" dirty="0"/>
                  <a:t>minimization</a:t>
                </a:r>
                <a:r>
                  <a:rPr lang="zh-CN" altLang="en-US" sz="2200" dirty="0"/>
                  <a:t>操作。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9DBE35C-7830-40C3-BC26-A12C6F8AF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891" y="867054"/>
                <a:ext cx="8862118" cy="27445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546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8">
            <a:extLst>
              <a:ext uri="{FF2B5EF4-FFF2-40B4-BE49-F238E27FC236}">
                <a16:creationId xmlns:a16="http://schemas.microsoft.com/office/drawing/2014/main" id="{42D6748B-F95F-4CDC-AA58-92AA31942E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86594" y="1788733"/>
            <a:ext cx="540000" cy="540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5BCF7C16-D47D-4F4E-9ED8-1F40C716DB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7662" y="1284679"/>
            <a:ext cx="336796" cy="50711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3605211D-DAE4-4160-83EA-910F15228C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59427" y="1807585"/>
            <a:ext cx="540000" cy="540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F984F843-2993-4426-B1AA-B7BE56CA73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7385" y="1474187"/>
            <a:ext cx="0" cy="11565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7A07C2-CDC3-4EC8-9264-1533E39660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24883" y="1815610"/>
            <a:ext cx="540000" cy="540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FA96FA99-26B7-4109-B1B0-E8246C6032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4870" y="1826819"/>
            <a:ext cx="540000" cy="540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5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3F875CDD-6DE9-4F86-B657-3367B427B6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20138" y="1802932"/>
            <a:ext cx="540000" cy="540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9B551D47-2002-4E67-A209-65044FE2E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6920" y="2079344"/>
            <a:ext cx="33250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D6E92064-CE9C-451A-87EE-73F5C110A7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2886" y="1298855"/>
            <a:ext cx="336796" cy="50711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4710C477-6CA1-43F5-94C7-C14B8C987C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7735" y="1467099"/>
            <a:ext cx="0" cy="11565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" name="Oval 9">
            <a:extLst>
              <a:ext uri="{FF2B5EF4-FFF2-40B4-BE49-F238E27FC236}">
                <a16:creationId xmlns:a16="http://schemas.microsoft.com/office/drawing/2014/main" id="{6B50BE89-E38C-4596-83A6-EB30C3CDF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27834" y="1313031"/>
            <a:ext cx="336796" cy="50711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4" name="Line 11">
            <a:extLst>
              <a:ext uri="{FF2B5EF4-FFF2-40B4-BE49-F238E27FC236}">
                <a16:creationId xmlns:a16="http://schemas.microsoft.com/office/drawing/2014/main" id="{460CDFF6-E392-466C-879C-7D12A92143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8032" y="1488363"/>
            <a:ext cx="0" cy="11565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" name="Line 10">
            <a:extLst>
              <a:ext uri="{FF2B5EF4-FFF2-40B4-BE49-F238E27FC236}">
                <a16:creationId xmlns:a16="http://schemas.microsoft.com/office/drawing/2014/main" id="{D9F7B646-4F4E-493F-B3B3-AB94372B6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0138" y="2085805"/>
            <a:ext cx="33250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Line 10">
            <a:extLst>
              <a:ext uri="{FF2B5EF4-FFF2-40B4-BE49-F238E27FC236}">
                <a16:creationId xmlns:a16="http://schemas.microsoft.com/office/drawing/2014/main" id="{97AAFE61-12CB-42F0-8ECC-FE087B088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4883" y="2097015"/>
            <a:ext cx="33250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8162A080-4F92-4EB9-A3CE-FA9FB406E1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9427" y="2084673"/>
            <a:ext cx="33250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CFEEF60-5FE1-467C-BDED-355941D8D027}"/>
                  </a:ext>
                </a:extLst>
              </p:cNvPr>
              <p:cNvSpPr txBox="1"/>
              <p:nvPr/>
            </p:nvSpPr>
            <p:spPr>
              <a:xfrm>
                <a:off x="3955058" y="1752704"/>
                <a:ext cx="4876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CFEEF60-5FE1-467C-BDED-355941D8D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058" y="1752704"/>
                <a:ext cx="48769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775A6C2-7852-40BF-82BD-69FFE61F287F}"/>
                  </a:ext>
                </a:extLst>
              </p:cNvPr>
              <p:cNvSpPr txBox="1"/>
              <p:nvPr/>
            </p:nvSpPr>
            <p:spPr>
              <a:xfrm>
                <a:off x="4420281" y="994507"/>
                <a:ext cx="491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775A6C2-7852-40BF-82BD-69FFE61F2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281" y="994507"/>
                <a:ext cx="49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3BA0362-80DF-48B5-AC69-414B77E82953}"/>
                  </a:ext>
                </a:extLst>
              </p:cNvPr>
              <p:cNvSpPr txBox="1"/>
              <p:nvPr/>
            </p:nvSpPr>
            <p:spPr>
              <a:xfrm>
                <a:off x="4845667" y="1778028"/>
                <a:ext cx="491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3BA0362-80DF-48B5-AC69-414B77E8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667" y="1778028"/>
                <a:ext cx="49186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4A7B35F-F72E-4D56-B640-A5E8680056F4}"/>
                  </a:ext>
                </a:extLst>
              </p:cNvPr>
              <p:cNvSpPr txBox="1"/>
              <p:nvPr/>
            </p:nvSpPr>
            <p:spPr>
              <a:xfrm>
                <a:off x="5301611" y="1004626"/>
                <a:ext cx="491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4A7B35F-F72E-4D56-B640-A5E868005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611" y="1004626"/>
                <a:ext cx="49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B75E8FE-6747-4526-B45E-7A63A45DA063}"/>
                  </a:ext>
                </a:extLst>
              </p:cNvPr>
              <p:cNvSpPr txBox="1"/>
              <p:nvPr/>
            </p:nvSpPr>
            <p:spPr>
              <a:xfrm>
                <a:off x="5719748" y="1788733"/>
                <a:ext cx="491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B75E8FE-6747-4526-B45E-7A63A45DA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748" y="1788733"/>
                <a:ext cx="49186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A8D75DA-44DA-44D1-B300-691383A5DB27}"/>
                  </a:ext>
                </a:extLst>
              </p:cNvPr>
              <p:cNvSpPr txBox="1"/>
              <p:nvPr/>
            </p:nvSpPr>
            <p:spPr>
              <a:xfrm>
                <a:off x="6173017" y="1004626"/>
                <a:ext cx="491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A8D75DA-44DA-44D1-B300-691383A5D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017" y="1004626"/>
                <a:ext cx="49186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E248762-7504-4BE4-8EE9-0986CB46245B}"/>
                  </a:ext>
                </a:extLst>
              </p:cNvPr>
              <p:cNvSpPr txBox="1"/>
              <p:nvPr/>
            </p:nvSpPr>
            <p:spPr>
              <a:xfrm>
                <a:off x="6558032" y="1788732"/>
                <a:ext cx="491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E248762-7504-4BE4-8EE9-0986CB462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032" y="1788732"/>
                <a:ext cx="49186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A08369-8AD4-4560-867D-DB423BA932BE}"/>
                  </a:ext>
                </a:extLst>
              </p:cNvPr>
              <p:cNvSpPr txBox="1"/>
              <p:nvPr/>
            </p:nvSpPr>
            <p:spPr>
              <a:xfrm>
                <a:off x="3082636" y="2553564"/>
                <a:ext cx="5525872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Transition-state 1: phone = </a:t>
                </a:r>
                <a:r>
                  <a:rPr lang="en-US" altLang="zh-CN" dirty="0" err="1"/>
                  <a:t>sil</a:t>
                </a:r>
                <a:r>
                  <a:rPr lang="en-US" altLang="zh-CN" dirty="0"/>
                  <a:t> hmm-state = 2 pdf = 0</a:t>
                </a:r>
                <a:endParaRPr lang="zh-CN" altLang="zh-CN" dirty="0"/>
              </a:p>
              <a:p>
                <a:r>
                  <a:rPr lang="en-US" altLang="zh-CN" dirty="0"/>
                  <a:t>Transition-id = 1 p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CN" dirty="0"/>
                  <a:t> [self-loop]</a:t>
                </a:r>
                <a:endParaRPr lang="zh-CN" altLang="zh-CN" dirty="0"/>
              </a:p>
              <a:p>
                <a:r>
                  <a:rPr lang="en-US" altLang="zh-CN" dirty="0"/>
                  <a:t>Transition-id = 2 p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altLang="zh-CN" dirty="0"/>
                  <a:t> [2 -&gt; 3]</a:t>
                </a:r>
                <a:endParaRPr lang="zh-CN" altLang="zh-CN" dirty="0"/>
              </a:p>
              <a:p>
                <a:r>
                  <a:rPr lang="en-US" altLang="zh-CN" dirty="0"/>
                  <a:t>Transition-state 2: phone = </a:t>
                </a:r>
                <a:r>
                  <a:rPr lang="en-US" altLang="zh-CN" dirty="0" err="1"/>
                  <a:t>sil</a:t>
                </a:r>
                <a:r>
                  <a:rPr lang="en-US" altLang="zh-CN" dirty="0"/>
                  <a:t> hmm-state = 3 pdf = 1</a:t>
                </a:r>
                <a:endParaRPr lang="zh-CN" altLang="zh-CN" dirty="0"/>
              </a:p>
              <a:p>
                <a:r>
                  <a:rPr lang="en-US" altLang="zh-CN" dirty="0"/>
                  <a:t>Transition-id = 3 p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</m:oMath>
                </a14:m>
                <a:r>
                  <a:rPr lang="en-US" altLang="zh-CN" dirty="0"/>
                  <a:t> [self-loop]</a:t>
                </a:r>
                <a:endParaRPr lang="zh-CN" altLang="zh-CN" dirty="0"/>
              </a:p>
              <a:p>
                <a:r>
                  <a:rPr lang="en-US" altLang="zh-CN" dirty="0"/>
                  <a:t>Transition-id = 4 p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</m:oMath>
                </a14:m>
                <a:r>
                  <a:rPr lang="en-US" altLang="zh-CN" dirty="0"/>
                  <a:t> [3 -&gt; 4]</a:t>
                </a:r>
                <a:endParaRPr lang="zh-CN" altLang="zh-CN" dirty="0"/>
              </a:p>
              <a:p>
                <a:r>
                  <a:rPr lang="en-US" altLang="zh-CN" dirty="0"/>
                  <a:t>Transition-state 3: phone = </a:t>
                </a:r>
                <a:r>
                  <a:rPr lang="en-US" altLang="zh-CN" dirty="0" err="1"/>
                  <a:t>sil</a:t>
                </a:r>
                <a:r>
                  <a:rPr lang="en-US" altLang="zh-CN" dirty="0"/>
                  <a:t> hmm-state = 4 pdf = 2</a:t>
                </a:r>
                <a:endParaRPr lang="zh-CN" altLang="zh-CN" dirty="0"/>
              </a:p>
              <a:p>
                <a:r>
                  <a:rPr lang="en-US" altLang="zh-CN" dirty="0"/>
                  <a:t>Transition-id = 5 p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44</m:t>
                        </m:r>
                      </m:sub>
                    </m:sSub>
                  </m:oMath>
                </a14:m>
                <a:r>
                  <a:rPr lang="en-US" altLang="zh-CN" dirty="0"/>
                  <a:t> [self-loop]</a:t>
                </a:r>
                <a:endParaRPr lang="zh-CN" altLang="zh-CN" dirty="0"/>
              </a:p>
              <a:p>
                <a:r>
                  <a:rPr lang="en-US" altLang="zh-CN" dirty="0"/>
                  <a:t>Transition-id = 6 p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</m:oMath>
                </a14:m>
                <a:r>
                  <a:rPr lang="en-US" altLang="zh-CN" dirty="0"/>
                  <a:t> [4 -&gt; 5]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A08369-8AD4-4560-867D-DB423BA93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636" y="2553564"/>
                <a:ext cx="5525872" cy="2585323"/>
              </a:xfrm>
              <a:prstGeom prst="rect">
                <a:avLst/>
              </a:prstGeom>
              <a:blipFill>
                <a:blip r:embed="rId12"/>
                <a:stretch>
                  <a:fillRect l="-993" t="-1415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标题 1">
            <a:extLst>
              <a:ext uri="{FF2B5EF4-FFF2-40B4-BE49-F238E27FC236}">
                <a16:creationId xmlns:a16="http://schemas.microsoft.com/office/drawing/2014/main" id="{24AF88BF-5DFC-47E3-8E5A-6A0F9444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" y="21264"/>
            <a:ext cx="10515600" cy="1325563"/>
          </a:xfrm>
        </p:spPr>
        <p:txBody>
          <a:bodyPr/>
          <a:lstStyle/>
          <a:p>
            <a:r>
              <a:rPr lang="en-US" altLang="zh-CN" dirty="0"/>
              <a:t>9.3.1 H</a:t>
            </a:r>
            <a:r>
              <a:rPr lang="zh-CN" altLang="zh-CN" dirty="0"/>
              <a:t>的构建</a:t>
            </a:r>
            <a:endParaRPr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C959E77A-F015-41D8-BB78-5810DF03AD2A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35997" y="3519920"/>
            <a:ext cx="819150" cy="52768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33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EE700BE-DC3C-43B4-9BC4-97739A73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74" y="382772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纲要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96E699C-B0BB-4D50-BA99-60F14232C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8" y="175139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9.1 </a:t>
            </a:r>
            <a:r>
              <a:rPr lang="zh-CN" altLang="zh-CN" b="1" dirty="0"/>
              <a:t>基于动态网络的</a:t>
            </a:r>
            <a:r>
              <a:rPr lang="en-US" altLang="zh-CN" b="1" dirty="0"/>
              <a:t>Viterbi</a:t>
            </a:r>
            <a:r>
              <a:rPr lang="zh-CN" altLang="zh-CN" b="1" dirty="0"/>
              <a:t>解码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9.2 WFST</a:t>
            </a:r>
            <a:r>
              <a:rPr lang="zh-CN" altLang="zh-CN" b="1" dirty="0"/>
              <a:t>理论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9.3 HCLG</a:t>
            </a:r>
            <a:r>
              <a:rPr lang="zh-CN" altLang="zh-CN" b="1" dirty="0"/>
              <a:t>构建</a:t>
            </a:r>
          </a:p>
          <a:p>
            <a:pPr marL="0" indent="0">
              <a:buNone/>
            </a:pPr>
            <a:r>
              <a:rPr lang="en-US" altLang="zh-CN" b="1" dirty="0"/>
              <a:t>9.4 WFST</a:t>
            </a:r>
            <a:r>
              <a:rPr lang="zh-CN" altLang="zh-CN" b="1" dirty="0"/>
              <a:t>的</a:t>
            </a:r>
            <a:r>
              <a:rPr lang="en-US" altLang="zh-CN" b="1" dirty="0"/>
              <a:t>Viterbi</a:t>
            </a:r>
            <a:r>
              <a:rPr lang="zh-CN" altLang="zh-CN" b="1" dirty="0"/>
              <a:t>解码</a:t>
            </a:r>
          </a:p>
          <a:p>
            <a:pPr marL="0" indent="0">
              <a:buNone/>
            </a:pPr>
            <a:r>
              <a:rPr lang="en-US" altLang="zh-CN" b="1" dirty="0"/>
              <a:t>9.5 Lattice</a:t>
            </a:r>
            <a:r>
              <a:rPr lang="zh-CN" altLang="zh-CN" b="1" dirty="0"/>
              <a:t>解码</a:t>
            </a:r>
          </a:p>
          <a:p>
            <a:pPr marL="0" indent="0">
              <a:buNone/>
            </a:pPr>
            <a:r>
              <a:rPr lang="en-US" altLang="zh-CN" b="1" dirty="0"/>
              <a:t>9.6 </a:t>
            </a:r>
            <a:r>
              <a:rPr lang="zh-CN" altLang="zh-CN" b="1" dirty="0"/>
              <a:t>本章小结</a:t>
            </a:r>
          </a:p>
        </p:txBody>
      </p:sp>
    </p:spTree>
    <p:extLst>
      <p:ext uri="{BB962C8B-B14F-4D97-AF65-F5344CB8AC3E}">
        <p14:creationId xmlns:p14="http://schemas.microsoft.com/office/powerpoint/2010/main" val="3692086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C5689-BEDA-4FBA-9C42-30059B88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9.3.2 C</a:t>
            </a:r>
            <a:r>
              <a:rPr lang="zh-CN" altLang="zh-CN" dirty="0"/>
              <a:t>的构建</a:t>
            </a:r>
            <a:endParaRPr lang="zh-CN" altLang="en-US" dirty="0"/>
          </a:p>
        </p:txBody>
      </p:sp>
      <p:sp>
        <p:nvSpPr>
          <p:cNvPr id="4" name="文本框 262">
            <a:extLst>
              <a:ext uri="{FF2B5EF4-FFF2-40B4-BE49-F238E27FC236}">
                <a16:creationId xmlns:a16="http://schemas.microsoft.com/office/drawing/2014/main" id="{79D2A3A0-8D49-4E40-839B-6EDA69C07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043" y="2058843"/>
            <a:ext cx="4268067" cy="3460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&lt;eps&gt;/j/j           	j</a:t>
            </a:r>
            <a:endParaRPr lang="zh-CN" sz="12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&lt;eps&gt;/j/in1      	j</a:t>
            </a:r>
            <a:endParaRPr lang="zh-CN" sz="12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&lt;eps&gt;/j/&lt;eps&gt;   	j</a:t>
            </a:r>
            <a:endParaRPr lang="zh-CN" sz="12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&lt;eps&gt;/in1/j      	in1</a:t>
            </a:r>
            <a:endParaRPr lang="zh-CN" sz="12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&lt;eps&gt;/in1/in1   	in1</a:t>
            </a:r>
            <a:endParaRPr lang="zh-CN" sz="12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&lt;eps&gt;/in1/&lt;eps&gt;	in1</a:t>
            </a:r>
            <a:endParaRPr lang="zh-CN" sz="12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j/j/j	                          j</a:t>
            </a:r>
            <a:endParaRPr lang="zh-CN" sz="12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j/j/in1                                         j</a:t>
            </a:r>
            <a:endParaRPr lang="zh-CN" sz="12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j/j/&lt;eps&gt;                   	j</a:t>
            </a:r>
            <a:endParaRPr lang="zh-CN" sz="12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j/in1/j                      	in1</a:t>
            </a:r>
            <a:endParaRPr lang="zh-CN" sz="12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j/in1/in1                 	in1</a:t>
            </a:r>
            <a:endParaRPr lang="zh-CN" sz="12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j/in1/&lt;eps&gt;      	in1</a:t>
            </a:r>
            <a:endParaRPr lang="zh-CN" sz="12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in1/j/j                                        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endParaRPr lang="zh-CN" sz="12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in1/j/in1                 	j</a:t>
            </a:r>
            <a:endParaRPr lang="zh-CN" sz="12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in1/j/&lt;eps&gt;      	j</a:t>
            </a:r>
            <a:endParaRPr lang="zh-CN" sz="12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in1/in1/j           	in1</a:t>
            </a:r>
            <a:endParaRPr lang="zh-CN" sz="12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in1/in1/in1       	in1</a:t>
            </a:r>
            <a:endParaRPr lang="zh-CN" sz="12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in1/in1/&lt;eps&gt;   	in1</a:t>
            </a:r>
            <a:endParaRPr lang="zh-CN" sz="12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sz="12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6ADEBA-DE51-4F3C-BB7A-B7967CCE85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28081" y="990312"/>
            <a:ext cx="2173721" cy="5901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660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9117E-97A6-46CF-B832-E5C81B3E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9.3.3 L</a:t>
            </a:r>
            <a:r>
              <a:rPr lang="zh-CN" altLang="zh-CN" dirty="0"/>
              <a:t>的构建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6D5CFDB-2F72-4824-9742-3F40D7323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87104"/>
              </p:ext>
            </p:extLst>
          </p:nvPr>
        </p:nvGraphicFramePr>
        <p:xfrm>
          <a:off x="588818" y="2759928"/>
          <a:ext cx="4031672" cy="16459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44436">
                  <a:extLst>
                    <a:ext uri="{9D8B030D-6E8A-4147-A177-3AD203B41FA5}">
                      <a16:colId xmlns:a16="http://schemas.microsoft.com/office/drawing/2014/main" val="2597314803"/>
                    </a:ext>
                  </a:extLst>
                </a:gridCol>
                <a:gridCol w="1787236">
                  <a:extLst>
                    <a:ext uri="{9D8B030D-6E8A-4147-A177-3AD203B41FA5}">
                      <a16:colId xmlns:a16="http://schemas.microsoft.com/office/drawing/2014/main" val="1686026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词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音素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9523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&lt;SPOKEN_NOISE&gt;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sil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2060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今天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j in1 t ian1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5919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是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sh ix4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9215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j i3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357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号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h ao4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3050612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ACEA1EFC-A2CA-4E69-B0BE-8EB7B18E6A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985000" y="1029277"/>
            <a:ext cx="2489200" cy="5270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015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FAAB4-1942-4411-A3DF-E4F69070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9.3.4 G</a:t>
            </a:r>
            <a:r>
              <a:rPr lang="zh-CN" altLang="zh-CN" dirty="0"/>
              <a:t>的构建</a:t>
            </a:r>
            <a:endParaRPr lang="zh-CN" altLang="en-US" dirty="0"/>
          </a:p>
        </p:txBody>
      </p:sp>
      <p:sp>
        <p:nvSpPr>
          <p:cNvPr id="4" name="文本框 261">
            <a:extLst>
              <a:ext uri="{FF2B5EF4-FFF2-40B4-BE49-F238E27FC236}">
                <a16:creationId xmlns:a16="http://schemas.microsoft.com/office/drawing/2014/main" id="{D8E2FDAF-EAA6-4C2A-A71E-5671992DB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2" y="2346325"/>
            <a:ext cx="3418031" cy="28214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\data\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600" kern="100" dirty="0" err="1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ngram</a:t>
            </a: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1=6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\1-grams: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-0.6532125	&lt;/s&gt;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-99               	&lt;s&gt;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-0.6532125	</a:t>
            </a:r>
            <a:r>
              <a:rPr lang="zh-CN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今天</a:t>
            </a:r>
          </a:p>
          <a:p>
            <a:pPr algn="l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-0.6532125	</a:t>
            </a:r>
            <a:r>
              <a:rPr lang="zh-CN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几</a:t>
            </a:r>
          </a:p>
          <a:p>
            <a:pPr algn="l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-0.6532125	</a:t>
            </a:r>
            <a:r>
              <a:rPr lang="zh-CN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号</a:t>
            </a:r>
          </a:p>
          <a:p>
            <a:pPr algn="l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-0.9542425	</a:t>
            </a:r>
            <a:r>
              <a:rPr lang="zh-CN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</a:p>
          <a:p>
            <a:pPr algn="l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\end\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F1CC45-043E-4EA2-A3A8-F23F9C8284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9"/>
          <a:stretch>
            <a:fillRect/>
          </a:stretch>
        </p:blipFill>
        <p:spPr bwMode="auto">
          <a:xfrm rot="5400000">
            <a:off x="5549324" y="2411268"/>
            <a:ext cx="2327563" cy="249266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B51D0E7-26FC-4FB1-AA4A-FA4167550D99}"/>
                  </a:ext>
                </a:extLst>
              </p:cNvPr>
              <p:cNvSpPr txBox="1"/>
              <p:nvPr/>
            </p:nvSpPr>
            <p:spPr>
              <a:xfrm>
                <a:off x="8652164" y="2660072"/>
                <a:ext cx="3005445" cy="1512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zh-CN" dirty="0"/>
                  <a:t>如</a:t>
                </a:r>
                <a:r>
                  <a:rPr lang="en-US" altLang="zh-CN" dirty="0"/>
                  <a:t>1-gram</a:t>
                </a:r>
                <a:r>
                  <a:rPr lang="zh-CN" altLang="zh-CN" dirty="0"/>
                  <a:t>里面的“今天”对数概率为</a:t>
                </a:r>
                <a:r>
                  <a:rPr lang="en-US" altLang="zh-CN" dirty="0"/>
                  <a:t>-0.6532125</a:t>
                </a:r>
                <a:r>
                  <a:rPr lang="zh-CN" altLang="zh-CN" dirty="0"/>
                  <a:t>，则权重为</a:t>
                </a:r>
                <a:r>
                  <a:rPr lang="en-US" altLang="zh-CN" dirty="0"/>
                  <a:t>-ln(10^(-0.6532125))</a:t>
                </a:r>
                <a:r>
                  <a:rPr lang="zh-CN" altLang="zh-CN" dirty="0"/>
                  <a:t>，其值为</a:t>
                </a:r>
                <a:r>
                  <a:rPr lang="en-US" altLang="zh-CN" dirty="0"/>
                  <a:t>1.5041</a:t>
                </a:r>
                <a:r>
                  <a:rPr lang="zh-CN" altLang="zh-CN" dirty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B51D0E7-26FC-4FB1-AA4A-FA4167550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164" y="2660072"/>
                <a:ext cx="3005445" cy="1512978"/>
              </a:xfrm>
              <a:prstGeom prst="rect">
                <a:avLst/>
              </a:prstGeom>
              <a:blipFill>
                <a:blip r:embed="rId5"/>
                <a:stretch>
                  <a:fillRect l="-1623" r="-609" b="-5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208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5C9D9-86D7-4584-83F1-9E2BB3D3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9.3.4 G</a:t>
            </a:r>
            <a:r>
              <a:rPr lang="zh-CN" altLang="zh-CN" dirty="0"/>
              <a:t>的构建</a:t>
            </a:r>
            <a:endParaRPr lang="zh-CN" altLang="en-US" dirty="0"/>
          </a:p>
        </p:txBody>
      </p:sp>
      <p:sp>
        <p:nvSpPr>
          <p:cNvPr id="4" name="文本框 31">
            <a:extLst>
              <a:ext uri="{FF2B5EF4-FFF2-40B4-BE49-F238E27FC236}">
                <a16:creationId xmlns:a16="http://schemas.microsoft.com/office/drawing/2014/main" id="{77D6F84A-B4FA-4446-A43A-8293E4DAB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62" y="1637145"/>
            <a:ext cx="4363893" cy="49853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\data\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 err="1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ngram</a:t>
            </a: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1=6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 err="1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ngram</a:t>
            </a: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2=6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\1-grams: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-0.6532125	&lt;/s&gt;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-99               	&lt;s&gt;	-0.3679768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-0.6532125	</a:t>
            </a:r>
            <a:r>
              <a:rPr lang="zh-CN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今天</a:t>
            </a: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	-0.30103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-0.6532125	</a:t>
            </a:r>
            <a:r>
              <a:rPr lang="zh-CN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几</a:t>
            </a: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	-0.3679768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-0.6532125	</a:t>
            </a:r>
            <a:r>
              <a:rPr lang="zh-CN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号</a:t>
            </a: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	-0.3679768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-0.9542425	</a:t>
            </a:r>
            <a:r>
              <a:rPr lang="zh-CN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	-0.1918855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\2-grams: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-0.1760913	&lt;s&gt; </a:t>
            </a:r>
            <a:r>
              <a:rPr lang="zh-CN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今天</a:t>
            </a: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-0.4771213	</a:t>
            </a:r>
            <a:r>
              <a:rPr lang="zh-CN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今天 几</a:t>
            </a: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-0.4771213	</a:t>
            </a:r>
            <a:r>
              <a:rPr lang="zh-CN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今天 是</a:t>
            </a: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-0.1760913	</a:t>
            </a:r>
            <a:r>
              <a:rPr lang="zh-CN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几 号</a:t>
            </a: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-0.1760913	</a:t>
            </a:r>
            <a:r>
              <a:rPr lang="zh-CN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号</a:t>
            </a: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&lt;/s&gt;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-0.30103     	</a:t>
            </a:r>
            <a:r>
              <a:rPr lang="zh-CN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 几</a:t>
            </a: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\end\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A6B15D-6C3A-4180-912A-2095EE15CC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33245" y="-424516"/>
            <a:ext cx="1325564" cy="646227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D1DEAC6-AAFD-4890-B472-D217F571BBEB}"/>
                  </a:ext>
                </a:extLst>
              </p:cNvPr>
              <p:cNvSpPr txBox="1"/>
              <p:nvPr/>
            </p:nvSpPr>
            <p:spPr>
              <a:xfrm>
                <a:off x="5357632" y="3924578"/>
                <a:ext cx="627678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节点</a:t>
                </a:r>
                <a:r>
                  <a:rPr lang="en-US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表示句子起始</a:t>
                </a:r>
                <a:r>
                  <a:rPr lang="en-US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&lt;s&gt;</a:t>
                </a:r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，节点</a:t>
                </a:r>
                <a:r>
                  <a:rPr lang="en-US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表示“今天”，从节点</a:t>
                </a:r>
                <a:r>
                  <a:rPr lang="en-US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的转移弧为“今天</a:t>
                </a:r>
                <a:r>
                  <a:rPr lang="en-US" altLang="zh-CN" dirty="0"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今天</a:t>
                </a:r>
                <a:r>
                  <a:rPr lang="en-US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/0.40547</a:t>
                </a:r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”，</a:t>
                </a:r>
                <a:r>
                  <a:rPr lang="en-US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0.40547</a:t>
                </a:r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r>
                      <a:rPr lang="zh-CN" altLang="en-US" sz="1800" i="1">
                        <a:effectLst/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1800">
                        <a:effectLst/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0.1760913</m:t>
                        </m:r>
                      </m:sup>
                    </m:sSup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计算得到。</a:t>
                </a:r>
                <a:endParaRPr lang="en-US" altLang="zh-CN" sz="1800" dirty="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两个词的组合不存在，则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之间的条件概率由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回退概率和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概率相乘得到。例如，图中节点</a:t>
                </a:r>
                <a:r>
                  <a:rPr lang="en-US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表示回退状态，节点</a:t>
                </a:r>
                <a:r>
                  <a:rPr lang="en-US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到节点</a:t>
                </a:r>
                <a:r>
                  <a:rPr lang="en-US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的转移弧权重为</a:t>
                </a:r>
                <a:r>
                  <a:rPr lang="en-US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0.8473</a:t>
                </a:r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，对应</a:t>
                </a:r>
                <a:r>
                  <a:rPr lang="en-US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&lt;s&gt;</a:t>
                </a:r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的回退概率</a:t>
                </a:r>
                <a:r>
                  <a:rPr lang="en-US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-0.3679768</a:t>
                </a:r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0.8473</a:t>
                </a:r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r>
                      <a:rPr lang="zh-CN" altLang="en-US" sz="1800" i="1">
                        <a:effectLst/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1800">
                        <a:effectLst/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0.3679768</m:t>
                        </m:r>
                      </m:sup>
                    </m:sSup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计算得到。节点</a:t>
                </a:r>
                <a:r>
                  <a:rPr lang="en-US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到节点</a:t>
                </a:r>
                <a:r>
                  <a:rPr lang="en-US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的转移弧权重为</a:t>
                </a:r>
                <a:r>
                  <a:rPr lang="en-US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0.69315</a:t>
                </a:r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，对应“今天”的回退概率</a:t>
                </a:r>
                <a:r>
                  <a:rPr lang="en-US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-0.30103</a:t>
                </a:r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0.69315</a:t>
                </a:r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r>
                      <a:rPr lang="zh-CN" altLang="en-US" sz="1800" i="1">
                        <a:effectLst/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1800">
                        <a:effectLst/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0.30103</m:t>
                        </m:r>
                      </m:sup>
                    </m:sSup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1800" dirty="0">
                    <a:effectLst/>
                    <a:latin typeface="Calibri" panose="020F050202020403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计算得到。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D1DEAC6-AAFD-4890-B472-D217F571B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632" y="3924578"/>
                <a:ext cx="6276789" cy="2585323"/>
              </a:xfrm>
              <a:prstGeom prst="rect">
                <a:avLst/>
              </a:prstGeom>
              <a:blipFill>
                <a:blip r:embed="rId3"/>
                <a:stretch>
                  <a:fillRect l="-874" t="-1415" r="-680" b="-3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98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F86340C-77C2-4DD3-8348-E95BB7827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21326" y="-1093972"/>
            <a:ext cx="1681683" cy="64129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8013AB-A8E8-43D1-8B78-0D43BCCD8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51785" y="1842333"/>
            <a:ext cx="2010552" cy="68545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0241BAE-6F05-44D7-BED8-B7AE5367D8F4}"/>
              </a:ext>
            </a:extLst>
          </p:cNvPr>
          <p:cNvSpPr txBox="1"/>
          <p:nvPr/>
        </p:nvSpPr>
        <p:spPr>
          <a:xfrm>
            <a:off x="5862168" y="287815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29E897-AB0C-41AE-A12A-2070F9C8D334}"/>
              </a:ext>
            </a:extLst>
          </p:cNvPr>
          <p:cNvSpPr txBox="1"/>
          <p:nvPr/>
        </p:nvSpPr>
        <p:spPr>
          <a:xfrm>
            <a:off x="5886213" y="631539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F0931EA-5154-4D71-B92A-650972DD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" y="21264"/>
            <a:ext cx="10515600" cy="1325563"/>
          </a:xfrm>
        </p:spPr>
        <p:txBody>
          <a:bodyPr/>
          <a:lstStyle/>
          <a:p>
            <a:r>
              <a:rPr lang="en-US" altLang="zh-CN" dirty="0"/>
              <a:t>9.3.5 HCLG</a:t>
            </a:r>
            <a:r>
              <a:rPr lang="zh-CN" altLang="zh-CN" dirty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628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66CC5F0-8335-4814-8108-A4C8E215B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96981" y="-4490636"/>
            <a:ext cx="1398037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E9B51F-F2DD-48CC-BB5B-D090F48AB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94529" y="-2823864"/>
            <a:ext cx="1402937" cy="121919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93D951B-7E43-46EA-B8D6-06ECC77B4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43220" y="-547012"/>
            <a:ext cx="2505559" cy="1219199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0A4A1C9-4DBC-450C-BC99-493918B52F81}"/>
              </a:ext>
            </a:extLst>
          </p:cNvPr>
          <p:cNvSpPr txBox="1"/>
          <p:nvPr/>
        </p:nvSpPr>
        <p:spPr>
          <a:xfrm>
            <a:off x="5295012" y="222372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LG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C6D738-74FD-49BD-B97B-4DB71AE203E9}"/>
              </a:ext>
            </a:extLst>
          </p:cNvPr>
          <p:cNvSpPr txBox="1"/>
          <p:nvPr/>
        </p:nvSpPr>
        <p:spPr>
          <a:xfrm>
            <a:off x="5295012" y="387516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CLG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82935B-869D-4097-B0A2-60B07E7078D2}"/>
              </a:ext>
            </a:extLst>
          </p:cNvPr>
          <p:cNvSpPr txBox="1"/>
          <p:nvPr/>
        </p:nvSpPr>
        <p:spPr>
          <a:xfrm>
            <a:off x="5214861" y="648866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HCLG</a:t>
            </a:r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A2A91ED-5DB8-4F6B-90DC-B9B4C4E1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" y="21264"/>
            <a:ext cx="10515600" cy="1325563"/>
          </a:xfrm>
        </p:spPr>
        <p:txBody>
          <a:bodyPr/>
          <a:lstStyle/>
          <a:p>
            <a:r>
              <a:rPr lang="en-US" altLang="zh-CN" dirty="0"/>
              <a:t>9.3.5 HCLG</a:t>
            </a:r>
            <a:r>
              <a:rPr lang="zh-CN" altLang="zh-CN" dirty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830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1755D-B8FE-4085-8740-B833EE15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WFST</a:t>
            </a:r>
            <a:r>
              <a:rPr lang="zh-CN" altLang="zh-CN" dirty="0"/>
              <a:t>的</a:t>
            </a:r>
            <a:r>
              <a:rPr lang="en-US" altLang="zh-CN" dirty="0"/>
              <a:t>Viterbi</a:t>
            </a:r>
            <a:r>
              <a:rPr lang="zh-CN" altLang="zh-CN" dirty="0"/>
              <a:t>解码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5E09E9-1BCA-449A-B62B-792ECBB32E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37923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WFST</a:t>
                </a:r>
                <a:r>
                  <a:rPr lang="zh-CN" altLang="en-US" dirty="0"/>
                  <a:t>解码本质上也是</a:t>
                </a:r>
                <a:r>
                  <a:rPr lang="en-US" altLang="zh-CN" dirty="0"/>
                  <a:t>Viterbi</a:t>
                </a:r>
                <a:r>
                  <a:rPr lang="zh-CN" altLang="en-US" dirty="0"/>
                  <a:t>解码</a:t>
                </a:r>
                <a:r>
                  <a:rPr lang="zh-CN" altLang="zh-CN" dirty="0"/>
                  <a:t>，根据输入的特征序列，进行帧同步对齐，寻求最佳状态序列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zh-CN" dirty="0"/>
                  <a:t>注意这里的状态不是</a:t>
                </a:r>
                <a:r>
                  <a:rPr lang="en-US" altLang="zh-CN" dirty="0"/>
                  <a:t>HMM</a:t>
                </a:r>
                <a:r>
                  <a:rPr lang="zh-CN" altLang="zh-CN" dirty="0"/>
                  <a:t>状态，而是</a:t>
                </a:r>
                <a:r>
                  <a:rPr lang="en-US" altLang="zh-CN" dirty="0"/>
                  <a:t>HCLG</a:t>
                </a:r>
                <a:r>
                  <a:rPr lang="zh-CN" altLang="zh-CN" dirty="0"/>
                  <a:t>的状态节点，所遍历状态节点之间的衔接，可能是</a:t>
                </a:r>
                <a:r>
                  <a:rPr lang="zh-CN" altLang="zh-CN" dirty="0">
                    <a:solidFill>
                      <a:srgbClr val="0070C0"/>
                    </a:solidFill>
                  </a:rPr>
                  <a:t>产生观察值</a:t>
                </a:r>
                <a:r>
                  <a:rPr lang="zh-CN" altLang="zh-CN" dirty="0"/>
                  <a:t>的转移弧（如状态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dirty="0"/>
                  <a:t>之间的实线），也可能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不产生观察值</a:t>
                </a:r>
                <a:r>
                  <a:rPr lang="zh-CN" altLang="zh-CN" dirty="0"/>
                  <a:t>的转移弧（如状态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zh-CN" dirty="0"/>
                  <a:t>之间的虚线）。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5E09E9-1BCA-449A-B62B-792ECBB32E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379230"/>
              </a:xfrm>
              <a:blipFill>
                <a:blip r:embed="rId4"/>
                <a:stretch>
                  <a:fillRect l="-1043" t="-5882" r="-290" b="-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CCC8AAC-B219-4586-A70D-00C7101928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3714" y="4936033"/>
                <a:ext cx="506487" cy="506487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CCC8AAC-B219-4586-A70D-00C710192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714" y="4936033"/>
                <a:ext cx="506487" cy="50648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F5E776E-62B2-4F3C-8488-33FFEF24E8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404" y="4936032"/>
                <a:ext cx="506487" cy="506487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F5E776E-62B2-4F3C-8488-33FFEF24E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04" y="4936032"/>
                <a:ext cx="506487" cy="50648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CB7F5D3-BC57-487B-9B14-499972E67B3E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1790201" y="5189276"/>
            <a:ext cx="6552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2843B56-D5B2-4F60-AFDA-E978243EE3D3}"/>
                  </a:ext>
                </a:extLst>
              </p:cNvPr>
              <p:cNvSpPr txBox="1"/>
              <p:nvPr/>
            </p:nvSpPr>
            <p:spPr>
              <a:xfrm>
                <a:off x="1885142" y="4819943"/>
                <a:ext cx="465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2843B56-D5B2-4F60-AFDA-E978243EE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142" y="4819943"/>
                <a:ext cx="4653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AF7EDDD3-B667-4B2D-8B64-6C19372B97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7094" y="4936032"/>
                <a:ext cx="506487" cy="506487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AF7EDDD3-B667-4B2D-8B64-6C19372B97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094" y="4936032"/>
                <a:ext cx="506487" cy="50648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C0C854A-263B-41B0-975B-A850AB0F1790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951891" y="5189276"/>
            <a:ext cx="6552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0DB6374-9533-44FA-9882-307B8615D1AC}"/>
                  </a:ext>
                </a:extLst>
              </p:cNvPr>
              <p:cNvSpPr txBox="1"/>
              <p:nvPr/>
            </p:nvSpPr>
            <p:spPr>
              <a:xfrm>
                <a:off x="3046832" y="4819943"/>
                <a:ext cx="470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0DB6374-9533-44FA-9882-307B8615D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832" y="4819943"/>
                <a:ext cx="47064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616F64B-8876-41B7-99A1-DA6DB54B36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68784" y="4936031"/>
                <a:ext cx="506487" cy="506487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616F64B-8876-41B7-99A1-DA6DB54B3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784" y="4936031"/>
                <a:ext cx="506487" cy="50648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F3A9689-FEFA-4AE3-B4BE-B421630CA3F5}"/>
              </a:ext>
            </a:extLst>
          </p:cNvPr>
          <p:cNvCxnSpPr>
            <a:endCxn id="15" idx="2"/>
          </p:cNvCxnSpPr>
          <p:nvPr/>
        </p:nvCxnSpPr>
        <p:spPr>
          <a:xfrm flipV="1">
            <a:off x="4113581" y="5189275"/>
            <a:ext cx="6552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267C5AD-2849-41D0-9D2F-2DF1C14BC452}"/>
                  </a:ext>
                </a:extLst>
              </p:cNvPr>
              <p:cNvSpPr txBox="1"/>
              <p:nvPr/>
            </p:nvSpPr>
            <p:spPr>
              <a:xfrm>
                <a:off x="4208522" y="4819942"/>
                <a:ext cx="470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267C5AD-2849-41D0-9D2F-2DF1C14BC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522" y="4819942"/>
                <a:ext cx="4706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9AF7D34-D618-4247-8720-5A0C87E721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0474" y="4936030"/>
                <a:ext cx="506487" cy="506487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9AF7D34-D618-4247-8720-5A0C87E72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474" y="4936030"/>
                <a:ext cx="506487" cy="50648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1DB8E08-7118-4B43-B1E4-67E00CCBFF68}"/>
              </a:ext>
            </a:extLst>
          </p:cNvPr>
          <p:cNvCxnSpPr>
            <a:endCxn id="18" idx="2"/>
          </p:cNvCxnSpPr>
          <p:nvPr/>
        </p:nvCxnSpPr>
        <p:spPr>
          <a:xfrm flipV="1">
            <a:off x="5275271" y="5189274"/>
            <a:ext cx="655203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6F19BAD-7940-4ACF-8653-77D0AD48E6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92164" y="4932202"/>
                <a:ext cx="506487" cy="506487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6F19BAD-7940-4ACF-8653-77D0AD48E6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164" y="4932202"/>
                <a:ext cx="506487" cy="506487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39D7D52-A6DD-4306-98BC-E479D0C6FDBA}"/>
              </a:ext>
            </a:extLst>
          </p:cNvPr>
          <p:cNvCxnSpPr>
            <a:endCxn id="21" idx="2"/>
          </p:cNvCxnSpPr>
          <p:nvPr/>
        </p:nvCxnSpPr>
        <p:spPr>
          <a:xfrm flipV="1">
            <a:off x="6436961" y="5185446"/>
            <a:ext cx="6552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5605F5B-E843-479E-BD11-FBA55D8C292C}"/>
                  </a:ext>
                </a:extLst>
              </p:cNvPr>
              <p:cNvSpPr txBox="1"/>
              <p:nvPr/>
            </p:nvSpPr>
            <p:spPr>
              <a:xfrm>
                <a:off x="6531902" y="4816113"/>
                <a:ext cx="468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5605F5B-E843-479E-BD11-FBA55D8C2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902" y="4816113"/>
                <a:ext cx="46891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DE69E02-8944-4380-B71D-60ADE67021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64102" y="4932202"/>
                <a:ext cx="506487" cy="506487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DE69E02-8944-4380-B71D-60ADE67021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102" y="4932202"/>
                <a:ext cx="506487" cy="506487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184FF78-234F-47C7-8B86-4DDD9B1812FB}"/>
              </a:ext>
            </a:extLst>
          </p:cNvPr>
          <p:cNvCxnSpPr>
            <a:endCxn id="24" idx="2"/>
          </p:cNvCxnSpPr>
          <p:nvPr/>
        </p:nvCxnSpPr>
        <p:spPr>
          <a:xfrm flipV="1">
            <a:off x="8808899" y="5185446"/>
            <a:ext cx="6552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25D596E-6DFC-436D-8BE8-BCA0710223B8}"/>
                  </a:ext>
                </a:extLst>
              </p:cNvPr>
              <p:cNvSpPr txBox="1"/>
              <p:nvPr/>
            </p:nvSpPr>
            <p:spPr>
              <a:xfrm>
                <a:off x="8903840" y="4816113"/>
                <a:ext cx="490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25D596E-6DFC-436D-8BE8-BCA071022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840" y="4816113"/>
                <a:ext cx="49032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8053221-8653-4A22-AD98-EAA1F613C482}"/>
              </a:ext>
            </a:extLst>
          </p:cNvPr>
          <p:cNvCxnSpPr/>
          <p:nvPr/>
        </p:nvCxnSpPr>
        <p:spPr>
          <a:xfrm flipV="1">
            <a:off x="7598651" y="5185445"/>
            <a:ext cx="655203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F1664C7-36DE-4798-A85C-83940497A676}"/>
                  </a:ext>
                </a:extLst>
              </p:cNvPr>
              <p:cNvSpPr txBox="1"/>
              <p:nvPr/>
            </p:nvSpPr>
            <p:spPr>
              <a:xfrm>
                <a:off x="8188878" y="5000779"/>
                <a:ext cx="679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⋯⋯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F1664C7-36DE-4798-A85C-83940497A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878" y="5000779"/>
                <a:ext cx="67999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663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6D22F-5952-46A9-9388-213B0219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Viterbi</a:t>
            </a:r>
            <a:r>
              <a:rPr lang="zh-CN" altLang="en-US" dirty="0"/>
              <a:t>算法（帧同步）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98961ED7-1669-4068-AB7D-125076E2E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446" y="2193504"/>
            <a:ext cx="5670199" cy="332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err="1"/>
              <a:t>HashList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StateId</a:t>
            </a:r>
            <a:r>
              <a:rPr lang="en-US" altLang="zh-CN" sz="1800" dirty="0"/>
              <a:t>, Token*&gt; </a:t>
            </a:r>
            <a:r>
              <a:rPr lang="en-US" altLang="zh-CN" sz="1800" dirty="0" err="1"/>
              <a:t>prev_toks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cur_toks</a:t>
            </a:r>
            <a:r>
              <a:rPr lang="en-US" altLang="zh-CN" sz="1800" dirty="0"/>
              <a:t>;</a:t>
            </a:r>
          </a:p>
          <a:p>
            <a:pPr marL="0" indent="0">
              <a:buNone/>
            </a:pPr>
            <a:r>
              <a:rPr lang="en-US" altLang="zh-CN" sz="1800" dirty="0"/>
              <a:t>frame = 0;</a:t>
            </a:r>
          </a:p>
          <a:p>
            <a:pPr marL="0" indent="0">
              <a:buNone/>
            </a:pPr>
            <a:r>
              <a:rPr lang="en-US" altLang="zh-CN" sz="1800" dirty="0"/>
              <a:t>while(frame &lt; </a:t>
            </a:r>
            <a:r>
              <a:rPr lang="en-US" altLang="zh-CN" sz="1800" dirty="0" err="1"/>
              <a:t>LastFrame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{</a:t>
            </a:r>
          </a:p>
          <a:p>
            <a:pPr marL="457200" lvl="1" indent="0">
              <a:buNone/>
            </a:pPr>
            <a:r>
              <a:rPr lang="en-US" altLang="zh-CN" sz="1800" dirty="0"/>
              <a:t>Swap(</a:t>
            </a:r>
            <a:r>
              <a:rPr lang="en-US" altLang="zh-CN" sz="1800" dirty="0" err="1"/>
              <a:t>prev_toks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cur_toks</a:t>
            </a:r>
            <a:r>
              <a:rPr lang="en-US" altLang="zh-CN" sz="1800" dirty="0"/>
              <a:t>);</a:t>
            </a:r>
          </a:p>
          <a:p>
            <a:pPr marL="457200" lvl="1" indent="0">
              <a:buNone/>
            </a:pPr>
            <a:r>
              <a:rPr lang="en-US" altLang="zh-CN" sz="1800" dirty="0"/>
              <a:t>double </a:t>
            </a:r>
            <a:r>
              <a:rPr lang="en-US" altLang="zh-CN" sz="1800" dirty="0" err="1"/>
              <a:t>weight_cutoff</a:t>
            </a:r>
            <a:r>
              <a:rPr lang="en-US" altLang="zh-CN" sz="1800" dirty="0"/>
              <a:t> = </a:t>
            </a:r>
            <a:r>
              <a:rPr lang="en-US" altLang="zh-CN" sz="1800" dirty="0" err="1">
                <a:solidFill>
                  <a:srgbClr val="0070C0"/>
                </a:solidFill>
              </a:rPr>
              <a:t>ProcessEmitting</a:t>
            </a:r>
            <a:r>
              <a:rPr lang="en-US" altLang="zh-CN" sz="1800" dirty="0"/>
              <a:t>(frame);</a:t>
            </a:r>
          </a:p>
          <a:p>
            <a:pPr marL="457200" lvl="1" indent="0">
              <a:buNone/>
            </a:pPr>
            <a:r>
              <a:rPr lang="en-US" altLang="zh-CN" sz="1800" dirty="0" err="1">
                <a:solidFill>
                  <a:srgbClr val="C00000"/>
                </a:solidFill>
              </a:rPr>
              <a:t>ProcessNonemitting</a:t>
            </a:r>
            <a:r>
              <a:rPr lang="en-US" altLang="zh-CN" sz="1800" dirty="0"/>
              <a:t>(</a:t>
            </a:r>
            <a:r>
              <a:rPr lang="en-US" altLang="zh-CN" sz="1800" dirty="0" err="1"/>
              <a:t>weight_cutoff</a:t>
            </a:r>
            <a:r>
              <a:rPr lang="en-US" altLang="zh-CN" sz="1800" dirty="0"/>
              <a:t>);</a:t>
            </a:r>
          </a:p>
          <a:p>
            <a:pPr marL="457200" lvl="1" indent="0">
              <a:buNone/>
            </a:pPr>
            <a:r>
              <a:rPr lang="en-US" altLang="zh-CN" sz="1800" dirty="0"/>
              <a:t>frame++;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F288705-8B23-4BCF-AC9F-16F703111FFD}"/>
              </a:ext>
            </a:extLst>
          </p:cNvPr>
          <p:cNvSpPr>
            <a:spLocks noChangeAspect="1"/>
          </p:cNvSpPr>
          <p:nvPr/>
        </p:nvSpPr>
        <p:spPr>
          <a:xfrm>
            <a:off x="695785" y="5267716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7CA59CE-AEC6-4952-8285-9348380A9F0D}"/>
              </a:ext>
            </a:extLst>
          </p:cNvPr>
          <p:cNvSpPr txBox="1"/>
          <p:nvPr/>
        </p:nvSpPr>
        <p:spPr>
          <a:xfrm>
            <a:off x="1381992" y="53418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起始状态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632E55D-85A3-41A4-B233-865896DE3765}"/>
              </a:ext>
            </a:extLst>
          </p:cNvPr>
          <p:cNvSpPr>
            <a:spLocks noChangeAspect="1"/>
          </p:cNvSpPr>
          <p:nvPr/>
        </p:nvSpPr>
        <p:spPr>
          <a:xfrm>
            <a:off x="695785" y="5933877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64EE90C-8D64-457B-8F52-8AF0BC1E5D14}"/>
              </a:ext>
            </a:extLst>
          </p:cNvPr>
          <p:cNvSpPr>
            <a:spLocks noChangeAspect="1"/>
          </p:cNvSpPr>
          <p:nvPr/>
        </p:nvSpPr>
        <p:spPr>
          <a:xfrm>
            <a:off x="651417" y="5890745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5406433-52A0-47DD-942F-6F198A52AA02}"/>
              </a:ext>
            </a:extLst>
          </p:cNvPr>
          <p:cNvSpPr txBox="1"/>
          <p:nvPr/>
        </p:nvSpPr>
        <p:spPr>
          <a:xfrm>
            <a:off x="1381992" y="60348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结尾状态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8168421-3D3D-460C-94AC-C7A9875B226D}"/>
              </a:ext>
            </a:extLst>
          </p:cNvPr>
          <p:cNvCxnSpPr/>
          <p:nvPr/>
        </p:nvCxnSpPr>
        <p:spPr>
          <a:xfrm>
            <a:off x="2960626" y="5570573"/>
            <a:ext cx="779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68CBF59-99C1-4256-8361-7173677C83A0}"/>
              </a:ext>
            </a:extLst>
          </p:cNvPr>
          <p:cNvSpPr txBox="1"/>
          <p:nvPr/>
        </p:nvSpPr>
        <p:spPr>
          <a:xfrm>
            <a:off x="3819047" y="5416684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Emitting</a:t>
            </a:r>
            <a:r>
              <a:rPr lang="zh-CN" altLang="en-US" sz="1400" dirty="0"/>
              <a:t> </a:t>
            </a:r>
            <a:r>
              <a:rPr lang="en-US" altLang="zh-CN" sz="1400" dirty="0"/>
              <a:t>Arc</a:t>
            </a:r>
            <a:endParaRPr lang="zh-CN" altLang="en-US" sz="14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7B31453-5F4D-4D68-A8A3-E217D1B70466}"/>
              </a:ext>
            </a:extLst>
          </p:cNvPr>
          <p:cNvCxnSpPr/>
          <p:nvPr/>
        </p:nvCxnSpPr>
        <p:spPr>
          <a:xfrm>
            <a:off x="2927379" y="6233934"/>
            <a:ext cx="77968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549DF94-BCA3-4ED3-AD22-B9B7D4A3C61F}"/>
              </a:ext>
            </a:extLst>
          </p:cNvPr>
          <p:cNvSpPr txBox="1"/>
          <p:nvPr/>
        </p:nvSpPr>
        <p:spPr>
          <a:xfrm>
            <a:off x="3815113" y="6067735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Nonemitting</a:t>
            </a:r>
            <a:r>
              <a:rPr lang="zh-CN" altLang="en-US" sz="1400" dirty="0"/>
              <a:t> </a:t>
            </a:r>
            <a:r>
              <a:rPr lang="en-US" altLang="zh-CN" sz="1400" dirty="0"/>
              <a:t>Arc</a:t>
            </a:r>
            <a:endParaRPr lang="zh-CN" altLang="en-US" sz="14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17D45FF-0BB1-4300-A5B3-2F09F0B046C6}"/>
              </a:ext>
            </a:extLst>
          </p:cNvPr>
          <p:cNvSpPr>
            <a:spLocks noChangeAspect="1"/>
          </p:cNvSpPr>
          <p:nvPr/>
        </p:nvSpPr>
        <p:spPr>
          <a:xfrm>
            <a:off x="503355" y="3268926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311A1F2-7C96-4ECE-B0B1-B05CF45983E6}"/>
              </a:ext>
            </a:extLst>
          </p:cNvPr>
          <p:cNvSpPr>
            <a:spLocks noChangeAspect="1"/>
          </p:cNvSpPr>
          <p:nvPr/>
        </p:nvSpPr>
        <p:spPr>
          <a:xfrm>
            <a:off x="2643491" y="2259015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585CF8C7-2BD3-410F-9656-550D42383245}"/>
              </a:ext>
            </a:extLst>
          </p:cNvPr>
          <p:cNvSpPr>
            <a:spLocks noChangeAspect="1"/>
          </p:cNvSpPr>
          <p:nvPr/>
        </p:nvSpPr>
        <p:spPr>
          <a:xfrm>
            <a:off x="2641560" y="4474968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8330CCE-122E-4249-8C92-4AFC152CE497}"/>
              </a:ext>
            </a:extLst>
          </p:cNvPr>
          <p:cNvCxnSpPr>
            <a:cxnSpLocks/>
            <a:stCxn id="39" idx="6"/>
            <a:endCxn id="46" idx="2"/>
          </p:cNvCxnSpPr>
          <p:nvPr/>
        </p:nvCxnSpPr>
        <p:spPr>
          <a:xfrm flipV="1">
            <a:off x="3149978" y="2495268"/>
            <a:ext cx="1542489" cy="1699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3199799-7894-46F5-B929-34EEC5644DB1}"/>
              </a:ext>
            </a:extLst>
          </p:cNvPr>
          <p:cNvCxnSpPr>
            <a:stCxn id="38" idx="7"/>
            <a:endCxn id="39" idx="2"/>
          </p:cNvCxnSpPr>
          <p:nvPr/>
        </p:nvCxnSpPr>
        <p:spPr>
          <a:xfrm flipV="1">
            <a:off x="935669" y="2512259"/>
            <a:ext cx="1707822" cy="8308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FDEB059-2152-4770-B8FB-0A32CADFD116}"/>
              </a:ext>
            </a:extLst>
          </p:cNvPr>
          <p:cNvCxnSpPr>
            <a:stCxn id="38" idx="5"/>
            <a:endCxn id="40" idx="2"/>
          </p:cNvCxnSpPr>
          <p:nvPr/>
        </p:nvCxnSpPr>
        <p:spPr>
          <a:xfrm>
            <a:off x="935669" y="3701240"/>
            <a:ext cx="1705891" cy="102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C586D36-F9C9-49AA-8B07-D1EDDC3364E4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 flipH="1">
            <a:off x="2894804" y="2765502"/>
            <a:ext cx="1931" cy="1709466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08796E5F-EC9F-4797-BBDA-2A292186D6B2}"/>
              </a:ext>
            </a:extLst>
          </p:cNvPr>
          <p:cNvSpPr>
            <a:spLocks noChangeAspect="1"/>
          </p:cNvSpPr>
          <p:nvPr/>
        </p:nvSpPr>
        <p:spPr>
          <a:xfrm>
            <a:off x="4736835" y="2240789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9FEF3B77-7A34-4C9A-8C3A-779D6C45768C}"/>
              </a:ext>
            </a:extLst>
          </p:cNvPr>
          <p:cNvSpPr>
            <a:spLocks noChangeAspect="1"/>
          </p:cNvSpPr>
          <p:nvPr/>
        </p:nvSpPr>
        <p:spPr>
          <a:xfrm>
            <a:off x="4692467" y="2197657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DA3C2FE-6142-4AA0-A69C-7701EC79B890}"/>
              </a:ext>
            </a:extLst>
          </p:cNvPr>
          <p:cNvCxnSpPr>
            <a:stCxn id="40" idx="7"/>
            <a:endCxn id="46" idx="3"/>
          </p:cNvCxnSpPr>
          <p:nvPr/>
        </p:nvCxnSpPr>
        <p:spPr>
          <a:xfrm flipV="1">
            <a:off x="3073874" y="2705711"/>
            <a:ext cx="1705761" cy="184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4F245DB8-EA74-40C2-9243-452BBA97DCFA}"/>
              </a:ext>
            </a:extLst>
          </p:cNvPr>
          <p:cNvSpPr txBox="1"/>
          <p:nvPr/>
        </p:nvSpPr>
        <p:spPr>
          <a:xfrm>
            <a:off x="1379569" y="2755722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1.2</a:t>
            </a:r>
            <a:endParaRPr lang="zh-CN" altLang="en-US" sz="12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F10C2EC-AEA8-4AD3-A4D0-02DAF4DFEABA}"/>
              </a:ext>
            </a:extLst>
          </p:cNvPr>
          <p:cNvSpPr txBox="1"/>
          <p:nvPr/>
        </p:nvSpPr>
        <p:spPr>
          <a:xfrm>
            <a:off x="1319541" y="4156364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3.4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0ABC3AF-3968-484E-AE81-6AE43840880B}"/>
              </a:ext>
            </a:extLst>
          </p:cNvPr>
          <p:cNvSpPr txBox="1"/>
          <p:nvPr/>
        </p:nvSpPr>
        <p:spPr>
          <a:xfrm>
            <a:off x="2526747" y="3383670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0.6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DEA7838-C9C5-4876-AB66-BCDFFDAF5D86}"/>
              </a:ext>
            </a:extLst>
          </p:cNvPr>
          <p:cNvSpPr txBox="1"/>
          <p:nvPr/>
        </p:nvSpPr>
        <p:spPr>
          <a:xfrm>
            <a:off x="389223" y="3775413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cost=0</a:t>
            </a:r>
            <a:endParaRPr lang="zh-CN" altLang="en-US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2B46946-81A0-446F-BB4A-28A67A519F09}"/>
              </a:ext>
            </a:extLst>
          </p:cNvPr>
          <p:cNvSpPr txBox="1"/>
          <p:nvPr/>
        </p:nvSpPr>
        <p:spPr>
          <a:xfrm>
            <a:off x="3647931" y="2235259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2.0</a:t>
            </a:r>
            <a:endParaRPr lang="zh-CN" altLang="en-US" sz="12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9A0CA2B-0BA1-4759-8563-CB1A6634CCA1}"/>
              </a:ext>
            </a:extLst>
          </p:cNvPr>
          <p:cNvSpPr txBox="1"/>
          <p:nvPr/>
        </p:nvSpPr>
        <p:spPr>
          <a:xfrm>
            <a:off x="3838849" y="3617678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1.7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7080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92BE3-99BC-4656-ADFE-4B36B0AD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ProcessEmitting</a:t>
            </a:r>
            <a:r>
              <a:rPr lang="zh-CN" altLang="zh-CN" dirty="0"/>
              <a:t>函数</a:t>
            </a:r>
            <a:endParaRPr lang="zh-CN" altLang="en-US" dirty="0"/>
          </a:p>
        </p:txBody>
      </p:sp>
      <p:sp>
        <p:nvSpPr>
          <p:cNvPr id="4" name="文本框 350796">
            <a:extLst>
              <a:ext uri="{FF2B5EF4-FFF2-40B4-BE49-F238E27FC236}">
                <a16:creationId xmlns:a16="http://schemas.microsoft.com/office/drawing/2014/main" id="{4994E8FE-3D41-4698-A3F0-0E353D79A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463" y="1917411"/>
            <a:ext cx="5829300" cy="27723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600" b="1" kern="1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ProcessEmitting</a:t>
            </a:r>
            <a:r>
              <a:rPr lang="en-US" sz="1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sz="16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 all tokens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old_tok</a:t>
            </a: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in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prev_toks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u =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old_tok.key</a:t>
            </a: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for all emitting arc (u, v)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cost =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old_tok.cost</a:t>
            </a: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cost +=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arc.weight</a:t>
            </a: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</a:t>
            </a:r>
            <a:r>
              <a:rPr lang="en-US" sz="1600" kern="1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acoustic_cost</a:t>
            </a:r>
            <a:r>
              <a:rPr lang="en-US" sz="16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(frame)</a:t>
            </a: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Add/Replace new Token for v if cost is lower;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}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08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79F97-005D-4A9E-A70E-284EB030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ProcessNonemitting</a:t>
            </a:r>
            <a:r>
              <a:rPr lang="zh-CN" altLang="zh-CN" dirty="0"/>
              <a:t>函数</a:t>
            </a:r>
            <a:endParaRPr lang="zh-CN" altLang="en-US" dirty="0"/>
          </a:p>
        </p:txBody>
      </p:sp>
      <p:sp>
        <p:nvSpPr>
          <p:cNvPr id="4" name="文本框 350796">
            <a:extLst>
              <a:ext uri="{FF2B5EF4-FFF2-40B4-BE49-F238E27FC236}">
                <a16:creationId xmlns:a16="http://schemas.microsoft.com/office/drawing/2014/main" id="{D6B61A92-032E-4FBB-9911-467785253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463" y="1917410"/>
            <a:ext cx="5829300" cy="324340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altLang="zh-CN" sz="1600" b="1" dirty="0" err="1">
                <a:solidFill>
                  <a:srgbClr val="C00000"/>
                </a:solidFill>
              </a:rPr>
              <a:t>ProcessNonemitting</a:t>
            </a:r>
            <a:r>
              <a:rPr lang="en-US" altLang="zh-CN" sz="1600" b="1" dirty="0">
                <a:solidFill>
                  <a:srgbClr val="C00000"/>
                </a:solidFill>
              </a:rPr>
              <a:t>:</a:t>
            </a:r>
            <a:endParaRPr lang="zh-CN" altLang="zh-CN" sz="1600" b="1" dirty="0">
              <a:solidFill>
                <a:srgbClr val="C00000"/>
              </a:solidFill>
            </a:endParaRPr>
          </a:p>
          <a:p>
            <a:r>
              <a:rPr lang="en-US" altLang="zh-CN" sz="1600" dirty="0"/>
              <a:t>Add all tokens in </a:t>
            </a:r>
            <a:r>
              <a:rPr lang="en-US" altLang="zh-CN" sz="1600" dirty="0" err="1"/>
              <a:t>cur_toks</a:t>
            </a:r>
            <a:r>
              <a:rPr lang="en-US" altLang="zh-CN" sz="1600" dirty="0"/>
              <a:t> in a queue q;</a:t>
            </a:r>
            <a:endParaRPr lang="zh-CN" altLang="zh-CN" sz="1600" dirty="0"/>
          </a:p>
          <a:p>
            <a:r>
              <a:rPr lang="en-US" altLang="zh-CN" sz="1600" dirty="0"/>
              <a:t>while (!</a:t>
            </a:r>
            <a:r>
              <a:rPr lang="en-US" altLang="zh-CN" sz="1600" dirty="0" err="1"/>
              <a:t>queue_.empty</a:t>
            </a:r>
            <a:r>
              <a:rPr lang="en-US" altLang="zh-CN" sz="1600" dirty="0"/>
              <a:t>())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   u = </a:t>
            </a:r>
            <a:r>
              <a:rPr lang="en-US" altLang="zh-CN" sz="1600" dirty="0" err="1"/>
              <a:t>q.pop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   for all </a:t>
            </a:r>
            <a:r>
              <a:rPr lang="en-US" altLang="zh-CN" sz="1600" dirty="0" err="1"/>
              <a:t>nonemitting</a:t>
            </a:r>
            <a:r>
              <a:rPr lang="en-US" altLang="zh-CN" sz="1600" dirty="0"/>
              <a:t> arc (u, v)</a:t>
            </a:r>
            <a:endParaRPr lang="zh-CN" altLang="zh-CN" sz="1600" dirty="0"/>
          </a:p>
          <a:p>
            <a:r>
              <a:rPr lang="en-US" altLang="zh-CN" sz="1600" dirty="0"/>
              <a:t>   {</a:t>
            </a:r>
            <a:endParaRPr lang="zh-CN" altLang="zh-CN" sz="1600" dirty="0"/>
          </a:p>
          <a:p>
            <a:r>
              <a:rPr lang="en-US" altLang="zh-CN" sz="1600" dirty="0"/>
              <a:t>        cost = </a:t>
            </a:r>
            <a:r>
              <a:rPr lang="en-US" altLang="zh-CN" sz="1600" dirty="0" err="1"/>
              <a:t>old_tok.cost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        cost += </a:t>
            </a:r>
            <a:r>
              <a:rPr lang="en-US" altLang="zh-CN" sz="1600" dirty="0" err="1"/>
              <a:t>arc.weight</a:t>
            </a:r>
            <a:r>
              <a:rPr lang="en-US" altLang="zh-CN" sz="1600" strike="sngStrike" dirty="0">
                <a:solidFill>
                  <a:srgbClr val="C00000"/>
                </a:solidFill>
              </a:rPr>
              <a:t> + </a:t>
            </a:r>
            <a:r>
              <a:rPr lang="en-US" altLang="zh-CN" sz="1600" strike="sngStrike" dirty="0" err="1">
                <a:solidFill>
                  <a:srgbClr val="C00000"/>
                </a:solidFill>
              </a:rPr>
              <a:t>acoustic_cost</a:t>
            </a:r>
            <a:r>
              <a:rPr lang="en-US" altLang="zh-CN" sz="1600" strike="sngStrike" dirty="0">
                <a:solidFill>
                  <a:srgbClr val="C00000"/>
                </a:solidFill>
              </a:rPr>
              <a:t>(frame)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        Add/Replace new Token for v if cost is lower;</a:t>
            </a:r>
            <a:endParaRPr lang="zh-CN" altLang="zh-CN" sz="1600" dirty="0"/>
          </a:p>
          <a:p>
            <a:r>
              <a:rPr lang="en-US" altLang="zh-CN" sz="1600" dirty="0"/>
              <a:t>        Add new token into q;</a:t>
            </a:r>
            <a:endParaRPr lang="zh-CN" altLang="zh-CN" sz="1600" dirty="0"/>
          </a:p>
          <a:p>
            <a:r>
              <a:rPr lang="en-US" altLang="zh-CN" sz="1600" dirty="0"/>
              <a:t>   }</a:t>
            </a:r>
            <a:endParaRPr lang="zh-CN" altLang="zh-CN" sz="1600" dirty="0"/>
          </a:p>
          <a:p>
            <a:r>
              <a:rPr lang="en-US" altLang="zh-CN" sz="1600" dirty="0"/>
              <a:t>}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9375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5D38E-C54B-4923-8C01-826FEECB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zh-CN" dirty="0"/>
              <a:t>基于动态网络的</a:t>
            </a:r>
            <a:r>
              <a:rPr lang="en-US" altLang="zh-CN" dirty="0"/>
              <a:t>Viterbi</a:t>
            </a:r>
            <a:r>
              <a:rPr lang="zh-CN" altLang="zh-CN" dirty="0"/>
              <a:t>解码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DA46187-9894-4F20-BFD3-680D77D4B6FE}"/>
              </a:ext>
            </a:extLst>
          </p:cNvPr>
          <p:cNvSpPr/>
          <p:nvPr/>
        </p:nvSpPr>
        <p:spPr>
          <a:xfrm>
            <a:off x="7998766" y="2286808"/>
            <a:ext cx="576000" cy="576000"/>
          </a:xfrm>
          <a:prstGeom prst="ellipse">
            <a:avLst/>
          </a:prstGeom>
          <a:ln w="254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B5B5EDA9-A389-4767-B394-9641B9E8C472}"/>
              </a:ext>
            </a:extLst>
          </p:cNvPr>
          <p:cNvSpPr txBox="1"/>
          <p:nvPr/>
        </p:nvSpPr>
        <p:spPr>
          <a:xfrm>
            <a:off x="7998766" y="2407384"/>
            <a:ext cx="57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0" dirty="0"/>
              <a:t>今天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341183C-CDEE-403C-AC01-AED8C4123910}"/>
              </a:ext>
            </a:extLst>
          </p:cNvPr>
          <p:cNvSpPr/>
          <p:nvPr/>
        </p:nvSpPr>
        <p:spPr>
          <a:xfrm>
            <a:off x="7998766" y="3150904"/>
            <a:ext cx="576000" cy="576000"/>
          </a:xfrm>
          <a:prstGeom prst="ellipse">
            <a:avLst/>
          </a:prstGeom>
          <a:ln w="254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id="{55B529E7-18FA-4990-B423-5F07715C9AF8}"/>
              </a:ext>
            </a:extLst>
          </p:cNvPr>
          <p:cNvSpPr txBox="1"/>
          <p:nvPr/>
        </p:nvSpPr>
        <p:spPr>
          <a:xfrm>
            <a:off x="7998766" y="3275111"/>
            <a:ext cx="57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0" dirty="0"/>
              <a:t>是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F4E1DC3-571A-4BD3-A274-8BEB4DDC73FE}"/>
              </a:ext>
            </a:extLst>
          </p:cNvPr>
          <p:cNvSpPr/>
          <p:nvPr/>
        </p:nvSpPr>
        <p:spPr>
          <a:xfrm>
            <a:off x="7998766" y="4807088"/>
            <a:ext cx="576000" cy="576000"/>
          </a:xfrm>
          <a:prstGeom prst="ellipse">
            <a:avLst/>
          </a:prstGeom>
          <a:ln w="254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88C741DA-4D1D-4EF2-BE69-CD9A5CBD3658}"/>
              </a:ext>
            </a:extLst>
          </p:cNvPr>
          <p:cNvSpPr txBox="1"/>
          <p:nvPr/>
        </p:nvSpPr>
        <p:spPr>
          <a:xfrm>
            <a:off x="7998766" y="4931295"/>
            <a:ext cx="57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0" dirty="0"/>
              <a:t>号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1C3EA85-F98A-473C-9EB4-72A38F30F2ED}"/>
              </a:ext>
            </a:extLst>
          </p:cNvPr>
          <p:cNvSpPr/>
          <p:nvPr/>
        </p:nvSpPr>
        <p:spPr>
          <a:xfrm>
            <a:off x="7998766" y="4015000"/>
            <a:ext cx="576000" cy="576000"/>
          </a:xfrm>
          <a:prstGeom prst="ellipse">
            <a:avLst/>
          </a:prstGeom>
          <a:ln w="254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A2CB5009-2B38-44CD-9098-E6B4385A1BC0}"/>
              </a:ext>
            </a:extLst>
          </p:cNvPr>
          <p:cNvSpPr txBox="1"/>
          <p:nvPr/>
        </p:nvSpPr>
        <p:spPr>
          <a:xfrm>
            <a:off x="7993470" y="4156656"/>
            <a:ext cx="57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/>
              <a:t>……</a:t>
            </a:r>
            <a:endParaRPr lang="zh-CN" altLang="en-US" sz="1400" b="0" dirty="0"/>
          </a:p>
        </p:txBody>
      </p:sp>
      <p:cxnSp>
        <p:nvCxnSpPr>
          <p:cNvPr id="12" name="肘形连接符 40">
            <a:extLst>
              <a:ext uri="{FF2B5EF4-FFF2-40B4-BE49-F238E27FC236}">
                <a16:creationId xmlns:a16="http://schemas.microsoft.com/office/drawing/2014/main" id="{FB5A8E3B-32E7-46D6-A587-1414E3CFC9F5}"/>
              </a:ext>
            </a:extLst>
          </p:cNvPr>
          <p:cNvCxnSpPr>
            <a:cxnSpLocks/>
            <a:stCxn id="9" idx="3"/>
            <a:endCxn id="30" idx="4"/>
          </p:cNvCxnSpPr>
          <p:nvPr/>
        </p:nvCxnSpPr>
        <p:spPr>
          <a:xfrm flipH="1">
            <a:off x="2820802" y="5085184"/>
            <a:ext cx="5753964" cy="126129"/>
          </a:xfrm>
          <a:prstGeom prst="bentConnector4">
            <a:avLst>
              <a:gd name="adj1" fmla="val -3973"/>
              <a:gd name="adj2" fmla="val 3032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6F92A7ED-6818-4D1F-9EB6-826A863EFA64}"/>
              </a:ext>
            </a:extLst>
          </p:cNvPr>
          <p:cNvSpPr/>
          <p:nvPr/>
        </p:nvSpPr>
        <p:spPr>
          <a:xfrm>
            <a:off x="3729996" y="2337478"/>
            <a:ext cx="751806" cy="475560"/>
          </a:xfrm>
          <a:prstGeom prst="ellipse">
            <a:avLst/>
          </a:prstGeom>
          <a:ln w="254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en-US" sz="11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222FF18-6CA4-49BA-B1EE-603E11D6BFEE}"/>
              </a:ext>
            </a:extLst>
          </p:cNvPr>
          <p:cNvSpPr/>
          <p:nvPr/>
        </p:nvSpPr>
        <p:spPr>
          <a:xfrm>
            <a:off x="4769232" y="2337478"/>
            <a:ext cx="751806" cy="475560"/>
          </a:xfrm>
          <a:prstGeom prst="ellipse">
            <a:avLst/>
          </a:prstGeom>
          <a:ln w="254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in1</a:t>
            </a:r>
            <a:endParaRPr lang="zh-CN" altLang="en-US" sz="11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032942C-A5B5-4B3D-8B69-181FF5FF535C}"/>
              </a:ext>
            </a:extLst>
          </p:cNvPr>
          <p:cNvSpPr/>
          <p:nvPr/>
        </p:nvSpPr>
        <p:spPr>
          <a:xfrm>
            <a:off x="5808468" y="2330994"/>
            <a:ext cx="751806" cy="475560"/>
          </a:xfrm>
          <a:prstGeom prst="ellipse">
            <a:avLst/>
          </a:prstGeom>
          <a:ln w="254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11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B261E57-97D6-4DBF-BE81-A0FFCE9E0D1C}"/>
              </a:ext>
            </a:extLst>
          </p:cNvPr>
          <p:cNvSpPr/>
          <p:nvPr/>
        </p:nvSpPr>
        <p:spPr>
          <a:xfrm>
            <a:off x="6854792" y="2330994"/>
            <a:ext cx="751806" cy="475560"/>
          </a:xfrm>
          <a:prstGeom prst="ellipse">
            <a:avLst/>
          </a:prstGeom>
          <a:ln w="254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ian1</a:t>
            </a:r>
            <a:endParaRPr lang="zh-CN" altLang="en-US" sz="11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FE92FAA-C940-42B9-A0CB-C76A5BB5E04F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4481802" y="2575258"/>
            <a:ext cx="287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5AACA00-9C4A-4AAE-8B6C-9D70D1DD0730}"/>
              </a:ext>
            </a:extLst>
          </p:cNvPr>
          <p:cNvCxnSpPr/>
          <p:nvPr/>
        </p:nvCxnSpPr>
        <p:spPr>
          <a:xfrm>
            <a:off x="5521038" y="2563424"/>
            <a:ext cx="287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07D78C6-85D5-45CE-975E-DFC73217CA82}"/>
              </a:ext>
            </a:extLst>
          </p:cNvPr>
          <p:cNvCxnSpPr/>
          <p:nvPr/>
        </p:nvCxnSpPr>
        <p:spPr>
          <a:xfrm>
            <a:off x="6560274" y="2563424"/>
            <a:ext cx="287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B799DBC-00C0-465D-983C-AA320F4E132E}"/>
              </a:ext>
            </a:extLst>
          </p:cNvPr>
          <p:cNvCxnSpPr>
            <a:cxnSpLocks/>
            <a:stCxn id="16" idx="6"/>
            <a:endCxn id="4" idx="2"/>
          </p:cNvCxnSpPr>
          <p:nvPr/>
        </p:nvCxnSpPr>
        <p:spPr>
          <a:xfrm>
            <a:off x="7606598" y="2568774"/>
            <a:ext cx="392168" cy="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86BC089D-24D7-408A-A73A-5BEF33217135}"/>
              </a:ext>
            </a:extLst>
          </p:cNvPr>
          <p:cNvSpPr/>
          <p:nvPr/>
        </p:nvSpPr>
        <p:spPr>
          <a:xfrm>
            <a:off x="3717296" y="3201788"/>
            <a:ext cx="751806" cy="475560"/>
          </a:xfrm>
          <a:prstGeom prst="ellipse">
            <a:avLst/>
          </a:prstGeom>
          <a:ln w="254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endParaRPr lang="zh-CN" altLang="en-US" sz="11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2062ACB-2DEA-4AB5-B1EA-21D552347D12}"/>
              </a:ext>
            </a:extLst>
          </p:cNvPr>
          <p:cNvSpPr/>
          <p:nvPr/>
        </p:nvSpPr>
        <p:spPr>
          <a:xfrm>
            <a:off x="5795768" y="3195304"/>
            <a:ext cx="751806" cy="475560"/>
          </a:xfrm>
          <a:prstGeom prst="ellipse">
            <a:avLst/>
          </a:prstGeom>
          <a:ln w="254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ix4</a:t>
            </a:r>
            <a:endParaRPr lang="zh-CN" altLang="en-US" sz="11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1AD7AD-4983-4117-BB36-39B373EC89A2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4469102" y="3433084"/>
            <a:ext cx="1326666" cy="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CD0F04D-224F-4947-8F1B-14BCC0CBD61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547574" y="3427734"/>
            <a:ext cx="1451192" cy="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DD06F5E-380F-4F88-9EA9-78E7F48DFB64}"/>
              </a:ext>
            </a:extLst>
          </p:cNvPr>
          <p:cNvSpPr/>
          <p:nvPr/>
        </p:nvSpPr>
        <p:spPr>
          <a:xfrm>
            <a:off x="3724700" y="4857433"/>
            <a:ext cx="751806" cy="475560"/>
          </a:xfrm>
          <a:prstGeom prst="ellipse">
            <a:avLst/>
          </a:prstGeom>
          <a:ln w="254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11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BB9CFE7-DCAA-4A26-9C22-49A1EB7D73A5}"/>
              </a:ext>
            </a:extLst>
          </p:cNvPr>
          <p:cNvSpPr/>
          <p:nvPr/>
        </p:nvSpPr>
        <p:spPr>
          <a:xfrm>
            <a:off x="5803172" y="4850949"/>
            <a:ext cx="751806" cy="475560"/>
          </a:xfrm>
          <a:prstGeom prst="ellipse">
            <a:avLst/>
          </a:prstGeom>
          <a:ln w="254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ao4</a:t>
            </a:r>
            <a:endParaRPr lang="zh-CN" altLang="en-US" sz="11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D77F7DB-83EF-4808-BF0E-4258F581A354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 flipV="1">
            <a:off x="4476506" y="5088729"/>
            <a:ext cx="1326666" cy="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129A7D2-F06A-40FF-96FB-4CBB3F313B3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554978" y="5083379"/>
            <a:ext cx="1443788" cy="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3">
            <a:extLst>
              <a:ext uri="{FF2B5EF4-FFF2-40B4-BE49-F238E27FC236}">
                <a16:creationId xmlns:a16="http://schemas.microsoft.com/office/drawing/2014/main" id="{D96B59EE-FCA7-43C9-980E-0BD1B6B7A9B5}"/>
              </a:ext>
            </a:extLst>
          </p:cNvPr>
          <p:cNvSpPr txBox="1"/>
          <p:nvPr/>
        </p:nvSpPr>
        <p:spPr>
          <a:xfrm>
            <a:off x="5434420" y="4145591"/>
            <a:ext cx="57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/>
              <a:t>……</a:t>
            </a:r>
            <a:endParaRPr lang="zh-CN" altLang="en-US" sz="1400" b="0" dirty="0"/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988716B4-3503-4D07-B209-2E4B1DD6C258}"/>
              </a:ext>
            </a:extLst>
          </p:cNvPr>
          <p:cNvSpPr/>
          <p:nvPr/>
        </p:nvSpPr>
        <p:spPr>
          <a:xfrm>
            <a:off x="2708194" y="4978212"/>
            <a:ext cx="225215" cy="2331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6223C937-BD54-4F43-BD0A-609E80EED022}"/>
              </a:ext>
            </a:extLst>
          </p:cNvPr>
          <p:cNvSpPr/>
          <p:nvPr/>
        </p:nvSpPr>
        <p:spPr>
          <a:xfrm>
            <a:off x="3196654" y="4978212"/>
            <a:ext cx="225215" cy="2331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A9BC7063-CB10-49D3-81D7-1D967AF1179E}"/>
              </a:ext>
            </a:extLst>
          </p:cNvPr>
          <p:cNvCxnSpPr>
            <a:cxnSpLocks/>
            <a:stCxn id="5" idx="3"/>
            <a:endCxn id="33" idx="0"/>
          </p:cNvCxnSpPr>
          <p:nvPr/>
        </p:nvCxnSpPr>
        <p:spPr>
          <a:xfrm flipH="1" flipV="1">
            <a:off x="2804115" y="2457422"/>
            <a:ext cx="5770651" cy="103851"/>
          </a:xfrm>
          <a:prstGeom prst="bentConnector4">
            <a:avLst>
              <a:gd name="adj1" fmla="val -3961"/>
              <a:gd name="adj2" fmla="val 3683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F57BB2B5-FDAF-4C48-80F4-B6024BCB2EF1}"/>
              </a:ext>
            </a:extLst>
          </p:cNvPr>
          <p:cNvSpPr/>
          <p:nvPr/>
        </p:nvSpPr>
        <p:spPr>
          <a:xfrm>
            <a:off x="2691507" y="2457422"/>
            <a:ext cx="225215" cy="2331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5F7DF72-5F70-49D1-9A42-3341565CD063}"/>
              </a:ext>
            </a:extLst>
          </p:cNvPr>
          <p:cNvSpPr/>
          <p:nvPr/>
        </p:nvSpPr>
        <p:spPr>
          <a:xfrm>
            <a:off x="3179967" y="2457422"/>
            <a:ext cx="225215" cy="2331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547EDC11-D6A9-4BA8-AAD0-579D3C893054}"/>
              </a:ext>
            </a:extLst>
          </p:cNvPr>
          <p:cNvSpPr/>
          <p:nvPr/>
        </p:nvSpPr>
        <p:spPr>
          <a:xfrm>
            <a:off x="2702902" y="3322567"/>
            <a:ext cx="225215" cy="2331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4E542128-6B3F-4A0E-A219-F43FC5066CB0}"/>
              </a:ext>
            </a:extLst>
          </p:cNvPr>
          <p:cNvSpPr/>
          <p:nvPr/>
        </p:nvSpPr>
        <p:spPr>
          <a:xfrm>
            <a:off x="3191362" y="3322567"/>
            <a:ext cx="225215" cy="2331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8D07B40F-0F78-4C55-9922-2BA66BB0C7C8}"/>
              </a:ext>
            </a:extLst>
          </p:cNvPr>
          <p:cNvCxnSpPr>
            <a:stCxn id="7" idx="3"/>
            <a:endCxn id="35" idx="2"/>
          </p:cNvCxnSpPr>
          <p:nvPr/>
        </p:nvCxnSpPr>
        <p:spPr>
          <a:xfrm flipH="1">
            <a:off x="2702902" y="3429000"/>
            <a:ext cx="5871864" cy="10118"/>
          </a:xfrm>
          <a:prstGeom prst="bentConnector5">
            <a:avLst>
              <a:gd name="adj1" fmla="val -5731"/>
              <a:gd name="adj2" fmla="val -16867583"/>
              <a:gd name="adj3" fmla="val 1038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A127FD7-388D-42C2-8163-614B65666850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2916722" y="2573973"/>
            <a:ext cx="263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4C278B1-CC14-46DD-A8DD-835404E09EAF}"/>
              </a:ext>
            </a:extLst>
          </p:cNvPr>
          <p:cNvCxnSpPr>
            <a:stCxn id="34" idx="6"/>
            <a:endCxn id="13" idx="2"/>
          </p:cNvCxnSpPr>
          <p:nvPr/>
        </p:nvCxnSpPr>
        <p:spPr>
          <a:xfrm>
            <a:off x="3405182" y="2573973"/>
            <a:ext cx="324814" cy="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E4F368F-1977-427C-8D59-D64AAE0357D1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2928492" y="3439118"/>
            <a:ext cx="262870" cy="4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91AAED6-17C7-4DC3-B166-7DE95B612CCB}"/>
              </a:ext>
            </a:extLst>
          </p:cNvPr>
          <p:cNvCxnSpPr>
            <a:cxnSpLocks/>
            <a:stCxn id="36" idx="6"/>
            <a:endCxn id="21" idx="2"/>
          </p:cNvCxnSpPr>
          <p:nvPr/>
        </p:nvCxnSpPr>
        <p:spPr>
          <a:xfrm>
            <a:off x="3416577" y="3439118"/>
            <a:ext cx="300719" cy="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BE86244-42DE-4338-BBD0-C9FCBBB96FDC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2933409" y="5094763"/>
            <a:ext cx="263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6C6EB9-A090-4460-8DF1-FBF822BEC98D}"/>
              </a:ext>
            </a:extLst>
          </p:cNvPr>
          <p:cNvCxnSpPr>
            <a:stCxn id="31" idx="6"/>
            <a:endCxn id="25" idx="2"/>
          </p:cNvCxnSpPr>
          <p:nvPr/>
        </p:nvCxnSpPr>
        <p:spPr>
          <a:xfrm>
            <a:off x="3421869" y="5094763"/>
            <a:ext cx="302831" cy="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09E2FBB-0B77-446B-A284-D93C649C508D}"/>
              </a:ext>
            </a:extLst>
          </p:cNvPr>
          <p:cNvCxnSpPr>
            <a:stCxn id="33" idx="4"/>
            <a:endCxn id="36" idx="1"/>
          </p:cNvCxnSpPr>
          <p:nvPr/>
        </p:nvCxnSpPr>
        <p:spPr>
          <a:xfrm>
            <a:off x="2804115" y="2690523"/>
            <a:ext cx="420229" cy="666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948DFA0-4223-4695-80C3-0AAEA20E41E9}"/>
              </a:ext>
            </a:extLst>
          </p:cNvPr>
          <p:cNvCxnSpPr>
            <a:cxnSpLocks/>
            <a:stCxn id="33" idx="4"/>
            <a:endCxn id="31" idx="1"/>
          </p:cNvCxnSpPr>
          <p:nvPr/>
        </p:nvCxnSpPr>
        <p:spPr>
          <a:xfrm>
            <a:off x="2804115" y="2690523"/>
            <a:ext cx="425521" cy="2321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E202792-6720-4E63-8E61-1C9889337C56}"/>
              </a:ext>
            </a:extLst>
          </p:cNvPr>
          <p:cNvCxnSpPr>
            <a:stCxn id="35" idx="4"/>
            <a:endCxn id="31" idx="1"/>
          </p:cNvCxnSpPr>
          <p:nvPr/>
        </p:nvCxnSpPr>
        <p:spPr>
          <a:xfrm>
            <a:off x="2815510" y="3555668"/>
            <a:ext cx="414126" cy="1456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23BCB38E-1497-4F48-978F-68ADD8149CB3}"/>
              </a:ext>
            </a:extLst>
          </p:cNvPr>
          <p:cNvCxnSpPr>
            <a:stCxn id="30" idx="0"/>
            <a:endCxn id="36" idx="3"/>
          </p:cNvCxnSpPr>
          <p:nvPr/>
        </p:nvCxnSpPr>
        <p:spPr>
          <a:xfrm flipV="1">
            <a:off x="2820802" y="3521531"/>
            <a:ext cx="403542" cy="1456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405D614-5402-42F6-AE23-B5C696A5F906}"/>
              </a:ext>
            </a:extLst>
          </p:cNvPr>
          <p:cNvCxnSpPr>
            <a:cxnSpLocks/>
            <a:stCxn id="30" idx="0"/>
            <a:endCxn id="34" idx="3"/>
          </p:cNvCxnSpPr>
          <p:nvPr/>
        </p:nvCxnSpPr>
        <p:spPr>
          <a:xfrm flipV="1">
            <a:off x="2820802" y="2656386"/>
            <a:ext cx="392147" cy="2321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4FAD50C-0F17-42B9-9340-3D00F7B61A18}"/>
              </a:ext>
            </a:extLst>
          </p:cNvPr>
          <p:cNvSpPr txBox="1"/>
          <p:nvPr/>
        </p:nvSpPr>
        <p:spPr>
          <a:xfrm>
            <a:off x="1505240" y="2891166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P(</a:t>
            </a:r>
            <a:r>
              <a:rPr lang="zh-CN" altLang="en-US" sz="1200" dirty="0"/>
              <a:t>今天</a:t>
            </a:r>
            <a:r>
              <a:rPr lang="en-US" altLang="zh-CN" sz="1200" dirty="0"/>
              <a:t>|</a:t>
            </a:r>
            <a:r>
              <a:rPr lang="zh-CN" altLang="en-US" sz="1200" dirty="0"/>
              <a:t>是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D656566-DFFE-48FD-B026-45A19FC4B409}"/>
              </a:ext>
            </a:extLst>
          </p:cNvPr>
          <p:cNvSpPr txBox="1"/>
          <p:nvPr/>
        </p:nvSpPr>
        <p:spPr>
          <a:xfrm>
            <a:off x="1470361" y="4591986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P(</a:t>
            </a:r>
            <a:r>
              <a:rPr lang="zh-CN" altLang="en-US" sz="1200" dirty="0"/>
              <a:t>今天</a:t>
            </a:r>
            <a:r>
              <a:rPr lang="en-US" altLang="zh-CN" sz="1200" dirty="0"/>
              <a:t>|</a:t>
            </a:r>
            <a:r>
              <a:rPr lang="zh-CN" altLang="en-US" sz="1200" dirty="0"/>
              <a:t>号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10D8B48-8C5D-47DA-9610-62026F8447BB}"/>
              </a:ext>
            </a:extLst>
          </p:cNvPr>
          <p:cNvSpPr txBox="1"/>
          <p:nvPr/>
        </p:nvSpPr>
        <p:spPr>
          <a:xfrm>
            <a:off x="3370767" y="2861760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P(</a:t>
            </a:r>
            <a:r>
              <a:rPr lang="zh-CN" altLang="en-US" sz="1200" dirty="0"/>
              <a:t>是</a:t>
            </a:r>
            <a:r>
              <a:rPr lang="en-US" altLang="zh-CN" sz="1200" dirty="0"/>
              <a:t>|</a:t>
            </a:r>
            <a:r>
              <a:rPr lang="zh-CN" altLang="en-US" sz="1200" dirty="0"/>
              <a:t>今天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2C08EA8-4287-4E12-A9D2-531EABDE7EBF}"/>
              </a:ext>
            </a:extLst>
          </p:cNvPr>
          <p:cNvSpPr txBox="1"/>
          <p:nvPr/>
        </p:nvSpPr>
        <p:spPr>
          <a:xfrm>
            <a:off x="3370768" y="4265635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P(</a:t>
            </a:r>
            <a:r>
              <a:rPr lang="zh-CN" altLang="en-US" sz="1200" dirty="0"/>
              <a:t>号</a:t>
            </a:r>
            <a:r>
              <a:rPr lang="en-US" altLang="zh-CN" sz="1200" dirty="0"/>
              <a:t>|</a:t>
            </a:r>
            <a:r>
              <a:rPr lang="zh-CN" altLang="en-US" sz="1200" dirty="0"/>
              <a:t>今天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F775C5C-2FF8-4CC2-8CF5-AE7E7A216C30}"/>
              </a:ext>
            </a:extLst>
          </p:cNvPr>
          <p:cNvSpPr txBox="1"/>
          <p:nvPr/>
        </p:nvSpPr>
        <p:spPr>
          <a:xfrm>
            <a:off x="3362213" y="3827918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P(</a:t>
            </a:r>
            <a:r>
              <a:rPr lang="zh-CN" altLang="en-US" sz="1200" dirty="0"/>
              <a:t>是</a:t>
            </a:r>
            <a:r>
              <a:rPr lang="en-US" altLang="zh-CN" sz="1200" dirty="0"/>
              <a:t>|</a:t>
            </a:r>
            <a:r>
              <a:rPr lang="zh-CN" altLang="en-US" sz="1200" dirty="0"/>
              <a:t>号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170C55D-2B58-4FC1-83E8-E1F6CDE46B02}"/>
              </a:ext>
            </a:extLst>
          </p:cNvPr>
          <p:cNvCxnSpPr>
            <a:stCxn id="35" idx="0"/>
            <a:endCxn id="34" idx="3"/>
          </p:cNvCxnSpPr>
          <p:nvPr/>
        </p:nvCxnSpPr>
        <p:spPr>
          <a:xfrm flipV="1">
            <a:off x="2815510" y="2656386"/>
            <a:ext cx="397439" cy="666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FFB31BE9-E07A-48CD-BF4C-C91A22270E28}"/>
              </a:ext>
            </a:extLst>
          </p:cNvPr>
          <p:cNvSpPr txBox="1"/>
          <p:nvPr/>
        </p:nvSpPr>
        <p:spPr>
          <a:xfrm>
            <a:off x="1505239" y="3884172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P(</a:t>
            </a:r>
            <a:r>
              <a:rPr lang="zh-CN" altLang="en-US" sz="1200" dirty="0"/>
              <a:t>号</a:t>
            </a:r>
            <a:r>
              <a:rPr lang="en-US" altLang="zh-CN" sz="1200" dirty="0"/>
              <a:t>|</a:t>
            </a:r>
            <a:r>
              <a:rPr lang="zh-CN" altLang="en-US" sz="1200" dirty="0"/>
              <a:t>是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433F6D95-C7C5-4278-A8C9-238503230ABB}"/>
              </a:ext>
            </a:extLst>
          </p:cNvPr>
          <p:cNvCxnSpPr>
            <a:cxnSpLocks/>
          </p:cNvCxnSpPr>
          <p:nvPr/>
        </p:nvCxnSpPr>
        <p:spPr>
          <a:xfrm>
            <a:off x="2390487" y="3002514"/>
            <a:ext cx="549025" cy="1013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2679B37A-16FA-4FBB-86AE-783749618123}"/>
              </a:ext>
            </a:extLst>
          </p:cNvPr>
          <p:cNvCxnSpPr/>
          <p:nvPr/>
        </p:nvCxnSpPr>
        <p:spPr>
          <a:xfrm flipV="1">
            <a:off x="2390487" y="3915079"/>
            <a:ext cx="526235" cy="999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C76C085C-CF3F-47E7-904E-6CD327644092}"/>
              </a:ext>
            </a:extLst>
          </p:cNvPr>
          <p:cNvCxnSpPr>
            <a:cxnSpLocks/>
          </p:cNvCxnSpPr>
          <p:nvPr/>
        </p:nvCxnSpPr>
        <p:spPr>
          <a:xfrm flipV="1">
            <a:off x="2362769" y="4315060"/>
            <a:ext cx="566653" cy="4153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9C9DC7F4-BD94-416F-BAA8-1DA960F1D205}"/>
              </a:ext>
            </a:extLst>
          </p:cNvPr>
          <p:cNvCxnSpPr/>
          <p:nvPr/>
        </p:nvCxnSpPr>
        <p:spPr>
          <a:xfrm rot="10800000">
            <a:off x="3097893" y="4239300"/>
            <a:ext cx="390084" cy="1692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1C187DDD-3F20-4ED9-A6EE-9A43FC981D04}"/>
              </a:ext>
            </a:extLst>
          </p:cNvPr>
          <p:cNvCxnSpPr>
            <a:cxnSpLocks/>
          </p:cNvCxnSpPr>
          <p:nvPr/>
        </p:nvCxnSpPr>
        <p:spPr>
          <a:xfrm rot="10800000">
            <a:off x="3179967" y="3726905"/>
            <a:ext cx="308010" cy="1818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9EB1EAAD-45BD-4DB7-AE86-BF87CE7CB646}"/>
              </a:ext>
            </a:extLst>
          </p:cNvPr>
          <p:cNvCxnSpPr/>
          <p:nvPr/>
        </p:nvCxnSpPr>
        <p:spPr>
          <a:xfrm rot="10800000" flipV="1">
            <a:off x="3179967" y="2989475"/>
            <a:ext cx="308011" cy="2856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977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89217-E2E4-43A9-A295-9C443CF2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Token</a:t>
            </a:r>
            <a:r>
              <a:rPr lang="zh-CN" altLang="zh-CN" dirty="0"/>
              <a:t>定义</a:t>
            </a:r>
            <a:endParaRPr lang="zh-CN" altLang="en-US" dirty="0"/>
          </a:p>
        </p:txBody>
      </p:sp>
      <p:sp>
        <p:nvSpPr>
          <p:cNvPr id="4" name="文本框 350679">
            <a:extLst>
              <a:ext uri="{FF2B5EF4-FFF2-40B4-BE49-F238E27FC236}">
                <a16:creationId xmlns:a16="http://schemas.microsoft.com/office/drawing/2014/main" id="{8482134B-FD26-478D-BA27-F6F647E6C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809" y="1489940"/>
            <a:ext cx="5448300" cy="16134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Arc {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"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ilabel</a:t>
            </a: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;  //</a:t>
            </a:r>
            <a:r>
              <a:rPr lang="zh-CN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转移弧的输入标签</a:t>
            </a: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int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olabel</a:t>
            </a: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;  //</a:t>
            </a:r>
            <a:r>
              <a:rPr lang="zh-CN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转移弧的输出标签</a:t>
            </a:r>
          </a:p>
          <a:p>
            <a:pPr marL="152400"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float weight; //</a:t>
            </a:r>
            <a:r>
              <a:rPr lang="zh-CN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转移弧上的权重</a:t>
            </a:r>
          </a:p>
          <a:p>
            <a:pPr marL="152400"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nextstate</a:t>
            </a: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; //</a:t>
            </a:r>
            <a:r>
              <a:rPr lang="zh-CN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转移弧连接的下一个状态</a:t>
            </a: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350674">
            <a:extLst>
              <a:ext uri="{FF2B5EF4-FFF2-40B4-BE49-F238E27FC236}">
                <a16:creationId xmlns:a16="http://schemas.microsoft.com/office/drawing/2014/main" id="{CF5A5D4D-B650-445A-9B76-0615E2942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808" y="3622962"/>
            <a:ext cx="5448299" cy="16134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sz="1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Token</a:t>
            </a: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{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"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Arc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arc</a:t>
            </a: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; //</a:t>
            </a:r>
            <a:r>
              <a:rPr lang="zh-CN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对应的转移弧</a:t>
            </a:r>
          </a:p>
          <a:p>
            <a:pPr marL="152400"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Token *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prev</a:t>
            </a: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; //</a:t>
            </a:r>
            <a:r>
              <a:rPr lang="zh-CN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解码路径上一个</a:t>
            </a: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</a:p>
          <a:p>
            <a:pPr marL="152400"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int32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ref_count</a:t>
            </a: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; //</a:t>
            </a:r>
            <a:r>
              <a:rPr lang="zh-CN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后续关联的</a:t>
            </a: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数量</a:t>
            </a:r>
          </a:p>
          <a:p>
            <a:pPr marL="152400"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double </a:t>
            </a:r>
            <a:r>
              <a:rPr lang="en-US" sz="16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cost</a:t>
            </a: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; //</a:t>
            </a:r>
            <a:r>
              <a:rPr lang="zh-CN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累计代价</a:t>
            </a: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sz="16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649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A03A8-2705-492C-8ACF-9D3826F9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Token</a:t>
            </a:r>
            <a:r>
              <a:rPr lang="zh-CN" altLang="en-US" dirty="0"/>
              <a:t>的</a:t>
            </a:r>
            <a:r>
              <a:rPr lang="en-US" altLang="zh-CN" dirty="0"/>
              <a:t>Viterbi</a:t>
            </a:r>
            <a:r>
              <a:rPr lang="zh-CN" altLang="en-US" dirty="0"/>
              <a:t>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BA94D-151E-44C3-9524-D87CC3067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类似</a:t>
            </a:r>
            <a:r>
              <a:rPr lang="en-US" altLang="zh-CN" dirty="0"/>
              <a:t>HMM</a:t>
            </a:r>
            <a:r>
              <a:rPr lang="zh-CN" altLang="zh-CN" dirty="0"/>
              <a:t>的解码过程，</a:t>
            </a:r>
            <a:r>
              <a:rPr lang="en-US" altLang="zh-CN" dirty="0"/>
              <a:t>WFST</a:t>
            </a:r>
            <a:r>
              <a:rPr lang="zh-CN" altLang="zh-CN" dirty="0"/>
              <a:t>的</a:t>
            </a:r>
            <a:r>
              <a:rPr lang="en-US" altLang="zh-CN" dirty="0"/>
              <a:t>Viterbi</a:t>
            </a:r>
            <a:r>
              <a:rPr lang="zh-CN" altLang="zh-CN" dirty="0"/>
              <a:t>解码也是逐帧推进，分别计算每帧的声学得分，然后结合转移弧的权重，得到每个时刻扩展路径的累计代价，这些代价用</a:t>
            </a:r>
            <a:r>
              <a:rPr lang="en-US" altLang="zh-CN" dirty="0"/>
              <a:t>Token</a:t>
            </a:r>
            <a:r>
              <a:rPr lang="zh-CN" altLang="zh-CN" dirty="0"/>
              <a:t>的</a:t>
            </a:r>
            <a:r>
              <a:rPr lang="en-US" altLang="zh-CN" dirty="0"/>
              <a:t>cost</a:t>
            </a:r>
            <a:r>
              <a:rPr lang="zh-CN" altLang="zh-CN" dirty="0"/>
              <a:t>保存。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WFST</a:t>
            </a:r>
            <a:r>
              <a:rPr lang="zh-CN" altLang="zh-CN" dirty="0"/>
              <a:t>的</a:t>
            </a:r>
            <a:r>
              <a:rPr lang="en-US" altLang="zh-CN" dirty="0"/>
              <a:t>Viterbi</a:t>
            </a:r>
            <a:r>
              <a:rPr lang="zh-CN" altLang="zh-CN" dirty="0"/>
              <a:t>解码通过对比指向同一个状态的不同路径的由</a:t>
            </a:r>
            <a:r>
              <a:rPr lang="en-US" altLang="zh-CN" dirty="0"/>
              <a:t>Token</a:t>
            </a:r>
            <a:r>
              <a:rPr lang="zh-CN" altLang="zh-CN" dirty="0"/>
              <a:t>（</a:t>
            </a:r>
            <a:r>
              <a:rPr lang="zh-CN" altLang="zh-CN" dirty="0">
                <a:solidFill>
                  <a:srgbClr val="C00000"/>
                </a:solidFill>
              </a:rPr>
              <a:t>该</a:t>
            </a:r>
            <a:r>
              <a:rPr lang="en-US" altLang="zh-CN" dirty="0">
                <a:solidFill>
                  <a:srgbClr val="C00000"/>
                </a:solidFill>
              </a:rPr>
              <a:t>Token</a:t>
            </a:r>
            <a:r>
              <a:rPr lang="zh-CN" altLang="zh-CN" dirty="0">
                <a:solidFill>
                  <a:srgbClr val="C00000"/>
                </a:solidFill>
              </a:rPr>
              <a:t>与状态节点关联</a:t>
            </a:r>
            <a:r>
              <a:rPr lang="zh-CN" altLang="zh-CN" dirty="0"/>
              <a:t>，如果状态节点还没有</a:t>
            </a:r>
            <a:r>
              <a:rPr lang="en-US" altLang="zh-CN" dirty="0"/>
              <a:t>Token</a:t>
            </a:r>
            <a:r>
              <a:rPr lang="zh-CN" altLang="zh-CN" dirty="0"/>
              <a:t>，则创建一个新的</a:t>
            </a:r>
            <a:r>
              <a:rPr lang="en-US" altLang="zh-CN" dirty="0"/>
              <a:t>Token</a:t>
            </a:r>
            <a:r>
              <a:rPr lang="zh-CN" altLang="zh-CN" dirty="0"/>
              <a:t>）保存的累计代价</a:t>
            </a:r>
            <a:r>
              <a:rPr lang="zh-CN" altLang="en-US" dirty="0"/>
              <a:t>（</a:t>
            </a:r>
            <a:r>
              <a:rPr lang="en-US" altLang="zh-CN" dirty="0"/>
              <a:t>cost</a:t>
            </a:r>
            <a:r>
              <a:rPr lang="zh-CN" altLang="en-US" dirty="0"/>
              <a:t>）</a:t>
            </a:r>
            <a:r>
              <a:rPr lang="zh-CN" altLang="zh-CN" dirty="0"/>
              <a:t>，选择值更小的并更新</a:t>
            </a:r>
            <a:r>
              <a:rPr lang="en-US" altLang="zh-CN" dirty="0"/>
              <a:t>Token</a:t>
            </a:r>
            <a:r>
              <a:rPr lang="zh-CN" altLang="zh-CN" dirty="0"/>
              <a:t>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Viterbi</a:t>
            </a:r>
            <a:r>
              <a:rPr lang="zh-CN" altLang="zh-CN" dirty="0"/>
              <a:t>算法的每个状态最多只有一个</a:t>
            </a:r>
            <a:r>
              <a:rPr lang="en-US" altLang="zh-CN" dirty="0"/>
              <a:t>Token</a:t>
            </a:r>
            <a:r>
              <a:rPr lang="zh-CN" altLang="zh-CN" dirty="0"/>
              <a:t>，如果有多条路径到某个状态，则</a:t>
            </a:r>
            <a:r>
              <a:rPr lang="en-US" altLang="zh-CN" dirty="0"/>
              <a:t>Token</a:t>
            </a:r>
            <a:r>
              <a:rPr lang="zh-CN" altLang="zh-CN" dirty="0"/>
              <a:t>可能存在冲突，根据值更小原则保持或进行替代。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792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6D22F-5952-46A9-9388-213B0219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Viterbi</a:t>
            </a:r>
            <a:r>
              <a:rPr lang="zh-CN" altLang="en-US" dirty="0"/>
              <a:t>算法的</a:t>
            </a:r>
            <a:r>
              <a:rPr lang="en-US" altLang="zh-CN" dirty="0"/>
              <a:t>Token</a:t>
            </a:r>
            <a:r>
              <a:rPr lang="zh-CN" altLang="en-US" dirty="0"/>
              <a:t>替代（</a:t>
            </a:r>
            <a:r>
              <a:rPr lang="en-US" altLang="zh-CN" dirty="0"/>
              <a:t>cost</a:t>
            </a:r>
            <a:r>
              <a:rPr lang="zh-CN" altLang="en-US" dirty="0"/>
              <a:t>有变化）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6A66AEB-4B2B-47A4-BF24-916932557566}"/>
              </a:ext>
            </a:extLst>
          </p:cNvPr>
          <p:cNvSpPr>
            <a:spLocks noChangeAspect="1"/>
          </p:cNvSpPr>
          <p:nvPr/>
        </p:nvSpPr>
        <p:spPr>
          <a:xfrm>
            <a:off x="503355" y="3268926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D9BB2F5-E3B1-4357-BF80-70AF7911BA4B}"/>
              </a:ext>
            </a:extLst>
          </p:cNvPr>
          <p:cNvSpPr>
            <a:spLocks noChangeAspect="1"/>
          </p:cNvSpPr>
          <p:nvPr/>
        </p:nvSpPr>
        <p:spPr>
          <a:xfrm>
            <a:off x="2643491" y="2259015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7DF521A-A8D6-4539-BD81-6B3F26D37A68}"/>
              </a:ext>
            </a:extLst>
          </p:cNvPr>
          <p:cNvSpPr>
            <a:spLocks noChangeAspect="1"/>
          </p:cNvSpPr>
          <p:nvPr/>
        </p:nvSpPr>
        <p:spPr>
          <a:xfrm>
            <a:off x="2641560" y="4474968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5F7775C-E81C-40F3-95A1-A48E329A9CA8}"/>
              </a:ext>
            </a:extLst>
          </p:cNvPr>
          <p:cNvCxnSpPr>
            <a:cxnSpLocks/>
            <a:stCxn id="5" idx="6"/>
            <a:endCxn id="36" idx="2"/>
          </p:cNvCxnSpPr>
          <p:nvPr/>
        </p:nvCxnSpPr>
        <p:spPr>
          <a:xfrm flipV="1">
            <a:off x="3149978" y="2495268"/>
            <a:ext cx="1542489" cy="1699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B83F444-BCA8-4854-A02B-562EE5FBBA85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935669" y="2512259"/>
            <a:ext cx="1707822" cy="8308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C7F66C7-2CAD-4A1A-9E26-5D94C22B6382}"/>
              </a:ext>
            </a:extLst>
          </p:cNvPr>
          <p:cNvCxnSpPr>
            <a:stCxn id="4" idx="5"/>
            <a:endCxn id="8" idx="2"/>
          </p:cNvCxnSpPr>
          <p:nvPr/>
        </p:nvCxnSpPr>
        <p:spPr>
          <a:xfrm>
            <a:off x="935669" y="3701240"/>
            <a:ext cx="1705891" cy="102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AAA3AE0-2821-40F3-B748-1D5C2C5FB53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2894804" y="2765502"/>
            <a:ext cx="1931" cy="1709466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8653771E-BD8A-4BEE-B866-ACD40F4FC8FA}"/>
              </a:ext>
            </a:extLst>
          </p:cNvPr>
          <p:cNvSpPr>
            <a:spLocks noChangeAspect="1"/>
          </p:cNvSpPr>
          <p:nvPr/>
        </p:nvSpPr>
        <p:spPr>
          <a:xfrm>
            <a:off x="4736835" y="2240789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0609239-BA13-4B27-80D3-43894086EC30}"/>
              </a:ext>
            </a:extLst>
          </p:cNvPr>
          <p:cNvSpPr>
            <a:spLocks noChangeAspect="1"/>
          </p:cNvSpPr>
          <p:nvPr/>
        </p:nvSpPr>
        <p:spPr>
          <a:xfrm>
            <a:off x="4692467" y="2197657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F535298-94F0-4C9A-AB93-A464A35ED181}"/>
              </a:ext>
            </a:extLst>
          </p:cNvPr>
          <p:cNvCxnSpPr>
            <a:stCxn id="8" idx="7"/>
            <a:endCxn id="36" idx="3"/>
          </p:cNvCxnSpPr>
          <p:nvPr/>
        </p:nvCxnSpPr>
        <p:spPr>
          <a:xfrm flipV="1">
            <a:off x="3073874" y="2705711"/>
            <a:ext cx="1705761" cy="184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2FEB04C-80B5-4D75-AD14-9C821A083106}"/>
              </a:ext>
            </a:extLst>
          </p:cNvPr>
          <p:cNvSpPr txBox="1"/>
          <p:nvPr/>
        </p:nvSpPr>
        <p:spPr>
          <a:xfrm>
            <a:off x="1379569" y="2755722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1.2</a:t>
            </a:r>
            <a:endParaRPr lang="zh-CN" altLang="en-US" sz="12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5D4F6C3-52A1-42A5-8119-E42C6E8D6D7C}"/>
              </a:ext>
            </a:extLst>
          </p:cNvPr>
          <p:cNvSpPr txBox="1"/>
          <p:nvPr/>
        </p:nvSpPr>
        <p:spPr>
          <a:xfrm>
            <a:off x="1319541" y="4156364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3.4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5B9E886-89F6-4F9B-A6D6-ED557A4C96FD}"/>
              </a:ext>
            </a:extLst>
          </p:cNvPr>
          <p:cNvSpPr txBox="1"/>
          <p:nvPr/>
        </p:nvSpPr>
        <p:spPr>
          <a:xfrm>
            <a:off x="2526747" y="3383670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0.6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C986852-09FC-4474-8493-8DD7629A89AB}"/>
              </a:ext>
            </a:extLst>
          </p:cNvPr>
          <p:cNvSpPr txBox="1"/>
          <p:nvPr/>
        </p:nvSpPr>
        <p:spPr>
          <a:xfrm>
            <a:off x="389223" y="3775413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cost=0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C549372-AEC8-4A06-A3B0-BF371A97E682}"/>
              </a:ext>
            </a:extLst>
          </p:cNvPr>
          <p:cNvSpPr txBox="1"/>
          <p:nvPr/>
        </p:nvSpPr>
        <p:spPr>
          <a:xfrm>
            <a:off x="2133601" y="2689784"/>
            <a:ext cx="809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cost=1.5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6A7AC64-A4C9-4E35-9CAC-91E5E9320F70}"/>
              </a:ext>
            </a:extLst>
          </p:cNvPr>
          <p:cNvSpPr txBox="1"/>
          <p:nvPr/>
        </p:nvSpPr>
        <p:spPr>
          <a:xfrm>
            <a:off x="2312979" y="4981455"/>
            <a:ext cx="1525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cost=4.2 (0+</a:t>
            </a:r>
            <a:r>
              <a:rPr lang="en-US" altLang="zh-CN" sz="1200" dirty="0">
                <a:solidFill>
                  <a:srgbClr val="00B0F0"/>
                </a:solidFill>
              </a:rPr>
              <a:t>3.4</a:t>
            </a:r>
            <a:r>
              <a:rPr lang="en-US" altLang="zh-CN" sz="1200" dirty="0"/>
              <a:t>+</a:t>
            </a:r>
            <a:r>
              <a:rPr lang="en-US" altLang="zh-CN" sz="1200" dirty="0">
                <a:solidFill>
                  <a:srgbClr val="C00000"/>
                </a:solidFill>
              </a:rPr>
              <a:t>0.8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DEBEC77-4743-4A18-B7DA-25ACAA054891}"/>
              </a:ext>
            </a:extLst>
          </p:cNvPr>
          <p:cNvSpPr txBox="1"/>
          <p:nvPr/>
        </p:nvSpPr>
        <p:spPr>
          <a:xfrm>
            <a:off x="3647931" y="2235259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2.0</a:t>
            </a:r>
            <a:endParaRPr lang="zh-CN" altLang="en-US" sz="12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0AEB57C-F692-441B-85B2-4BF62777E993}"/>
              </a:ext>
            </a:extLst>
          </p:cNvPr>
          <p:cNvSpPr txBox="1"/>
          <p:nvPr/>
        </p:nvSpPr>
        <p:spPr>
          <a:xfrm>
            <a:off x="3838849" y="3617678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1.7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2E584CA-B980-4F42-8494-44C89EBD108F}"/>
              </a:ext>
            </a:extLst>
          </p:cNvPr>
          <p:cNvSpPr>
            <a:spLocks noChangeAspect="1"/>
          </p:cNvSpPr>
          <p:nvPr/>
        </p:nvSpPr>
        <p:spPr>
          <a:xfrm>
            <a:off x="6863103" y="3268926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A4C5BDC-6121-43C5-AF68-FC20B0768B4D}"/>
              </a:ext>
            </a:extLst>
          </p:cNvPr>
          <p:cNvSpPr>
            <a:spLocks noChangeAspect="1"/>
          </p:cNvSpPr>
          <p:nvPr/>
        </p:nvSpPr>
        <p:spPr>
          <a:xfrm>
            <a:off x="9003239" y="2259015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EE48B2E-C4E8-454F-9614-EE0B5AC348B9}"/>
              </a:ext>
            </a:extLst>
          </p:cNvPr>
          <p:cNvSpPr>
            <a:spLocks noChangeAspect="1"/>
          </p:cNvSpPr>
          <p:nvPr/>
        </p:nvSpPr>
        <p:spPr>
          <a:xfrm>
            <a:off x="9001308" y="4474968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3045FC5-EAEF-403E-9B1F-6CB8E52B31E4}"/>
              </a:ext>
            </a:extLst>
          </p:cNvPr>
          <p:cNvCxnSpPr>
            <a:cxnSpLocks/>
            <a:stCxn id="46" idx="6"/>
            <a:endCxn id="53" idx="2"/>
          </p:cNvCxnSpPr>
          <p:nvPr/>
        </p:nvCxnSpPr>
        <p:spPr>
          <a:xfrm flipV="1">
            <a:off x="9509726" y="2495268"/>
            <a:ext cx="1542489" cy="1699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A18BFBB-4FCD-41E0-9963-1C60F93ADF5E}"/>
              </a:ext>
            </a:extLst>
          </p:cNvPr>
          <p:cNvCxnSpPr>
            <a:stCxn id="45" idx="7"/>
            <a:endCxn id="46" idx="2"/>
          </p:cNvCxnSpPr>
          <p:nvPr/>
        </p:nvCxnSpPr>
        <p:spPr>
          <a:xfrm flipV="1">
            <a:off x="7295417" y="2512259"/>
            <a:ext cx="1707822" cy="830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1A934CD-A598-40E3-981F-920919B93B37}"/>
              </a:ext>
            </a:extLst>
          </p:cNvPr>
          <p:cNvCxnSpPr>
            <a:stCxn id="45" idx="5"/>
            <a:endCxn id="47" idx="2"/>
          </p:cNvCxnSpPr>
          <p:nvPr/>
        </p:nvCxnSpPr>
        <p:spPr>
          <a:xfrm>
            <a:off x="7295417" y="3701240"/>
            <a:ext cx="1705891" cy="102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0072A5E-135A-4030-A6CA-93A5FCDC5998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 flipH="1">
            <a:off x="9254552" y="2765502"/>
            <a:ext cx="1931" cy="170946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22A12E57-3E62-4C74-947B-F39C9DE512CC}"/>
              </a:ext>
            </a:extLst>
          </p:cNvPr>
          <p:cNvSpPr>
            <a:spLocks noChangeAspect="1"/>
          </p:cNvSpPr>
          <p:nvPr/>
        </p:nvSpPr>
        <p:spPr>
          <a:xfrm>
            <a:off x="11096583" y="2240789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203A0ED1-4AF9-48F5-BCB6-CF0D53640C1C}"/>
              </a:ext>
            </a:extLst>
          </p:cNvPr>
          <p:cNvSpPr>
            <a:spLocks noChangeAspect="1"/>
          </p:cNvSpPr>
          <p:nvPr/>
        </p:nvSpPr>
        <p:spPr>
          <a:xfrm>
            <a:off x="11052215" y="2197657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D1B25B4-E77C-416A-B7C4-3294924CE81B}"/>
              </a:ext>
            </a:extLst>
          </p:cNvPr>
          <p:cNvCxnSpPr>
            <a:stCxn id="47" idx="7"/>
            <a:endCxn id="53" idx="3"/>
          </p:cNvCxnSpPr>
          <p:nvPr/>
        </p:nvCxnSpPr>
        <p:spPr>
          <a:xfrm flipV="1">
            <a:off x="9433622" y="2705711"/>
            <a:ext cx="1705761" cy="184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EE815B31-9DE8-427E-A70D-0380676CCD05}"/>
              </a:ext>
            </a:extLst>
          </p:cNvPr>
          <p:cNvSpPr txBox="1"/>
          <p:nvPr/>
        </p:nvSpPr>
        <p:spPr>
          <a:xfrm>
            <a:off x="7739317" y="2755722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1.2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00402A4-6058-44C8-ABD1-FB2111D9E5A2}"/>
              </a:ext>
            </a:extLst>
          </p:cNvPr>
          <p:cNvSpPr txBox="1"/>
          <p:nvPr/>
        </p:nvSpPr>
        <p:spPr>
          <a:xfrm>
            <a:off x="7679289" y="4156364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3.4</a:t>
            </a:r>
            <a:endParaRPr lang="zh-CN" altLang="en-US" sz="12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32EB06C-D569-4D24-92EE-E2CFA6AD05F0}"/>
              </a:ext>
            </a:extLst>
          </p:cNvPr>
          <p:cNvSpPr txBox="1"/>
          <p:nvPr/>
        </p:nvSpPr>
        <p:spPr>
          <a:xfrm>
            <a:off x="8886495" y="3383670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0.6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DD0BECC-0DA0-4293-8972-A7D15D43FFE6}"/>
              </a:ext>
            </a:extLst>
          </p:cNvPr>
          <p:cNvSpPr txBox="1"/>
          <p:nvPr/>
        </p:nvSpPr>
        <p:spPr>
          <a:xfrm>
            <a:off x="6748971" y="3775413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cost=0</a:t>
            </a:r>
            <a:endParaRPr lang="zh-CN" altLang="en-US" sz="12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5F4D003-69F5-4F28-AC29-1889681FAEAD}"/>
              </a:ext>
            </a:extLst>
          </p:cNvPr>
          <p:cNvSpPr txBox="1"/>
          <p:nvPr/>
        </p:nvSpPr>
        <p:spPr>
          <a:xfrm>
            <a:off x="8493349" y="2689784"/>
            <a:ext cx="809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cost=1.5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C8A930D-8F43-49F3-BC81-9D029C16B6F1}"/>
                  </a:ext>
                </a:extLst>
              </p:cNvPr>
              <p:cNvSpPr txBox="1"/>
              <p:nvPr/>
            </p:nvSpPr>
            <p:spPr>
              <a:xfrm>
                <a:off x="8648536" y="4987202"/>
                <a:ext cx="1803807" cy="290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0000"/>
                    </a:solidFill>
                  </a:rPr>
                  <a:t>cost=2.1 (</a:t>
                </a:r>
                <a:r>
                  <a:rPr lang="en-US" altLang="zh-CN" sz="1200" dirty="0"/>
                  <a:t>0</a:t>
                </a:r>
                <a:r>
                  <a:rPr lang="en-US" altLang="zh-CN" sz="1200" dirty="0">
                    <a:solidFill>
                      <a:srgbClr val="FF0000"/>
                    </a:solidFill>
                  </a:rPr>
                  <a:t>+</a:t>
                </a:r>
                <a:r>
                  <a:rPr lang="en-US" altLang="zh-CN" sz="1200" dirty="0">
                    <a:solidFill>
                      <a:srgbClr val="00B0F0"/>
                    </a:solidFill>
                  </a:rPr>
                  <a:t>1.8</a:t>
                </a:r>
                <a:r>
                  <a:rPr lang="en-US" altLang="zh-CN" sz="1200" dirty="0">
                    <a:solidFill>
                      <a:srgbClr val="FF0000"/>
                    </a:solidFill>
                  </a:rPr>
                  <a:t>+</a:t>
                </a:r>
                <a:r>
                  <a:rPr lang="en-US" altLang="zh-CN" sz="1200" dirty="0">
                    <a:solidFill>
                      <a:srgbClr val="C00000"/>
                    </a:solidFill>
                  </a:rPr>
                  <a:t>0.3</a:t>
                </a:r>
                <a:r>
                  <a:rPr lang="en-US" altLang="zh-CN" sz="1200" dirty="0">
                    <a:solidFill>
                      <a:srgbClr val="FF000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C8A930D-8F43-49F3-BC81-9D029C16B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536" y="4987202"/>
                <a:ext cx="1803807" cy="290785"/>
              </a:xfrm>
              <a:prstGeom prst="rect">
                <a:avLst/>
              </a:prstGeom>
              <a:blipFill>
                <a:blip r:embed="rId5"/>
                <a:stretch>
                  <a:fillRect l="-33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248CD28C-B72C-4F7B-914D-0A026E1F946C}"/>
              </a:ext>
            </a:extLst>
          </p:cNvPr>
          <p:cNvSpPr txBox="1"/>
          <p:nvPr/>
        </p:nvSpPr>
        <p:spPr>
          <a:xfrm>
            <a:off x="10007679" y="2235259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2.0</a:t>
            </a:r>
            <a:endParaRPr lang="zh-CN" altLang="en-US" sz="12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9B37097-6F25-4117-90C6-1110AA6A1C78}"/>
              </a:ext>
            </a:extLst>
          </p:cNvPr>
          <p:cNvSpPr txBox="1"/>
          <p:nvPr/>
        </p:nvSpPr>
        <p:spPr>
          <a:xfrm>
            <a:off x="10198597" y="3617678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1.7</a:t>
            </a:r>
            <a:endParaRPr lang="zh-CN" altLang="en-US" sz="1200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44C6C7E4-EEC8-4C99-925F-634ACE502815}"/>
              </a:ext>
            </a:extLst>
          </p:cNvPr>
          <p:cNvSpPr/>
          <p:nvPr/>
        </p:nvSpPr>
        <p:spPr>
          <a:xfrm>
            <a:off x="5757605" y="3383670"/>
            <a:ext cx="506487" cy="34641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CBABC80-EEBC-41C3-9F6C-6111A8EE4CF1}"/>
              </a:ext>
            </a:extLst>
          </p:cNvPr>
          <p:cNvSpPr txBox="1"/>
          <p:nvPr/>
        </p:nvSpPr>
        <p:spPr>
          <a:xfrm>
            <a:off x="908062" y="5337462"/>
            <a:ext cx="3871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a</a:t>
            </a:r>
            <a:r>
              <a:rPr lang="zh-CN" altLang="en-US" sz="1400" dirty="0"/>
              <a:t>）首次路径：</a:t>
            </a:r>
            <a:r>
              <a:rPr lang="en-US" altLang="zh-CN" sz="1400" dirty="0"/>
              <a:t>0-&gt;2</a:t>
            </a:r>
          </a:p>
          <a:p>
            <a:r>
              <a:rPr lang="en-US" altLang="zh-CN" sz="1400" dirty="0" err="1">
                <a:solidFill>
                  <a:srgbClr val="00B0F0"/>
                </a:solidFill>
              </a:rPr>
              <a:t>graph_cost</a:t>
            </a:r>
            <a:r>
              <a:rPr lang="en-US" altLang="zh-CN" sz="1400" dirty="0">
                <a:solidFill>
                  <a:srgbClr val="00B0F0"/>
                </a:solidFill>
              </a:rPr>
              <a:t>=3.4</a:t>
            </a:r>
            <a:r>
              <a:rPr lang="zh-CN" altLang="en-US" sz="1400" dirty="0"/>
              <a:t>，</a:t>
            </a:r>
            <a:r>
              <a:rPr lang="en-US" altLang="zh-CN" sz="1400" dirty="0" err="1">
                <a:solidFill>
                  <a:srgbClr val="C00000"/>
                </a:solidFill>
              </a:rPr>
              <a:t>acoustic_cost</a:t>
            </a:r>
            <a:r>
              <a:rPr lang="en-US" altLang="zh-CN" sz="1400" dirty="0">
                <a:solidFill>
                  <a:srgbClr val="C00000"/>
                </a:solidFill>
              </a:rPr>
              <a:t>=0.8 (</a:t>
            </a:r>
            <a:r>
              <a:rPr lang="zh-CN" altLang="en-US" sz="1400" dirty="0">
                <a:solidFill>
                  <a:srgbClr val="C00000"/>
                </a:solidFill>
              </a:rPr>
              <a:t>另外计算</a:t>
            </a:r>
            <a:r>
              <a:rPr lang="en-US" altLang="zh-CN" sz="1400" dirty="0">
                <a:solidFill>
                  <a:srgbClr val="C00000"/>
                </a:solidFill>
              </a:rPr>
              <a:t>)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452718F-A137-4736-BF4C-5C3A5B58DB4B}"/>
              </a:ext>
            </a:extLst>
          </p:cNvPr>
          <p:cNvSpPr txBox="1"/>
          <p:nvPr/>
        </p:nvSpPr>
        <p:spPr>
          <a:xfrm>
            <a:off x="7059869" y="5337462"/>
            <a:ext cx="4289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b</a:t>
            </a:r>
            <a:r>
              <a:rPr lang="zh-CN" altLang="en-US" sz="1400" dirty="0"/>
              <a:t>）竞争路径：</a:t>
            </a:r>
            <a:r>
              <a:rPr lang="en-US" altLang="zh-CN" sz="1400" dirty="0"/>
              <a:t>0-&gt;1-&gt;2</a:t>
            </a:r>
          </a:p>
          <a:p>
            <a:pPr lvl="1"/>
            <a:r>
              <a:rPr lang="en-US" altLang="zh-CN" sz="1400" dirty="0" err="1">
                <a:solidFill>
                  <a:srgbClr val="00B0F0"/>
                </a:solidFill>
              </a:rPr>
              <a:t>graph_cost</a:t>
            </a:r>
            <a:r>
              <a:rPr lang="en-US" altLang="zh-CN" sz="1400" dirty="0">
                <a:solidFill>
                  <a:srgbClr val="00B0F0"/>
                </a:solidFill>
              </a:rPr>
              <a:t>=1.2+0.6</a:t>
            </a:r>
            <a:r>
              <a:rPr lang="zh-CN" altLang="en-US" sz="1400" dirty="0"/>
              <a:t>，</a:t>
            </a:r>
            <a:r>
              <a:rPr lang="en-US" altLang="zh-CN" sz="1400" dirty="0" err="1">
                <a:solidFill>
                  <a:srgbClr val="C00000"/>
                </a:solidFill>
              </a:rPr>
              <a:t>acoustic_cost</a:t>
            </a:r>
            <a:r>
              <a:rPr lang="en-US" altLang="zh-CN" sz="1400" dirty="0">
                <a:solidFill>
                  <a:srgbClr val="C00000"/>
                </a:solidFill>
              </a:rPr>
              <a:t>=0.3</a:t>
            </a:r>
            <a:r>
              <a:rPr lang="en-US" altLang="zh-CN" sz="1400" dirty="0"/>
              <a:t> (0-&gt;1)</a:t>
            </a:r>
            <a:endParaRPr lang="zh-CN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66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52" grpId="0" animBg="1"/>
      <p:bldP spid="53" grpId="0" animBg="1"/>
      <p:bldP spid="55" grpId="0"/>
      <p:bldP spid="56" grpId="0"/>
      <p:bldP spid="57" grpId="0"/>
      <p:bldP spid="58" grpId="0"/>
      <p:bldP spid="59" grpId="0"/>
      <p:bldP spid="61" grpId="0"/>
      <p:bldP spid="62" grpId="0"/>
      <p:bldP spid="63" grpId="0"/>
      <p:bldP spid="23" grpId="0" animBg="1"/>
      <p:bldP spid="6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6D22F-5952-46A9-9388-213B0219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Viterbi</a:t>
            </a:r>
            <a:r>
              <a:rPr lang="zh-CN" altLang="en-US" dirty="0"/>
              <a:t>算法的</a:t>
            </a:r>
            <a:r>
              <a:rPr lang="en-US" altLang="zh-CN" dirty="0"/>
              <a:t>Token</a:t>
            </a:r>
            <a:r>
              <a:rPr lang="zh-CN" altLang="en-US" dirty="0"/>
              <a:t>替代（</a:t>
            </a:r>
            <a:r>
              <a:rPr lang="en-US" altLang="zh-CN" dirty="0"/>
              <a:t>cost</a:t>
            </a:r>
            <a:r>
              <a:rPr lang="zh-CN" altLang="en-US" dirty="0"/>
              <a:t>无变化）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6A66AEB-4B2B-47A4-BF24-916932557566}"/>
              </a:ext>
            </a:extLst>
          </p:cNvPr>
          <p:cNvSpPr>
            <a:spLocks noChangeAspect="1"/>
          </p:cNvSpPr>
          <p:nvPr/>
        </p:nvSpPr>
        <p:spPr>
          <a:xfrm>
            <a:off x="503355" y="3268926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D9BB2F5-E3B1-4357-BF80-70AF7911BA4B}"/>
              </a:ext>
            </a:extLst>
          </p:cNvPr>
          <p:cNvSpPr>
            <a:spLocks noChangeAspect="1"/>
          </p:cNvSpPr>
          <p:nvPr/>
        </p:nvSpPr>
        <p:spPr>
          <a:xfrm>
            <a:off x="2643491" y="2259015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7DF521A-A8D6-4539-BD81-6B3F26D37A68}"/>
              </a:ext>
            </a:extLst>
          </p:cNvPr>
          <p:cNvSpPr>
            <a:spLocks noChangeAspect="1"/>
          </p:cNvSpPr>
          <p:nvPr/>
        </p:nvSpPr>
        <p:spPr>
          <a:xfrm>
            <a:off x="2641560" y="4474968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5F7775C-E81C-40F3-95A1-A48E329A9CA8}"/>
              </a:ext>
            </a:extLst>
          </p:cNvPr>
          <p:cNvCxnSpPr>
            <a:cxnSpLocks/>
            <a:stCxn id="5" idx="6"/>
            <a:endCxn id="36" idx="2"/>
          </p:cNvCxnSpPr>
          <p:nvPr/>
        </p:nvCxnSpPr>
        <p:spPr>
          <a:xfrm flipV="1">
            <a:off x="3149978" y="2495268"/>
            <a:ext cx="1542489" cy="1699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B83F444-BCA8-4854-A02B-562EE5FBBA85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935669" y="2512259"/>
            <a:ext cx="1707822" cy="8308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C7F66C7-2CAD-4A1A-9E26-5D94C22B6382}"/>
              </a:ext>
            </a:extLst>
          </p:cNvPr>
          <p:cNvCxnSpPr>
            <a:stCxn id="4" idx="5"/>
            <a:endCxn id="8" idx="2"/>
          </p:cNvCxnSpPr>
          <p:nvPr/>
        </p:nvCxnSpPr>
        <p:spPr>
          <a:xfrm>
            <a:off x="935669" y="3701240"/>
            <a:ext cx="1705891" cy="102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AAA3AE0-2821-40F3-B748-1D5C2C5FB53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2894804" y="2765502"/>
            <a:ext cx="1931" cy="1709466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8653771E-BD8A-4BEE-B866-ACD40F4FC8FA}"/>
              </a:ext>
            </a:extLst>
          </p:cNvPr>
          <p:cNvSpPr>
            <a:spLocks noChangeAspect="1"/>
          </p:cNvSpPr>
          <p:nvPr/>
        </p:nvSpPr>
        <p:spPr>
          <a:xfrm>
            <a:off x="4736835" y="2240789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0609239-BA13-4B27-80D3-43894086EC30}"/>
              </a:ext>
            </a:extLst>
          </p:cNvPr>
          <p:cNvSpPr>
            <a:spLocks noChangeAspect="1"/>
          </p:cNvSpPr>
          <p:nvPr/>
        </p:nvSpPr>
        <p:spPr>
          <a:xfrm>
            <a:off x="4692467" y="2197657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F535298-94F0-4C9A-AB93-A464A35ED181}"/>
              </a:ext>
            </a:extLst>
          </p:cNvPr>
          <p:cNvCxnSpPr>
            <a:stCxn id="8" idx="7"/>
            <a:endCxn id="36" idx="3"/>
          </p:cNvCxnSpPr>
          <p:nvPr/>
        </p:nvCxnSpPr>
        <p:spPr>
          <a:xfrm flipV="1">
            <a:off x="3073874" y="2705711"/>
            <a:ext cx="1705761" cy="184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2FEB04C-80B5-4D75-AD14-9C821A083106}"/>
              </a:ext>
            </a:extLst>
          </p:cNvPr>
          <p:cNvSpPr txBox="1"/>
          <p:nvPr/>
        </p:nvSpPr>
        <p:spPr>
          <a:xfrm>
            <a:off x="1379569" y="2755722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1.2</a:t>
            </a:r>
            <a:endParaRPr lang="zh-CN" altLang="en-US" sz="12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5D4F6C3-52A1-42A5-8119-E42C6E8D6D7C}"/>
              </a:ext>
            </a:extLst>
          </p:cNvPr>
          <p:cNvSpPr txBox="1"/>
          <p:nvPr/>
        </p:nvSpPr>
        <p:spPr>
          <a:xfrm>
            <a:off x="1319541" y="4156364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3.4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5B9E886-89F6-4F9B-A6D6-ED557A4C96FD}"/>
              </a:ext>
            </a:extLst>
          </p:cNvPr>
          <p:cNvSpPr txBox="1"/>
          <p:nvPr/>
        </p:nvSpPr>
        <p:spPr>
          <a:xfrm>
            <a:off x="2526747" y="3383670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0.6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C986852-09FC-4474-8493-8DD7629A89AB}"/>
              </a:ext>
            </a:extLst>
          </p:cNvPr>
          <p:cNvSpPr txBox="1"/>
          <p:nvPr/>
        </p:nvSpPr>
        <p:spPr>
          <a:xfrm>
            <a:off x="389223" y="3775413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cost=0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C549372-AEC8-4A06-A3B0-BF371A97E682}"/>
              </a:ext>
            </a:extLst>
          </p:cNvPr>
          <p:cNvSpPr txBox="1"/>
          <p:nvPr/>
        </p:nvSpPr>
        <p:spPr>
          <a:xfrm>
            <a:off x="2133601" y="2689784"/>
            <a:ext cx="809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cost=1.5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6A7AC64-A4C9-4E35-9CAC-91E5E9320F70}"/>
              </a:ext>
            </a:extLst>
          </p:cNvPr>
          <p:cNvSpPr txBox="1"/>
          <p:nvPr/>
        </p:nvSpPr>
        <p:spPr>
          <a:xfrm>
            <a:off x="2503898" y="4958220"/>
            <a:ext cx="809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cost=4.2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DEBEC77-4743-4A18-B7DA-25ACAA054891}"/>
              </a:ext>
            </a:extLst>
          </p:cNvPr>
          <p:cNvSpPr txBox="1"/>
          <p:nvPr/>
        </p:nvSpPr>
        <p:spPr>
          <a:xfrm>
            <a:off x="3647931" y="2235259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2.0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0AEB57C-F692-441B-85B2-4BF62777E993}"/>
              </a:ext>
            </a:extLst>
          </p:cNvPr>
          <p:cNvSpPr txBox="1"/>
          <p:nvPr/>
        </p:nvSpPr>
        <p:spPr>
          <a:xfrm>
            <a:off x="3838849" y="3617678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1.7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2E584CA-B980-4F42-8494-44C89EBD108F}"/>
              </a:ext>
            </a:extLst>
          </p:cNvPr>
          <p:cNvSpPr>
            <a:spLocks noChangeAspect="1"/>
          </p:cNvSpPr>
          <p:nvPr/>
        </p:nvSpPr>
        <p:spPr>
          <a:xfrm>
            <a:off x="6863103" y="3268926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A4C5BDC-6121-43C5-AF68-FC20B0768B4D}"/>
              </a:ext>
            </a:extLst>
          </p:cNvPr>
          <p:cNvSpPr>
            <a:spLocks noChangeAspect="1"/>
          </p:cNvSpPr>
          <p:nvPr/>
        </p:nvSpPr>
        <p:spPr>
          <a:xfrm>
            <a:off x="9003239" y="2259015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EE48B2E-C4E8-454F-9614-EE0B5AC348B9}"/>
              </a:ext>
            </a:extLst>
          </p:cNvPr>
          <p:cNvSpPr>
            <a:spLocks noChangeAspect="1"/>
          </p:cNvSpPr>
          <p:nvPr/>
        </p:nvSpPr>
        <p:spPr>
          <a:xfrm>
            <a:off x="9001308" y="4474968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3045FC5-EAEF-403E-9B1F-6CB8E52B31E4}"/>
              </a:ext>
            </a:extLst>
          </p:cNvPr>
          <p:cNvCxnSpPr>
            <a:cxnSpLocks/>
            <a:stCxn id="46" idx="6"/>
            <a:endCxn id="53" idx="2"/>
          </p:cNvCxnSpPr>
          <p:nvPr/>
        </p:nvCxnSpPr>
        <p:spPr>
          <a:xfrm flipV="1">
            <a:off x="9509726" y="2495268"/>
            <a:ext cx="1542489" cy="1699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A18BFBB-4FCD-41E0-9963-1C60F93ADF5E}"/>
              </a:ext>
            </a:extLst>
          </p:cNvPr>
          <p:cNvCxnSpPr>
            <a:stCxn id="45" idx="7"/>
            <a:endCxn id="46" idx="2"/>
          </p:cNvCxnSpPr>
          <p:nvPr/>
        </p:nvCxnSpPr>
        <p:spPr>
          <a:xfrm flipV="1">
            <a:off x="7295417" y="2512259"/>
            <a:ext cx="1707822" cy="8308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1A934CD-A598-40E3-981F-920919B93B37}"/>
              </a:ext>
            </a:extLst>
          </p:cNvPr>
          <p:cNvCxnSpPr>
            <a:stCxn id="45" idx="5"/>
            <a:endCxn id="47" idx="2"/>
          </p:cNvCxnSpPr>
          <p:nvPr/>
        </p:nvCxnSpPr>
        <p:spPr>
          <a:xfrm>
            <a:off x="7295417" y="3701240"/>
            <a:ext cx="1705891" cy="102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0072A5E-135A-4030-A6CA-93A5FCDC5998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 flipH="1">
            <a:off x="9254552" y="2765502"/>
            <a:ext cx="1931" cy="1709466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22A12E57-3E62-4C74-947B-F39C9DE512CC}"/>
              </a:ext>
            </a:extLst>
          </p:cNvPr>
          <p:cNvSpPr>
            <a:spLocks noChangeAspect="1"/>
          </p:cNvSpPr>
          <p:nvPr/>
        </p:nvSpPr>
        <p:spPr>
          <a:xfrm>
            <a:off x="11096583" y="2240789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203A0ED1-4AF9-48F5-BCB6-CF0D53640C1C}"/>
              </a:ext>
            </a:extLst>
          </p:cNvPr>
          <p:cNvSpPr>
            <a:spLocks noChangeAspect="1"/>
          </p:cNvSpPr>
          <p:nvPr/>
        </p:nvSpPr>
        <p:spPr>
          <a:xfrm>
            <a:off x="11052215" y="2197657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D1B25B4-E77C-416A-B7C4-3294924CE81B}"/>
              </a:ext>
            </a:extLst>
          </p:cNvPr>
          <p:cNvCxnSpPr>
            <a:stCxn id="47" idx="7"/>
            <a:endCxn id="53" idx="3"/>
          </p:cNvCxnSpPr>
          <p:nvPr/>
        </p:nvCxnSpPr>
        <p:spPr>
          <a:xfrm flipV="1">
            <a:off x="9433622" y="2705711"/>
            <a:ext cx="1705761" cy="1843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EE815B31-9DE8-427E-A70D-0380676CCD05}"/>
              </a:ext>
            </a:extLst>
          </p:cNvPr>
          <p:cNvSpPr txBox="1"/>
          <p:nvPr/>
        </p:nvSpPr>
        <p:spPr>
          <a:xfrm>
            <a:off x="7739317" y="2755722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1.2</a:t>
            </a:r>
            <a:endParaRPr lang="zh-CN" altLang="en-US" sz="12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00402A4-6058-44C8-ABD1-FB2111D9E5A2}"/>
              </a:ext>
            </a:extLst>
          </p:cNvPr>
          <p:cNvSpPr txBox="1"/>
          <p:nvPr/>
        </p:nvSpPr>
        <p:spPr>
          <a:xfrm>
            <a:off x="7679289" y="4156364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3.4</a:t>
            </a:r>
            <a:endParaRPr lang="zh-CN" altLang="en-US" sz="12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32EB06C-D569-4D24-92EE-E2CFA6AD05F0}"/>
              </a:ext>
            </a:extLst>
          </p:cNvPr>
          <p:cNvSpPr txBox="1"/>
          <p:nvPr/>
        </p:nvSpPr>
        <p:spPr>
          <a:xfrm>
            <a:off x="8886495" y="3383670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0.6</a:t>
            </a:r>
            <a:endParaRPr lang="zh-CN" altLang="en-US" sz="12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DD0BECC-0DA0-4293-8972-A7D15D43FFE6}"/>
              </a:ext>
            </a:extLst>
          </p:cNvPr>
          <p:cNvSpPr txBox="1"/>
          <p:nvPr/>
        </p:nvSpPr>
        <p:spPr>
          <a:xfrm>
            <a:off x="6748971" y="3775413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cost=0</a:t>
            </a:r>
            <a:endParaRPr lang="zh-CN" altLang="en-US" sz="12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5F4D003-69F5-4F28-AC29-1889681FAEAD}"/>
              </a:ext>
            </a:extLst>
          </p:cNvPr>
          <p:cNvSpPr txBox="1"/>
          <p:nvPr/>
        </p:nvSpPr>
        <p:spPr>
          <a:xfrm>
            <a:off x="8493349" y="2689784"/>
            <a:ext cx="809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cost=1.5</a:t>
            </a:r>
            <a:endParaRPr lang="zh-CN" altLang="en-US" sz="12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C8A930D-8F43-49F3-BC81-9D029C16B6F1}"/>
              </a:ext>
            </a:extLst>
          </p:cNvPr>
          <p:cNvSpPr txBox="1"/>
          <p:nvPr/>
        </p:nvSpPr>
        <p:spPr>
          <a:xfrm>
            <a:off x="8898034" y="4981455"/>
            <a:ext cx="809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cost=2.1</a:t>
            </a:r>
            <a:endParaRPr lang="zh-CN" altLang="en-US" sz="12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48CD28C-B72C-4F7B-914D-0A026E1F946C}"/>
              </a:ext>
            </a:extLst>
          </p:cNvPr>
          <p:cNvSpPr txBox="1"/>
          <p:nvPr/>
        </p:nvSpPr>
        <p:spPr>
          <a:xfrm>
            <a:off x="10007679" y="2235259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2.0</a:t>
            </a:r>
            <a:endParaRPr lang="zh-CN" altLang="en-US" sz="12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9B37097-6F25-4117-90C6-1110AA6A1C78}"/>
              </a:ext>
            </a:extLst>
          </p:cNvPr>
          <p:cNvSpPr txBox="1"/>
          <p:nvPr/>
        </p:nvSpPr>
        <p:spPr>
          <a:xfrm>
            <a:off x="10198597" y="3617678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1.7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44C6C7E4-EEC8-4C99-925F-634ACE502815}"/>
              </a:ext>
            </a:extLst>
          </p:cNvPr>
          <p:cNvSpPr/>
          <p:nvPr/>
        </p:nvSpPr>
        <p:spPr>
          <a:xfrm>
            <a:off x="5757605" y="3383670"/>
            <a:ext cx="506487" cy="34641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CBABC80-EEBC-41C3-9F6C-6111A8EE4CF1}"/>
              </a:ext>
            </a:extLst>
          </p:cNvPr>
          <p:cNvSpPr txBox="1"/>
          <p:nvPr/>
        </p:nvSpPr>
        <p:spPr>
          <a:xfrm>
            <a:off x="1296487" y="5337462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a</a:t>
            </a:r>
            <a:r>
              <a:rPr lang="zh-CN" altLang="en-US" sz="1400" dirty="0"/>
              <a:t>）首次路径：</a:t>
            </a:r>
            <a:r>
              <a:rPr lang="en-US" altLang="zh-CN" sz="1400" dirty="0"/>
              <a:t>1-&gt;3</a:t>
            </a:r>
          </a:p>
          <a:p>
            <a:pPr algn="ctr"/>
            <a:r>
              <a:rPr lang="en-US" altLang="zh-CN" sz="1400" dirty="0" err="1">
                <a:solidFill>
                  <a:srgbClr val="00B0F0"/>
                </a:solidFill>
              </a:rPr>
              <a:t>graph_cost</a:t>
            </a:r>
            <a:r>
              <a:rPr lang="en-US" altLang="zh-CN" sz="1400" dirty="0">
                <a:solidFill>
                  <a:srgbClr val="00B0F0"/>
                </a:solidFill>
              </a:rPr>
              <a:t>=2.0</a:t>
            </a:r>
            <a:r>
              <a:rPr lang="zh-CN" altLang="en-US" sz="1400" dirty="0"/>
              <a:t>，</a:t>
            </a:r>
            <a:r>
              <a:rPr lang="en-US" altLang="zh-CN" sz="1400" dirty="0" err="1">
                <a:solidFill>
                  <a:srgbClr val="C00000"/>
                </a:solidFill>
              </a:rPr>
              <a:t>acoustic_cost</a:t>
            </a:r>
            <a:r>
              <a:rPr lang="en-US" altLang="zh-CN" sz="1400" dirty="0">
                <a:solidFill>
                  <a:srgbClr val="C00000"/>
                </a:solidFill>
              </a:rPr>
              <a:t>=0.3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452718F-A137-4736-BF4C-5C3A5B58DB4B}"/>
              </a:ext>
            </a:extLst>
          </p:cNvPr>
          <p:cNvSpPr txBox="1"/>
          <p:nvPr/>
        </p:nvSpPr>
        <p:spPr>
          <a:xfrm>
            <a:off x="7792452" y="5337462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b</a:t>
            </a:r>
            <a:r>
              <a:rPr lang="zh-CN" altLang="en-US" sz="1400" dirty="0"/>
              <a:t>）竞争路径：</a:t>
            </a:r>
            <a:r>
              <a:rPr lang="en-US" altLang="zh-CN" sz="1400" dirty="0"/>
              <a:t>2-&gt;3</a:t>
            </a:r>
          </a:p>
          <a:p>
            <a:r>
              <a:rPr lang="en-US" altLang="zh-CN" sz="1400" dirty="0" err="1">
                <a:solidFill>
                  <a:srgbClr val="00B0F0"/>
                </a:solidFill>
              </a:rPr>
              <a:t>graph_cost</a:t>
            </a:r>
            <a:r>
              <a:rPr lang="en-US" altLang="zh-CN" sz="1400" dirty="0">
                <a:solidFill>
                  <a:srgbClr val="00B0F0"/>
                </a:solidFill>
              </a:rPr>
              <a:t>=1.7</a:t>
            </a:r>
            <a:r>
              <a:rPr lang="zh-CN" altLang="en-US" sz="1400" dirty="0"/>
              <a:t>，</a:t>
            </a:r>
            <a:r>
              <a:rPr lang="en-US" altLang="zh-CN" sz="1400" dirty="0" err="1">
                <a:solidFill>
                  <a:srgbClr val="C00000"/>
                </a:solidFill>
              </a:rPr>
              <a:t>acoustic_cost</a:t>
            </a:r>
            <a:r>
              <a:rPr lang="en-US" altLang="zh-CN" sz="1400" dirty="0">
                <a:solidFill>
                  <a:srgbClr val="C00000"/>
                </a:solidFill>
              </a:rPr>
              <a:t>=0.6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DEB0441-B935-4FAD-B6BC-0792607D2508}"/>
              </a:ext>
            </a:extLst>
          </p:cNvPr>
          <p:cNvSpPr txBox="1"/>
          <p:nvPr/>
        </p:nvSpPr>
        <p:spPr>
          <a:xfrm>
            <a:off x="4377924" y="2814054"/>
            <a:ext cx="134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cost=3.8 (1.5+</a:t>
            </a:r>
            <a:r>
              <a:rPr lang="en-US" altLang="zh-CN" sz="1200" dirty="0">
                <a:solidFill>
                  <a:srgbClr val="00B0F0"/>
                </a:solidFill>
              </a:rPr>
              <a:t>2.0</a:t>
            </a:r>
            <a:r>
              <a:rPr lang="en-US" altLang="zh-CN" sz="1200" dirty="0"/>
              <a:t>+</a:t>
            </a:r>
            <a:r>
              <a:rPr lang="en-US" altLang="zh-CN" sz="1200" dirty="0">
                <a:solidFill>
                  <a:srgbClr val="C00000"/>
                </a:solidFill>
              </a:rPr>
              <a:t>0.3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40F6C9E-A783-4E8E-8171-91DE3535ECA7}"/>
              </a:ext>
            </a:extLst>
          </p:cNvPr>
          <p:cNvSpPr txBox="1"/>
          <p:nvPr/>
        </p:nvSpPr>
        <p:spPr>
          <a:xfrm>
            <a:off x="10720729" y="2789075"/>
            <a:ext cx="1450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cost=3.8</a:t>
            </a:r>
          </a:p>
          <a:p>
            <a:pPr algn="ctr"/>
            <a:r>
              <a:rPr lang="en-US" altLang="zh-CN" sz="1200" dirty="0"/>
              <a:t>(2.1+</a:t>
            </a:r>
            <a:r>
              <a:rPr lang="en-US" altLang="zh-CN" sz="1200" dirty="0">
                <a:solidFill>
                  <a:srgbClr val="00B0F0"/>
                </a:solidFill>
              </a:rPr>
              <a:t>1.7</a:t>
            </a:r>
            <a:r>
              <a:rPr lang="en-US" altLang="zh-CN" sz="1200" dirty="0"/>
              <a:t>+</a:t>
            </a:r>
            <a:r>
              <a:rPr lang="en-US" altLang="zh-CN" sz="1200" dirty="0">
                <a:solidFill>
                  <a:srgbClr val="C00000"/>
                </a:solidFill>
              </a:rPr>
              <a:t>0.6</a:t>
            </a:r>
            <a:r>
              <a:rPr lang="en-US" altLang="zh-CN" sz="1200" dirty="0"/>
              <a:t>=4.4)</a:t>
            </a:r>
            <a:r>
              <a:rPr lang="en-US" altLang="zh-CN" sz="1200" dirty="0">
                <a:solidFill>
                  <a:srgbClr val="FF0000"/>
                </a:solidFill>
              </a:rPr>
              <a:t>X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158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52" grpId="0" animBg="1"/>
      <p:bldP spid="53" grpId="0" animBg="1"/>
      <p:bldP spid="55" grpId="0"/>
      <p:bldP spid="56" grpId="0"/>
      <p:bldP spid="57" grpId="0"/>
      <p:bldP spid="58" grpId="0"/>
      <p:bldP spid="59" grpId="0"/>
      <p:bldP spid="61" grpId="0"/>
      <p:bldP spid="62" grpId="0"/>
      <p:bldP spid="63" grpId="0"/>
      <p:bldP spid="23" grpId="0" animBg="1"/>
      <p:bldP spid="65" grpId="0"/>
      <p:bldP spid="6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116FE-2BA3-4D0A-8C87-0EC601B6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HCLG</a:t>
            </a:r>
            <a:r>
              <a:rPr lang="zh-CN" altLang="en-US" dirty="0"/>
              <a:t>网络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003EE68-CF44-43C6-BDE6-F610F4B96A41}"/>
              </a:ext>
            </a:extLst>
          </p:cNvPr>
          <p:cNvSpPr>
            <a:spLocks noChangeAspect="1"/>
          </p:cNvSpPr>
          <p:nvPr/>
        </p:nvSpPr>
        <p:spPr>
          <a:xfrm>
            <a:off x="295536" y="2990752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1D782EF-E549-4217-BDC9-1DE5E7CA34BC}"/>
              </a:ext>
            </a:extLst>
          </p:cNvPr>
          <p:cNvSpPr>
            <a:spLocks noChangeAspect="1"/>
          </p:cNvSpPr>
          <p:nvPr/>
        </p:nvSpPr>
        <p:spPr>
          <a:xfrm>
            <a:off x="1862467" y="2531710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FA88969-9F59-4A85-8F2B-4B913A638F36}"/>
              </a:ext>
            </a:extLst>
          </p:cNvPr>
          <p:cNvSpPr>
            <a:spLocks noChangeAspect="1"/>
          </p:cNvSpPr>
          <p:nvPr/>
        </p:nvSpPr>
        <p:spPr>
          <a:xfrm>
            <a:off x="3561871" y="2784953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02458C9-A239-4883-9CFD-45B7C5088EC0}"/>
              </a:ext>
            </a:extLst>
          </p:cNvPr>
          <p:cNvSpPr>
            <a:spLocks noChangeAspect="1"/>
          </p:cNvSpPr>
          <p:nvPr/>
        </p:nvSpPr>
        <p:spPr>
          <a:xfrm>
            <a:off x="5352054" y="2187890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D03EE19-58D0-43F2-9BFE-5D3AD480FF99}"/>
              </a:ext>
            </a:extLst>
          </p:cNvPr>
          <p:cNvSpPr>
            <a:spLocks noChangeAspect="1"/>
          </p:cNvSpPr>
          <p:nvPr/>
        </p:nvSpPr>
        <p:spPr>
          <a:xfrm>
            <a:off x="7489766" y="2278466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C6ADDE6-3B42-4B67-9657-C164770609F5}"/>
              </a:ext>
            </a:extLst>
          </p:cNvPr>
          <p:cNvSpPr>
            <a:spLocks noChangeAspect="1"/>
          </p:cNvSpPr>
          <p:nvPr/>
        </p:nvSpPr>
        <p:spPr>
          <a:xfrm>
            <a:off x="7445398" y="2235334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E06436B-09B5-416F-8E0D-A3DAE0A07ECB}"/>
              </a:ext>
            </a:extLst>
          </p:cNvPr>
          <p:cNvSpPr>
            <a:spLocks noChangeAspect="1"/>
          </p:cNvSpPr>
          <p:nvPr/>
        </p:nvSpPr>
        <p:spPr>
          <a:xfrm>
            <a:off x="4809826" y="3592960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CD31C85-46F0-46F6-8DF0-6B8DA7294394}"/>
              </a:ext>
            </a:extLst>
          </p:cNvPr>
          <p:cNvSpPr>
            <a:spLocks noChangeAspect="1"/>
          </p:cNvSpPr>
          <p:nvPr/>
        </p:nvSpPr>
        <p:spPr>
          <a:xfrm>
            <a:off x="5894283" y="4403843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D5CD375-60A9-41C1-9E17-D8A2F2B65523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802023" y="2784954"/>
            <a:ext cx="1060444" cy="45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EE83B26-3D84-4DFD-AB6D-8249BD91568F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802023" y="3038197"/>
            <a:ext cx="2759848" cy="20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07F0966-CB55-45FF-90A4-30E421E696FB}"/>
              </a:ext>
            </a:extLst>
          </p:cNvPr>
          <p:cNvCxnSpPr>
            <a:stCxn id="6" idx="6"/>
            <a:endCxn id="7" idx="1"/>
          </p:cNvCxnSpPr>
          <p:nvPr/>
        </p:nvCxnSpPr>
        <p:spPr>
          <a:xfrm>
            <a:off x="2368954" y="2784954"/>
            <a:ext cx="1267090" cy="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C5ECFD0-C908-48DA-93E4-20AF873B418B}"/>
              </a:ext>
            </a:extLst>
          </p:cNvPr>
          <p:cNvCxnSpPr>
            <a:stCxn id="7" idx="5"/>
            <a:endCxn id="11" idx="1"/>
          </p:cNvCxnSpPr>
          <p:nvPr/>
        </p:nvCxnSpPr>
        <p:spPr>
          <a:xfrm>
            <a:off x="3994185" y="3217267"/>
            <a:ext cx="889814" cy="44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A87B0B5-EC3C-40EA-972B-FB2C3B21E937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3994185" y="2441134"/>
            <a:ext cx="1357869" cy="41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6AEAF44-617C-4355-8597-F77C79E13DD0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858541" y="2441134"/>
            <a:ext cx="1586857" cy="918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15F2DA5-430B-4D13-9665-112DA2A04FEE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5242140" y="4025274"/>
            <a:ext cx="726316" cy="45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A7538DA8-D97F-47BC-ADBB-26CD76FDD9ED}"/>
              </a:ext>
            </a:extLst>
          </p:cNvPr>
          <p:cNvCxnSpPr>
            <a:stCxn id="5" idx="0"/>
            <a:endCxn id="10" idx="0"/>
          </p:cNvCxnSpPr>
          <p:nvPr/>
        </p:nvCxnSpPr>
        <p:spPr>
          <a:xfrm rot="5400000" flipH="1" flipV="1">
            <a:off x="3768185" y="-984071"/>
            <a:ext cx="755418" cy="7194229"/>
          </a:xfrm>
          <a:prstGeom prst="curvedConnector3">
            <a:avLst>
              <a:gd name="adj1" fmla="val 15081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FE91FB3-EA36-434E-BFF9-4DEB8E0F1386}"/>
              </a:ext>
            </a:extLst>
          </p:cNvPr>
          <p:cNvCxnSpPr>
            <a:cxnSpLocks/>
            <a:stCxn id="10" idx="3"/>
            <a:endCxn id="7" idx="6"/>
          </p:cNvCxnSpPr>
          <p:nvPr/>
        </p:nvCxnSpPr>
        <p:spPr>
          <a:xfrm flipH="1">
            <a:off x="4068358" y="2743388"/>
            <a:ext cx="3464208" cy="29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AFB7FBF6-438C-42F8-B8A8-63A4975C15F5}"/>
              </a:ext>
            </a:extLst>
          </p:cNvPr>
          <p:cNvSpPr>
            <a:spLocks noChangeAspect="1"/>
          </p:cNvSpPr>
          <p:nvPr/>
        </p:nvSpPr>
        <p:spPr>
          <a:xfrm>
            <a:off x="8337002" y="3515544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0BF0AF2-EB6A-4BB2-92F5-A8ED417727BB}"/>
              </a:ext>
            </a:extLst>
          </p:cNvPr>
          <p:cNvSpPr>
            <a:spLocks noChangeAspect="1"/>
          </p:cNvSpPr>
          <p:nvPr/>
        </p:nvSpPr>
        <p:spPr>
          <a:xfrm>
            <a:off x="9860408" y="4550485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06BD537-D606-4F84-B240-2F0A62C101D7}"/>
              </a:ext>
            </a:extLst>
          </p:cNvPr>
          <p:cNvSpPr>
            <a:spLocks noChangeAspect="1"/>
          </p:cNvSpPr>
          <p:nvPr/>
        </p:nvSpPr>
        <p:spPr>
          <a:xfrm>
            <a:off x="9816040" y="4507353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8706241-755B-4CA2-8A57-08C1D8329F89}"/>
              </a:ext>
            </a:extLst>
          </p:cNvPr>
          <p:cNvCxnSpPr>
            <a:cxnSpLocks/>
            <a:stCxn id="10" idx="5"/>
            <a:endCxn id="41" idx="1"/>
          </p:cNvCxnSpPr>
          <p:nvPr/>
        </p:nvCxnSpPr>
        <p:spPr>
          <a:xfrm>
            <a:off x="7953452" y="2743388"/>
            <a:ext cx="457723" cy="84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04C5CA4-D55D-477E-A295-3ADB9E3901E9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8769316" y="3947858"/>
            <a:ext cx="1133892" cy="64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C188470-04B3-4A4F-A42B-7C7B4CD34B93}"/>
              </a:ext>
            </a:extLst>
          </p:cNvPr>
          <p:cNvCxnSpPr>
            <a:cxnSpLocks/>
            <a:stCxn id="43" idx="2"/>
            <a:endCxn id="12" idx="5"/>
          </p:cNvCxnSpPr>
          <p:nvPr/>
        </p:nvCxnSpPr>
        <p:spPr>
          <a:xfrm flipH="1">
            <a:off x="6326597" y="4804964"/>
            <a:ext cx="3489443" cy="3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67738E35-B607-4D2D-9438-C75A5B49A2BE}"/>
              </a:ext>
            </a:extLst>
          </p:cNvPr>
          <p:cNvSpPr>
            <a:spLocks noChangeAspect="1"/>
          </p:cNvSpPr>
          <p:nvPr/>
        </p:nvSpPr>
        <p:spPr>
          <a:xfrm>
            <a:off x="6307542" y="3674714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649D89D-D8F6-42D5-A38B-CA0BB4D8523E}"/>
              </a:ext>
            </a:extLst>
          </p:cNvPr>
          <p:cNvCxnSpPr>
            <a:stCxn id="11" idx="6"/>
            <a:endCxn id="57" idx="2"/>
          </p:cNvCxnSpPr>
          <p:nvPr/>
        </p:nvCxnSpPr>
        <p:spPr>
          <a:xfrm>
            <a:off x="5316313" y="3846204"/>
            <a:ext cx="991229" cy="8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AE837E9-B00F-4CEC-AAA7-0508C7086D2B}"/>
              </a:ext>
            </a:extLst>
          </p:cNvPr>
          <p:cNvCxnSpPr>
            <a:stCxn id="57" idx="6"/>
            <a:endCxn id="41" idx="2"/>
          </p:cNvCxnSpPr>
          <p:nvPr/>
        </p:nvCxnSpPr>
        <p:spPr>
          <a:xfrm flipV="1">
            <a:off x="6814029" y="3768788"/>
            <a:ext cx="1522973" cy="15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1D1D7A1B-5218-4969-AD03-19A91CCCFCA0}"/>
              </a:ext>
            </a:extLst>
          </p:cNvPr>
          <p:cNvCxnSpPr>
            <a:cxnSpLocks/>
            <a:stCxn id="11" idx="7"/>
            <a:endCxn id="41" idx="1"/>
          </p:cNvCxnSpPr>
          <p:nvPr/>
        </p:nvCxnSpPr>
        <p:spPr>
          <a:xfrm rot="5400000" flipH="1" flipV="1">
            <a:off x="6787949" y="2043908"/>
            <a:ext cx="77416" cy="3169035"/>
          </a:xfrm>
          <a:prstGeom prst="curvedConnector3">
            <a:avLst>
              <a:gd name="adj1" fmla="val 491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6B099636-1223-48F8-A47B-DB34AFFA1063}"/>
              </a:ext>
            </a:extLst>
          </p:cNvPr>
          <p:cNvCxnSpPr>
            <a:stCxn id="12" idx="6"/>
            <a:endCxn id="10" idx="4"/>
          </p:cNvCxnSpPr>
          <p:nvPr/>
        </p:nvCxnSpPr>
        <p:spPr>
          <a:xfrm flipV="1">
            <a:off x="6400770" y="2830556"/>
            <a:ext cx="1342239" cy="182653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998DF955-A2CF-4282-998C-1064BD89E09C}"/>
              </a:ext>
            </a:extLst>
          </p:cNvPr>
          <p:cNvSpPr>
            <a:spLocks noChangeAspect="1"/>
          </p:cNvSpPr>
          <p:nvPr/>
        </p:nvSpPr>
        <p:spPr>
          <a:xfrm>
            <a:off x="11409218" y="4538502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1F6A91DF-D14A-4832-940A-8C854F277D2F}"/>
              </a:ext>
            </a:extLst>
          </p:cNvPr>
          <p:cNvSpPr>
            <a:spLocks noChangeAspect="1"/>
          </p:cNvSpPr>
          <p:nvPr/>
        </p:nvSpPr>
        <p:spPr>
          <a:xfrm>
            <a:off x="11364850" y="4495370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43BBEA92-CB13-442B-9287-EDC9BD8654D6}"/>
              </a:ext>
            </a:extLst>
          </p:cNvPr>
          <p:cNvSpPr>
            <a:spLocks noChangeAspect="1"/>
          </p:cNvSpPr>
          <p:nvPr/>
        </p:nvSpPr>
        <p:spPr>
          <a:xfrm>
            <a:off x="9860407" y="3188956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AF93DCB-5859-44E9-AF73-1AD5860936AA}"/>
              </a:ext>
            </a:extLst>
          </p:cNvPr>
          <p:cNvCxnSpPr>
            <a:cxnSpLocks/>
            <a:stCxn id="41" idx="6"/>
            <a:endCxn id="76" idx="2"/>
          </p:cNvCxnSpPr>
          <p:nvPr/>
        </p:nvCxnSpPr>
        <p:spPr>
          <a:xfrm flipV="1">
            <a:off x="8843489" y="3442200"/>
            <a:ext cx="1016918" cy="32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C2FBE4C5-4411-489F-AB0E-35F853376038}"/>
              </a:ext>
            </a:extLst>
          </p:cNvPr>
          <p:cNvCxnSpPr>
            <a:stCxn id="76" idx="1"/>
            <a:endCxn id="10" idx="6"/>
          </p:cNvCxnSpPr>
          <p:nvPr/>
        </p:nvCxnSpPr>
        <p:spPr>
          <a:xfrm flipH="1" flipV="1">
            <a:off x="8040620" y="2532945"/>
            <a:ext cx="1893960" cy="7301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1370EBD5-7E77-45DF-B2F1-7ED296043438}"/>
              </a:ext>
            </a:extLst>
          </p:cNvPr>
          <p:cNvCxnSpPr>
            <a:stCxn id="43" idx="6"/>
            <a:endCxn id="75" idx="2"/>
          </p:cNvCxnSpPr>
          <p:nvPr/>
        </p:nvCxnSpPr>
        <p:spPr>
          <a:xfrm flipV="1">
            <a:off x="10411262" y="4792981"/>
            <a:ext cx="953588" cy="1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E9738C42-C154-473F-8BE6-B77600F2C512}"/>
              </a:ext>
            </a:extLst>
          </p:cNvPr>
          <p:cNvCxnSpPr>
            <a:stCxn id="5" idx="5"/>
            <a:endCxn id="12" idx="2"/>
          </p:cNvCxnSpPr>
          <p:nvPr/>
        </p:nvCxnSpPr>
        <p:spPr>
          <a:xfrm rot="16200000" flipH="1">
            <a:off x="2694056" y="1456859"/>
            <a:ext cx="1234021" cy="51664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B12B8E0B-3802-4BFE-AB62-675F03ED83C0}"/>
              </a:ext>
            </a:extLst>
          </p:cNvPr>
          <p:cNvCxnSpPr>
            <a:stCxn id="7" idx="1"/>
            <a:endCxn id="7" idx="7"/>
          </p:cNvCxnSpPr>
          <p:nvPr/>
        </p:nvCxnSpPr>
        <p:spPr>
          <a:xfrm rot="5400000" flipH="1" flipV="1">
            <a:off x="3815114" y="2680056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曲线 108">
            <a:extLst>
              <a:ext uri="{FF2B5EF4-FFF2-40B4-BE49-F238E27FC236}">
                <a16:creationId xmlns:a16="http://schemas.microsoft.com/office/drawing/2014/main" id="{7DE3EE7B-A488-4505-A5A5-63A43E9A11E2}"/>
              </a:ext>
            </a:extLst>
          </p:cNvPr>
          <p:cNvCxnSpPr>
            <a:stCxn id="6" idx="1"/>
            <a:endCxn id="6" idx="7"/>
          </p:cNvCxnSpPr>
          <p:nvPr/>
        </p:nvCxnSpPr>
        <p:spPr>
          <a:xfrm rot="5400000" flipH="1" flipV="1">
            <a:off x="2115710" y="2426813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连接符: 曲线 110">
            <a:extLst>
              <a:ext uri="{FF2B5EF4-FFF2-40B4-BE49-F238E27FC236}">
                <a16:creationId xmlns:a16="http://schemas.microsoft.com/office/drawing/2014/main" id="{184C5B77-F68D-4C4A-9AB9-5D226497417F}"/>
              </a:ext>
            </a:extLst>
          </p:cNvPr>
          <p:cNvCxnSpPr>
            <a:stCxn id="8" idx="1"/>
            <a:endCxn id="8" idx="7"/>
          </p:cNvCxnSpPr>
          <p:nvPr/>
        </p:nvCxnSpPr>
        <p:spPr>
          <a:xfrm rot="5400000" flipH="1" flipV="1">
            <a:off x="5605297" y="2082993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连接符: 曲线 112">
            <a:extLst>
              <a:ext uri="{FF2B5EF4-FFF2-40B4-BE49-F238E27FC236}">
                <a16:creationId xmlns:a16="http://schemas.microsoft.com/office/drawing/2014/main" id="{F57D26FD-EA3F-495A-B46D-887E5EF194BF}"/>
              </a:ext>
            </a:extLst>
          </p:cNvPr>
          <p:cNvCxnSpPr>
            <a:stCxn id="11" idx="1"/>
            <a:endCxn id="11" idx="7"/>
          </p:cNvCxnSpPr>
          <p:nvPr/>
        </p:nvCxnSpPr>
        <p:spPr>
          <a:xfrm rot="5400000" flipH="1" flipV="1">
            <a:off x="5063069" y="3488063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曲线 114">
            <a:extLst>
              <a:ext uri="{FF2B5EF4-FFF2-40B4-BE49-F238E27FC236}">
                <a16:creationId xmlns:a16="http://schemas.microsoft.com/office/drawing/2014/main" id="{A0C6A95B-F296-445B-9455-8933920BF7C3}"/>
              </a:ext>
            </a:extLst>
          </p:cNvPr>
          <p:cNvCxnSpPr>
            <a:stCxn id="12" idx="1"/>
            <a:endCxn id="12" idx="7"/>
          </p:cNvCxnSpPr>
          <p:nvPr/>
        </p:nvCxnSpPr>
        <p:spPr>
          <a:xfrm rot="5400000" flipH="1" flipV="1">
            <a:off x="6147526" y="4298946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C979B4BD-2AB5-4981-A626-454AC06B0612}"/>
              </a:ext>
            </a:extLst>
          </p:cNvPr>
          <p:cNvCxnSpPr>
            <a:stCxn id="57" idx="1"/>
            <a:endCxn id="57" idx="7"/>
          </p:cNvCxnSpPr>
          <p:nvPr/>
        </p:nvCxnSpPr>
        <p:spPr>
          <a:xfrm rot="5400000" flipH="1" flipV="1">
            <a:off x="6560785" y="3569817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连接符: 曲线 118">
            <a:extLst>
              <a:ext uri="{FF2B5EF4-FFF2-40B4-BE49-F238E27FC236}">
                <a16:creationId xmlns:a16="http://schemas.microsoft.com/office/drawing/2014/main" id="{751D5164-279B-4AD1-B806-A7162CAA9DB2}"/>
              </a:ext>
            </a:extLst>
          </p:cNvPr>
          <p:cNvCxnSpPr>
            <a:stCxn id="41" idx="1"/>
            <a:endCxn id="41" idx="7"/>
          </p:cNvCxnSpPr>
          <p:nvPr/>
        </p:nvCxnSpPr>
        <p:spPr>
          <a:xfrm rot="5400000" flipH="1" flipV="1">
            <a:off x="8590245" y="3410647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ECD58435-B51A-4950-9F57-8C7A1261DD13}"/>
              </a:ext>
            </a:extLst>
          </p:cNvPr>
          <p:cNvCxnSpPr>
            <a:stCxn id="76" idx="1"/>
            <a:endCxn id="76" idx="7"/>
          </p:cNvCxnSpPr>
          <p:nvPr/>
        </p:nvCxnSpPr>
        <p:spPr>
          <a:xfrm rot="5400000" flipH="1" flipV="1">
            <a:off x="10113650" y="3084059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连接符: 曲线 124">
            <a:extLst>
              <a:ext uri="{FF2B5EF4-FFF2-40B4-BE49-F238E27FC236}">
                <a16:creationId xmlns:a16="http://schemas.microsoft.com/office/drawing/2014/main" id="{0C81581C-4552-4C06-B6B8-F5E4EE37302B}"/>
              </a:ext>
            </a:extLst>
          </p:cNvPr>
          <p:cNvCxnSpPr>
            <a:cxnSpLocks/>
            <a:stCxn id="43" idx="1"/>
            <a:endCxn id="43" idx="7"/>
          </p:cNvCxnSpPr>
          <p:nvPr/>
        </p:nvCxnSpPr>
        <p:spPr>
          <a:xfrm rot="5400000" flipH="1" flipV="1">
            <a:off x="10113651" y="4384078"/>
            <a:ext cx="12700" cy="420886"/>
          </a:xfrm>
          <a:prstGeom prst="curvedConnector3">
            <a:avLst>
              <a:gd name="adj1" fmla="val 2486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9223D177-08D5-43C7-A024-BBF2CD3AC5FA}"/>
              </a:ext>
            </a:extLst>
          </p:cNvPr>
          <p:cNvCxnSpPr>
            <a:stCxn id="75" idx="1"/>
            <a:endCxn id="75" idx="7"/>
          </p:cNvCxnSpPr>
          <p:nvPr/>
        </p:nvCxnSpPr>
        <p:spPr>
          <a:xfrm rot="5400000" flipH="1" flipV="1">
            <a:off x="11662461" y="4372095"/>
            <a:ext cx="12700" cy="420886"/>
          </a:xfrm>
          <a:prstGeom prst="curvedConnector3">
            <a:avLst>
              <a:gd name="adj1" fmla="val 2486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>
            <a:extLst>
              <a:ext uri="{FF2B5EF4-FFF2-40B4-BE49-F238E27FC236}">
                <a16:creationId xmlns:a16="http://schemas.microsoft.com/office/drawing/2014/main" id="{3F7B039A-C601-4710-A34E-0131F9BB2A9A}"/>
              </a:ext>
            </a:extLst>
          </p:cNvPr>
          <p:cNvSpPr>
            <a:spLocks noChangeAspect="1"/>
          </p:cNvSpPr>
          <p:nvPr/>
        </p:nvSpPr>
        <p:spPr>
          <a:xfrm>
            <a:off x="2155141" y="4974393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4FCDFD77-D250-43FF-BF82-8B7EF6DFEBC4}"/>
              </a:ext>
            </a:extLst>
          </p:cNvPr>
          <p:cNvSpPr txBox="1"/>
          <p:nvPr/>
        </p:nvSpPr>
        <p:spPr>
          <a:xfrm>
            <a:off x="2841348" y="50485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起始状态</a:t>
            </a: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1286E819-1ACC-419C-86AE-4F0E0D5782F5}"/>
              </a:ext>
            </a:extLst>
          </p:cNvPr>
          <p:cNvSpPr>
            <a:spLocks noChangeAspect="1"/>
          </p:cNvSpPr>
          <p:nvPr/>
        </p:nvSpPr>
        <p:spPr>
          <a:xfrm>
            <a:off x="2155141" y="5804448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10637232-0D07-414D-B7F1-048B718309B8}"/>
              </a:ext>
            </a:extLst>
          </p:cNvPr>
          <p:cNvSpPr>
            <a:spLocks noChangeAspect="1"/>
          </p:cNvSpPr>
          <p:nvPr/>
        </p:nvSpPr>
        <p:spPr>
          <a:xfrm>
            <a:off x="2110773" y="5761316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C25AA58B-F73F-42B9-A52A-FAB016BB89ED}"/>
              </a:ext>
            </a:extLst>
          </p:cNvPr>
          <p:cNvSpPr txBox="1"/>
          <p:nvPr/>
        </p:nvSpPr>
        <p:spPr>
          <a:xfrm>
            <a:off x="2841348" y="58709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结尾状态</a:t>
            </a: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055E0211-6C43-46B1-93F8-5B79194BF353}"/>
              </a:ext>
            </a:extLst>
          </p:cNvPr>
          <p:cNvCxnSpPr/>
          <p:nvPr/>
        </p:nvCxnSpPr>
        <p:spPr>
          <a:xfrm>
            <a:off x="4419982" y="5277250"/>
            <a:ext cx="779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1EBDC338-D40C-43DF-8F33-A00ED4C9D589}"/>
              </a:ext>
            </a:extLst>
          </p:cNvPr>
          <p:cNvSpPr txBox="1"/>
          <p:nvPr/>
        </p:nvSpPr>
        <p:spPr>
          <a:xfrm>
            <a:off x="5306142" y="508151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Emitting</a:t>
            </a:r>
            <a:r>
              <a:rPr lang="zh-CN" altLang="en-US" dirty="0"/>
              <a:t> </a:t>
            </a:r>
            <a:r>
              <a:rPr lang="en-US" altLang="zh-CN" dirty="0"/>
              <a:t>Arc</a:t>
            </a:r>
            <a:endParaRPr lang="zh-CN" altLang="en-US" dirty="0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69F963AD-9549-495F-9E5F-F1FC413A2467}"/>
              </a:ext>
            </a:extLst>
          </p:cNvPr>
          <p:cNvCxnSpPr/>
          <p:nvPr/>
        </p:nvCxnSpPr>
        <p:spPr>
          <a:xfrm>
            <a:off x="4386735" y="6070001"/>
            <a:ext cx="77968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3C0B022-5C78-4F7B-93FD-F1A64DE4E27C}"/>
              </a:ext>
            </a:extLst>
          </p:cNvPr>
          <p:cNvSpPr txBox="1"/>
          <p:nvPr/>
        </p:nvSpPr>
        <p:spPr>
          <a:xfrm>
            <a:off x="5272895" y="5874261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Nonemitting</a:t>
            </a:r>
            <a:r>
              <a:rPr lang="zh-CN" altLang="en-US" dirty="0"/>
              <a:t> </a:t>
            </a:r>
            <a:r>
              <a:rPr lang="en-US" altLang="zh-CN" dirty="0"/>
              <a:t>Arc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84907BF-C5FD-40BC-8126-B6FF7BCDECFC}"/>
              </a:ext>
            </a:extLst>
          </p:cNvPr>
          <p:cNvSpPr txBox="1"/>
          <p:nvPr/>
        </p:nvSpPr>
        <p:spPr>
          <a:xfrm>
            <a:off x="8149104" y="591448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假定自身转移不考虑</a:t>
            </a:r>
          </a:p>
        </p:txBody>
      </p:sp>
    </p:spTree>
    <p:extLst>
      <p:ext uri="{BB962C8B-B14F-4D97-AF65-F5344CB8AC3E}">
        <p14:creationId xmlns:p14="http://schemas.microsoft.com/office/powerpoint/2010/main" val="223942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椭圆 153">
            <a:extLst>
              <a:ext uri="{FF2B5EF4-FFF2-40B4-BE49-F238E27FC236}">
                <a16:creationId xmlns:a16="http://schemas.microsoft.com/office/drawing/2014/main" id="{702555EE-1CDA-4C42-8B8E-261BC17C3650}"/>
              </a:ext>
            </a:extLst>
          </p:cNvPr>
          <p:cNvSpPr>
            <a:spLocks noChangeAspect="1"/>
          </p:cNvSpPr>
          <p:nvPr/>
        </p:nvSpPr>
        <p:spPr>
          <a:xfrm>
            <a:off x="98797" y="1236980"/>
            <a:ext cx="506487" cy="506487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DF4E798F-85BD-43E1-B90C-55933550F66B}"/>
              </a:ext>
            </a:extLst>
          </p:cNvPr>
          <p:cNvSpPr>
            <a:spLocks noChangeAspect="1"/>
          </p:cNvSpPr>
          <p:nvPr/>
        </p:nvSpPr>
        <p:spPr>
          <a:xfrm>
            <a:off x="1665728" y="777938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587248CD-B3B8-400B-A378-84203528C9E8}"/>
              </a:ext>
            </a:extLst>
          </p:cNvPr>
          <p:cNvSpPr>
            <a:spLocks noChangeAspect="1"/>
          </p:cNvSpPr>
          <p:nvPr/>
        </p:nvSpPr>
        <p:spPr>
          <a:xfrm>
            <a:off x="3365132" y="1031181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85C2A4E6-0749-4727-9AB9-5B9F9F795C2D}"/>
              </a:ext>
            </a:extLst>
          </p:cNvPr>
          <p:cNvSpPr>
            <a:spLocks noChangeAspect="1"/>
          </p:cNvSpPr>
          <p:nvPr/>
        </p:nvSpPr>
        <p:spPr>
          <a:xfrm>
            <a:off x="5155315" y="434118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E76093FB-272B-423B-81C0-AE916FF6C8BA}"/>
              </a:ext>
            </a:extLst>
          </p:cNvPr>
          <p:cNvSpPr>
            <a:spLocks noChangeAspect="1"/>
          </p:cNvSpPr>
          <p:nvPr/>
        </p:nvSpPr>
        <p:spPr>
          <a:xfrm>
            <a:off x="7293027" y="524694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D1FCEF8E-B256-4509-B949-DC414B0F3E45}"/>
              </a:ext>
            </a:extLst>
          </p:cNvPr>
          <p:cNvSpPr>
            <a:spLocks noChangeAspect="1"/>
          </p:cNvSpPr>
          <p:nvPr/>
        </p:nvSpPr>
        <p:spPr>
          <a:xfrm>
            <a:off x="7248659" y="481562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5A13DE41-71F6-4B55-83D2-0BF57D62F5E0}"/>
              </a:ext>
            </a:extLst>
          </p:cNvPr>
          <p:cNvSpPr>
            <a:spLocks noChangeAspect="1"/>
          </p:cNvSpPr>
          <p:nvPr/>
        </p:nvSpPr>
        <p:spPr>
          <a:xfrm>
            <a:off x="4613087" y="1839188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64934F27-6FAB-4BB4-94B8-E9A30F88DE9D}"/>
              </a:ext>
            </a:extLst>
          </p:cNvPr>
          <p:cNvSpPr>
            <a:spLocks noChangeAspect="1"/>
          </p:cNvSpPr>
          <p:nvPr/>
        </p:nvSpPr>
        <p:spPr>
          <a:xfrm>
            <a:off x="5697544" y="2650071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65CBE244-1790-45CC-8BAE-9AAF985B671C}"/>
              </a:ext>
            </a:extLst>
          </p:cNvPr>
          <p:cNvCxnSpPr>
            <a:stCxn id="154" idx="6"/>
            <a:endCxn id="155" idx="2"/>
          </p:cNvCxnSpPr>
          <p:nvPr/>
        </p:nvCxnSpPr>
        <p:spPr>
          <a:xfrm flipV="1">
            <a:off x="605284" y="1031182"/>
            <a:ext cx="1060444" cy="45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2548A99D-A8CD-410C-9A54-B8AE0F6AC836}"/>
              </a:ext>
            </a:extLst>
          </p:cNvPr>
          <p:cNvCxnSpPr>
            <a:stCxn id="154" idx="6"/>
            <a:endCxn id="156" idx="2"/>
          </p:cNvCxnSpPr>
          <p:nvPr/>
        </p:nvCxnSpPr>
        <p:spPr>
          <a:xfrm flipV="1">
            <a:off x="605284" y="1284425"/>
            <a:ext cx="2759848" cy="20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7940E769-596D-42CF-A150-C53507251517}"/>
              </a:ext>
            </a:extLst>
          </p:cNvPr>
          <p:cNvCxnSpPr>
            <a:stCxn id="155" idx="6"/>
            <a:endCxn id="156" idx="1"/>
          </p:cNvCxnSpPr>
          <p:nvPr/>
        </p:nvCxnSpPr>
        <p:spPr>
          <a:xfrm>
            <a:off x="2172215" y="1031182"/>
            <a:ext cx="1267090" cy="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327B78A-9BFD-48FA-BF2F-F4A743ED7AD6}"/>
              </a:ext>
            </a:extLst>
          </p:cNvPr>
          <p:cNvCxnSpPr>
            <a:stCxn id="156" idx="5"/>
            <a:endCxn id="160" idx="1"/>
          </p:cNvCxnSpPr>
          <p:nvPr/>
        </p:nvCxnSpPr>
        <p:spPr>
          <a:xfrm>
            <a:off x="3797446" y="1463495"/>
            <a:ext cx="889814" cy="44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96861C7D-B47A-4A86-B4E0-8D99BC83C2DD}"/>
              </a:ext>
            </a:extLst>
          </p:cNvPr>
          <p:cNvCxnSpPr>
            <a:cxnSpLocks/>
            <a:stCxn id="156" idx="7"/>
            <a:endCxn id="157" idx="2"/>
          </p:cNvCxnSpPr>
          <p:nvPr/>
        </p:nvCxnSpPr>
        <p:spPr>
          <a:xfrm flipV="1">
            <a:off x="3797446" y="687362"/>
            <a:ext cx="1357869" cy="41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245C8440-2264-4226-8DCE-60F65913837E}"/>
              </a:ext>
            </a:extLst>
          </p:cNvPr>
          <p:cNvCxnSpPr>
            <a:cxnSpLocks/>
            <a:stCxn id="157" idx="6"/>
            <a:endCxn id="159" idx="2"/>
          </p:cNvCxnSpPr>
          <p:nvPr/>
        </p:nvCxnSpPr>
        <p:spPr>
          <a:xfrm>
            <a:off x="5661802" y="687362"/>
            <a:ext cx="1586857" cy="918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6C96297A-D6D3-4084-8778-AA570BAD0A17}"/>
              </a:ext>
            </a:extLst>
          </p:cNvPr>
          <p:cNvCxnSpPr>
            <a:stCxn id="160" idx="5"/>
            <a:endCxn id="161" idx="1"/>
          </p:cNvCxnSpPr>
          <p:nvPr/>
        </p:nvCxnSpPr>
        <p:spPr>
          <a:xfrm>
            <a:off x="5045401" y="2271502"/>
            <a:ext cx="726316" cy="45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连接符: 曲线 168">
            <a:extLst>
              <a:ext uri="{FF2B5EF4-FFF2-40B4-BE49-F238E27FC236}">
                <a16:creationId xmlns:a16="http://schemas.microsoft.com/office/drawing/2014/main" id="{8BD97C20-993D-48FD-80C9-5C9E03A880D0}"/>
              </a:ext>
            </a:extLst>
          </p:cNvPr>
          <p:cNvCxnSpPr>
            <a:stCxn id="154" idx="0"/>
            <a:endCxn id="159" idx="0"/>
          </p:cNvCxnSpPr>
          <p:nvPr/>
        </p:nvCxnSpPr>
        <p:spPr>
          <a:xfrm rot="5400000" flipH="1" flipV="1">
            <a:off x="3571446" y="-2737843"/>
            <a:ext cx="755418" cy="7194229"/>
          </a:xfrm>
          <a:prstGeom prst="curvedConnector3">
            <a:avLst>
              <a:gd name="adj1" fmla="val 15081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90867239-57EC-46FD-AACE-88B9E410B536}"/>
              </a:ext>
            </a:extLst>
          </p:cNvPr>
          <p:cNvCxnSpPr>
            <a:cxnSpLocks/>
            <a:stCxn id="159" idx="3"/>
            <a:endCxn id="156" idx="6"/>
          </p:cNvCxnSpPr>
          <p:nvPr/>
        </p:nvCxnSpPr>
        <p:spPr>
          <a:xfrm flipH="1">
            <a:off x="3871619" y="989616"/>
            <a:ext cx="3464208" cy="29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>
            <a:extLst>
              <a:ext uri="{FF2B5EF4-FFF2-40B4-BE49-F238E27FC236}">
                <a16:creationId xmlns:a16="http://schemas.microsoft.com/office/drawing/2014/main" id="{39645E32-BF76-4660-A27E-26D10F2BFD86}"/>
              </a:ext>
            </a:extLst>
          </p:cNvPr>
          <p:cNvSpPr>
            <a:spLocks noChangeAspect="1"/>
          </p:cNvSpPr>
          <p:nvPr/>
        </p:nvSpPr>
        <p:spPr>
          <a:xfrm>
            <a:off x="8140263" y="1761772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CA56E0EF-8315-480D-B9D3-1AB5697723F7}"/>
              </a:ext>
            </a:extLst>
          </p:cNvPr>
          <p:cNvSpPr>
            <a:spLocks noChangeAspect="1"/>
          </p:cNvSpPr>
          <p:nvPr/>
        </p:nvSpPr>
        <p:spPr>
          <a:xfrm>
            <a:off x="9663669" y="2796713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2232101E-03CD-4DBC-A348-B65706C4722A}"/>
              </a:ext>
            </a:extLst>
          </p:cNvPr>
          <p:cNvSpPr>
            <a:spLocks noChangeAspect="1"/>
          </p:cNvSpPr>
          <p:nvPr/>
        </p:nvSpPr>
        <p:spPr>
          <a:xfrm>
            <a:off x="9619301" y="2753581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D5796AFA-77E2-4E28-9166-076404A99E87}"/>
              </a:ext>
            </a:extLst>
          </p:cNvPr>
          <p:cNvCxnSpPr>
            <a:cxnSpLocks/>
            <a:stCxn id="159" idx="5"/>
            <a:endCxn id="171" idx="1"/>
          </p:cNvCxnSpPr>
          <p:nvPr/>
        </p:nvCxnSpPr>
        <p:spPr>
          <a:xfrm>
            <a:off x="7756713" y="989616"/>
            <a:ext cx="457723" cy="84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465D1F2F-B8F4-447C-97B1-547FE8AB5828}"/>
              </a:ext>
            </a:extLst>
          </p:cNvPr>
          <p:cNvCxnSpPr>
            <a:cxnSpLocks/>
            <a:stCxn id="171" idx="5"/>
            <a:endCxn id="173" idx="1"/>
          </p:cNvCxnSpPr>
          <p:nvPr/>
        </p:nvCxnSpPr>
        <p:spPr>
          <a:xfrm>
            <a:off x="8572577" y="2194086"/>
            <a:ext cx="1133892" cy="64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08C7B524-B49F-4892-82DD-90E3B9BAA8B9}"/>
              </a:ext>
            </a:extLst>
          </p:cNvPr>
          <p:cNvCxnSpPr>
            <a:cxnSpLocks/>
            <a:stCxn id="173" idx="2"/>
            <a:endCxn id="161" idx="5"/>
          </p:cNvCxnSpPr>
          <p:nvPr/>
        </p:nvCxnSpPr>
        <p:spPr>
          <a:xfrm flipH="1">
            <a:off x="6129858" y="3051192"/>
            <a:ext cx="3489443" cy="3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>
            <a:extLst>
              <a:ext uri="{FF2B5EF4-FFF2-40B4-BE49-F238E27FC236}">
                <a16:creationId xmlns:a16="http://schemas.microsoft.com/office/drawing/2014/main" id="{C9D8FBFE-8713-4560-9511-A49FBDE1C102}"/>
              </a:ext>
            </a:extLst>
          </p:cNvPr>
          <p:cNvSpPr>
            <a:spLocks noChangeAspect="1"/>
          </p:cNvSpPr>
          <p:nvPr/>
        </p:nvSpPr>
        <p:spPr>
          <a:xfrm>
            <a:off x="6110803" y="1920942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FF3337D1-7DA7-4447-B673-AD27BF500E93}"/>
              </a:ext>
            </a:extLst>
          </p:cNvPr>
          <p:cNvCxnSpPr>
            <a:stCxn id="160" idx="6"/>
            <a:endCxn id="177" idx="2"/>
          </p:cNvCxnSpPr>
          <p:nvPr/>
        </p:nvCxnSpPr>
        <p:spPr>
          <a:xfrm>
            <a:off x="5119574" y="2092432"/>
            <a:ext cx="991229" cy="8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FD0B6A66-4F1B-476A-87C5-94981695C6A7}"/>
              </a:ext>
            </a:extLst>
          </p:cNvPr>
          <p:cNvCxnSpPr>
            <a:stCxn id="177" idx="6"/>
            <a:endCxn id="171" idx="2"/>
          </p:cNvCxnSpPr>
          <p:nvPr/>
        </p:nvCxnSpPr>
        <p:spPr>
          <a:xfrm flipV="1">
            <a:off x="6617290" y="2015016"/>
            <a:ext cx="1522973" cy="15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曲线 179">
            <a:extLst>
              <a:ext uri="{FF2B5EF4-FFF2-40B4-BE49-F238E27FC236}">
                <a16:creationId xmlns:a16="http://schemas.microsoft.com/office/drawing/2014/main" id="{8DF1BDF8-56FF-4BF2-8E37-A6119481FC19}"/>
              </a:ext>
            </a:extLst>
          </p:cNvPr>
          <p:cNvCxnSpPr>
            <a:cxnSpLocks/>
            <a:stCxn id="160" idx="7"/>
            <a:endCxn id="171" idx="1"/>
          </p:cNvCxnSpPr>
          <p:nvPr/>
        </p:nvCxnSpPr>
        <p:spPr>
          <a:xfrm rot="5400000" flipH="1" flipV="1">
            <a:off x="6591210" y="290136"/>
            <a:ext cx="77416" cy="3169035"/>
          </a:xfrm>
          <a:prstGeom prst="curvedConnector3">
            <a:avLst>
              <a:gd name="adj1" fmla="val 491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连接符: 曲线 180">
            <a:extLst>
              <a:ext uri="{FF2B5EF4-FFF2-40B4-BE49-F238E27FC236}">
                <a16:creationId xmlns:a16="http://schemas.microsoft.com/office/drawing/2014/main" id="{0AB1EFFD-A694-4895-A32A-DCC6B474791A}"/>
              </a:ext>
            </a:extLst>
          </p:cNvPr>
          <p:cNvCxnSpPr>
            <a:stCxn id="161" idx="6"/>
            <a:endCxn id="159" idx="4"/>
          </p:cNvCxnSpPr>
          <p:nvPr/>
        </p:nvCxnSpPr>
        <p:spPr>
          <a:xfrm flipV="1">
            <a:off x="6204031" y="1076784"/>
            <a:ext cx="1342239" cy="182653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>
            <a:extLst>
              <a:ext uri="{FF2B5EF4-FFF2-40B4-BE49-F238E27FC236}">
                <a16:creationId xmlns:a16="http://schemas.microsoft.com/office/drawing/2014/main" id="{D1201EE3-688C-4225-A2D1-9675BCE8D0FE}"/>
              </a:ext>
            </a:extLst>
          </p:cNvPr>
          <p:cNvSpPr>
            <a:spLocks noChangeAspect="1"/>
          </p:cNvSpPr>
          <p:nvPr/>
        </p:nvSpPr>
        <p:spPr>
          <a:xfrm>
            <a:off x="11212479" y="2784730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56C19316-064F-4610-B036-1F08D6E6CBBF}"/>
              </a:ext>
            </a:extLst>
          </p:cNvPr>
          <p:cNvSpPr>
            <a:spLocks noChangeAspect="1"/>
          </p:cNvSpPr>
          <p:nvPr/>
        </p:nvSpPr>
        <p:spPr>
          <a:xfrm>
            <a:off x="11168111" y="2741598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F33D49BE-265F-4D85-8345-45D848542CEB}"/>
              </a:ext>
            </a:extLst>
          </p:cNvPr>
          <p:cNvSpPr>
            <a:spLocks noChangeAspect="1"/>
          </p:cNvSpPr>
          <p:nvPr/>
        </p:nvSpPr>
        <p:spPr>
          <a:xfrm>
            <a:off x="9663668" y="1435184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AED17160-6B04-450D-8800-C40A770065C7}"/>
              </a:ext>
            </a:extLst>
          </p:cNvPr>
          <p:cNvCxnSpPr>
            <a:cxnSpLocks/>
            <a:stCxn id="171" idx="6"/>
            <a:endCxn id="184" idx="2"/>
          </p:cNvCxnSpPr>
          <p:nvPr/>
        </p:nvCxnSpPr>
        <p:spPr>
          <a:xfrm flipV="1">
            <a:off x="8646750" y="1688428"/>
            <a:ext cx="1016918" cy="32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4CDE4B4D-0DED-49D9-8B27-3AD3E317BACB}"/>
              </a:ext>
            </a:extLst>
          </p:cNvPr>
          <p:cNvCxnSpPr>
            <a:stCxn id="184" idx="1"/>
            <a:endCxn id="159" idx="6"/>
          </p:cNvCxnSpPr>
          <p:nvPr/>
        </p:nvCxnSpPr>
        <p:spPr>
          <a:xfrm flipH="1" flipV="1">
            <a:off x="7843881" y="779173"/>
            <a:ext cx="1893960" cy="7301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1545AC00-A2BC-4469-83CB-32DD55B7064A}"/>
              </a:ext>
            </a:extLst>
          </p:cNvPr>
          <p:cNvCxnSpPr>
            <a:stCxn id="173" idx="6"/>
            <a:endCxn id="183" idx="2"/>
          </p:cNvCxnSpPr>
          <p:nvPr/>
        </p:nvCxnSpPr>
        <p:spPr>
          <a:xfrm flipV="1">
            <a:off x="10214523" y="3039209"/>
            <a:ext cx="953588" cy="1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曲线 187">
            <a:extLst>
              <a:ext uri="{FF2B5EF4-FFF2-40B4-BE49-F238E27FC236}">
                <a16:creationId xmlns:a16="http://schemas.microsoft.com/office/drawing/2014/main" id="{9CA09589-8DF9-43E1-8CF2-E87A5971CE78}"/>
              </a:ext>
            </a:extLst>
          </p:cNvPr>
          <p:cNvCxnSpPr>
            <a:stCxn id="154" idx="5"/>
            <a:endCxn id="161" idx="2"/>
          </p:cNvCxnSpPr>
          <p:nvPr/>
        </p:nvCxnSpPr>
        <p:spPr>
          <a:xfrm rot="16200000" flipH="1">
            <a:off x="2497317" y="-296913"/>
            <a:ext cx="1234021" cy="51664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连接符: 曲线 188">
            <a:extLst>
              <a:ext uri="{FF2B5EF4-FFF2-40B4-BE49-F238E27FC236}">
                <a16:creationId xmlns:a16="http://schemas.microsoft.com/office/drawing/2014/main" id="{5EBB0F3A-2DCF-4E79-ADB4-564D0971A03D}"/>
              </a:ext>
            </a:extLst>
          </p:cNvPr>
          <p:cNvCxnSpPr>
            <a:stCxn id="156" idx="1"/>
            <a:endCxn id="156" idx="7"/>
          </p:cNvCxnSpPr>
          <p:nvPr/>
        </p:nvCxnSpPr>
        <p:spPr>
          <a:xfrm rot="5400000" flipH="1" flipV="1">
            <a:off x="3618375" y="926284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FA5D505B-7A5A-487B-A1C4-1DDC22576905}"/>
              </a:ext>
            </a:extLst>
          </p:cNvPr>
          <p:cNvCxnSpPr>
            <a:stCxn id="155" idx="1"/>
            <a:endCxn id="155" idx="7"/>
          </p:cNvCxnSpPr>
          <p:nvPr/>
        </p:nvCxnSpPr>
        <p:spPr>
          <a:xfrm rot="5400000" flipH="1" flipV="1">
            <a:off x="1918971" y="67304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连接符: 曲线 190">
            <a:extLst>
              <a:ext uri="{FF2B5EF4-FFF2-40B4-BE49-F238E27FC236}">
                <a16:creationId xmlns:a16="http://schemas.microsoft.com/office/drawing/2014/main" id="{DD278BEA-63B7-4746-9183-9278128BF0AE}"/>
              </a:ext>
            </a:extLst>
          </p:cNvPr>
          <p:cNvCxnSpPr>
            <a:stCxn id="157" idx="1"/>
            <a:endCxn id="157" idx="7"/>
          </p:cNvCxnSpPr>
          <p:nvPr/>
        </p:nvCxnSpPr>
        <p:spPr>
          <a:xfrm rot="5400000" flipH="1" flipV="1">
            <a:off x="5408558" y="32922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C82A660A-E033-448F-BED0-C809F9B867E8}"/>
              </a:ext>
            </a:extLst>
          </p:cNvPr>
          <p:cNvCxnSpPr>
            <a:stCxn id="160" idx="1"/>
            <a:endCxn id="160" idx="7"/>
          </p:cNvCxnSpPr>
          <p:nvPr/>
        </p:nvCxnSpPr>
        <p:spPr>
          <a:xfrm rot="5400000" flipH="1" flipV="1">
            <a:off x="4866330" y="173429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连接符: 曲线 192">
            <a:extLst>
              <a:ext uri="{FF2B5EF4-FFF2-40B4-BE49-F238E27FC236}">
                <a16:creationId xmlns:a16="http://schemas.microsoft.com/office/drawing/2014/main" id="{F8247B00-4C57-4E31-946A-33356CD8A008}"/>
              </a:ext>
            </a:extLst>
          </p:cNvPr>
          <p:cNvCxnSpPr>
            <a:stCxn id="161" idx="1"/>
            <a:endCxn id="161" idx="7"/>
          </p:cNvCxnSpPr>
          <p:nvPr/>
        </p:nvCxnSpPr>
        <p:spPr>
          <a:xfrm rot="5400000" flipH="1" flipV="1">
            <a:off x="5950787" y="2545174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连接符: 曲线 193">
            <a:extLst>
              <a:ext uri="{FF2B5EF4-FFF2-40B4-BE49-F238E27FC236}">
                <a16:creationId xmlns:a16="http://schemas.microsoft.com/office/drawing/2014/main" id="{24F91852-E6CA-4B14-8756-BED47B061B5E}"/>
              </a:ext>
            </a:extLst>
          </p:cNvPr>
          <p:cNvCxnSpPr>
            <a:stCxn id="177" idx="1"/>
            <a:endCxn id="177" idx="7"/>
          </p:cNvCxnSpPr>
          <p:nvPr/>
        </p:nvCxnSpPr>
        <p:spPr>
          <a:xfrm rot="5400000" flipH="1" flipV="1">
            <a:off x="6364046" y="1816045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连接符: 曲线 194">
            <a:extLst>
              <a:ext uri="{FF2B5EF4-FFF2-40B4-BE49-F238E27FC236}">
                <a16:creationId xmlns:a16="http://schemas.microsoft.com/office/drawing/2014/main" id="{AE2AFE85-F07C-4C8A-9295-98C0641A6509}"/>
              </a:ext>
            </a:extLst>
          </p:cNvPr>
          <p:cNvCxnSpPr>
            <a:stCxn id="171" idx="1"/>
            <a:endCxn id="171" idx="7"/>
          </p:cNvCxnSpPr>
          <p:nvPr/>
        </p:nvCxnSpPr>
        <p:spPr>
          <a:xfrm rot="5400000" flipH="1" flipV="1">
            <a:off x="8393506" y="1656875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连接符: 曲线 195">
            <a:extLst>
              <a:ext uri="{FF2B5EF4-FFF2-40B4-BE49-F238E27FC236}">
                <a16:creationId xmlns:a16="http://schemas.microsoft.com/office/drawing/2014/main" id="{3134AFDC-2DC6-4541-BB4E-B79729A59199}"/>
              </a:ext>
            </a:extLst>
          </p:cNvPr>
          <p:cNvCxnSpPr>
            <a:stCxn id="184" idx="1"/>
            <a:endCxn id="184" idx="7"/>
          </p:cNvCxnSpPr>
          <p:nvPr/>
        </p:nvCxnSpPr>
        <p:spPr>
          <a:xfrm rot="5400000" flipH="1" flipV="1">
            <a:off x="9916911" y="1330287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5A444E2D-CD93-4CE3-B265-CA524EB3649A}"/>
              </a:ext>
            </a:extLst>
          </p:cNvPr>
          <p:cNvCxnSpPr>
            <a:cxnSpLocks/>
            <a:stCxn id="173" idx="1"/>
            <a:endCxn id="173" idx="7"/>
          </p:cNvCxnSpPr>
          <p:nvPr/>
        </p:nvCxnSpPr>
        <p:spPr>
          <a:xfrm rot="5400000" flipH="1" flipV="1">
            <a:off x="9916912" y="2630306"/>
            <a:ext cx="12700" cy="420886"/>
          </a:xfrm>
          <a:prstGeom prst="curvedConnector3">
            <a:avLst>
              <a:gd name="adj1" fmla="val 2486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连接符: 曲线 197">
            <a:extLst>
              <a:ext uri="{FF2B5EF4-FFF2-40B4-BE49-F238E27FC236}">
                <a16:creationId xmlns:a16="http://schemas.microsoft.com/office/drawing/2014/main" id="{9BD49B94-33F0-47FD-8B45-85A4D4C5D8ED}"/>
              </a:ext>
            </a:extLst>
          </p:cNvPr>
          <p:cNvCxnSpPr>
            <a:stCxn id="183" idx="1"/>
            <a:endCxn id="183" idx="7"/>
          </p:cNvCxnSpPr>
          <p:nvPr/>
        </p:nvCxnSpPr>
        <p:spPr>
          <a:xfrm rot="5400000" flipH="1" flipV="1">
            <a:off x="11465722" y="2618323"/>
            <a:ext cx="12700" cy="420886"/>
          </a:xfrm>
          <a:prstGeom prst="curvedConnector3">
            <a:avLst>
              <a:gd name="adj1" fmla="val 2486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861355F-DD5D-48BC-9A96-6C735B1220E4}"/>
              </a:ext>
            </a:extLst>
          </p:cNvPr>
          <p:cNvCxnSpPr>
            <a:cxnSpLocks/>
          </p:cNvCxnSpPr>
          <p:nvPr/>
        </p:nvCxnSpPr>
        <p:spPr>
          <a:xfrm>
            <a:off x="1066367" y="4691749"/>
            <a:ext cx="78905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393543DE-23B5-419F-8D17-A358AA6910F7}"/>
                  </a:ext>
                </a:extLst>
              </p:cNvPr>
              <p:cNvSpPr/>
              <p:nvPr/>
            </p:nvSpPr>
            <p:spPr>
              <a:xfrm>
                <a:off x="915828" y="4096842"/>
                <a:ext cx="234000" cy="595858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393543DE-23B5-419F-8D17-A358AA691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28" y="4096842"/>
                <a:ext cx="234000" cy="595858"/>
              </a:xfrm>
              <a:prstGeom prst="rect">
                <a:avLst/>
              </a:prstGeom>
              <a:blipFill>
                <a:blip r:embed="rId4"/>
                <a:stretch>
                  <a:fillRect l="-22500" r="-12500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FC65764C-2BB1-4ABB-8FD0-9C5243F6DE1D}"/>
                  </a:ext>
                </a:extLst>
              </p:cNvPr>
              <p:cNvSpPr/>
              <p:nvPr/>
            </p:nvSpPr>
            <p:spPr>
              <a:xfrm>
                <a:off x="1446900" y="4096842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FC65764C-2BB1-4ABB-8FD0-9C5243F6D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900" y="4096842"/>
                <a:ext cx="234000" cy="595858"/>
              </a:xfrm>
              <a:prstGeom prst="rect">
                <a:avLst/>
              </a:prstGeom>
              <a:blipFill>
                <a:blip r:embed="rId5"/>
                <a:stretch>
                  <a:fillRect l="-22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E6B999E-50D9-4EE3-A37C-35FB540BD29E}"/>
                  </a:ext>
                </a:extLst>
              </p:cNvPr>
              <p:cNvSpPr/>
              <p:nvPr/>
            </p:nvSpPr>
            <p:spPr>
              <a:xfrm>
                <a:off x="1935014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E6B999E-50D9-4EE3-A37C-35FB540BD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014" y="4095891"/>
                <a:ext cx="234000" cy="595858"/>
              </a:xfrm>
              <a:prstGeom prst="rect">
                <a:avLst/>
              </a:prstGeom>
              <a:blipFill>
                <a:blip r:embed="rId6"/>
                <a:stretch>
                  <a:fillRect l="-22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A9B22E9A-021C-4D6E-BFDA-13027D630B99}"/>
                  </a:ext>
                </a:extLst>
              </p:cNvPr>
              <p:cNvSpPr/>
              <p:nvPr/>
            </p:nvSpPr>
            <p:spPr>
              <a:xfrm>
                <a:off x="2484488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A9B22E9A-021C-4D6E-BFDA-13027D630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88" y="4095891"/>
                <a:ext cx="234000" cy="595858"/>
              </a:xfrm>
              <a:prstGeom prst="rect">
                <a:avLst/>
              </a:prstGeom>
              <a:blipFill>
                <a:blip r:embed="rId7"/>
                <a:stretch>
                  <a:fillRect l="-25641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0C2C14CD-F0B4-46A3-8A55-66E846CF6BF3}"/>
                  </a:ext>
                </a:extLst>
              </p:cNvPr>
              <p:cNvSpPr/>
              <p:nvPr/>
            </p:nvSpPr>
            <p:spPr>
              <a:xfrm>
                <a:off x="2987672" y="4096842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0C2C14CD-F0B4-46A3-8A55-66E846CF6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72" y="4096842"/>
                <a:ext cx="234000" cy="595858"/>
              </a:xfrm>
              <a:prstGeom prst="rect">
                <a:avLst/>
              </a:prstGeom>
              <a:blipFill>
                <a:blip r:embed="rId8"/>
                <a:stretch>
                  <a:fillRect l="-25641" r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BE3E2306-0F12-49DF-AF35-B14F94245DA9}"/>
                  </a:ext>
                </a:extLst>
              </p:cNvPr>
              <p:cNvSpPr/>
              <p:nvPr/>
            </p:nvSpPr>
            <p:spPr>
              <a:xfrm>
                <a:off x="3543342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BE3E2306-0F12-49DF-AF35-B14F94245D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42" y="4095891"/>
                <a:ext cx="234000" cy="595858"/>
              </a:xfrm>
              <a:prstGeom prst="rect">
                <a:avLst/>
              </a:prstGeom>
              <a:blipFill>
                <a:blip r:embed="rId9"/>
                <a:stretch>
                  <a:fillRect l="-22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>
            <a:extLst>
              <a:ext uri="{FF2B5EF4-FFF2-40B4-BE49-F238E27FC236}">
                <a16:creationId xmlns:a16="http://schemas.microsoft.com/office/drawing/2014/main" id="{DB7D5D92-A60D-42A9-BA5D-62738C1000B2}"/>
              </a:ext>
            </a:extLst>
          </p:cNvPr>
          <p:cNvSpPr/>
          <p:nvPr/>
        </p:nvSpPr>
        <p:spPr>
          <a:xfrm>
            <a:off x="4049821" y="4095891"/>
            <a:ext cx="234000" cy="5958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22373B7-7EEF-4C13-A40E-A6C2E72A3846}"/>
              </a:ext>
            </a:extLst>
          </p:cNvPr>
          <p:cNvSpPr/>
          <p:nvPr/>
        </p:nvSpPr>
        <p:spPr>
          <a:xfrm>
            <a:off x="4570260" y="4095891"/>
            <a:ext cx="234000" cy="5958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CB44E4C3-5C0A-43BA-AE9E-B049A006D868}"/>
                  </a:ext>
                </a:extLst>
              </p:cNvPr>
              <p:cNvSpPr/>
              <p:nvPr/>
            </p:nvSpPr>
            <p:spPr>
              <a:xfrm>
                <a:off x="8578927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CB44E4C3-5C0A-43BA-AE9E-B049A006D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927" y="4095891"/>
                <a:ext cx="234000" cy="595858"/>
              </a:xfrm>
              <a:prstGeom prst="rect">
                <a:avLst/>
              </a:prstGeom>
              <a:blipFill>
                <a:blip r:embed="rId10"/>
                <a:stretch>
                  <a:fillRect l="-27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4091186-AEA3-487E-B2A8-CFC4540FE520}"/>
              </a:ext>
            </a:extLst>
          </p:cNvPr>
          <p:cNvCxnSpPr>
            <a:cxnSpLocks/>
          </p:cNvCxnSpPr>
          <p:nvPr/>
        </p:nvCxnSpPr>
        <p:spPr>
          <a:xfrm flipH="1">
            <a:off x="6129858" y="3051192"/>
            <a:ext cx="3489443" cy="3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172A425A-2104-42C5-95EB-F2CD652D5FE5}"/>
              </a:ext>
            </a:extLst>
          </p:cNvPr>
          <p:cNvSpPr txBox="1"/>
          <p:nvPr/>
        </p:nvSpPr>
        <p:spPr>
          <a:xfrm>
            <a:off x="6108817" y="417132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FAB0109-8340-4619-A54E-66E6CD21C99A}"/>
              </a:ext>
            </a:extLst>
          </p:cNvPr>
          <p:cNvSpPr txBox="1"/>
          <p:nvPr/>
        </p:nvSpPr>
        <p:spPr>
          <a:xfrm>
            <a:off x="98797" y="3325163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prev_toks.keys</a:t>
            </a:r>
            <a:endParaRPr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331B42FC-E798-4751-800B-02EFC4D28C1F}"/>
              </a:ext>
            </a:extLst>
          </p:cNvPr>
          <p:cNvSpPr>
            <a:spLocks noChangeAspect="1"/>
          </p:cNvSpPr>
          <p:nvPr/>
        </p:nvSpPr>
        <p:spPr>
          <a:xfrm>
            <a:off x="1777668" y="3291475"/>
            <a:ext cx="506487" cy="506487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FED0D2B-2446-489B-A892-328C511A77D1}"/>
              </a:ext>
            </a:extLst>
          </p:cNvPr>
          <p:cNvSpPr/>
          <p:nvPr/>
        </p:nvSpPr>
        <p:spPr>
          <a:xfrm>
            <a:off x="1664888" y="3231093"/>
            <a:ext cx="724166" cy="5958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84604AB-24AD-4DA2-B61A-53107DC23126}"/>
              </a:ext>
            </a:extLst>
          </p:cNvPr>
          <p:cNvSpPr txBox="1"/>
          <p:nvPr/>
        </p:nvSpPr>
        <p:spPr>
          <a:xfrm>
            <a:off x="2406309" y="3325163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cur_toks.keys</a:t>
            </a:r>
            <a:endParaRPr lang="zh-CN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67F4751-76B1-4FDA-9987-8888B173E301}"/>
              </a:ext>
            </a:extLst>
          </p:cNvPr>
          <p:cNvSpPr/>
          <p:nvPr/>
        </p:nvSpPr>
        <p:spPr>
          <a:xfrm>
            <a:off x="3860263" y="3231093"/>
            <a:ext cx="2928725" cy="5958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9571283-19EC-4623-A5BD-7BDFBCD732BB}"/>
              </a:ext>
            </a:extLst>
          </p:cNvPr>
          <p:cNvSpPr/>
          <p:nvPr/>
        </p:nvSpPr>
        <p:spPr>
          <a:xfrm>
            <a:off x="173672" y="4782045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while(frame &lt; </a:t>
            </a:r>
            <a:r>
              <a:rPr lang="en-US" altLang="zh-CN" sz="1400" dirty="0" err="1"/>
              <a:t>LastFrame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    </a:t>
            </a:r>
            <a:r>
              <a:rPr lang="en-US" altLang="zh-CN" sz="1400" dirty="0">
                <a:solidFill>
                  <a:srgbClr val="FF0000"/>
                </a:solidFill>
              </a:rPr>
              <a:t>Swap(</a:t>
            </a:r>
            <a:r>
              <a:rPr lang="en-US" altLang="zh-CN" sz="1400" dirty="0" err="1">
                <a:solidFill>
                  <a:srgbClr val="FF0000"/>
                </a:solidFill>
              </a:rPr>
              <a:t>prev_toks</a:t>
            </a:r>
            <a:r>
              <a:rPr lang="en-US" altLang="zh-CN" sz="1400" dirty="0">
                <a:solidFill>
                  <a:srgbClr val="FF0000"/>
                </a:solidFill>
              </a:rPr>
              <a:t>, </a:t>
            </a:r>
            <a:r>
              <a:rPr lang="en-US" altLang="zh-CN" sz="1400" dirty="0" err="1">
                <a:solidFill>
                  <a:srgbClr val="FF0000"/>
                </a:solidFill>
              </a:rPr>
              <a:t>cur_toks</a:t>
            </a:r>
            <a:r>
              <a:rPr lang="en-US" altLang="zh-CN" sz="1400" dirty="0">
                <a:solidFill>
                  <a:srgbClr val="FF0000"/>
                </a:solidFill>
              </a:rPr>
              <a:t>);</a:t>
            </a:r>
          </a:p>
          <a:p>
            <a:pPr lvl="1"/>
            <a:r>
              <a:rPr lang="en-US" altLang="zh-CN" sz="1400" dirty="0"/>
              <a:t>double </a:t>
            </a:r>
            <a:r>
              <a:rPr lang="en-US" altLang="zh-CN" sz="1400" dirty="0" err="1"/>
              <a:t>weight_cutoff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ProcessEmitting</a:t>
            </a:r>
            <a:r>
              <a:rPr lang="en-US" altLang="zh-CN" sz="1400" dirty="0"/>
              <a:t>(frame);</a:t>
            </a:r>
          </a:p>
          <a:p>
            <a:pPr lvl="1"/>
            <a:r>
              <a:rPr lang="en-US" altLang="zh-CN" sz="1400" dirty="0" err="1"/>
              <a:t>ProcessNonemitting</a:t>
            </a:r>
            <a:r>
              <a:rPr lang="en-US" altLang="zh-CN" sz="1400" dirty="0"/>
              <a:t>(</a:t>
            </a:r>
            <a:r>
              <a:rPr lang="en-US" altLang="zh-CN" sz="1400" dirty="0" err="1"/>
              <a:t>weight_cutoff</a:t>
            </a:r>
            <a:r>
              <a:rPr lang="en-US" altLang="zh-CN" sz="1400" dirty="0"/>
              <a:t>);</a:t>
            </a:r>
          </a:p>
          <a:p>
            <a:pPr lvl="1"/>
            <a:r>
              <a:rPr lang="en-US" altLang="zh-CN" sz="1400" dirty="0"/>
              <a:t>frame++;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1489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B89DB14-7B47-4FE8-9996-5A08F108BFD5}"/>
              </a:ext>
            </a:extLst>
          </p:cNvPr>
          <p:cNvCxnSpPr>
            <a:cxnSpLocks/>
          </p:cNvCxnSpPr>
          <p:nvPr/>
        </p:nvCxnSpPr>
        <p:spPr>
          <a:xfrm>
            <a:off x="1066367" y="4691749"/>
            <a:ext cx="78905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B745C36-BFAB-4AFF-9EA8-0CA309268E49}"/>
                  </a:ext>
                </a:extLst>
              </p:cNvPr>
              <p:cNvSpPr/>
              <p:nvPr/>
            </p:nvSpPr>
            <p:spPr>
              <a:xfrm>
                <a:off x="915828" y="4096842"/>
                <a:ext cx="234000" cy="59585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B745C36-BFAB-4AFF-9EA8-0CA309268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28" y="4096842"/>
                <a:ext cx="234000" cy="595858"/>
              </a:xfrm>
              <a:prstGeom prst="rect">
                <a:avLst/>
              </a:prstGeom>
              <a:blipFill>
                <a:blip r:embed="rId4"/>
                <a:stretch>
                  <a:fillRect l="-22500" r="-12500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F45C811-0878-4001-BCC4-A9DF08A3FAC5}"/>
                  </a:ext>
                </a:extLst>
              </p:cNvPr>
              <p:cNvSpPr/>
              <p:nvPr/>
            </p:nvSpPr>
            <p:spPr>
              <a:xfrm>
                <a:off x="1446900" y="4096842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F45C811-0878-4001-BCC4-A9DF08A3FA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900" y="4096842"/>
                <a:ext cx="234000" cy="595858"/>
              </a:xfrm>
              <a:prstGeom prst="rect">
                <a:avLst/>
              </a:prstGeom>
              <a:blipFill>
                <a:blip r:embed="rId5"/>
                <a:stretch>
                  <a:fillRect l="-22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793B159-B280-47B0-A70A-3C76FBF6456A}"/>
                  </a:ext>
                </a:extLst>
              </p:cNvPr>
              <p:cNvSpPr/>
              <p:nvPr/>
            </p:nvSpPr>
            <p:spPr>
              <a:xfrm>
                <a:off x="1935014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793B159-B280-47B0-A70A-3C76FBF64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014" y="4095891"/>
                <a:ext cx="234000" cy="595858"/>
              </a:xfrm>
              <a:prstGeom prst="rect">
                <a:avLst/>
              </a:prstGeom>
              <a:blipFill>
                <a:blip r:embed="rId6"/>
                <a:stretch>
                  <a:fillRect l="-22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67A79FB-2711-47E0-91C9-9E0EDF62B156}"/>
                  </a:ext>
                </a:extLst>
              </p:cNvPr>
              <p:cNvSpPr/>
              <p:nvPr/>
            </p:nvSpPr>
            <p:spPr>
              <a:xfrm>
                <a:off x="2484488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67A79FB-2711-47E0-91C9-9E0EDF62B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88" y="4095891"/>
                <a:ext cx="234000" cy="595858"/>
              </a:xfrm>
              <a:prstGeom prst="rect">
                <a:avLst/>
              </a:prstGeom>
              <a:blipFill>
                <a:blip r:embed="rId7"/>
                <a:stretch>
                  <a:fillRect l="-25641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6896DB8-622F-42D0-8DB9-246D5930A0A3}"/>
                  </a:ext>
                </a:extLst>
              </p:cNvPr>
              <p:cNvSpPr/>
              <p:nvPr/>
            </p:nvSpPr>
            <p:spPr>
              <a:xfrm>
                <a:off x="2987672" y="4096842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6896DB8-622F-42D0-8DB9-246D5930A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72" y="4096842"/>
                <a:ext cx="234000" cy="595858"/>
              </a:xfrm>
              <a:prstGeom prst="rect">
                <a:avLst/>
              </a:prstGeom>
              <a:blipFill>
                <a:blip r:embed="rId8"/>
                <a:stretch>
                  <a:fillRect l="-25641" r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D4D688F-96F7-4091-A103-47C6487C7741}"/>
                  </a:ext>
                </a:extLst>
              </p:cNvPr>
              <p:cNvSpPr/>
              <p:nvPr/>
            </p:nvSpPr>
            <p:spPr>
              <a:xfrm>
                <a:off x="3543342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D4D688F-96F7-4091-A103-47C6487C77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42" y="4095891"/>
                <a:ext cx="234000" cy="595858"/>
              </a:xfrm>
              <a:prstGeom prst="rect">
                <a:avLst/>
              </a:prstGeom>
              <a:blipFill>
                <a:blip r:embed="rId9"/>
                <a:stretch>
                  <a:fillRect l="-22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0B401812-BD1D-453D-8028-82DAD3F131A6}"/>
              </a:ext>
            </a:extLst>
          </p:cNvPr>
          <p:cNvSpPr/>
          <p:nvPr/>
        </p:nvSpPr>
        <p:spPr>
          <a:xfrm>
            <a:off x="4049821" y="4095891"/>
            <a:ext cx="234000" cy="5958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71FBD75-707D-4802-8EF3-54E03CD504EA}"/>
              </a:ext>
            </a:extLst>
          </p:cNvPr>
          <p:cNvSpPr/>
          <p:nvPr/>
        </p:nvSpPr>
        <p:spPr>
          <a:xfrm>
            <a:off x="4570260" y="4095891"/>
            <a:ext cx="234000" cy="5958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D14204D-CB17-41D8-877E-56F36112874C}"/>
                  </a:ext>
                </a:extLst>
              </p:cNvPr>
              <p:cNvSpPr/>
              <p:nvPr/>
            </p:nvSpPr>
            <p:spPr>
              <a:xfrm>
                <a:off x="8578927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D14204D-CB17-41D8-877E-56F3611287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927" y="4095891"/>
                <a:ext cx="234000" cy="595858"/>
              </a:xfrm>
              <a:prstGeom prst="rect">
                <a:avLst/>
              </a:prstGeom>
              <a:blipFill>
                <a:blip r:embed="rId10"/>
                <a:stretch>
                  <a:fillRect l="-27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椭圆 153">
            <a:extLst>
              <a:ext uri="{FF2B5EF4-FFF2-40B4-BE49-F238E27FC236}">
                <a16:creationId xmlns:a16="http://schemas.microsoft.com/office/drawing/2014/main" id="{702555EE-1CDA-4C42-8B8E-261BC17C3650}"/>
              </a:ext>
            </a:extLst>
          </p:cNvPr>
          <p:cNvSpPr>
            <a:spLocks noChangeAspect="1"/>
          </p:cNvSpPr>
          <p:nvPr/>
        </p:nvSpPr>
        <p:spPr>
          <a:xfrm>
            <a:off x="98797" y="1236980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DF4E798F-85BD-43E1-B90C-55933550F66B}"/>
              </a:ext>
            </a:extLst>
          </p:cNvPr>
          <p:cNvSpPr>
            <a:spLocks noChangeAspect="1"/>
          </p:cNvSpPr>
          <p:nvPr/>
        </p:nvSpPr>
        <p:spPr>
          <a:xfrm>
            <a:off x="1665728" y="777938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587248CD-B3B8-400B-A378-84203528C9E8}"/>
              </a:ext>
            </a:extLst>
          </p:cNvPr>
          <p:cNvSpPr>
            <a:spLocks noChangeAspect="1"/>
          </p:cNvSpPr>
          <p:nvPr/>
        </p:nvSpPr>
        <p:spPr>
          <a:xfrm>
            <a:off x="3365132" y="1031181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85C2A4E6-0749-4727-9AB9-5B9F9F795C2D}"/>
              </a:ext>
            </a:extLst>
          </p:cNvPr>
          <p:cNvSpPr>
            <a:spLocks noChangeAspect="1"/>
          </p:cNvSpPr>
          <p:nvPr/>
        </p:nvSpPr>
        <p:spPr>
          <a:xfrm>
            <a:off x="5155315" y="434118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E76093FB-272B-423B-81C0-AE916FF6C8BA}"/>
              </a:ext>
            </a:extLst>
          </p:cNvPr>
          <p:cNvSpPr>
            <a:spLocks noChangeAspect="1"/>
          </p:cNvSpPr>
          <p:nvPr/>
        </p:nvSpPr>
        <p:spPr>
          <a:xfrm>
            <a:off x="7293027" y="524694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D1FCEF8E-B256-4509-B949-DC414B0F3E45}"/>
              </a:ext>
            </a:extLst>
          </p:cNvPr>
          <p:cNvSpPr>
            <a:spLocks noChangeAspect="1"/>
          </p:cNvSpPr>
          <p:nvPr/>
        </p:nvSpPr>
        <p:spPr>
          <a:xfrm>
            <a:off x="7248659" y="481562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5A13DE41-71F6-4B55-83D2-0BF57D62F5E0}"/>
              </a:ext>
            </a:extLst>
          </p:cNvPr>
          <p:cNvSpPr>
            <a:spLocks noChangeAspect="1"/>
          </p:cNvSpPr>
          <p:nvPr/>
        </p:nvSpPr>
        <p:spPr>
          <a:xfrm>
            <a:off x="4613087" y="1839188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64934F27-6FAB-4BB4-94B8-E9A30F88DE9D}"/>
              </a:ext>
            </a:extLst>
          </p:cNvPr>
          <p:cNvSpPr>
            <a:spLocks noChangeAspect="1"/>
          </p:cNvSpPr>
          <p:nvPr/>
        </p:nvSpPr>
        <p:spPr>
          <a:xfrm>
            <a:off x="5697544" y="2650071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65CBE244-1790-45CC-8BAE-9AAF985B671C}"/>
              </a:ext>
            </a:extLst>
          </p:cNvPr>
          <p:cNvCxnSpPr>
            <a:stCxn id="154" idx="6"/>
            <a:endCxn id="155" idx="2"/>
          </p:cNvCxnSpPr>
          <p:nvPr/>
        </p:nvCxnSpPr>
        <p:spPr>
          <a:xfrm flipV="1">
            <a:off x="605284" y="1031182"/>
            <a:ext cx="1060444" cy="4590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2548A99D-A8CD-410C-9A54-B8AE0F6AC836}"/>
              </a:ext>
            </a:extLst>
          </p:cNvPr>
          <p:cNvCxnSpPr>
            <a:stCxn id="154" idx="6"/>
            <a:endCxn id="156" idx="2"/>
          </p:cNvCxnSpPr>
          <p:nvPr/>
        </p:nvCxnSpPr>
        <p:spPr>
          <a:xfrm flipV="1">
            <a:off x="605284" y="1284425"/>
            <a:ext cx="2759848" cy="20579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7940E769-596D-42CF-A150-C53507251517}"/>
              </a:ext>
            </a:extLst>
          </p:cNvPr>
          <p:cNvCxnSpPr>
            <a:stCxn id="155" idx="6"/>
            <a:endCxn id="156" idx="1"/>
          </p:cNvCxnSpPr>
          <p:nvPr/>
        </p:nvCxnSpPr>
        <p:spPr>
          <a:xfrm>
            <a:off x="2172215" y="1031182"/>
            <a:ext cx="1267090" cy="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327B78A-9BFD-48FA-BF2F-F4A743ED7AD6}"/>
              </a:ext>
            </a:extLst>
          </p:cNvPr>
          <p:cNvCxnSpPr>
            <a:stCxn id="156" idx="5"/>
            <a:endCxn id="160" idx="1"/>
          </p:cNvCxnSpPr>
          <p:nvPr/>
        </p:nvCxnSpPr>
        <p:spPr>
          <a:xfrm>
            <a:off x="3797446" y="1463495"/>
            <a:ext cx="889814" cy="44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96861C7D-B47A-4A86-B4E0-8D99BC83C2DD}"/>
              </a:ext>
            </a:extLst>
          </p:cNvPr>
          <p:cNvCxnSpPr>
            <a:cxnSpLocks/>
            <a:stCxn id="156" idx="7"/>
            <a:endCxn id="157" idx="2"/>
          </p:cNvCxnSpPr>
          <p:nvPr/>
        </p:nvCxnSpPr>
        <p:spPr>
          <a:xfrm flipV="1">
            <a:off x="3797446" y="687362"/>
            <a:ext cx="1357869" cy="41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245C8440-2264-4226-8DCE-60F65913837E}"/>
              </a:ext>
            </a:extLst>
          </p:cNvPr>
          <p:cNvCxnSpPr>
            <a:cxnSpLocks/>
            <a:stCxn id="157" idx="6"/>
            <a:endCxn id="159" idx="2"/>
          </p:cNvCxnSpPr>
          <p:nvPr/>
        </p:nvCxnSpPr>
        <p:spPr>
          <a:xfrm>
            <a:off x="5661802" y="687362"/>
            <a:ext cx="1586857" cy="918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6C96297A-D6D3-4084-8778-AA570BAD0A17}"/>
              </a:ext>
            </a:extLst>
          </p:cNvPr>
          <p:cNvCxnSpPr>
            <a:stCxn id="160" idx="5"/>
            <a:endCxn id="161" idx="1"/>
          </p:cNvCxnSpPr>
          <p:nvPr/>
        </p:nvCxnSpPr>
        <p:spPr>
          <a:xfrm>
            <a:off x="5045401" y="2271502"/>
            <a:ext cx="726316" cy="45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连接符: 曲线 168">
            <a:extLst>
              <a:ext uri="{FF2B5EF4-FFF2-40B4-BE49-F238E27FC236}">
                <a16:creationId xmlns:a16="http://schemas.microsoft.com/office/drawing/2014/main" id="{8BD97C20-993D-48FD-80C9-5C9E03A880D0}"/>
              </a:ext>
            </a:extLst>
          </p:cNvPr>
          <p:cNvCxnSpPr>
            <a:stCxn id="154" idx="0"/>
            <a:endCxn id="159" idx="0"/>
          </p:cNvCxnSpPr>
          <p:nvPr/>
        </p:nvCxnSpPr>
        <p:spPr>
          <a:xfrm rot="5400000" flipH="1" flipV="1">
            <a:off x="3571446" y="-2737843"/>
            <a:ext cx="755418" cy="7194229"/>
          </a:xfrm>
          <a:prstGeom prst="curvedConnector3">
            <a:avLst>
              <a:gd name="adj1" fmla="val 15081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90867239-57EC-46FD-AACE-88B9E410B536}"/>
              </a:ext>
            </a:extLst>
          </p:cNvPr>
          <p:cNvCxnSpPr>
            <a:cxnSpLocks/>
            <a:stCxn id="159" idx="3"/>
            <a:endCxn id="156" idx="6"/>
          </p:cNvCxnSpPr>
          <p:nvPr/>
        </p:nvCxnSpPr>
        <p:spPr>
          <a:xfrm flipH="1">
            <a:off x="3871619" y="989616"/>
            <a:ext cx="3464208" cy="29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>
            <a:extLst>
              <a:ext uri="{FF2B5EF4-FFF2-40B4-BE49-F238E27FC236}">
                <a16:creationId xmlns:a16="http://schemas.microsoft.com/office/drawing/2014/main" id="{39645E32-BF76-4660-A27E-26D10F2BFD86}"/>
              </a:ext>
            </a:extLst>
          </p:cNvPr>
          <p:cNvSpPr>
            <a:spLocks noChangeAspect="1"/>
          </p:cNvSpPr>
          <p:nvPr/>
        </p:nvSpPr>
        <p:spPr>
          <a:xfrm>
            <a:off x="8140263" y="1761772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CA56E0EF-8315-480D-B9D3-1AB5697723F7}"/>
              </a:ext>
            </a:extLst>
          </p:cNvPr>
          <p:cNvSpPr>
            <a:spLocks noChangeAspect="1"/>
          </p:cNvSpPr>
          <p:nvPr/>
        </p:nvSpPr>
        <p:spPr>
          <a:xfrm>
            <a:off x="9663669" y="2796713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2232101E-03CD-4DBC-A348-B65706C4722A}"/>
              </a:ext>
            </a:extLst>
          </p:cNvPr>
          <p:cNvSpPr>
            <a:spLocks noChangeAspect="1"/>
          </p:cNvSpPr>
          <p:nvPr/>
        </p:nvSpPr>
        <p:spPr>
          <a:xfrm>
            <a:off x="9619301" y="2753581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D5796AFA-77E2-4E28-9166-076404A99E87}"/>
              </a:ext>
            </a:extLst>
          </p:cNvPr>
          <p:cNvCxnSpPr>
            <a:cxnSpLocks/>
            <a:stCxn id="159" idx="5"/>
            <a:endCxn id="171" idx="1"/>
          </p:cNvCxnSpPr>
          <p:nvPr/>
        </p:nvCxnSpPr>
        <p:spPr>
          <a:xfrm>
            <a:off x="7756713" y="989616"/>
            <a:ext cx="457723" cy="84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465D1F2F-B8F4-447C-97B1-547FE8AB5828}"/>
              </a:ext>
            </a:extLst>
          </p:cNvPr>
          <p:cNvCxnSpPr>
            <a:cxnSpLocks/>
            <a:stCxn id="171" idx="5"/>
            <a:endCxn id="173" idx="1"/>
          </p:cNvCxnSpPr>
          <p:nvPr/>
        </p:nvCxnSpPr>
        <p:spPr>
          <a:xfrm>
            <a:off x="8572577" y="2194086"/>
            <a:ext cx="1133892" cy="64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08C7B524-B49F-4892-82DD-90E3B9BAA8B9}"/>
              </a:ext>
            </a:extLst>
          </p:cNvPr>
          <p:cNvCxnSpPr>
            <a:cxnSpLocks/>
            <a:stCxn id="173" idx="2"/>
            <a:endCxn id="161" idx="5"/>
          </p:cNvCxnSpPr>
          <p:nvPr/>
        </p:nvCxnSpPr>
        <p:spPr>
          <a:xfrm flipH="1">
            <a:off x="6129858" y="3051192"/>
            <a:ext cx="3489443" cy="3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>
            <a:extLst>
              <a:ext uri="{FF2B5EF4-FFF2-40B4-BE49-F238E27FC236}">
                <a16:creationId xmlns:a16="http://schemas.microsoft.com/office/drawing/2014/main" id="{C9D8FBFE-8713-4560-9511-A49FBDE1C102}"/>
              </a:ext>
            </a:extLst>
          </p:cNvPr>
          <p:cNvSpPr>
            <a:spLocks noChangeAspect="1"/>
          </p:cNvSpPr>
          <p:nvPr/>
        </p:nvSpPr>
        <p:spPr>
          <a:xfrm>
            <a:off x="6110803" y="1920942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FF3337D1-7DA7-4447-B673-AD27BF500E93}"/>
              </a:ext>
            </a:extLst>
          </p:cNvPr>
          <p:cNvCxnSpPr>
            <a:stCxn id="160" idx="6"/>
            <a:endCxn id="177" idx="2"/>
          </p:cNvCxnSpPr>
          <p:nvPr/>
        </p:nvCxnSpPr>
        <p:spPr>
          <a:xfrm>
            <a:off x="5119574" y="2092432"/>
            <a:ext cx="991229" cy="8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FD0B6A66-4F1B-476A-87C5-94981695C6A7}"/>
              </a:ext>
            </a:extLst>
          </p:cNvPr>
          <p:cNvCxnSpPr>
            <a:stCxn id="177" idx="6"/>
            <a:endCxn id="171" idx="2"/>
          </p:cNvCxnSpPr>
          <p:nvPr/>
        </p:nvCxnSpPr>
        <p:spPr>
          <a:xfrm flipV="1">
            <a:off x="6617290" y="2015016"/>
            <a:ext cx="1522973" cy="15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曲线 179">
            <a:extLst>
              <a:ext uri="{FF2B5EF4-FFF2-40B4-BE49-F238E27FC236}">
                <a16:creationId xmlns:a16="http://schemas.microsoft.com/office/drawing/2014/main" id="{8DF1BDF8-56FF-4BF2-8E37-A6119481FC19}"/>
              </a:ext>
            </a:extLst>
          </p:cNvPr>
          <p:cNvCxnSpPr>
            <a:cxnSpLocks/>
            <a:stCxn id="160" idx="7"/>
            <a:endCxn id="171" idx="1"/>
          </p:cNvCxnSpPr>
          <p:nvPr/>
        </p:nvCxnSpPr>
        <p:spPr>
          <a:xfrm rot="5400000" flipH="1" flipV="1">
            <a:off x="6591210" y="290136"/>
            <a:ext cx="77416" cy="3169035"/>
          </a:xfrm>
          <a:prstGeom prst="curvedConnector3">
            <a:avLst>
              <a:gd name="adj1" fmla="val 491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连接符: 曲线 180">
            <a:extLst>
              <a:ext uri="{FF2B5EF4-FFF2-40B4-BE49-F238E27FC236}">
                <a16:creationId xmlns:a16="http://schemas.microsoft.com/office/drawing/2014/main" id="{0AB1EFFD-A694-4895-A32A-DCC6B474791A}"/>
              </a:ext>
            </a:extLst>
          </p:cNvPr>
          <p:cNvCxnSpPr>
            <a:stCxn id="161" idx="6"/>
            <a:endCxn id="159" idx="4"/>
          </p:cNvCxnSpPr>
          <p:nvPr/>
        </p:nvCxnSpPr>
        <p:spPr>
          <a:xfrm flipV="1">
            <a:off x="6204031" y="1076784"/>
            <a:ext cx="1342239" cy="182653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>
            <a:extLst>
              <a:ext uri="{FF2B5EF4-FFF2-40B4-BE49-F238E27FC236}">
                <a16:creationId xmlns:a16="http://schemas.microsoft.com/office/drawing/2014/main" id="{D1201EE3-688C-4225-A2D1-9675BCE8D0FE}"/>
              </a:ext>
            </a:extLst>
          </p:cNvPr>
          <p:cNvSpPr>
            <a:spLocks noChangeAspect="1"/>
          </p:cNvSpPr>
          <p:nvPr/>
        </p:nvSpPr>
        <p:spPr>
          <a:xfrm>
            <a:off x="11212479" y="2784730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56C19316-064F-4610-B036-1F08D6E6CBBF}"/>
              </a:ext>
            </a:extLst>
          </p:cNvPr>
          <p:cNvSpPr>
            <a:spLocks noChangeAspect="1"/>
          </p:cNvSpPr>
          <p:nvPr/>
        </p:nvSpPr>
        <p:spPr>
          <a:xfrm>
            <a:off x="11168111" y="2741598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F33D49BE-265F-4D85-8345-45D848542CEB}"/>
              </a:ext>
            </a:extLst>
          </p:cNvPr>
          <p:cNvSpPr>
            <a:spLocks noChangeAspect="1"/>
          </p:cNvSpPr>
          <p:nvPr/>
        </p:nvSpPr>
        <p:spPr>
          <a:xfrm>
            <a:off x="9663668" y="1435184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AED17160-6B04-450D-8800-C40A770065C7}"/>
              </a:ext>
            </a:extLst>
          </p:cNvPr>
          <p:cNvCxnSpPr>
            <a:cxnSpLocks/>
            <a:stCxn id="171" idx="6"/>
            <a:endCxn id="184" idx="2"/>
          </p:cNvCxnSpPr>
          <p:nvPr/>
        </p:nvCxnSpPr>
        <p:spPr>
          <a:xfrm flipV="1">
            <a:off x="8646750" y="1688428"/>
            <a:ext cx="1016918" cy="32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4CDE4B4D-0DED-49D9-8B27-3AD3E317BACB}"/>
              </a:ext>
            </a:extLst>
          </p:cNvPr>
          <p:cNvCxnSpPr>
            <a:stCxn id="184" idx="1"/>
            <a:endCxn id="159" idx="6"/>
          </p:cNvCxnSpPr>
          <p:nvPr/>
        </p:nvCxnSpPr>
        <p:spPr>
          <a:xfrm flipH="1" flipV="1">
            <a:off x="7843881" y="779173"/>
            <a:ext cx="1893960" cy="7301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1545AC00-A2BC-4469-83CB-32DD55B7064A}"/>
              </a:ext>
            </a:extLst>
          </p:cNvPr>
          <p:cNvCxnSpPr>
            <a:stCxn id="173" idx="6"/>
            <a:endCxn id="183" idx="2"/>
          </p:cNvCxnSpPr>
          <p:nvPr/>
        </p:nvCxnSpPr>
        <p:spPr>
          <a:xfrm flipV="1">
            <a:off x="10214523" y="3039209"/>
            <a:ext cx="953588" cy="1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曲线 187">
            <a:extLst>
              <a:ext uri="{FF2B5EF4-FFF2-40B4-BE49-F238E27FC236}">
                <a16:creationId xmlns:a16="http://schemas.microsoft.com/office/drawing/2014/main" id="{9CA09589-8DF9-43E1-8CF2-E87A5971CE78}"/>
              </a:ext>
            </a:extLst>
          </p:cNvPr>
          <p:cNvCxnSpPr>
            <a:stCxn id="154" idx="5"/>
            <a:endCxn id="161" idx="2"/>
          </p:cNvCxnSpPr>
          <p:nvPr/>
        </p:nvCxnSpPr>
        <p:spPr>
          <a:xfrm rot="16200000" flipH="1">
            <a:off x="2497317" y="-296913"/>
            <a:ext cx="1234021" cy="5166433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连接符: 曲线 188">
            <a:extLst>
              <a:ext uri="{FF2B5EF4-FFF2-40B4-BE49-F238E27FC236}">
                <a16:creationId xmlns:a16="http://schemas.microsoft.com/office/drawing/2014/main" id="{5EBB0F3A-2DCF-4E79-ADB4-564D0971A03D}"/>
              </a:ext>
            </a:extLst>
          </p:cNvPr>
          <p:cNvCxnSpPr>
            <a:stCxn id="156" idx="1"/>
            <a:endCxn id="156" idx="7"/>
          </p:cNvCxnSpPr>
          <p:nvPr/>
        </p:nvCxnSpPr>
        <p:spPr>
          <a:xfrm rot="5400000" flipH="1" flipV="1">
            <a:off x="3618375" y="926284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FA5D505B-7A5A-487B-A1C4-1DDC22576905}"/>
              </a:ext>
            </a:extLst>
          </p:cNvPr>
          <p:cNvCxnSpPr>
            <a:stCxn id="155" idx="1"/>
            <a:endCxn id="155" idx="7"/>
          </p:cNvCxnSpPr>
          <p:nvPr/>
        </p:nvCxnSpPr>
        <p:spPr>
          <a:xfrm rot="5400000" flipH="1" flipV="1">
            <a:off x="1918971" y="67304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连接符: 曲线 190">
            <a:extLst>
              <a:ext uri="{FF2B5EF4-FFF2-40B4-BE49-F238E27FC236}">
                <a16:creationId xmlns:a16="http://schemas.microsoft.com/office/drawing/2014/main" id="{DD278BEA-63B7-4746-9183-9278128BF0AE}"/>
              </a:ext>
            </a:extLst>
          </p:cNvPr>
          <p:cNvCxnSpPr>
            <a:stCxn id="157" idx="1"/>
            <a:endCxn id="157" idx="7"/>
          </p:cNvCxnSpPr>
          <p:nvPr/>
        </p:nvCxnSpPr>
        <p:spPr>
          <a:xfrm rot="5400000" flipH="1" flipV="1">
            <a:off x="5408558" y="32922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C82A660A-E033-448F-BED0-C809F9B867E8}"/>
              </a:ext>
            </a:extLst>
          </p:cNvPr>
          <p:cNvCxnSpPr>
            <a:stCxn id="160" idx="1"/>
            <a:endCxn id="160" idx="7"/>
          </p:cNvCxnSpPr>
          <p:nvPr/>
        </p:nvCxnSpPr>
        <p:spPr>
          <a:xfrm rot="5400000" flipH="1" flipV="1">
            <a:off x="4866330" y="173429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连接符: 曲线 192">
            <a:extLst>
              <a:ext uri="{FF2B5EF4-FFF2-40B4-BE49-F238E27FC236}">
                <a16:creationId xmlns:a16="http://schemas.microsoft.com/office/drawing/2014/main" id="{F8247B00-4C57-4E31-946A-33356CD8A008}"/>
              </a:ext>
            </a:extLst>
          </p:cNvPr>
          <p:cNvCxnSpPr>
            <a:stCxn id="161" idx="1"/>
            <a:endCxn id="161" idx="7"/>
          </p:cNvCxnSpPr>
          <p:nvPr/>
        </p:nvCxnSpPr>
        <p:spPr>
          <a:xfrm rot="5400000" flipH="1" flipV="1">
            <a:off x="5950787" y="2545174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连接符: 曲线 193">
            <a:extLst>
              <a:ext uri="{FF2B5EF4-FFF2-40B4-BE49-F238E27FC236}">
                <a16:creationId xmlns:a16="http://schemas.microsoft.com/office/drawing/2014/main" id="{24F91852-E6CA-4B14-8756-BED47B061B5E}"/>
              </a:ext>
            </a:extLst>
          </p:cNvPr>
          <p:cNvCxnSpPr>
            <a:stCxn id="177" idx="1"/>
            <a:endCxn id="177" idx="7"/>
          </p:cNvCxnSpPr>
          <p:nvPr/>
        </p:nvCxnSpPr>
        <p:spPr>
          <a:xfrm rot="5400000" flipH="1" flipV="1">
            <a:off x="6364046" y="1816045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连接符: 曲线 194">
            <a:extLst>
              <a:ext uri="{FF2B5EF4-FFF2-40B4-BE49-F238E27FC236}">
                <a16:creationId xmlns:a16="http://schemas.microsoft.com/office/drawing/2014/main" id="{AE2AFE85-F07C-4C8A-9295-98C0641A6509}"/>
              </a:ext>
            </a:extLst>
          </p:cNvPr>
          <p:cNvCxnSpPr>
            <a:stCxn id="171" idx="1"/>
            <a:endCxn id="171" idx="7"/>
          </p:cNvCxnSpPr>
          <p:nvPr/>
        </p:nvCxnSpPr>
        <p:spPr>
          <a:xfrm rot="5400000" flipH="1" flipV="1">
            <a:off x="8393506" y="1656875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连接符: 曲线 195">
            <a:extLst>
              <a:ext uri="{FF2B5EF4-FFF2-40B4-BE49-F238E27FC236}">
                <a16:creationId xmlns:a16="http://schemas.microsoft.com/office/drawing/2014/main" id="{3134AFDC-2DC6-4541-BB4E-B79729A59199}"/>
              </a:ext>
            </a:extLst>
          </p:cNvPr>
          <p:cNvCxnSpPr>
            <a:stCxn id="184" idx="1"/>
            <a:endCxn id="184" idx="7"/>
          </p:cNvCxnSpPr>
          <p:nvPr/>
        </p:nvCxnSpPr>
        <p:spPr>
          <a:xfrm rot="5400000" flipH="1" flipV="1">
            <a:off x="9916911" y="1330287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5A444E2D-CD93-4CE3-B265-CA524EB3649A}"/>
              </a:ext>
            </a:extLst>
          </p:cNvPr>
          <p:cNvCxnSpPr>
            <a:cxnSpLocks/>
            <a:stCxn id="173" idx="1"/>
            <a:endCxn id="173" idx="7"/>
          </p:cNvCxnSpPr>
          <p:nvPr/>
        </p:nvCxnSpPr>
        <p:spPr>
          <a:xfrm rot="5400000" flipH="1" flipV="1">
            <a:off x="9916912" y="2630306"/>
            <a:ext cx="12700" cy="420886"/>
          </a:xfrm>
          <a:prstGeom prst="curvedConnector3">
            <a:avLst>
              <a:gd name="adj1" fmla="val 2486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连接符: 曲线 197">
            <a:extLst>
              <a:ext uri="{FF2B5EF4-FFF2-40B4-BE49-F238E27FC236}">
                <a16:creationId xmlns:a16="http://schemas.microsoft.com/office/drawing/2014/main" id="{9BD49B94-33F0-47FD-8B45-85A4D4C5D8ED}"/>
              </a:ext>
            </a:extLst>
          </p:cNvPr>
          <p:cNvCxnSpPr>
            <a:stCxn id="183" idx="1"/>
            <a:endCxn id="183" idx="7"/>
          </p:cNvCxnSpPr>
          <p:nvPr/>
        </p:nvCxnSpPr>
        <p:spPr>
          <a:xfrm rot="5400000" flipH="1" flipV="1">
            <a:off x="11465722" y="2618323"/>
            <a:ext cx="12700" cy="420886"/>
          </a:xfrm>
          <a:prstGeom prst="curvedConnector3">
            <a:avLst>
              <a:gd name="adj1" fmla="val 2486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E80254B-9D35-4FF3-B2BC-20F793FB2AA7}"/>
              </a:ext>
            </a:extLst>
          </p:cNvPr>
          <p:cNvSpPr txBox="1"/>
          <p:nvPr/>
        </p:nvSpPr>
        <p:spPr>
          <a:xfrm>
            <a:off x="6108817" y="417132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FE931C-1D66-46B4-9A7F-F392B78AA263}"/>
              </a:ext>
            </a:extLst>
          </p:cNvPr>
          <p:cNvSpPr txBox="1"/>
          <p:nvPr/>
        </p:nvSpPr>
        <p:spPr>
          <a:xfrm>
            <a:off x="98797" y="3325163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prev_toks.keys</a:t>
            </a:r>
            <a:endParaRPr lang="zh-CN" altLang="en-US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96315644-8290-43C2-A6CE-2DBB324758A1}"/>
              </a:ext>
            </a:extLst>
          </p:cNvPr>
          <p:cNvSpPr>
            <a:spLocks noChangeAspect="1"/>
          </p:cNvSpPr>
          <p:nvPr/>
        </p:nvSpPr>
        <p:spPr>
          <a:xfrm>
            <a:off x="1777668" y="3291475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C766FA-182F-4388-A738-9A3D61F23B67}"/>
              </a:ext>
            </a:extLst>
          </p:cNvPr>
          <p:cNvSpPr/>
          <p:nvPr/>
        </p:nvSpPr>
        <p:spPr>
          <a:xfrm>
            <a:off x="1664888" y="3231093"/>
            <a:ext cx="724166" cy="5958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ACDCA2F-CDF7-4A86-8D67-AE09113D997C}"/>
              </a:ext>
            </a:extLst>
          </p:cNvPr>
          <p:cNvSpPr txBox="1"/>
          <p:nvPr/>
        </p:nvSpPr>
        <p:spPr>
          <a:xfrm>
            <a:off x="2406309" y="3325163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cur_toks.keys</a:t>
            </a:r>
            <a:endParaRPr lang="zh-CN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8A37253-D704-4BEF-A025-A685C02EA049}"/>
              </a:ext>
            </a:extLst>
          </p:cNvPr>
          <p:cNvSpPr/>
          <p:nvPr/>
        </p:nvSpPr>
        <p:spPr>
          <a:xfrm>
            <a:off x="3860263" y="3231093"/>
            <a:ext cx="2928725" cy="5958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6F548D43-7D7C-44FE-A828-BD4C50F3954E}"/>
              </a:ext>
            </a:extLst>
          </p:cNvPr>
          <p:cNvSpPr>
            <a:spLocks noChangeAspect="1"/>
          </p:cNvSpPr>
          <p:nvPr/>
        </p:nvSpPr>
        <p:spPr>
          <a:xfrm>
            <a:off x="3933542" y="3269481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F2934965-2298-4C08-909B-6F572DA85B09}"/>
              </a:ext>
            </a:extLst>
          </p:cNvPr>
          <p:cNvSpPr>
            <a:spLocks noChangeAspect="1"/>
          </p:cNvSpPr>
          <p:nvPr/>
        </p:nvSpPr>
        <p:spPr>
          <a:xfrm>
            <a:off x="4551016" y="3272463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60038794-B3AE-4B72-A513-E8A4EC9DBEA5}"/>
              </a:ext>
            </a:extLst>
          </p:cNvPr>
          <p:cNvSpPr>
            <a:spLocks noChangeAspect="1"/>
          </p:cNvSpPr>
          <p:nvPr/>
        </p:nvSpPr>
        <p:spPr>
          <a:xfrm>
            <a:off x="5168490" y="3269480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0235B05-8517-471A-B69A-3EA2F11EED77}"/>
              </a:ext>
            </a:extLst>
          </p:cNvPr>
          <p:cNvSpPr/>
          <p:nvPr/>
        </p:nvSpPr>
        <p:spPr>
          <a:xfrm>
            <a:off x="173672" y="4782045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while(frame &lt; </a:t>
            </a:r>
            <a:r>
              <a:rPr lang="en-US" altLang="zh-CN" sz="1400" dirty="0" err="1"/>
              <a:t>LastFrame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    Swap(</a:t>
            </a:r>
            <a:r>
              <a:rPr lang="en-US" altLang="zh-CN" sz="1400" dirty="0" err="1"/>
              <a:t>prev_toks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cur_toks</a:t>
            </a:r>
            <a:r>
              <a:rPr lang="en-US" altLang="zh-CN" sz="1400" dirty="0"/>
              <a:t>);</a:t>
            </a:r>
          </a:p>
          <a:p>
            <a:pPr lvl="1"/>
            <a:r>
              <a:rPr lang="en-US" altLang="zh-CN" sz="1400" dirty="0">
                <a:solidFill>
                  <a:srgbClr val="FF0000"/>
                </a:solidFill>
              </a:rPr>
              <a:t>double </a:t>
            </a:r>
            <a:r>
              <a:rPr lang="en-US" altLang="zh-CN" sz="1400" dirty="0" err="1">
                <a:solidFill>
                  <a:srgbClr val="FF0000"/>
                </a:solidFill>
              </a:rPr>
              <a:t>weight_cutoff</a:t>
            </a:r>
            <a:r>
              <a:rPr lang="en-US" altLang="zh-CN" sz="1400" dirty="0">
                <a:solidFill>
                  <a:srgbClr val="FF0000"/>
                </a:solidFill>
              </a:rPr>
              <a:t> = </a:t>
            </a:r>
            <a:r>
              <a:rPr lang="en-US" altLang="zh-CN" sz="1400" dirty="0" err="1">
                <a:solidFill>
                  <a:srgbClr val="FF0000"/>
                </a:solidFill>
              </a:rPr>
              <a:t>ProcessEmitting</a:t>
            </a:r>
            <a:r>
              <a:rPr lang="en-US" altLang="zh-CN" sz="1400" dirty="0">
                <a:solidFill>
                  <a:srgbClr val="FF0000"/>
                </a:solidFill>
              </a:rPr>
              <a:t>(frame);</a:t>
            </a:r>
          </a:p>
          <a:p>
            <a:pPr lvl="1"/>
            <a:r>
              <a:rPr lang="en-US" altLang="zh-CN" sz="1400" dirty="0" err="1"/>
              <a:t>ProcessNonemitting</a:t>
            </a:r>
            <a:r>
              <a:rPr lang="en-US" altLang="zh-CN" sz="1400" dirty="0"/>
              <a:t>(</a:t>
            </a:r>
            <a:r>
              <a:rPr lang="en-US" altLang="zh-CN" sz="1400" dirty="0" err="1"/>
              <a:t>weight_cutoff</a:t>
            </a:r>
            <a:r>
              <a:rPr lang="en-US" altLang="zh-CN" sz="1400" dirty="0"/>
              <a:t>);</a:t>
            </a:r>
          </a:p>
          <a:p>
            <a:pPr lvl="1"/>
            <a:r>
              <a:rPr lang="en-US" altLang="zh-CN" sz="1400" dirty="0"/>
              <a:t>frame++;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BCA26A2-7592-4B71-ADE4-F75B4324848C}"/>
              </a:ext>
            </a:extLst>
          </p:cNvPr>
          <p:cNvSpPr/>
          <p:nvPr/>
        </p:nvSpPr>
        <p:spPr>
          <a:xfrm>
            <a:off x="6211181" y="4763636"/>
            <a:ext cx="568976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ProcessEmitting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for all tokens </a:t>
            </a:r>
            <a:r>
              <a:rPr lang="en-US" altLang="zh-CN" sz="1400" dirty="0" err="1"/>
              <a:t>old_tok</a:t>
            </a:r>
            <a:r>
              <a:rPr lang="en-US" altLang="zh-CN" sz="1400" dirty="0"/>
              <a:t> in </a:t>
            </a:r>
            <a:r>
              <a:rPr lang="en-US" altLang="zh-CN" sz="1400" dirty="0" err="1"/>
              <a:t>prev_toks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       u = </a:t>
            </a:r>
            <a:r>
              <a:rPr lang="en-US" altLang="zh-CN" sz="1400" dirty="0" err="1"/>
              <a:t>old_tok.key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   </a:t>
            </a:r>
            <a:r>
              <a:rPr lang="en-US" altLang="zh-CN" sz="1400" dirty="0">
                <a:solidFill>
                  <a:srgbClr val="FF0000"/>
                </a:solidFill>
              </a:rPr>
              <a:t>for all emitting arc (u, v):</a:t>
            </a:r>
          </a:p>
          <a:p>
            <a:r>
              <a:rPr lang="en-US" altLang="zh-CN" sz="1400" dirty="0"/>
              <a:t>             cost = </a:t>
            </a:r>
            <a:r>
              <a:rPr lang="en-US" altLang="zh-CN" sz="1400" dirty="0" err="1"/>
              <a:t>old_tok.cost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         cost += </a:t>
            </a:r>
            <a:r>
              <a:rPr lang="en-US" altLang="zh-CN" sz="1400" dirty="0" err="1"/>
              <a:t>arc.weight</a:t>
            </a:r>
            <a:r>
              <a:rPr lang="en-US" altLang="zh-CN" sz="1400" dirty="0"/>
              <a:t> + </a:t>
            </a:r>
            <a:r>
              <a:rPr lang="en-US" altLang="zh-CN" sz="1400" dirty="0" err="1"/>
              <a:t>acoustic_cost</a:t>
            </a:r>
            <a:r>
              <a:rPr lang="en-US" altLang="zh-CN" sz="1400" dirty="0"/>
              <a:t>(frame);</a:t>
            </a:r>
          </a:p>
          <a:p>
            <a:r>
              <a:rPr lang="en-US" altLang="zh-CN" sz="1400" dirty="0"/>
              <a:t>             Add/Replace new Token for v if cost is lower;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821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椭圆 158">
            <a:extLst>
              <a:ext uri="{FF2B5EF4-FFF2-40B4-BE49-F238E27FC236}">
                <a16:creationId xmlns:a16="http://schemas.microsoft.com/office/drawing/2014/main" id="{D1FCEF8E-B256-4509-B949-DC414B0F3E45}"/>
              </a:ext>
            </a:extLst>
          </p:cNvPr>
          <p:cNvSpPr>
            <a:spLocks noChangeAspect="1"/>
          </p:cNvSpPr>
          <p:nvPr/>
        </p:nvSpPr>
        <p:spPr>
          <a:xfrm>
            <a:off x="7248659" y="481562"/>
            <a:ext cx="595222" cy="595222"/>
          </a:xfrm>
          <a:prstGeom prst="ellipse">
            <a:avLst/>
          </a:prstGeom>
          <a:solidFill>
            <a:srgbClr val="FF0000">
              <a:alpha val="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702555EE-1CDA-4C42-8B8E-261BC17C3650}"/>
              </a:ext>
            </a:extLst>
          </p:cNvPr>
          <p:cNvSpPr>
            <a:spLocks noChangeAspect="1"/>
          </p:cNvSpPr>
          <p:nvPr/>
        </p:nvSpPr>
        <p:spPr>
          <a:xfrm>
            <a:off x="98797" y="1236980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DF4E798F-85BD-43E1-B90C-55933550F66B}"/>
              </a:ext>
            </a:extLst>
          </p:cNvPr>
          <p:cNvSpPr>
            <a:spLocks noChangeAspect="1"/>
          </p:cNvSpPr>
          <p:nvPr/>
        </p:nvSpPr>
        <p:spPr>
          <a:xfrm>
            <a:off x="1665728" y="777938"/>
            <a:ext cx="506487" cy="5064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587248CD-B3B8-400B-A378-84203528C9E8}"/>
              </a:ext>
            </a:extLst>
          </p:cNvPr>
          <p:cNvSpPr>
            <a:spLocks noChangeAspect="1"/>
          </p:cNvSpPr>
          <p:nvPr/>
        </p:nvSpPr>
        <p:spPr>
          <a:xfrm>
            <a:off x="3365132" y="1031181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85C2A4E6-0749-4727-9AB9-5B9F9F795C2D}"/>
              </a:ext>
            </a:extLst>
          </p:cNvPr>
          <p:cNvSpPr>
            <a:spLocks noChangeAspect="1"/>
          </p:cNvSpPr>
          <p:nvPr/>
        </p:nvSpPr>
        <p:spPr>
          <a:xfrm>
            <a:off x="5155315" y="434118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E76093FB-272B-423B-81C0-AE916FF6C8BA}"/>
              </a:ext>
            </a:extLst>
          </p:cNvPr>
          <p:cNvSpPr>
            <a:spLocks noChangeAspect="1"/>
          </p:cNvSpPr>
          <p:nvPr/>
        </p:nvSpPr>
        <p:spPr>
          <a:xfrm>
            <a:off x="7293027" y="524694"/>
            <a:ext cx="506487" cy="506487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5A13DE41-71F6-4B55-83D2-0BF57D62F5E0}"/>
              </a:ext>
            </a:extLst>
          </p:cNvPr>
          <p:cNvSpPr>
            <a:spLocks noChangeAspect="1"/>
          </p:cNvSpPr>
          <p:nvPr/>
        </p:nvSpPr>
        <p:spPr>
          <a:xfrm>
            <a:off x="4613087" y="1839188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64934F27-6FAB-4BB4-94B8-E9A30F88DE9D}"/>
              </a:ext>
            </a:extLst>
          </p:cNvPr>
          <p:cNvSpPr>
            <a:spLocks noChangeAspect="1"/>
          </p:cNvSpPr>
          <p:nvPr/>
        </p:nvSpPr>
        <p:spPr>
          <a:xfrm>
            <a:off x="5697544" y="2650071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65CBE244-1790-45CC-8BAE-9AAF985B671C}"/>
              </a:ext>
            </a:extLst>
          </p:cNvPr>
          <p:cNvCxnSpPr>
            <a:stCxn id="154" idx="6"/>
            <a:endCxn id="155" idx="2"/>
          </p:cNvCxnSpPr>
          <p:nvPr/>
        </p:nvCxnSpPr>
        <p:spPr>
          <a:xfrm flipV="1">
            <a:off x="605284" y="1031182"/>
            <a:ext cx="1060444" cy="4590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2548A99D-A8CD-410C-9A54-B8AE0F6AC836}"/>
              </a:ext>
            </a:extLst>
          </p:cNvPr>
          <p:cNvCxnSpPr>
            <a:stCxn id="154" idx="6"/>
            <a:endCxn id="156" idx="2"/>
          </p:cNvCxnSpPr>
          <p:nvPr/>
        </p:nvCxnSpPr>
        <p:spPr>
          <a:xfrm flipV="1">
            <a:off x="605284" y="1284425"/>
            <a:ext cx="2759848" cy="2057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7940E769-596D-42CF-A150-C53507251517}"/>
              </a:ext>
            </a:extLst>
          </p:cNvPr>
          <p:cNvCxnSpPr>
            <a:stCxn id="155" idx="6"/>
            <a:endCxn id="156" idx="1"/>
          </p:cNvCxnSpPr>
          <p:nvPr/>
        </p:nvCxnSpPr>
        <p:spPr>
          <a:xfrm>
            <a:off x="2172215" y="1031182"/>
            <a:ext cx="1267090" cy="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327B78A-9BFD-48FA-BF2F-F4A743ED7AD6}"/>
              </a:ext>
            </a:extLst>
          </p:cNvPr>
          <p:cNvCxnSpPr>
            <a:stCxn id="156" idx="5"/>
            <a:endCxn id="160" idx="1"/>
          </p:cNvCxnSpPr>
          <p:nvPr/>
        </p:nvCxnSpPr>
        <p:spPr>
          <a:xfrm>
            <a:off x="3797446" y="1463495"/>
            <a:ext cx="889814" cy="44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96861C7D-B47A-4A86-B4E0-8D99BC83C2DD}"/>
              </a:ext>
            </a:extLst>
          </p:cNvPr>
          <p:cNvCxnSpPr>
            <a:cxnSpLocks/>
            <a:stCxn id="156" idx="7"/>
            <a:endCxn id="157" idx="2"/>
          </p:cNvCxnSpPr>
          <p:nvPr/>
        </p:nvCxnSpPr>
        <p:spPr>
          <a:xfrm flipV="1">
            <a:off x="3797446" y="687362"/>
            <a:ext cx="1357869" cy="41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245C8440-2264-4226-8DCE-60F65913837E}"/>
              </a:ext>
            </a:extLst>
          </p:cNvPr>
          <p:cNvCxnSpPr>
            <a:cxnSpLocks/>
            <a:stCxn id="157" idx="6"/>
            <a:endCxn id="159" idx="2"/>
          </p:cNvCxnSpPr>
          <p:nvPr/>
        </p:nvCxnSpPr>
        <p:spPr>
          <a:xfrm>
            <a:off x="5661802" y="687362"/>
            <a:ext cx="1586857" cy="918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6C96297A-D6D3-4084-8778-AA570BAD0A17}"/>
              </a:ext>
            </a:extLst>
          </p:cNvPr>
          <p:cNvCxnSpPr>
            <a:stCxn id="160" idx="5"/>
            <a:endCxn id="161" idx="1"/>
          </p:cNvCxnSpPr>
          <p:nvPr/>
        </p:nvCxnSpPr>
        <p:spPr>
          <a:xfrm>
            <a:off x="5045401" y="2271502"/>
            <a:ext cx="726316" cy="45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连接符: 曲线 168">
            <a:extLst>
              <a:ext uri="{FF2B5EF4-FFF2-40B4-BE49-F238E27FC236}">
                <a16:creationId xmlns:a16="http://schemas.microsoft.com/office/drawing/2014/main" id="{8BD97C20-993D-48FD-80C9-5C9E03A880D0}"/>
              </a:ext>
            </a:extLst>
          </p:cNvPr>
          <p:cNvCxnSpPr>
            <a:stCxn id="154" idx="0"/>
            <a:endCxn id="159" idx="0"/>
          </p:cNvCxnSpPr>
          <p:nvPr/>
        </p:nvCxnSpPr>
        <p:spPr>
          <a:xfrm rot="5400000" flipH="1" flipV="1">
            <a:off x="3571446" y="-2737843"/>
            <a:ext cx="755418" cy="7194229"/>
          </a:xfrm>
          <a:prstGeom prst="curvedConnector3">
            <a:avLst>
              <a:gd name="adj1" fmla="val 15081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90867239-57EC-46FD-AACE-88B9E410B536}"/>
              </a:ext>
            </a:extLst>
          </p:cNvPr>
          <p:cNvCxnSpPr>
            <a:cxnSpLocks/>
            <a:stCxn id="159" idx="3"/>
            <a:endCxn id="156" idx="6"/>
          </p:cNvCxnSpPr>
          <p:nvPr/>
        </p:nvCxnSpPr>
        <p:spPr>
          <a:xfrm flipH="1">
            <a:off x="3871619" y="989616"/>
            <a:ext cx="3464208" cy="29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>
            <a:extLst>
              <a:ext uri="{FF2B5EF4-FFF2-40B4-BE49-F238E27FC236}">
                <a16:creationId xmlns:a16="http://schemas.microsoft.com/office/drawing/2014/main" id="{39645E32-BF76-4660-A27E-26D10F2BFD86}"/>
              </a:ext>
            </a:extLst>
          </p:cNvPr>
          <p:cNvSpPr>
            <a:spLocks noChangeAspect="1"/>
          </p:cNvSpPr>
          <p:nvPr/>
        </p:nvSpPr>
        <p:spPr>
          <a:xfrm>
            <a:off x="8140263" y="1761772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CA56E0EF-8315-480D-B9D3-1AB5697723F7}"/>
              </a:ext>
            </a:extLst>
          </p:cNvPr>
          <p:cNvSpPr>
            <a:spLocks noChangeAspect="1"/>
          </p:cNvSpPr>
          <p:nvPr/>
        </p:nvSpPr>
        <p:spPr>
          <a:xfrm>
            <a:off x="9663669" y="2796713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2232101E-03CD-4DBC-A348-B65706C4722A}"/>
              </a:ext>
            </a:extLst>
          </p:cNvPr>
          <p:cNvSpPr>
            <a:spLocks noChangeAspect="1"/>
          </p:cNvSpPr>
          <p:nvPr/>
        </p:nvSpPr>
        <p:spPr>
          <a:xfrm>
            <a:off x="9619301" y="2753581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D5796AFA-77E2-4E28-9166-076404A99E87}"/>
              </a:ext>
            </a:extLst>
          </p:cNvPr>
          <p:cNvCxnSpPr>
            <a:cxnSpLocks/>
            <a:stCxn id="159" idx="5"/>
            <a:endCxn id="171" idx="1"/>
          </p:cNvCxnSpPr>
          <p:nvPr/>
        </p:nvCxnSpPr>
        <p:spPr>
          <a:xfrm>
            <a:off x="7756713" y="989616"/>
            <a:ext cx="457723" cy="84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465D1F2F-B8F4-447C-97B1-547FE8AB5828}"/>
              </a:ext>
            </a:extLst>
          </p:cNvPr>
          <p:cNvCxnSpPr>
            <a:cxnSpLocks/>
            <a:stCxn id="171" idx="5"/>
            <a:endCxn id="173" idx="1"/>
          </p:cNvCxnSpPr>
          <p:nvPr/>
        </p:nvCxnSpPr>
        <p:spPr>
          <a:xfrm>
            <a:off x="8572577" y="2194086"/>
            <a:ext cx="1133892" cy="64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08C7B524-B49F-4892-82DD-90E3B9BAA8B9}"/>
              </a:ext>
            </a:extLst>
          </p:cNvPr>
          <p:cNvCxnSpPr>
            <a:cxnSpLocks/>
            <a:stCxn id="173" idx="2"/>
            <a:endCxn id="161" idx="5"/>
          </p:cNvCxnSpPr>
          <p:nvPr/>
        </p:nvCxnSpPr>
        <p:spPr>
          <a:xfrm flipH="1">
            <a:off x="6129858" y="3051192"/>
            <a:ext cx="3489443" cy="3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>
            <a:extLst>
              <a:ext uri="{FF2B5EF4-FFF2-40B4-BE49-F238E27FC236}">
                <a16:creationId xmlns:a16="http://schemas.microsoft.com/office/drawing/2014/main" id="{C9D8FBFE-8713-4560-9511-A49FBDE1C102}"/>
              </a:ext>
            </a:extLst>
          </p:cNvPr>
          <p:cNvSpPr>
            <a:spLocks noChangeAspect="1"/>
          </p:cNvSpPr>
          <p:nvPr/>
        </p:nvSpPr>
        <p:spPr>
          <a:xfrm>
            <a:off x="6110803" y="1920942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FF3337D1-7DA7-4447-B673-AD27BF500E93}"/>
              </a:ext>
            </a:extLst>
          </p:cNvPr>
          <p:cNvCxnSpPr>
            <a:stCxn id="160" idx="6"/>
            <a:endCxn id="177" idx="2"/>
          </p:cNvCxnSpPr>
          <p:nvPr/>
        </p:nvCxnSpPr>
        <p:spPr>
          <a:xfrm>
            <a:off x="5119574" y="2092432"/>
            <a:ext cx="991229" cy="8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FD0B6A66-4F1B-476A-87C5-94981695C6A7}"/>
              </a:ext>
            </a:extLst>
          </p:cNvPr>
          <p:cNvCxnSpPr>
            <a:stCxn id="177" idx="6"/>
            <a:endCxn id="171" idx="2"/>
          </p:cNvCxnSpPr>
          <p:nvPr/>
        </p:nvCxnSpPr>
        <p:spPr>
          <a:xfrm flipV="1">
            <a:off x="6617290" y="2015016"/>
            <a:ext cx="1522973" cy="15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曲线 179">
            <a:extLst>
              <a:ext uri="{FF2B5EF4-FFF2-40B4-BE49-F238E27FC236}">
                <a16:creationId xmlns:a16="http://schemas.microsoft.com/office/drawing/2014/main" id="{8DF1BDF8-56FF-4BF2-8E37-A6119481FC19}"/>
              </a:ext>
            </a:extLst>
          </p:cNvPr>
          <p:cNvCxnSpPr>
            <a:cxnSpLocks/>
            <a:stCxn id="160" idx="7"/>
            <a:endCxn id="171" idx="1"/>
          </p:cNvCxnSpPr>
          <p:nvPr/>
        </p:nvCxnSpPr>
        <p:spPr>
          <a:xfrm rot="5400000" flipH="1" flipV="1">
            <a:off x="6591210" y="290136"/>
            <a:ext cx="77416" cy="3169035"/>
          </a:xfrm>
          <a:prstGeom prst="curvedConnector3">
            <a:avLst>
              <a:gd name="adj1" fmla="val 491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连接符: 曲线 180">
            <a:extLst>
              <a:ext uri="{FF2B5EF4-FFF2-40B4-BE49-F238E27FC236}">
                <a16:creationId xmlns:a16="http://schemas.microsoft.com/office/drawing/2014/main" id="{0AB1EFFD-A694-4895-A32A-DCC6B474791A}"/>
              </a:ext>
            </a:extLst>
          </p:cNvPr>
          <p:cNvCxnSpPr>
            <a:stCxn id="161" idx="6"/>
            <a:endCxn id="159" idx="4"/>
          </p:cNvCxnSpPr>
          <p:nvPr/>
        </p:nvCxnSpPr>
        <p:spPr>
          <a:xfrm flipV="1">
            <a:off x="6204031" y="1076784"/>
            <a:ext cx="1342239" cy="1826531"/>
          </a:xfrm>
          <a:prstGeom prst="curvedConnector2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>
            <a:extLst>
              <a:ext uri="{FF2B5EF4-FFF2-40B4-BE49-F238E27FC236}">
                <a16:creationId xmlns:a16="http://schemas.microsoft.com/office/drawing/2014/main" id="{D1201EE3-688C-4225-A2D1-9675BCE8D0FE}"/>
              </a:ext>
            </a:extLst>
          </p:cNvPr>
          <p:cNvSpPr>
            <a:spLocks noChangeAspect="1"/>
          </p:cNvSpPr>
          <p:nvPr/>
        </p:nvSpPr>
        <p:spPr>
          <a:xfrm>
            <a:off x="11212479" y="2784730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56C19316-064F-4610-B036-1F08D6E6CBBF}"/>
              </a:ext>
            </a:extLst>
          </p:cNvPr>
          <p:cNvSpPr>
            <a:spLocks noChangeAspect="1"/>
          </p:cNvSpPr>
          <p:nvPr/>
        </p:nvSpPr>
        <p:spPr>
          <a:xfrm>
            <a:off x="11168111" y="2741598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F33D49BE-265F-4D85-8345-45D848542CEB}"/>
              </a:ext>
            </a:extLst>
          </p:cNvPr>
          <p:cNvSpPr>
            <a:spLocks noChangeAspect="1"/>
          </p:cNvSpPr>
          <p:nvPr/>
        </p:nvSpPr>
        <p:spPr>
          <a:xfrm>
            <a:off x="9663668" y="1435184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AED17160-6B04-450D-8800-C40A770065C7}"/>
              </a:ext>
            </a:extLst>
          </p:cNvPr>
          <p:cNvCxnSpPr>
            <a:cxnSpLocks/>
            <a:stCxn id="171" idx="6"/>
            <a:endCxn id="184" idx="2"/>
          </p:cNvCxnSpPr>
          <p:nvPr/>
        </p:nvCxnSpPr>
        <p:spPr>
          <a:xfrm flipV="1">
            <a:off x="8646750" y="1688428"/>
            <a:ext cx="1016918" cy="32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4CDE4B4D-0DED-49D9-8B27-3AD3E317BACB}"/>
              </a:ext>
            </a:extLst>
          </p:cNvPr>
          <p:cNvCxnSpPr>
            <a:stCxn id="184" idx="1"/>
            <a:endCxn id="159" idx="6"/>
          </p:cNvCxnSpPr>
          <p:nvPr/>
        </p:nvCxnSpPr>
        <p:spPr>
          <a:xfrm flipH="1" flipV="1">
            <a:off x="7843881" y="779173"/>
            <a:ext cx="1893960" cy="7301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1545AC00-A2BC-4469-83CB-32DD55B7064A}"/>
              </a:ext>
            </a:extLst>
          </p:cNvPr>
          <p:cNvCxnSpPr>
            <a:stCxn id="173" idx="6"/>
            <a:endCxn id="183" idx="2"/>
          </p:cNvCxnSpPr>
          <p:nvPr/>
        </p:nvCxnSpPr>
        <p:spPr>
          <a:xfrm flipV="1">
            <a:off x="10214523" y="3039209"/>
            <a:ext cx="953588" cy="1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曲线 187">
            <a:extLst>
              <a:ext uri="{FF2B5EF4-FFF2-40B4-BE49-F238E27FC236}">
                <a16:creationId xmlns:a16="http://schemas.microsoft.com/office/drawing/2014/main" id="{9CA09589-8DF9-43E1-8CF2-E87A5971CE78}"/>
              </a:ext>
            </a:extLst>
          </p:cNvPr>
          <p:cNvCxnSpPr>
            <a:stCxn id="154" idx="5"/>
            <a:endCxn id="161" idx="2"/>
          </p:cNvCxnSpPr>
          <p:nvPr/>
        </p:nvCxnSpPr>
        <p:spPr>
          <a:xfrm rot="16200000" flipH="1">
            <a:off x="2497317" y="-296913"/>
            <a:ext cx="1234021" cy="5166433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连接符: 曲线 188">
            <a:extLst>
              <a:ext uri="{FF2B5EF4-FFF2-40B4-BE49-F238E27FC236}">
                <a16:creationId xmlns:a16="http://schemas.microsoft.com/office/drawing/2014/main" id="{5EBB0F3A-2DCF-4E79-ADB4-564D0971A03D}"/>
              </a:ext>
            </a:extLst>
          </p:cNvPr>
          <p:cNvCxnSpPr>
            <a:stCxn id="156" idx="1"/>
            <a:endCxn id="156" idx="7"/>
          </p:cNvCxnSpPr>
          <p:nvPr/>
        </p:nvCxnSpPr>
        <p:spPr>
          <a:xfrm rot="5400000" flipH="1" flipV="1">
            <a:off x="3618375" y="926284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FA5D505B-7A5A-487B-A1C4-1DDC22576905}"/>
              </a:ext>
            </a:extLst>
          </p:cNvPr>
          <p:cNvCxnSpPr>
            <a:stCxn id="155" idx="1"/>
            <a:endCxn id="155" idx="7"/>
          </p:cNvCxnSpPr>
          <p:nvPr/>
        </p:nvCxnSpPr>
        <p:spPr>
          <a:xfrm rot="5400000" flipH="1" flipV="1">
            <a:off x="1918971" y="67304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连接符: 曲线 190">
            <a:extLst>
              <a:ext uri="{FF2B5EF4-FFF2-40B4-BE49-F238E27FC236}">
                <a16:creationId xmlns:a16="http://schemas.microsoft.com/office/drawing/2014/main" id="{DD278BEA-63B7-4746-9183-9278128BF0AE}"/>
              </a:ext>
            </a:extLst>
          </p:cNvPr>
          <p:cNvCxnSpPr>
            <a:stCxn id="157" idx="1"/>
            <a:endCxn id="157" idx="7"/>
          </p:cNvCxnSpPr>
          <p:nvPr/>
        </p:nvCxnSpPr>
        <p:spPr>
          <a:xfrm rot="5400000" flipH="1" flipV="1">
            <a:off x="5408558" y="32922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C82A660A-E033-448F-BED0-C809F9B867E8}"/>
              </a:ext>
            </a:extLst>
          </p:cNvPr>
          <p:cNvCxnSpPr>
            <a:stCxn id="160" idx="1"/>
            <a:endCxn id="160" idx="7"/>
          </p:cNvCxnSpPr>
          <p:nvPr/>
        </p:nvCxnSpPr>
        <p:spPr>
          <a:xfrm rot="5400000" flipH="1" flipV="1">
            <a:off x="4866330" y="173429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连接符: 曲线 192">
            <a:extLst>
              <a:ext uri="{FF2B5EF4-FFF2-40B4-BE49-F238E27FC236}">
                <a16:creationId xmlns:a16="http://schemas.microsoft.com/office/drawing/2014/main" id="{F8247B00-4C57-4E31-946A-33356CD8A008}"/>
              </a:ext>
            </a:extLst>
          </p:cNvPr>
          <p:cNvCxnSpPr>
            <a:stCxn id="161" idx="1"/>
            <a:endCxn id="161" idx="7"/>
          </p:cNvCxnSpPr>
          <p:nvPr/>
        </p:nvCxnSpPr>
        <p:spPr>
          <a:xfrm rot="5400000" flipH="1" flipV="1">
            <a:off x="5950787" y="2545174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连接符: 曲线 193">
            <a:extLst>
              <a:ext uri="{FF2B5EF4-FFF2-40B4-BE49-F238E27FC236}">
                <a16:creationId xmlns:a16="http://schemas.microsoft.com/office/drawing/2014/main" id="{24F91852-E6CA-4B14-8756-BED47B061B5E}"/>
              </a:ext>
            </a:extLst>
          </p:cNvPr>
          <p:cNvCxnSpPr>
            <a:stCxn id="177" idx="1"/>
            <a:endCxn id="177" idx="7"/>
          </p:cNvCxnSpPr>
          <p:nvPr/>
        </p:nvCxnSpPr>
        <p:spPr>
          <a:xfrm rot="5400000" flipH="1" flipV="1">
            <a:off x="6364046" y="1816045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连接符: 曲线 194">
            <a:extLst>
              <a:ext uri="{FF2B5EF4-FFF2-40B4-BE49-F238E27FC236}">
                <a16:creationId xmlns:a16="http://schemas.microsoft.com/office/drawing/2014/main" id="{AE2AFE85-F07C-4C8A-9295-98C0641A6509}"/>
              </a:ext>
            </a:extLst>
          </p:cNvPr>
          <p:cNvCxnSpPr>
            <a:stCxn id="171" idx="1"/>
            <a:endCxn id="171" idx="7"/>
          </p:cNvCxnSpPr>
          <p:nvPr/>
        </p:nvCxnSpPr>
        <p:spPr>
          <a:xfrm rot="5400000" flipH="1" flipV="1">
            <a:off x="8393506" y="1656875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连接符: 曲线 195">
            <a:extLst>
              <a:ext uri="{FF2B5EF4-FFF2-40B4-BE49-F238E27FC236}">
                <a16:creationId xmlns:a16="http://schemas.microsoft.com/office/drawing/2014/main" id="{3134AFDC-2DC6-4541-BB4E-B79729A59199}"/>
              </a:ext>
            </a:extLst>
          </p:cNvPr>
          <p:cNvCxnSpPr>
            <a:stCxn id="184" idx="1"/>
            <a:endCxn id="184" idx="7"/>
          </p:cNvCxnSpPr>
          <p:nvPr/>
        </p:nvCxnSpPr>
        <p:spPr>
          <a:xfrm rot="5400000" flipH="1" flipV="1">
            <a:off x="9916911" y="1330287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5A444E2D-CD93-4CE3-B265-CA524EB3649A}"/>
              </a:ext>
            </a:extLst>
          </p:cNvPr>
          <p:cNvCxnSpPr>
            <a:cxnSpLocks/>
            <a:stCxn id="173" idx="1"/>
            <a:endCxn id="173" idx="7"/>
          </p:cNvCxnSpPr>
          <p:nvPr/>
        </p:nvCxnSpPr>
        <p:spPr>
          <a:xfrm rot="5400000" flipH="1" flipV="1">
            <a:off x="9916912" y="2630306"/>
            <a:ext cx="12700" cy="420886"/>
          </a:xfrm>
          <a:prstGeom prst="curvedConnector3">
            <a:avLst>
              <a:gd name="adj1" fmla="val 2486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连接符: 曲线 197">
            <a:extLst>
              <a:ext uri="{FF2B5EF4-FFF2-40B4-BE49-F238E27FC236}">
                <a16:creationId xmlns:a16="http://schemas.microsoft.com/office/drawing/2014/main" id="{9BD49B94-33F0-47FD-8B45-85A4D4C5D8ED}"/>
              </a:ext>
            </a:extLst>
          </p:cNvPr>
          <p:cNvCxnSpPr>
            <a:stCxn id="183" idx="1"/>
            <a:endCxn id="183" idx="7"/>
          </p:cNvCxnSpPr>
          <p:nvPr/>
        </p:nvCxnSpPr>
        <p:spPr>
          <a:xfrm rot="5400000" flipH="1" flipV="1">
            <a:off x="11465722" y="2618323"/>
            <a:ext cx="12700" cy="420886"/>
          </a:xfrm>
          <a:prstGeom prst="curvedConnector3">
            <a:avLst>
              <a:gd name="adj1" fmla="val 2486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DB40119-5563-4879-AAF8-7CA27F82955F}"/>
              </a:ext>
            </a:extLst>
          </p:cNvPr>
          <p:cNvCxnSpPr>
            <a:cxnSpLocks/>
          </p:cNvCxnSpPr>
          <p:nvPr/>
        </p:nvCxnSpPr>
        <p:spPr>
          <a:xfrm>
            <a:off x="1066367" y="4691749"/>
            <a:ext cx="78905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83D6D30-7AB0-4B10-A9C4-7A9BC7CB13AE}"/>
                  </a:ext>
                </a:extLst>
              </p:cNvPr>
              <p:cNvSpPr/>
              <p:nvPr/>
            </p:nvSpPr>
            <p:spPr>
              <a:xfrm>
                <a:off x="915828" y="4096842"/>
                <a:ext cx="234000" cy="59585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83D6D30-7AB0-4B10-A9C4-7A9BC7CB1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28" y="4096842"/>
                <a:ext cx="234000" cy="595858"/>
              </a:xfrm>
              <a:prstGeom prst="rect">
                <a:avLst/>
              </a:prstGeom>
              <a:blipFill>
                <a:blip r:embed="rId4"/>
                <a:stretch>
                  <a:fillRect l="-22500" r="-12500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52878B15-FEE1-48E7-AC27-6A8EE4C7603F}"/>
                  </a:ext>
                </a:extLst>
              </p:cNvPr>
              <p:cNvSpPr/>
              <p:nvPr/>
            </p:nvSpPr>
            <p:spPr>
              <a:xfrm>
                <a:off x="1446900" y="4096842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52878B15-FEE1-48E7-AC27-6A8EE4C76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900" y="4096842"/>
                <a:ext cx="234000" cy="595858"/>
              </a:xfrm>
              <a:prstGeom prst="rect">
                <a:avLst/>
              </a:prstGeom>
              <a:blipFill>
                <a:blip r:embed="rId5"/>
                <a:stretch>
                  <a:fillRect l="-22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A59EE92D-08A3-4AC7-A7EE-CF2FFD820A56}"/>
                  </a:ext>
                </a:extLst>
              </p:cNvPr>
              <p:cNvSpPr/>
              <p:nvPr/>
            </p:nvSpPr>
            <p:spPr>
              <a:xfrm>
                <a:off x="1935014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A59EE92D-08A3-4AC7-A7EE-CF2FFD820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014" y="4095891"/>
                <a:ext cx="234000" cy="595858"/>
              </a:xfrm>
              <a:prstGeom prst="rect">
                <a:avLst/>
              </a:prstGeom>
              <a:blipFill>
                <a:blip r:embed="rId6"/>
                <a:stretch>
                  <a:fillRect l="-22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86A8E7D5-41C1-411F-AF69-5552742DE40D}"/>
                  </a:ext>
                </a:extLst>
              </p:cNvPr>
              <p:cNvSpPr/>
              <p:nvPr/>
            </p:nvSpPr>
            <p:spPr>
              <a:xfrm>
                <a:off x="2484488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86A8E7D5-41C1-411F-AF69-5552742DE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88" y="4095891"/>
                <a:ext cx="234000" cy="595858"/>
              </a:xfrm>
              <a:prstGeom prst="rect">
                <a:avLst/>
              </a:prstGeom>
              <a:blipFill>
                <a:blip r:embed="rId7"/>
                <a:stretch>
                  <a:fillRect l="-25641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64C3F964-E577-4781-9D54-8DA61BCDEB2A}"/>
                  </a:ext>
                </a:extLst>
              </p:cNvPr>
              <p:cNvSpPr/>
              <p:nvPr/>
            </p:nvSpPr>
            <p:spPr>
              <a:xfrm>
                <a:off x="2987672" y="4096842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64C3F964-E577-4781-9D54-8DA61BCDEB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72" y="4096842"/>
                <a:ext cx="234000" cy="595858"/>
              </a:xfrm>
              <a:prstGeom prst="rect">
                <a:avLst/>
              </a:prstGeom>
              <a:blipFill>
                <a:blip r:embed="rId8"/>
                <a:stretch>
                  <a:fillRect l="-25641" r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7B77E0A0-6C53-4F58-9964-864DC9D804B4}"/>
                  </a:ext>
                </a:extLst>
              </p:cNvPr>
              <p:cNvSpPr/>
              <p:nvPr/>
            </p:nvSpPr>
            <p:spPr>
              <a:xfrm>
                <a:off x="3543342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7B77E0A0-6C53-4F58-9964-864DC9D80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42" y="4095891"/>
                <a:ext cx="234000" cy="595858"/>
              </a:xfrm>
              <a:prstGeom prst="rect">
                <a:avLst/>
              </a:prstGeom>
              <a:blipFill>
                <a:blip r:embed="rId9"/>
                <a:stretch>
                  <a:fillRect l="-22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 76">
            <a:extLst>
              <a:ext uri="{FF2B5EF4-FFF2-40B4-BE49-F238E27FC236}">
                <a16:creationId xmlns:a16="http://schemas.microsoft.com/office/drawing/2014/main" id="{A9EC56B9-F828-43F3-BDFB-27CB92467FFE}"/>
              </a:ext>
            </a:extLst>
          </p:cNvPr>
          <p:cNvSpPr/>
          <p:nvPr/>
        </p:nvSpPr>
        <p:spPr>
          <a:xfrm>
            <a:off x="4049821" y="4095891"/>
            <a:ext cx="234000" cy="5958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A4326A5-2AF7-47EB-9CC1-748D8B217891}"/>
              </a:ext>
            </a:extLst>
          </p:cNvPr>
          <p:cNvSpPr/>
          <p:nvPr/>
        </p:nvSpPr>
        <p:spPr>
          <a:xfrm>
            <a:off x="4570260" y="4095891"/>
            <a:ext cx="234000" cy="5958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157350F-C296-4B18-9EED-D6BFE62682B2}"/>
                  </a:ext>
                </a:extLst>
              </p:cNvPr>
              <p:cNvSpPr/>
              <p:nvPr/>
            </p:nvSpPr>
            <p:spPr>
              <a:xfrm>
                <a:off x="8578927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157350F-C296-4B18-9EED-D6BFE6268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927" y="4095891"/>
                <a:ext cx="234000" cy="595858"/>
              </a:xfrm>
              <a:prstGeom prst="rect">
                <a:avLst/>
              </a:prstGeom>
              <a:blipFill>
                <a:blip r:embed="rId10"/>
                <a:stretch>
                  <a:fillRect l="-27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文本框 79">
            <a:extLst>
              <a:ext uri="{FF2B5EF4-FFF2-40B4-BE49-F238E27FC236}">
                <a16:creationId xmlns:a16="http://schemas.microsoft.com/office/drawing/2014/main" id="{DC625F5B-DE11-4CFE-962B-C6B521E7AE55}"/>
              </a:ext>
            </a:extLst>
          </p:cNvPr>
          <p:cNvSpPr txBox="1"/>
          <p:nvPr/>
        </p:nvSpPr>
        <p:spPr>
          <a:xfrm>
            <a:off x="6108817" y="417132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4F97615-2563-4C90-BE9C-7761DE4EE3FC}"/>
              </a:ext>
            </a:extLst>
          </p:cNvPr>
          <p:cNvSpPr txBox="1"/>
          <p:nvPr/>
        </p:nvSpPr>
        <p:spPr>
          <a:xfrm>
            <a:off x="98797" y="3325163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prev_toks.keys</a:t>
            </a:r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ED720F9D-CDF0-4937-841C-4C3F655DE538}"/>
              </a:ext>
            </a:extLst>
          </p:cNvPr>
          <p:cNvSpPr>
            <a:spLocks noChangeAspect="1"/>
          </p:cNvSpPr>
          <p:nvPr/>
        </p:nvSpPr>
        <p:spPr>
          <a:xfrm>
            <a:off x="1777668" y="3291475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2F27A4E-D63B-461D-BA4F-CF69B883AE6C}"/>
              </a:ext>
            </a:extLst>
          </p:cNvPr>
          <p:cNvSpPr/>
          <p:nvPr/>
        </p:nvSpPr>
        <p:spPr>
          <a:xfrm>
            <a:off x="1664888" y="3231093"/>
            <a:ext cx="724166" cy="5958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F1EABF7-BADA-4E05-A5DC-0A7DE890B946}"/>
              </a:ext>
            </a:extLst>
          </p:cNvPr>
          <p:cNvSpPr txBox="1"/>
          <p:nvPr/>
        </p:nvSpPr>
        <p:spPr>
          <a:xfrm>
            <a:off x="2406309" y="3325163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cur_toks.keys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8AAC4BA-2CFA-4998-9149-5A88A2CE8631}"/>
              </a:ext>
            </a:extLst>
          </p:cNvPr>
          <p:cNvSpPr/>
          <p:nvPr/>
        </p:nvSpPr>
        <p:spPr>
          <a:xfrm>
            <a:off x="3860263" y="3231093"/>
            <a:ext cx="2928725" cy="5958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DD94A39-4FBC-4127-8EC4-2484E6233C02}"/>
              </a:ext>
            </a:extLst>
          </p:cNvPr>
          <p:cNvSpPr>
            <a:spLocks noChangeAspect="1"/>
          </p:cNvSpPr>
          <p:nvPr/>
        </p:nvSpPr>
        <p:spPr>
          <a:xfrm>
            <a:off x="3933542" y="3269481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119DF01-F89C-46C9-B5B6-FB2A865BB8A3}"/>
              </a:ext>
            </a:extLst>
          </p:cNvPr>
          <p:cNvSpPr>
            <a:spLocks noChangeAspect="1"/>
          </p:cNvSpPr>
          <p:nvPr/>
        </p:nvSpPr>
        <p:spPr>
          <a:xfrm>
            <a:off x="4551016" y="3272463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A613CB6A-B4D1-4BEE-AE4F-05AB4D47EE63}"/>
              </a:ext>
            </a:extLst>
          </p:cNvPr>
          <p:cNvSpPr>
            <a:spLocks noChangeAspect="1"/>
          </p:cNvSpPr>
          <p:nvPr/>
        </p:nvSpPr>
        <p:spPr>
          <a:xfrm>
            <a:off x="5168490" y="3269480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589149C-2654-4F15-9775-C58F86B277BD}"/>
              </a:ext>
            </a:extLst>
          </p:cNvPr>
          <p:cNvSpPr/>
          <p:nvPr/>
        </p:nvSpPr>
        <p:spPr>
          <a:xfrm>
            <a:off x="173672" y="4782045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while(frame &lt; </a:t>
            </a:r>
            <a:r>
              <a:rPr lang="en-US" altLang="zh-CN" sz="1400" dirty="0" err="1"/>
              <a:t>LastFrame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    Swap(</a:t>
            </a:r>
            <a:r>
              <a:rPr lang="en-US" altLang="zh-CN" sz="1400" dirty="0" err="1"/>
              <a:t>prev_toks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cur_toks</a:t>
            </a:r>
            <a:r>
              <a:rPr lang="en-US" altLang="zh-CN" sz="1400" dirty="0"/>
              <a:t>);</a:t>
            </a:r>
          </a:p>
          <a:p>
            <a:pPr lvl="1"/>
            <a:r>
              <a:rPr lang="en-US" altLang="zh-CN" sz="1400" dirty="0"/>
              <a:t>double </a:t>
            </a:r>
            <a:r>
              <a:rPr lang="en-US" altLang="zh-CN" sz="1400" dirty="0" err="1"/>
              <a:t>weight_cutoff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ProcessEmitting</a:t>
            </a:r>
            <a:r>
              <a:rPr lang="en-US" altLang="zh-CN" sz="1400" dirty="0"/>
              <a:t>(frame);</a:t>
            </a:r>
          </a:p>
          <a:p>
            <a:pPr lvl="1"/>
            <a:r>
              <a:rPr lang="en-US" altLang="zh-CN" sz="1400" dirty="0" err="1">
                <a:solidFill>
                  <a:srgbClr val="FF0000"/>
                </a:solidFill>
              </a:rPr>
              <a:t>ProcessNonemitting</a:t>
            </a:r>
            <a:r>
              <a:rPr lang="en-US" altLang="zh-CN" sz="1400" dirty="0">
                <a:solidFill>
                  <a:srgbClr val="FF0000"/>
                </a:solidFill>
              </a:rPr>
              <a:t>(</a:t>
            </a:r>
            <a:r>
              <a:rPr lang="en-US" altLang="zh-CN" sz="1400" dirty="0" err="1">
                <a:solidFill>
                  <a:srgbClr val="FF0000"/>
                </a:solidFill>
              </a:rPr>
              <a:t>weight_cutoff</a:t>
            </a:r>
            <a:r>
              <a:rPr lang="en-US" altLang="zh-CN" sz="1400" dirty="0">
                <a:solidFill>
                  <a:srgbClr val="FF0000"/>
                </a:solidFill>
              </a:rPr>
              <a:t>);</a:t>
            </a:r>
          </a:p>
          <a:p>
            <a:pPr lvl="1"/>
            <a:r>
              <a:rPr lang="en-US" altLang="zh-CN" sz="1400" dirty="0"/>
              <a:t>frame++;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85259BE-DEF5-4DC8-B344-3432D8146F09}"/>
              </a:ext>
            </a:extLst>
          </p:cNvPr>
          <p:cNvSpPr>
            <a:spLocks noChangeAspect="1"/>
          </p:cNvSpPr>
          <p:nvPr/>
        </p:nvSpPr>
        <p:spPr>
          <a:xfrm>
            <a:off x="5748665" y="3269479"/>
            <a:ext cx="506487" cy="506487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50D99D7-418C-42C2-ADA2-2470AD2D436B}"/>
              </a:ext>
            </a:extLst>
          </p:cNvPr>
          <p:cNvSpPr/>
          <p:nvPr/>
        </p:nvSpPr>
        <p:spPr>
          <a:xfrm>
            <a:off x="6204031" y="4765922"/>
            <a:ext cx="56897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ProcessNonemitting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Add all tokens in </a:t>
            </a:r>
            <a:r>
              <a:rPr lang="en-US" altLang="zh-CN" sz="1400" dirty="0" err="1"/>
              <a:t>cur_toks</a:t>
            </a:r>
            <a:r>
              <a:rPr lang="en-US" altLang="zh-CN" sz="1400" dirty="0"/>
              <a:t> in a queue q</a:t>
            </a:r>
          </a:p>
          <a:p>
            <a:r>
              <a:rPr lang="en-US" altLang="zh-CN" sz="1400" dirty="0"/>
              <a:t>while (!</a:t>
            </a:r>
            <a:r>
              <a:rPr lang="en-US" altLang="zh-CN" sz="1400" dirty="0" err="1"/>
              <a:t>queue_.empty</a:t>
            </a:r>
            <a:r>
              <a:rPr lang="en-US" altLang="zh-CN" sz="1400" dirty="0"/>
              <a:t>())</a:t>
            </a:r>
          </a:p>
          <a:p>
            <a:r>
              <a:rPr lang="en-US" altLang="zh-CN" sz="1400" dirty="0"/>
              <a:t>       u = </a:t>
            </a:r>
            <a:r>
              <a:rPr lang="en-US" altLang="zh-CN" sz="1400" dirty="0" err="1"/>
              <a:t>q.pop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       </a:t>
            </a:r>
            <a:r>
              <a:rPr lang="en-US" altLang="zh-CN" sz="1400" dirty="0">
                <a:solidFill>
                  <a:srgbClr val="FF0000"/>
                </a:solidFill>
              </a:rPr>
              <a:t>for all </a:t>
            </a:r>
            <a:r>
              <a:rPr lang="en-US" altLang="zh-CN" sz="1400" dirty="0" err="1">
                <a:solidFill>
                  <a:srgbClr val="FF0000"/>
                </a:solidFill>
              </a:rPr>
              <a:t>nonemitting</a:t>
            </a:r>
            <a:r>
              <a:rPr lang="en-US" altLang="zh-CN" sz="1400" dirty="0">
                <a:solidFill>
                  <a:srgbClr val="FF0000"/>
                </a:solidFill>
              </a:rPr>
              <a:t> arc (u, v):</a:t>
            </a:r>
          </a:p>
          <a:p>
            <a:r>
              <a:rPr lang="en-US" altLang="zh-CN" sz="1400" dirty="0"/>
              <a:t>             cost = </a:t>
            </a:r>
            <a:r>
              <a:rPr lang="en-US" altLang="zh-CN" sz="1400" dirty="0" err="1"/>
              <a:t>old_tok.cost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         cost += </a:t>
            </a:r>
            <a:r>
              <a:rPr lang="en-US" altLang="zh-CN" sz="1400" dirty="0" err="1"/>
              <a:t>arc.weight</a:t>
            </a:r>
            <a:r>
              <a:rPr lang="en-US" altLang="zh-CN" sz="1400" dirty="0"/>
              <a:t> </a:t>
            </a:r>
            <a:r>
              <a:rPr lang="en-US" altLang="zh-CN" sz="1400" strike="sngStrike" dirty="0"/>
              <a:t>+ </a:t>
            </a:r>
            <a:r>
              <a:rPr lang="en-US" altLang="zh-CN" sz="1400" strike="sngStrike" dirty="0" err="1"/>
              <a:t>acoustic_cost</a:t>
            </a:r>
            <a:r>
              <a:rPr lang="en-US" altLang="zh-CN" sz="1400" strike="sngStrike" dirty="0"/>
              <a:t>(frame)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         Add/Replace new Token for v if cost is lower;</a:t>
            </a:r>
          </a:p>
          <a:p>
            <a:r>
              <a:rPr lang="en-US" altLang="zh-CN" sz="1400" dirty="0"/>
              <a:t>             Add new token into q;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28543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椭圆 153">
            <a:extLst>
              <a:ext uri="{FF2B5EF4-FFF2-40B4-BE49-F238E27FC236}">
                <a16:creationId xmlns:a16="http://schemas.microsoft.com/office/drawing/2014/main" id="{702555EE-1CDA-4C42-8B8E-261BC17C3650}"/>
              </a:ext>
            </a:extLst>
          </p:cNvPr>
          <p:cNvSpPr>
            <a:spLocks noChangeAspect="1"/>
          </p:cNvSpPr>
          <p:nvPr/>
        </p:nvSpPr>
        <p:spPr>
          <a:xfrm>
            <a:off x="98797" y="1236980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DF4E798F-85BD-43E1-B90C-55933550F66B}"/>
              </a:ext>
            </a:extLst>
          </p:cNvPr>
          <p:cNvSpPr>
            <a:spLocks noChangeAspect="1"/>
          </p:cNvSpPr>
          <p:nvPr/>
        </p:nvSpPr>
        <p:spPr>
          <a:xfrm>
            <a:off x="1665728" y="777938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587248CD-B3B8-400B-A378-84203528C9E8}"/>
              </a:ext>
            </a:extLst>
          </p:cNvPr>
          <p:cNvSpPr>
            <a:spLocks noChangeAspect="1"/>
          </p:cNvSpPr>
          <p:nvPr/>
        </p:nvSpPr>
        <p:spPr>
          <a:xfrm>
            <a:off x="3365132" y="1031181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85C2A4E6-0749-4727-9AB9-5B9F9F795C2D}"/>
              </a:ext>
            </a:extLst>
          </p:cNvPr>
          <p:cNvSpPr>
            <a:spLocks noChangeAspect="1"/>
          </p:cNvSpPr>
          <p:nvPr/>
        </p:nvSpPr>
        <p:spPr>
          <a:xfrm>
            <a:off x="5155315" y="434118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E76093FB-272B-423B-81C0-AE916FF6C8BA}"/>
              </a:ext>
            </a:extLst>
          </p:cNvPr>
          <p:cNvSpPr>
            <a:spLocks noChangeAspect="1"/>
          </p:cNvSpPr>
          <p:nvPr/>
        </p:nvSpPr>
        <p:spPr>
          <a:xfrm>
            <a:off x="7293027" y="524694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D1FCEF8E-B256-4509-B949-DC414B0F3E45}"/>
              </a:ext>
            </a:extLst>
          </p:cNvPr>
          <p:cNvSpPr>
            <a:spLocks noChangeAspect="1"/>
          </p:cNvSpPr>
          <p:nvPr/>
        </p:nvSpPr>
        <p:spPr>
          <a:xfrm>
            <a:off x="7248659" y="481562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5A13DE41-71F6-4B55-83D2-0BF57D62F5E0}"/>
              </a:ext>
            </a:extLst>
          </p:cNvPr>
          <p:cNvSpPr>
            <a:spLocks noChangeAspect="1"/>
          </p:cNvSpPr>
          <p:nvPr/>
        </p:nvSpPr>
        <p:spPr>
          <a:xfrm>
            <a:off x="4613087" y="1839188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64934F27-6FAB-4BB4-94B8-E9A30F88DE9D}"/>
              </a:ext>
            </a:extLst>
          </p:cNvPr>
          <p:cNvSpPr>
            <a:spLocks noChangeAspect="1"/>
          </p:cNvSpPr>
          <p:nvPr/>
        </p:nvSpPr>
        <p:spPr>
          <a:xfrm>
            <a:off x="5697544" y="2650071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65CBE244-1790-45CC-8BAE-9AAF985B671C}"/>
              </a:ext>
            </a:extLst>
          </p:cNvPr>
          <p:cNvCxnSpPr>
            <a:stCxn id="154" idx="6"/>
            <a:endCxn id="155" idx="2"/>
          </p:cNvCxnSpPr>
          <p:nvPr/>
        </p:nvCxnSpPr>
        <p:spPr>
          <a:xfrm flipV="1">
            <a:off x="605284" y="1031182"/>
            <a:ext cx="1060444" cy="4590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2548A99D-A8CD-410C-9A54-B8AE0F6AC836}"/>
              </a:ext>
            </a:extLst>
          </p:cNvPr>
          <p:cNvCxnSpPr>
            <a:stCxn id="154" idx="6"/>
            <a:endCxn id="156" idx="2"/>
          </p:cNvCxnSpPr>
          <p:nvPr/>
        </p:nvCxnSpPr>
        <p:spPr>
          <a:xfrm flipV="1">
            <a:off x="605284" y="1284425"/>
            <a:ext cx="2759848" cy="2057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7940E769-596D-42CF-A150-C53507251517}"/>
              </a:ext>
            </a:extLst>
          </p:cNvPr>
          <p:cNvCxnSpPr>
            <a:stCxn id="155" idx="6"/>
            <a:endCxn id="156" idx="1"/>
          </p:cNvCxnSpPr>
          <p:nvPr/>
        </p:nvCxnSpPr>
        <p:spPr>
          <a:xfrm>
            <a:off x="2172215" y="1031182"/>
            <a:ext cx="1267090" cy="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327B78A-9BFD-48FA-BF2F-F4A743ED7AD6}"/>
              </a:ext>
            </a:extLst>
          </p:cNvPr>
          <p:cNvCxnSpPr>
            <a:stCxn id="156" idx="5"/>
            <a:endCxn id="160" idx="1"/>
          </p:cNvCxnSpPr>
          <p:nvPr/>
        </p:nvCxnSpPr>
        <p:spPr>
          <a:xfrm>
            <a:off x="3797446" y="1463495"/>
            <a:ext cx="889814" cy="44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96861C7D-B47A-4A86-B4E0-8D99BC83C2DD}"/>
              </a:ext>
            </a:extLst>
          </p:cNvPr>
          <p:cNvCxnSpPr>
            <a:cxnSpLocks/>
            <a:stCxn id="156" idx="7"/>
            <a:endCxn id="157" idx="2"/>
          </p:cNvCxnSpPr>
          <p:nvPr/>
        </p:nvCxnSpPr>
        <p:spPr>
          <a:xfrm flipV="1">
            <a:off x="3797446" y="687362"/>
            <a:ext cx="1357869" cy="41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245C8440-2264-4226-8DCE-60F65913837E}"/>
              </a:ext>
            </a:extLst>
          </p:cNvPr>
          <p:cNvCxnSpPr>
            <a:cxnSpLocks/>
            <a:stCxn id="157" idx="6"/>
            <a:endCxn id="159" idx="2"/>
          </p:cNvCxnSpPr>
          <p:nvPr/>
        </p:nvCxnSpPr>
        <p:spPr>
          <a:xfrm>
            <a:off x="5661802" y="687362"/>
            <a:ext cx="1586857" cy="918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6C96297A-D6D3-4084-8778-AA570BAD0A17}"/>
              </a:ext>
            </a:extLst>
          </p:cNvPr>
          <p:cNvCxnSpPr>
            <a:stCxn id="160" idx="5"/>
            <a:endCxn id="161" idx="1"/>
          </p:cNvCxnSpPr>
          <p:nvPr/>
        </p:nvCxnSpPr>
        <p:spPr>
          <a:xfrm>
            <a:off x="5045401" y="2271502"/>
            <a:ext cx="726316" cy="45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连接符: 曲线 168">
            <a:extLst>
              <a:ext uri="{FF2B5EF4-FFF2-40B4-BE49-F238E27FC236}">
                <a16:creationId xmlns:a16="http://schemas.microsoft.com/office/drawing/2014/main" id="{8BD97C20-993D-48FD-80C9-5C9E03A880D0}"/>
              </a:ext>
            </a:extLst>
          </p:cNvPr>
          <p:cNvCxnSpPr>
            <a:stCxn id="154" idx="0"/>
            <a:endCxn id="159" idx="0"/>
          </p:cNvCxnSpPr>
          <p:nvPr/>
        </p:nvCxnSpPr>
        <p:spPr>
          <a:xfrm rot="5400000" flipH="1" flipV="1">
            <a:off x="3571446" y="-2737843"/>
            <a:ext cx="755418" cy="7194229"/>
          </a:xfrm>
          <a:prstGeom prst="curvedConnector3">
            <a:avLst>
              <a:gd name="adj1" fmla="val 15081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90867239-57EC-46FD-AACE-88B9E410B536}"/>
              </a:ext>
            </a:extLst>
          </p:cNvPr>
          <p:cNvCxnSpPr>
            <a:cxnSpLocks/>
            <a:stCxn id="159" idx="3"/>
            <a:endCxn id="156" idx="6"/>
          </p:cNvCxnSpPr>
          <p:nvPr/>
        </p:nvCxnSpPr>
        <p:spPr>
          <a:xfrm flipH="1">
            <a:off x="3871619" y="989616"/>
            <a:ext cx="3464208" cy="29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>
            <a:extLst>
              <a:ext uri="{FF2B5EF4-FFF2-40B4-BE49-F238E27FC236}">
                <a16:creationId xmlns:a16="http://schemas.microsoft.com/office/drawing/2014/main" id="{39645E32-BF76-4660-A27E-26D10F2BFD86}"/>
              </a:ext>
            </a:extLst>
          </p:cNvPr>
          <p:cNvSpPr>
            <a:spLocks noChangeAspect="1"/>
          </p:cNvSpPr>
          <p:nvPr/>
        </p:nvSpPr>
        <p:spPr>
          <a:xfrm>
            <a:off x="8140263" y="1761772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CA56E0EF-8315-480D-B9D3-1AB5697723F7}"/>
              </a:ext>
            </a:extLst>
          </p:cNvPr>
          <p:cNvSpPr>
            <a:spLocks noChangeAspect="1"/>
          </p:cNvSpPr>
          <p:nvPr/>
        </p:nvSpPr>
        <p:spPr>
          <a:xfrm>
            <a:off x="9663669" y="2796713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2232101E-03CD-4DBC-A348-B65706C4722A}"/>
              </a:ext>
            </a:extLst>
          </p:cNvPr>
          <p:cNvSpPr>
            <a:spLocks noChangeAspect="1"/>
          </p:cNvSpPr>
          <p:nvPr/>
        </p:nvSpPr>
        <p:spPr>
          <a:xfrm>
            <a:off x="9619301" y="2753581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D5796AFA-77E2-4E28-9166-076404A99E87}"/>
              </a:ext>
            </a:extLst>
          </p:cNvPr>
          <p:cNvCxnSpPr>
            <a:cxnSpLocks/>
            <a:stCxn id="159" idx="5"/>
            <a:endCxn id="171" idx="1"/>
          </p:cNvCxnSpPr>
          <p:nvPr/>
        </p:nvCxnSpPr>
        <p:spPr>
          <a:xfrm>
            <a:off x="7756713" y="989616"/>
            <a:ext cx="457723" cy="84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465D1F2F-B8F4-447C-97B1-547FE8AB5828}"/>
              </a:ext>
            </a:extLst>
          </p:cNvPr>
          <p:cNvCxnSpPr>
            <a:cxnSpLocks/>
            <a:stCxn id="171" idx="5"/>
            <a:endCxn id="173" idx="1"/>
          </p:cNvCxnSpPr>
          <p:nvPr/>
        </p:nvCxnSpPr>
        <p:spPr>
          <a:xfrm>
            <a:off x="8572577" y="2194086"/>
            <a:ext cx="1133892" cy="64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08C7B524-B49F-4892-82DD-90E3B9BAA8B9}"/>
              </a:ext>
            </a:extLst>
          </p:cNvPr>
          <p:cNvCxnSpPr>
            <a:cxnSpLocks/>
            <a:stCxn id="173" idx="2"/>
            <a:endCxn id="161" idx="5"/>
          </p:cNvCxnSpPr>
          <p:nvPr/>
        </p:nvCxnSpPr>
        <p:spPr>
          <a:xfrm flipH="1">
            <a:off x="6129858" y="3051192"/>
            <a:ext cx="3489443" cy="3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>
            <a:extLst>
              <a:ext uri="{FF2B5EF4-FFF2-40B4-BE49-F238E27FC236}">
                <a16:creationId xmlns:a16="http://schemas.microsoft.com/office/drawing/2014/main" id="{C9D8FBFE-8713-4560-9511-A49FBDE1C102}"/>
              </a:ext>
            </a:extLst>
          </p:cNvPr>
          <p:cNvSpPr>
            <a:spLocks noChangeAspect="1"/>
          </p:cNvSpPr>
          <p:nvPr/>
        </p:nvSpPr>
        <p:spPr>
          <a:xfrm>
            <a:off x="6110803" y="1920942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FF3337D1-7DA7-4447-B673-AD27BF500E93}"/>
              </a:ext>
            </a:extLst>
          </p:cNvPr>
          <p:cNvCxnSpPr>
            <a:stCxn id="160" idx="6"/>
            <a:endCxn id="177" idx="2"/>
          </p:cNvCxnSpPr>
          <p:nvPr/>
        </p:nvCxnSpPr>
        <p:spPr>
          <a:xfrm>
            <a:off x="5119574" y="2092432"/>
            <a:ext cx="991229" cy="8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FD0B6A66-4F1B-476A-87C5-94981695C6A7}"/>
              </a:ext>
            </a:extLst>
          </p:cNvPr>
          <p:cNvCxnSpPr>
            <a:stCxn id="177" idx="6"/>
            <a:endCxn id="171" idx="2"/>
          </p:cNvCxnSpPr>
          <p:nvPr/>
        </p:nvCxnSpPr>
        <p:spPr>
          <a:xfrm flipV="1">
            <a:off x="6617290" y="2015016"/>
            <a:ext cx="1522973" cy="15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曲线 179">
            <a:extLst>
              <a:ext uri="{FF2B5EF4-FFF2-40B4-BE49-F238E27FC236}">
                <a16:creationId xmlns:a16="http://schemas.microsoft.com/office/drawing/2014/main" id="{8DF1BDF8-56FF-4BF2-8E37-A6119481FC19}"/>
              </a:ext>
            </a:extLst>
          </p:cNvPr>
          <p:cNvCxnSpPr>
            <a:cxnSpLocks/>
            <a:stCxn id="160" idx="7"/>
            <a:endCxn id="171" idx="1"/>
          </p:cNvCxnSpPr>
          <p:nvPr/>
        </p:nvCxnSpPr>
        <p:spPr>
          <a:xfrm rot="5400000" flipH="1" flipV="1">
            <a:off x="6591210" y="290136"/>
            <a:ext cx="77416" cy="3169035"/>
          </a:xfrm>
          <a:prstGeom prst="curvedConnector3">
            <a:avLst>
              <a:gd name="adj1" fmla="val 491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连接符: 曲线 180">
            <a:extLst>
              <a:ext uri="{FF2B5EF4-FFF2-40B4-BE49-F238E27FC236}">
                <a16:creationId xmlns:a16="http://schemas.microsoft.com/office/drawing/2014/main" id="{0AB1EFFD-A694-4895-A32A-DCC6B474791A}"/>
              </a:ext>
            </a:extLst>
          </p:cNvPr>
          <p:cNvCxnSpPr>
            <a:stCxn id="161" idx="6"/>
            <a:endCxn id="159" idx="4"/>
          </p:cNvCxnSpPr>
          <p:nvPr/>
        </p:nvCxnSpPr>
        <p:spPr>
          <a:xfrm flipV="1">
            <a:off x="6204031" y="1076784"/>
            <a:ext cx="1342239" cy="1826531"/>
          </a:xfrm>
          <a:prstGeom prst="curvedConnector2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>
            <a:extLst>
              <a:ext uri="{FF2B5EF4-FFF2-40B4-BE49-F238E27FC236}">
                <a16:creationId xmlns:a16="http://schemas.microsoft.com/office/drawing/2014/main" id="{D1201EE3-688C-4225-A2D1-9675BCE8D0FE}"/>
              </a:ext>
            </a:extLst>
          </p:cNvPr>
          <p:cNvSpPr>
            <a:spLocks noChangeAspect="1"/>
          </p:cNvSpPr>
          <p:nvPr/>
        </p:nvSpPr>
        <p:spPr>
          <a:xfrm>
            <a:off x="11212479" y="2784730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56C19316-064F-4610-B036-1F08D6E6CBBF}"/>
              </a:ext>
            </a:extLst>
          </p:cNvPr>
          <p:cNvSpPr>
            <a:spLocks noChangeAspect="1"/>
          </p:cNvSpPr>
          <p:nvPr/>
        </p:nvSpPr>
        <p:spPr>
          <a:xfrm>
            <a:off x="11168111" y="2741598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F33D49BE-265F-4D85-8345-45D848542CEB}"/>
              </a:ext>
            </a:extLst>
          </p:cNvPr>
          <p:cNvSpPr>
            <a:spLocks noChangeAspect="1"/>
          </p:cNvSpPr>
          <p:nvPr/>
        </p:nvSpPr>
        <p:spPr>
          <a:xfrm>
            <a:off x="9663668" y="1435184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AED17160-6B04-450D-8800-C40A770065C7}"/>
              </a:ext>
            </a:extLst>
          </p:cNvPr>
          <p:cNvCxnSpPr>
            <a:cxnSpLocks/>
            <a:stCxn id="171" idx="6"/>
            <a:endCxn id="184" idx="2"/>
          </p:cNvCxnSpPr>
          <p:nvPr/>
        </p:nvCxnSpPr>
        <p:spPr>
          <a:xfrm flipV="1">
            <a:off x="8646750" y="1688428"/>
            <a:ext cx="1016918" cy="32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4CDE4B4D-0DED-49D9-8B27-3AD3E317BACB}"/>
              </a:ext>
            </a:extLst>
          </p:cNvPr>
          <p:cNvCxnSpPr>
            <a:stCxn id="184" idx="1"/>
            <a:endCxn id="159" idx="6"/>
          </p:cNvCxnSpPr>
          <p:nvPr/>
        </p:nvCxnSpPr>
        <p:spPr>
          <a:xfrm flipH="1" flipV="1">
            <a:off x="7843881" y="779173"/>
            <a:ext cx="1893960" cy="7301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1545AC00-A2BC-4469-83CB-32DD55B7064A}"/>
              </a:ext>
            </a:extLst>
          </p:cNvPr>
          <p:cNvCxnSpPr>
            <a:stCxn id="173" idx="6"/>
            <a:endCxn id="183" idx="2"/>
          </p:cNvCxnSpPr>
          <p:nvPr/>
        </p:nvCxnSpPr>
        <p:spPr>
          <a:xfrm flipV="1">
            <a:off x="10214523" y="3039209"/>
            <a:ext cx="953588" cy="1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曲线 187">
            <a:extLst>
              <a:ext uri="{FF2B5EF4-FFF2-40B4-BE49-F238E27FC236}">
                <a16:creationId xmlns:a16="http://schemas.microsoft.com/office/drawing/2014/main" id="{9CA09589-8DF9-43E1-8CF2-E87A5971CE78}"/>
              </a:ext>
            </a:extLst>
          </p:cNvPr>
          <p:cNvCxnSpPr>
            <a:stCxn id="154" idx="5"/>
            <a:endCxn id="161" idx="2"/>
          </p:cNvCxnSpPr>
          <p:nvPr/>
        </p:nvCxnSpPr>
        <p:spPr>
          <a:xfrm rot="16200000" flipH="1">
            <a:off x="2497317" y="-296913"/>
            <a:ext cx="1234021" cy="5166433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连接符: 曲线 188">
            <a:extLst>
              <a:ext uri="{FF2B5EF4-FFF2-40B4-BE49-F238E27FC236}">
                <a16:creationId xmlns:a16="http://schemas.microsoft.com/office/drawing/2014/main" id="{5EBB0F3A-2DCF-4E79-ADB4-564D0971A03D}"/>
              </a:ext>
            </a:extLst>
          </p:cNvPr>
          <p:cNvCxnSpPr>
            <a:stCxn id="156" idx="1"/>
            <a:endCxn id="156" idx="7"/>
          </p:cNvCxnSpPr>
          <p:nvPr/>
        </p:nvCxnSpPr>
        <p:spPr>
          <a:xfrm rot="5400000" flipH="1" flipV="1">
            <a:off x="3618375" y="926284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FA5D505B-7A5A-487B-A1C4-1DDC22576905}"/>
              </a:ext>
            </a:extLst>
          </p:cNvPr>
          <p:cNvCxnSpPr>
            <a:stCxn id="155" idx="1"/>
            <a:endCxn id="155" idx="7"/>
          </p:cNvCxnSpPr>
          <p:nvPr/>
        </p:nvCxnSpPr>
        <p:spPr>
          <a:xfrm rot="5400000" flipH="1" flipV="1">
            <a:off x="1918971" y="67304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连接符: 曲线 190">
            <a:extLst>
              <a:ext uri="{FF2B5EF4-FFF2-40B4-BE49-F238E27FC236}">
                <a16:creationId xmlns:a16="http://schemas.microsoft.com/office/drawing/2014/main" id="{DD278BEA-63B7-4746-9183-9278128BF0AE}"/>
              </a:ext>
            </a:extLst>
          </p:cNvPr>
          <p:cNvCxnSpPr>
            <a:stCxn id="157" idx="1"/>
            <a:endCxn id="157" idx="7"/>
          </p:cNvCxnSpPr>
          <p:nvPr/>
        </p:nvCxnSpPr>
        <p:spPr>
          <a:xfrm rot="5400000" flipH="1" flipV="1">
            <a:off x="5408558" y="32922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C82A660A-E033-448F-BED0-C809F9B867E8}"/>
              </a:ext>
            </a:extLst>
          </p:cNvPr>
          <p:cNvCxnSpPr>
            <a:stCxn id="160" idx="1"/>
            <a:endCxn id="160" idx="7"/>
          </p:cNvCxnSpPr>
          <p:nvPr/>
        </p:nvCxnSpPr>
        <p:spPr>
          <a:xfrm rot="5400000" flipH="1" flipV="1">
            <a:off x="4866330" y="173429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连接符: 曲线 192">
            <a:extLst>
              <a:ext uri="{FF2B5EF4-FFF2-40B4-BE49-F238E27FC236}">
                <a16:creationId xmlns:a16="http://schemas.microsoft.com/office/drawing/2014/main" id="{F8247B00-4C57-4E31-946A-33356CD8A008}"/>
              </a:ext>
            </a:extLst>
          </p:cNvPr>
          <p:cNvCxnSpPr>
            <a:stCxn id="161" idx="1"/>
            <a:endCxn id="161" idx="7"/>
          </p:cNvCxnSpPr>
          <p:nvPr/>
        </p:nvCxnSpPr>
        <p:spPr>
          <a:xfrm rot="5400000" flipH="1" flipV="1">
            <a:off x="5950787" y="2545174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连接符: 曲线 193">
            <a:extLst>
              <a:ext uri="{FF2B5EF4-FFF2-40B4-BE49-F238E27FC236}">
                <a16:creationId xmlns:a16="http://schemas.microsoft.com/office/drawing/2014/main" id="{24F91852-E6CA-4B14-8756-BED47B061B5E}"/>
              </a:ext>
            </a:extLst>
          </p:cNvPr>
          <p:cNvCxnSpPr>
            <a:stCxn id="177" idx="1"/>
            <a:endCxn id="177" idx="7"/>
          </p:cNvCxnSpPr>
          <p:nvPr/>
        </p:nvCxnSpPr>
        <p:spPr>
          <a:xfrm rot="5400000" flipH="1" flipV="1">
            <a:off x="6364046" y="1816045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连接符: 曲线 194">
            <a:extLst>
              <a:ext uri="{FF2B5EF4-FFF2-40B4-BE49-F238E27FC236}">
                <a16:creationId xmlns:a16="http://schemas.microsoft.com/office/drawing/2014/main" id="{AE2AFE85-F07C-4C8A-9295-98C0641A6509}"/>
              </a:ext>
            </a:extLst>
          </p:cNvPr>
          <p:cNvCxnSpPr>
            <a:stCxn id="171" idx="1"/>
            <a:endCxn id="171" idx="7"/>
          </p:cNvCxnSpPr>
          <p:nvPr/>
        </p:nvCxnSpPr>
        <p:spPr>
          <a:xfrm rot="5400000" flipH="1" flipV="1">
            <a:off x="8393506" y="1656875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连接符: 曲线 195">
            <a:extLst>
              <a:ext uri="{FF2B5EF4-FFF2-40B4-BE49-F238E27FC236}">
                <a16:creationId xmlns:a16="http://schemas.microsoft.com/office/drawing/2014/main" id="{3134AFDC-2DC6-4541-BB4E-B79729A59199}"/>
              </a:ext>
            </a:extLst>
          </p:cNvPr>
          <p:cNvCxnSpPr>
            <a:stCxn id="184" idx="1"/>
            <a:endCxn id="184" idx="7"/>
          </p:cNvCxnSpPr>
          <p:nvPr/>
        </p:nvCxnSpPr>
        <p:spPr>
          <a:xfrm rot="5400000" flipH="1" flipV="1">
            <a:off x="9916911" y="1330287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5A444E2D-CD93-4CE3-B265-CA524EB3649A}"/>
              </a:ext>
            </a:extLst>
          </p:cNvPr>
          <p:cNvCxnSpPr>
            <a:cxnSpLocks/>
            <a:stCxn id="173" idx="1"/>
            <a:endCxn id="173" idx="7"/>
          </p:cNvCxnSpPr>
          <p:nvPr/>
        </p:nvCxnSpPr>
        <p:spPr>
          <a:xfrm rot="5400000" flipH="1" flipV="1">
            <a:off x="9916912" y="2630306"/>
            <a:ext cx="12700" cy="420886"/>
          </a:xfrm>
          <a:prstGeom prst="curvedConnector3">
            <a:avLst>
              <a:gd name="adj1" fmla="val 2486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连接符: 曲线 197">
            <a:extLst>
              <a:ext uri="{FF2B5EF4-FFF2-40B4-BE49-F238E27FC236}">
                <a16:creationId xmlns:a16="http://schemas.microsoft.com/office/drawing/2014/main" id="{9BD49B94-33F0-47FD-8B45-85A4D4C5D8ED}"/>
              </a:ext>
            </a:extLst>
          </p:cNvPr>
          <p:cNvCxnSpPr>
            <a:stCxn id="183" idx="1"/>
            <a:endCxn id="183" idx="7"/>
          </p:cNvCxnSpPr>
          <p:nvPr/>
        </p:nvCxnSpPr>
        <p:spPr>
          <a:xfrm rot="5400000" flipH="1" flipV="1">
            <a:off x="11465722" y="2618323"/>
            <a:ext cx="12700" cy="420886"/>
          </a:xfrm>
          <a:prstGeom prst="curvedConnector3">
            <a:avLst>
              <a:gd name="adj1" fmla="val 2486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58A37253-D704-4BEF-A025-A685C02EA049}"/>
              </a:ext>
            </a:extLst>
          </p:cNvPr>
          <p:cNvSpPr/>
          <p:nvPr/>
        </p:nvSpPr>
        <p:spPr>
          <a:xfrm>
            <a:off x="1632865" y="3261616"/>
            <a:ext cx="2616939" cy="5958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6F548D43-7D7C-44FE-A828-BD4C50F3954E}"/>
              </a:ext>
            </a:extLst>
          </p:cNvPr>
          <p:cNvSpPr>
            <a:spLocks noChangeAspect="1"/>
          </p:cNvSpPr>
          <p:nvPr/>
        </p:nvSpPr>
        <p:spPr>
          <a:xfrm>
            <a:off x="1706144" y="3300004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F2934965-2298-4C08-909B-6F572DA85B09}"/>
              </a:ext>
            </a:extLst>
          </p:cNvPr>
          <p:cNvSpPr>
            <a:spLocks noChangeAspect="1"/>
          </p:cNvSpPr>
          <p:nvPr/>
        </p:nvSpPr>
        <p:spPr>
          <a:xfrm>
            <a:off x="2323618" y="3302986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60038794-B3AE-4B72-A513-E8A4EC9DBEA5}"/>
              </a:ext>
            </a:extLst>
          </p:cNvPr>
          <p:cNvSpPr>
            <a:spLocks noChangeAspect="1"/>
          </p:cNvSpPr>
          <p:nvPr/>
        </p:nvSpPr>
        <p:spPr>
          <a:xfrm>
            <a:off x="2941092" y="3300003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BBE6E73-B33E-4B67-A929-4EF40A2AE40F}"/>
              </a:ext>
            </a:extLst>
          </p:cNvPr>
          <p:cNvSpPr>
            <a:spLocks noChangeAspect="1"/>
          </p:cNvSpPr>
          <p:nvPr/>
        </p:nvSpPr>
        <p:spPr>
          <a:xfrm>
            <a:off x="3558566" y="3307586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0ABBE7A-E9C4-4F2B-A348-D9F7E3D0D555}"/>
              </a:ext>
            </a:extLst>
          </p:cNvPr>
          <p:cNvSpPr txBox="1"/>
          <p:nvPr/>
        </p:nvSpPr>
        <p:spPr>
          <a:xfrm>
            <a:off x="4414567" y="3334338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cur_toks.keys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43D06B8E-E3F9-4B9E-A6BE-A403E87E66CE}"/>
              </a:ext>
            </a:extLst>
          </p:cNvPr>
          <p:cNvSpPr/>
          <p:nvPr/>
        </p:nvSpPr>
        <p:spPr>
          <a:xfrm>
            <a:off x="5868521" y="3240268"/>
            <a:ext cx="3314353" cy="5958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5FC2111-24E3-431F-808E-2F95D0BFDB80}"/>
              </a:ext>
            </a:extLst>
          </p:cNvPr>
          <p:cNvSpPr/>
          <p:nvPr/>
        </p:nvSpPr>
        <p:spPr>
          <a:xfrm>
            <a:off x="173672" y="4782045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while(frame &lt; </a:t>
            </a:r>
            <a:r>
              <a:rPr lang="en-US" altLang="zh-CN" sz="1400" dirty="0" err="1"/>
              <a:t>LastFrame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    </a:t>
            </a:r>
            <a:r>
              <a:rPr lang="en-US" altLang="zh-CN" sz="1400" dirty="0">
                <a:solidFill>
                  <a:srgbClr val="FF0000"/>
                </a:solidFill>
              </a:rPr>
              <a:t>Swap(</a:t>
            </a:r>
            <a:r>
              <a:rPr lang="en-US" altLang="zh-CN" sz="1400" dirty="0" err="1">
                <a:solidFill>
                  <a:srgbClr val="FF0000"/>
                </a:solidFill>
              </a:rPr>
              <a:t>prev_toks</a:t>
            </a:r>
            <a:r>
              <a:rPr lang="en-US" altLang="zh-CN" sz="1400" dirty="0">
                <a:solidFill>
                  <a:srgbClr val="FF0000"/>
                </a:solidFill>
              </a:rPr>
              <a:t>, </a:t>
            </a:r>
            <a:r>
              <a:rPr lang="en-US" altLang="zh-CN" sz="1400" dirty="0" err="1">
                <a:solidFill>
                  <a:srgbClr val="FF0000"/>
                </a:solidFill>
              </a:rPr>
              <a:t>cur_toks</a:t>
            </a:r>
            <a:r>
              <a:rPr lang="en-US" altLang="zh-CN" sz="1400" dirty="0">
                <a:solidFill>
                  <a:srgbClr val="FF0000"/>
                </a:solidFill>
              </a:rPr>
              <a:t>);</a:t>
            </a:r>
          </a:p>
          <a:p>
            <a:pPr lvl="1"/>
            <a:r>
              <a:rPr lang="en-US" altLang="zh-CN" sz="1400" dirty="0"/>
              <a:t>double </a:t>
            </a:r>
            <a:r>
              <a:rPr lang="en-US" altLang="zh-CN" sz="1400" dirty="0" err="1"/>
              <a:t>weight_cutoff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ProcessEmitting</a:t>
            </a:r>
            <a:r>
              <a:rPr lang="en-US" altLang="zh-CN" sz="1400" dirty="0"/>
              <a:t>(frame);</a:t>
            </a:r>
          </a:p>
          <a:p>
            <a:pPr lvl="1"/>
            <a:r>
              <a:rPr lang="en-US" altLang="zh-CN" sz="1400" dirty="0" err="1"/>
              <a:t>ProcessNonemitting</a:t>
            </a:r>
            <a:r>
              <a:rPr lang="en-US" altLang="zh-CN" sz="1400" dirty="0"/>
              <a:t>(</a:t>
            </a:r>
            <a:r>
              <a:rPr lang="en-US" altLang="zh-CN" sz="1400" dirty="0" err="1"/>
              <a:t>weight_cutoff</a:t>
            </a:r>
            <a:r>
              <a:rPr lang="en-US" altLang="zh-CN" sz="1400" dirty="0"/>
              <a:t>);</a:t>
            </a:r>
          </a:p>
          <a:p>
            <a:pPr lvl="1"/>
            <a:r>
              <a:rPr lang="en-US" altLang="zh-CN" sz="1400" dirty="0"/>
              <a:t>frame++;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220754A-3EA1-4D1D-A874-FB2FA33F9715}"/>
              </a:ext>
            </a:extLst>
          </p:cNvPr>
          <p:cNvSpPr txBox="1"/>
          <p:nvPr/>
        </p:nvSpPr>
        <p:spPr>
          <a:xfrm>
            <a:off x="98797" y="3325163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prev_toks.keys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966F447-9E77-4405-9A81-AF5C9C1FA228}"/>
              </a:ext>
            </a:extLst>
          </p:cNvPr>
          <p:cNvCxnSpPr>
            <a:cxnSpLocks/>
          </p:cNvCxnSpPr>
          <p:nvPr/>
        </p:nvCxnSpPr>
        <p:spPr>
          <a:xfrm>
            <a:off x="1066367" y="4691749"/>
            <a:ext cx="78905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BBDCEF2-B2B7-45DF-880E-D65C9C8F4053}"/>
                  </a:ext>
                </a:extLst>
              </p:cNvPr>
              <p:cNvSpPr/>
              <p:nvPr/>
            </p:nvSpPr>
            <p:spPr>
              <a:xfrm>
                <a:off x="915828" y="4096842"/>
                <a:ext cx="234000" cy="595858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BBDCEF2-B2B7-45DF-880E-D65C9C8F4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28" y="4096842"/>
                <a:ext cx="234000" cy="595858"/>
              </a:xfrm>
              <a:prstGeom prst="rect">
                <a:avLst/>
              </a:prstGeom>
              <a:blipFill>
                <a:blip r:embed="rId4"/>
                <a:stretch>
                  <a:fillRect l="-22500" r="-12500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2F6521AC-0B92-40EE-9C5E-789BED35CEB1}"/>
                  </a:ext>
                </a:extLst>
              </p:cNvPr>
              <p:cNvSpPr/>
              <p:nvPr/>
            </p:nvSpPr>
            <p:spPr>
              <a:xfrm>
                <a:off x="1446900" y="4096842"/>
                <a:ext cx="234000" cy="59585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2F6521AC-0B92-40EE-9C5E-789BED35C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900" y="4096842"/>
                <a:ext cx="234000" cy="595858"/>
              </a:xfrm>
              <a:prstGeom prst="rect">
                <a:avLst/>
              </a:prstGeom>
              <a:blipFill>
                <a:blip r:embed="rId5"/>
                <a:stretch>
                  <a:fillRect l="-22500" r="-15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C225A08E-C961-435D-9265-15CE50D23E96}"/>
                  </a:ext>
                </a:extLst>
              </p:cNvPr>
              <p:cNvSpPr/>
              <p:nvPr/>
            </p:nvSpPr>
            <p:spPr>
              <a:xfrm>
                <a:off x="1935014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C225A08E-C961-435D-9265-15CE50D23E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014" y="4095891"/>
                <a:ext cx="234000" cy="595858"/>
              </a:xfrm>
              <a:prstGeom prst="rect">
                <a:avLst/>
              </a:prstGeom>
              <a:blipFill>
                <a:blip r:embed="rId6"/>
                <a:stretch>
                  <a:fillRect l="-22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EC2A3471-5DF7-47C3-99D5-933323346269}"/>
                  </a:ext>
                </a:extLst>
              </p:cNvPr>
              <p:cNvSpPr/>
              <p:nvPr/>
            </p:nvSpPr>
            <p:spPr>
              <a:xfrm>
                <a:off x="2484488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EC2A3471-5DF7-47C3-99D5-933323346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88" y="4095891"/>
                <a:ext cx="234000" cy="595858"/>
              </a:xfrm>
              <a:prstGeom prst="rect">
                <a:avLst/>
              </a:prstGeom>
              <a:blipFill>
                <a:blip r:embed="rId7"/>
                <a:stretch>
                  <a:fillRect l="-25641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EF1E776F-5AB7-4E08-961F-843801E09BDE}"/>
                  </a:ext>
                </a:extLst>
              </p:cNvPr>
              <p:cNvSpPr/>
              <p:nvPr/>
            </p:nvSpPr>
            <p:spPr>
              <a:xfrm>
                <a:off x="2987672" y="4096842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EF1E776F-5AB7-4E08-961F-843801E09B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72" y="4096842"/>
                <a:ext cx="234000" cy="595858"/>
              </a:xfrm>
              <a:prstGeom prst="rect">
                <a:avLst/>
              </a:prstGeom>
              <a:blipFill>
                <a:blip r:embed="rId8"/>
                <a:stretch>
                  <a:fillRect l="-25641" r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22ACF79F-6918-464B-B844-2203C2A042F9}"/>
                  </a:ext>
                </a:extLst>
              </p:cNvPr>
              <p:cNvSpPr/>
              <p:nvPr/>
            </p:nvSpPr>
            <p:spPr>
              <a:xfrm>
                <a:off x="3543342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22ACF79F-6918-464B-B844-2203C2A04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42" y="4095891"/>
                <a:ext cx="234000" cy="595858"/>
              </a:xfrm>
              <a:prstGeom prst="rect">
                <a:avLst/>
              </a:prstGeom>
              <a:blipFill>
                <a:blip r:embed="rId9"/>
                <a:stretch>
                  <a:fillRect l="-22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39F42A84-455D-4B67-B14A-65AEE0CFC8C6}"/>
              </a:ext>
            </a:extLst>
          </p:cNvPr>
          <p:cNvSpPr/>
          <p:nvPr/>
        </p:nvSpPr>
        <p:spPr>
          <a:xfrm>
            <a:off x="4049821" y="4095891"/>
            <a:ext cx="234000" cy="5958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2C0EB8A-7DEA-45FB-B252-19DA796E0F21}"/>
              </a:ext>
            </a:extLst>
          </p:cNvPr>
          <p:cNvSpPr/>
          <p:nvPr/>
        </p:nvSpPr>
        <p:spPr>
          <a:xfrm>
            <a:off x="4570260" y="4095891"/>
            <a:ext cx="234000" cy="5958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29E67944-5CBD-4633-9B5F-C27960158A7E}"/>
                  </a:ext>
                </a:extLst>
              </p:cNvPr>
              <p:cNvSpPr/>
              <p:nvPr/>
            </p:nvSpPr>
            <p:spPr>
              <a:xfrm>
                <a:off x="8578927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29E67944-5CBD-4633-9B5F-C27960158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927" y="4095891"/>
                <a:ext cx="234000" cy="595858"/>
              </a:xfrm>
              <a:prstGeom prst="rect">
                <a:avLst/>
              </a:prstGeom>
              <a:blipFill>
                <a:blip r:embed="rId10"/>
                <a:stretch>
                  <a:fillRect l="-27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>
            <a:extLst>
              <a:ext uri="{FF2B5EF4-FFF2-40B4-BE49-F238E27FC236}">
                <a16:creationId xmlns:a16="http://schemas.microsoft.com/office/drawing/2014/main" id="{8A804FBE-6F65-4E67-827D-CB088375D8F3}"/>
              </a:ext>
            </a:extLst>
          </p:cNvPr>
          <p:cNvSpPr txBox="1"/>
          <p:nvPr/>
        </p:nvSpPr>
        <p:spPr>
          <a:xfrm>
            <a:off x="6108817" y="417132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925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椭圆 153">
            <a:extLst>
              <a:ext uri="{FF2B5EF4-FFF2-40B4-BE49-F238E27FC236}">
                <a16:creationId xmlns:a16="http://schemas.microsoft.com/office/drawing/2014/main" id="{702555EE-1CDA-4C42-8B8E-261BC17C3650}"/>
              </a:ext>
            </a:extLst>
          </p:cNvPr>
          <p:cNvSpPr>
            <a:spLocks noChangeAspect="1"/>
          </p:cNvSpPr>
          <p:nvPr/>
        </p:nvSpPr>
        <p:spPr>
          <a:xfrm>
            <a:off x="98797" y="1236980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DF4E798F-85BD-43E1-B90C-55933550F66B}"/>
              </a:ext>
            </a:extLst>
          </p:cNvPr>
          <p:cNvSpPr>
            <a:spLocks noChangeAspect="1"/>
          </p:cNvSpPr>
          <p:nvPr/>
        </p:nvSpPr>
        <p:spPr>
          <a:xfrm>
            <a:off x="1665728" y="777938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587248CD-B3B8-400B-A378-84203528C9E8}"/>
              </a:ext>
            </a:extLst>
          </p:cNvPr>
          <p:cNvSpPr>
            <a:spLocks noChangeAspect="1"/>
          </p:cNvSpPr>
          <p:nvPr/>
        </p:nvSpPr>
        <p:spPr>
          <a:xfrm>
            <a:off x="3365132" y="1031181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85C2A4E6-0749-4727-9AB9-5B9F9F795C2D}"/>
              </a:ext>
            </a:extLst>
          </p:cNvPr>
          <p:cNvSpPr>
            <a:spLocks noChangeAspect="1"/>
          </p:cNvSpPr>
          <p:nvPr/>
        </p:nvSpPr>
        <p:spPr>
          <a:xfrm>
            <a:off x="5155315" y="434118"/>
            <a:ext cx="506487" cy="506487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E76093FB-272B-423B-81C0-AE916FF6C8BA}"/>
              </a:ext>
            </a:extLst>
          </p:cNvPr>
          <p:cNvSpPr>
            <a:spLocks noChangeAspect="1"/>
          </p:cNvSpPr>
          <p:nvPr/>
        </p:nvSpPr>
        <p:spPr>
          <a:xfrm>
            <a:off x="7293027" y="524694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D1FCEF8E-B256-4509-B949-DC414B0F3E45}"/>
              </a:ext>
            </a:extLst>
          </p:cNvPr>
          <p:cNvSpPr>
            <a:spLocks noChangeAspect="1"/>
          </p:cNvSpPr>
          <p:nvPr/>
        </p:nvSpPr>
        <p:spPr>
          <a:xfrm>
            <a:off x="7248659" y="481562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5A13DE41-71F6-4B55-83D2-0BF57D62F5E0}"/>
              </a:ext>
            </a:extLst>
          </p:cNvPr>
          <p:cNvSpPr>
            <a:spLocks noChangeAspect="1"/>
          </p:cNvSpPr>
          <p:nvPr/>
        </p:nvSpPr>
        <p:spPr>
          <a:xfrm>
            <a:off x="4613087" y="1839188"/>
            <a:ext cx="506487" cy="506487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64934F27-6FAB-4BB4-94B8-E9A30F88DE9D}"/>
              </a:ext>
            </a:extLst>
          </p:cNvPr>
          <p:cNvSpPr>
            <a:spLocks noChangeAspect="1"/>
          </p:cNvSpPr>
          <p:nvPr/>
        </p:nvSpPr>
        <p:spPr>
          <a:xfrm>
            <a:off x="5697544" y="2650071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65CBE244-1790-45CC-8BAE-9AAF985B671C}"/>
              </a:ext>
            </a:extLst>
          </p:cNvPr>
          <p:cNvCxnSpPr>
            <a:stCxn id="154" idx="6"/>
            <a:endCxn id="155" idx="2"/>
          </p:cNvCxnSpPr>
          <p:nvPr/>
        </p:nvCxnSpPr>
        <p:spPr>
          <a:xfrm flipV="1">
            <a:off x="605284" y="1031182"/>
            <a:ext cx="1060444" cy="4590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2548A99D-A8CD-410C-9A54-B8AE0F6AC836}"/>
              </a:ext>
            </a:extLst>
          </p:cNvPr>
          <p:cNvCxnSpPr>
            <a:stCxn id="154" idx="6"/>
            <a:endCxn id="156" idx="2"/>
          </p:cNvCxnSpPr>
          <p:nvPr/>
        </p:nvCxnSpPr>
        <p:spPr>
          <a:xfrm flipV="1">
            <a:off x="605284" y="1284425"/>
            <a:ext cx="2759848" cy="2057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7940E769-596D-42CF-A150-C53507251517}"/>
              </a:ext>
            </a:extLst>
          </p:cNvPr>
          <p:cNvCxnSpPr>
            <a:stCxn id="155" idx="6"/>
            <a:endCxn id="156" idx="1"/>
          </p:cNvCxnSpPr>
          <p:nvPr/>
        </p:nvCxnSpPr>
        <p:spPr>
          <a:xfrm>
            <a:off x="2172215" y="1031182"/>
            <a:ext cx="1267090" cy="7417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327B78A-9BFD-48FA-BF2F-F4A743ED7AD6}"/>
              </a:ext>
            </a:extLst>
          </p:cNvPr>
          <p:cNvCxnSpPr>
            <a:stCxn id="156" idx="5"/>
            <a:endCxn id="160" idx="1"/>
          </p:cNvCxnSpPr>
          <p:nvPr/>
        </p:nvCxnSpPr>
        <p:spPr>
          <a:xfrm>
            <a:off x="3797446" y="1463495"/>
            <a:ext cx="889814" cy="4498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96861C7D-B47A-4A86-B4E0-8D99BC83C2DD}"/>
              </a:ext>
            </a:extLst>
          </p:cNvPr>
          <p:cNvCxnSpPr>
            <a:cxnSpLocks/>
            <a:stCxn id="156" idx="7"/>
            <a:endCxn id="157" idx="2"/>
          </p:cNvCxnSpPr>
          <p:nvPr/>
        </p:nvCxnSpPr>
        <p:spPr>
          <a:xfrm flipV="1">
            <a:off x="3797446" y="687362"/>
            <a:ext cx="1357869" cy="41799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245C8440-2264-4226-8DCE-60F65913837E}"/>
              </a:ext>
            </a:extLst>
          </p:cNvPr>
          <p:cNvCxnSpPr>
            <a:cxnSpLocks/>
            <a:stCxn id="157" idx="6"/>
            <a:endCxn id="159" idx="2"/>
          </p:cNvCxnSpPr>
          <p:nvPr/>
        </p:nvCxnSpPr>
        <p:spPr>
          <a:xfrm>
            <a:off x="5661802" y="687362"/>
            <a:ext cx="1586857" cy="918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6C96297A-D6D3-4084-8778-AA570BAD0A17}"/>
              </a:ext>
            </a:extLst>
          </p:cNvPr>
          <p:cNvCxnSpPr>
            <a:stCxn id="160" idx="5"/>
            <a:endCxn id="161" idx="1"/>
          </p:cNvCxnSpPr>
          <p:nvPr/>
        </p:nvCxnSpPr>
        <p:spPr>
          <a:xfrm>
            <a:off x="5045401" y="2271502"/>
            <a:ext cx="726316" cy="45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连接符: 曲线 168">
            <a:extLst>
              <a:ext uri="{FF2B5EF4-FFF2-40B4-BE49-F238E27FC236}">
                <a16:creationId xmlns:a16="http://schemas.microsoft.com/office/drawing/2014/main" id="{8BD97C20-993D-48FD-80C9-5C9E03A880D0}"/>
              </a:ext>
            </a:extLst>
          </p:cNvPr>
          <p:cNvCxnSpPr>
            <a:stCxn id="154" idx="0"/>
            <a:endCxn id="159" idx="0"/>
          </p:cNvCxnSpPr>
          <p:nvPr/>
        </p:nvCxnSpPr>
        <p:spPr>
          <a:xfrm rot="5400000" flipH="1" flipV="1">
            <a:off x="3571446" y="-2737843"/>
            <a:ext cx="755418" cy="7194229"/>
          </a:xfrm>
          <a:prstGeom prst="curvedConnector3">
            <a:avLst>
              <a:gd name="adj1" fmla="val 15081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90867239-57EC-46FD-AACE-88B9E410B536}"/>
              </a:ext>
            </a:extLst>
          </p:cNvPr>
          <p:cNvCxnSpPr>
            <a:cxnSpLocks/>
            <a:stCxn id="159" idx="3"/>
            <a:endCxn id="156" idx="6"/>
          </p:cNvCxnSpPr>
          <p:nvPr/>
        </p:nvCxnSpPr>
        <p:spPr>
          <a:xfrm flipH="1">
            <a:off x="3871619" y="989616"/>
            <a:ext cx="3464208" cy="29480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>
            <a:extLst>
              <a:ext uri="{FF2B5EF4-FFF2-40B4-BE49-F238E27FC236}">
                <a16:creationId xmlns:a16="http://schemas.microsoft.com/office/drawing/2014/main" id="{39645E32-BF76-4660-A27E-26D10F2BFD86}"/>
              </a:ext>
            </a:extLst>
          </p:cNvPr>
          <p:cNvSpPr>
            <a:spLocks noChangeAspect="1"/>
          </p:cNvSpPr>
          <p:nvPr/>
        </p:nvSpPr>
        <p:spPr>
          <a:xfrm>
            <a:off x="8140263" y="1761772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CA56E0EF-8315-480D-B9D3-1AB5697723F7}"/>
              </a:ext>
            </a:extLst>
          </p:cNvPr>
          <p:cNvSpPr>
            <a:spLocks noChangeAspect="1"/>
          </p:cNvSpPr>
          <p:nvPr/>
        </p:nvSpPr>
        <p:spPr>
          <a:xfrm>
            <a:off x="9663669" y="2796713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2232101E-03CD-4DBC-A348-B65706C4722A}"/>
              </a:ext>
            </a:extLst>
          </p:cNvPr>
          <p:cNvSpPr>
            <a:spLocks noChangeAspect="1"/>
          </p:cNvSpPr>
          <p:nvPr/>
        </p:nvSpPr>
        <p:spPr>
          <a:xfrm>
            <a:off x="9619301" y="2753581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D5796AFA-77E2-4E28-9166-076404A99E87}"/>
              </a:ext>
            </a:extLst>
          </p:cNvPr>
          <p:cNvCxnSpPr>
            <a:cxnSpLocks/>
            <a:stCxn id="159" idx="5"/>
            <a:endCxn id="171" idx="1"/>
          </p:cNvCxnSpPr>
          <p:nvPr/>
        </p:nvCxnSpPr>
        <p:spPr>
          <a:xfrm>
            <a:off x="7756713" y="989616"/>
            <a:ext cx="457723" cy="8463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465D1F2F-B8F4-447C-97B1-547FE8AB5828}"/>
              </a:ext>
            </a:extLst>
          </p:cNvPr>
          <p:cNvCxnSpPr>
            <a:cxnSpLocks/>
            <a:stCxn id="171" idx="5"/>
            <a:endCxn id="173" idx="1"/>
          </p:cNvCxnSpPr>
          <p:nvPr/>
        </p:nvCxnSpPr>
        <p:spPr>
          <a:xfrm>
            <a:off x="8572577" y="2194086"/>
            <a:ext cx="1133892" cy="64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>
            <a:extLst>
              <a:ext uri="{FF2B5EF4-FFF2-40B4-BE49-F238E27FC236}">
                <a16:creationId xmlns:a16="http://schemas.microsoft.com/office/drawing/2014/main" id="{C9D8FBFE-8713-4560-9511-A49FBDE1C102}"/>
              </a:ext>
            </a:extLst>
          </p:cNvPr>
          <p:cNvSpPr>
            <a:spLocks noChangeAspect="1"/>
          </p:cNvSpPr>
          <p:nvPr/>
        </p:nvSpPr>
        <p:spPr>
          <a:xfrm>
            <a:off x="6110803" y="1920942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FF3337D1-7DA7-4447-B673-AD27BF500E93}"/>
              </a:ext>
            </a:extLst>
          </p:cNvPr>
          <p:cNvCxnSpPr>
            <a:stCxn id="160" idx="6"/>
            <a:endCxn id="177" idx="2"/>
          </p:cNvCxnSpPr>
          <p:nvPr/>
        </p:nvCxnSpPr>
        <p:spPr>
          <a:xfrm>
            <a:off x="5119574" y="2092432"/>
            <a:ext cx="991229" cy="8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FD0B6A66-4F1B-476A-87C5-94981695C6A7}"/>
              </a:ext>
            </a:extLst>
          </p:cNvPr>
          <p:cNvCxnSpPr>
            <a:stCxn id="177" idx="6"/>
            <a:endCxn id="171" idx="2"/>
          </p:cNvCxnSpPr>
          <p:nvPr/>
        </p:nvCxnSpPr>
        <p:spPr>
          <a:xfrm flipV="1">
            <a:off x="6617290" y="2015016"/>
            <a:ext cx="1522973" cy="15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曲线 179">
            <a:extLst>
              <a:ext uri="{FF2B5EF4-FFF2-40B4-BE49-F238E27FC236}">
                <a16:creationId xmlns:a16="http://schemas.microsoft.com/office/drawing/2014/main" id="{8DF1BDF8-56FF-4BF2-8E37-A6119481FC19}"/>
              </a:ext>
            </a:extLst>
          </p:cNvPr>
          <p:cNvCxnSpPr>
            <a:cxnSpLocks/>
            <a:stCxn id="160" idx="7"/>
            <a:endCxn id="171" idx="1"/>
          </p:cNvCxnSpPr>
          <p:nvPr/>
        </p:nvCxnSpPr>
        <p:spPr>
          <a:xfrm rot="5400000" flipH="1" flipV="1">
            <a:off x="6591210" y="290136"/>
            <a:ext cx="77416" cy="3169035"/>
          </a:xfrm>
          <a:prstGeom prst="curvedConnector3">
            <a:avLst>
              <a:gd name="adj1" fmla="val 491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连接符: 曲线 180">
            <a:extLst>
              <a:ext uri="{FF2B5EF4-FFF2-40B4-BE49-F238E27FC236}">
                <a16:creationId xmlns:a16="http://schemas.microsoft.com/office/drawing/2014/main" id="{0AB1EFFD-A694-4895-A32A-DCC6B474791A}"/>
              </a:ext>
            </a:extLst>
          </p:cNvPr>
          <p:cNvCxnSpPr>
            <a:stCxn id="161" idx="6"/>
            <a:endCxn id="159" idx="4"/>
          </p:cNvCxnSpPr>
          <p:nvPr/>
        </p:nvCxnSpPr>
        <p:spPr>
          <a:xfrm flipV="1">
            <a:off x="6204031" y="1076784"/>
            <a:ext cx="1342239" cy="1826531"/>
          </a:xfrm>
          <a:prstGeom prst="curvedConnector2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>
            <a:extLst>
              <a:ext uri="{FF2B5EF4-FFF2-40B4-BE49-F238E27FC236}">
                <a16:creationId xmlns:a16="http://schemas.microsoft.com/office/drawing/2014/main" id="{D1201EE3-688C-4225-A2D1-9675BCE8D0FE}"/>
              </a:ext>
            </a:extLst>
          </p:cNvPr>
          <p:cNvSpPr>
            <a:spLocks noChangeAspect="1"/>
          </p:cNvSpPr>
          <p:nvPr/>
        </p:nvSpPr>
        <p:spPr>
          <a:xfrm>
            <a:off x="11212479" y="2784730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56C19316-064F-4610-B036-1F08D6E6CBBF}"/>
              </a:ext>
            </a:extLst>
          </p:cNvPr>
          <p:cNvSpPr>
            <a:spLocks noChangeAspect="1"/>
          </p:cNvSpPr>
          <p:nvPr/>
        </p:nvSpPr>
        <p:spPr>
          <a:xfrm>
            <a:off x="11168111" y="2741598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F33D49BE-265F-4D85-8345-45D848542CEB}"/>
              </a:ext>
            </a:extLst>
          </p:cNvPr>
          <p:cNvSpPr>
            <a:spLocks noChangeAspect="1"/>
          </p:cNvSpPr>
          <p:nvPr/>
        </p:nvSpPr>
        <p:spPr>
          <a:xfrm>
            <a:off x="9663668" y="1435184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AED17160-6B04-450D-8800-C40A770065C7}"/>
              </a:ext>
            </a:extLst>
          </p:cNvPr>
          <p:cNvCxnSpPr>
            <a:cxnSpLocks/>
            <a:stCxn id="171" idx="6"/>
            <a:endCxn id="184" idx="2"/>
          </p:cNvCxnSpPr>
          <p:nvPr/>
        </p:nvCxnSpPr>
        <p:spPr>
          <a:xfrm flipV="1">
            <a:off x="8646750" y="1688428"/>
            <a:ext cx="1016918" cy="32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4CDE4B4D-0DED-49D9-8B27-3AD3E317BACB}"/>
              </a:ext>
            </a:extLst>
          </p:cNvPr>
          <p:cNvCxnSpPr>
            <a:stCxn id="184" idx="1"/>
            <a:endCxn id="159" idx="6"/>
          </p:cNvCxnSpPr>
          <p:nvPr/>
        </p:nvCxnSpPr>
        <p:spPr>
          <a:xfrm flipH="1" flipV="1">
            <a:off x="7843881" y="779173"/>
            <a:ext cx="1893960" cy="7301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1545AC00-A2BC-4469-83CB-32DD55B7064A}"/>
              </a:ext>
            </a:extLst>
          </p:cNvPr>
          <p:cNvCxnSpPr>
            <a:stCxn id="173" idx="6"/>
            <a:endCxn id="183" idx="2"/>
          </p:cNvCxnSpPr>
          <p:nvPr/>
        </p:nvCxnSpPr>
        <p:spPr>
          <a:xfrm flipV="1">
            <a:off x="10214523" y="3039209"/>
            <a:ext cx="953588" cy="1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曲线 187">
            <a:extLst>
              <a:ext uri="{FF2B5EF4-FFF2-40B4-BE49-F238E27FC236}">
                <a16:creationId xmlns:a16="http://schemas.microsoft.com/office/drawing/2014/main" id="{9CA09589-8DF9-43E1-8CF2-E87A5971CE78}"/>
              </a:ext>
            </a:extLst>
          </p:cNvPr>
          <p:cNvCxnSpPr>
            <a:stCxn id="154" idx="5"/>
            <a:endCxn id="161" idx="2"/>
          </p:cNvCxnSpPr>
          <p:nvPr/>
        </p:nvCxnSpPr>
        <p:spPr>
          <a:xfrm rot="16200000" flipH="1">
            <a:off x="2497317" y="-296913"/>
            <a:ext cx="1234021" cy="5166433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连接符: 曲线 188">
            <a:extLst>
              <a:ext uri="{FF2B5EF4-FFF2-40B4-BE49-F238E27FC236}">
                <a16:creationId xmlns:a16="http://schemas.microsoft.com/office/drawing/2014/main" id="{5EBB0F3A-2DCF-4E79-ADB4-564D0971A03D}"/>
              </a:ext>
            </a:extLst>
          </p:cNvPr>
          <p:cNvCxnSpPr>
            <a:stCxn id="156" idx="1"/>
            <a:endCxn id="156" idx="7"/>
          </p:cNvCxnSpPr>
          <p:nvPr/>
        </p:nvCxnSpPr>
        <p:spPr>
          <a:xfrm rot="5400000" flipH="1" flipV="1">
            <a:off x="3618375" y="926284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FA5D505B-7A5A-487B-A1C4-1DDC22576905}"/>
              </a:ext>
            </a:extLst>
          </p:cNvPr>
          <p:cNvCxnSpPr>
            <a:stCxn id="155" idx="1"/>
            <a:endCxn id="155" idx="7"/>
          </p:cNvCxnSpPr>
          <p:nvPr/>
        </p:nvCxnSpPr>
        <p:spPr>
          <a:xfrm rot="5400000" flipH="1" flipV="1">
            <a:off x="1918971" y="67304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连接符: 曲线 190">
            <a:extLst>
              <a:ext uri="{FF2B5EF4-FFF2-40B4-BE49-F238E27FC236}">
                <a16:creationId xmlns:a16="http://schemas.microsoft.com/office/drawing/2014/main" id="{DD278BEA-63B7-4746-9183-9278128BF0AE}"/>
              </a:ext>
            </a:extLst>
          </p:cNvPr>
          <p:cNvCxnSpPr>
            <a:stCxn id="157" idx="1"/>
            <a:endCxn id="157" idx="7"/>
          </p:cNvCxnSpPr>
          <p:nvPr/>
        </p:nvCxnSpPr>
        <p:spPr>
          <a:xfrm rot="5400000" flipH="1" flipV="1">
            <a:off x="5408558" y="32922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C82A660A-E033-448F-BED0-C809F9B867E8}"/>
              </a:ext>
            </a:extLst>
          </p:cNvPr>
          <p:cNvCxnSpPr>
            <a:stCxn id="160" idx="1"/>
            <a:endCxn id="160" idx="7"/>
          </p:cNvCxnSpPr>
          <p:nvPr/>
        </p:nvCxnSpPr>
        <p:spPr>
          <a:xfrm rot="5400000" flipH="1" flipV="1">
            <a:off x="4866330" y="173429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连接符: 曲线 192">
            <a:extLst>
              <a:ext uri="{FF2B5EF4-FFF2-40B4-BE49-F238E27FC236}">
                <a16:creationId xmlns:a16="http://schemas.microsoft.com/office/drawing/2014/main" id="{F8247B00-4C57-4E31-946A-33356CD8A008}"/>
              </a:ext>
            </a:extLst>
          </p:cNvPr>
          <p:cNvCxnSpPr>
            <a:stCxn id="161" idx="1"/>
            <a:endCxn id="161" idx="7"/>
          </p:cNvCxnSpPr>
          <p:nvPr/>
        </p:nvCxnSpPr>
        <p:spPr>
          <a:xfrm rot="5400000" flipH="1" flipV="1">
            <a:off x="5950787" y="2545174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连接符: 曲线 193">
            <a:extLst>
              <a:ext uri="{FF2B5EF4-FFF2-40B4-BE49-F238E27FC236}">
                <a16:creationId xmlns:a16="http://schemas.microsoft.com/office/drawing/2014/main" id="{24F91852-E6CA-4B14-8756-BED47B061B5E}"/>
              </a:ext>
            </a:extLst>
          </p:cNvPr>
          <p:cNvCxnSpPr>
            <a:stCxn id="177" idx="1"/>
            <a:endCxn id="177" idx="7"/>
          </p:cNvCxnSpPr>
          <p:nvPr/>
        </p:nvCxnSpPr>
        <p:spPr>
          <a:xfrm rot="5400000" flipH="1" flipV="1">
            <a:off x="6364046" y="1816045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连接符: 曲线 194">
            <a:extLst>
              <a:ext uri="{FF2B5EF4-FFF2-40B4-BE49-F238E27FC236}">
                <a16:creationId xmlns:a16="http://schemas.microsoft.com/office/drawing/2014/main" id="{AE2AFE85-F07C-4C8A-9295-98C0641A6509}"/>
              </a:ext>
            </a:extLst>
          </p:cNvPr>
          <p:cNvCxnSpPr>
            <a:stCxn id="171" idx="1"/>
            <a:endCxn id="171" idx="7"/>
          </p:cNvCxnSpPr>
          <p:nvPr/>
        </p:nvCxnSpPr>
        <p:spPr>
          <a:xfrm rot="5400000" flipH="1" flipV="1">
            <a:off x="8393506" y="1656875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连接符: 曲线 195">
            <a:extLst>
              <a:ext uri="{FF2B5EF4-FFF2-40B4-BE49-F238E27FC236}">
                <a16:creationId xmlns:a16="http://schemas.microsoft.com/office/drawing/2014/main" id="{3134AFDC-2DC6-4541-BB4E-B79729A59199}"/>
              </a:ext>
            </a:extLst>
          </p:cNvPr>
          <p:cNvCxnSpPr>
            <a:stCxn id="184" idx="1"/>
            <a:endCxn id="184" idx="7"/>
          </p:cNvCxnSpPr>
          <p:nvPr/>
        </p:nvCxnSpPr>
        <p:spPr>
          <a:xfrm rot="5400000" flipH="1" flipV="1">
            <a:off x="9916911" y="1330287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5A444E2D-CD93-4CE3-B265-CA524EB3649A}"/>
              </a:ext>
            </a:extLst>
          </p:cNvPr>
          <p:cNvCxnSpPr>
            <a:cxnSpLocks/>
            <a:stCxn id="173" idx="1"/>
            <a:endCxn id="173" idx="7"/>
          </p:cNvCxnSpPr>
          <p:nvPr/>
        </p:nvCxnSpPr>
        <p:spPr>
          <a:xfrm rot="5400000" flipH="1" flipV="1">
            <a:off x="9916912" y="2630306"/>
            <a:ext cx="12700" cy="420886"/>
          </a:xfrm>
          <a:prstGeom prst="curvedConnector3">
            <a:avLst>
              <a:gd name="adj1" fmla="val 2486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连接符: 曲线 197">
            <a:extLst>
              <a:ext uri="{FF2B5EF4-FFF2-40B4-BE49-F238E27FC236}">
                <a16:creationId xmlns:a16="http://schemas.microsoft.com/office/drawing/2014/main" id="{9BD49B94-33F0-47FD-8B45-85A4D4C5D8ED}"/>
              </a:ext>
            </a:extLst>
          </p:cNvPr>
          <p:cNvCxnSpPr>
            <a:stCxn id="183" idx="1"/>
            <a:endCxn id="183" idx="7"/>
          </p:cNvCxnSpPr>
          <p:nvPr/>
        </p:nvCxnSpPr>
        <p:spPr>
          <a:xfrm rot="5400000" flipH="1" flipV="1">
            <a:off x="11465722" y="2618323"/>
            <a:ext cx="12700" cy="420886"/>
          </a:xfrm>
          <a:prstGeom prst="curvedConnector3">
            <a:avLst>
              <a:gd name="adj1" fmla="val 2486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D6C15C10-67BB-450C-86FF-C7F298A1544D}"/>
              </a:ext>
            </a:extLst>
          </p:cNvPr>
          <p:cNvSpPr/>
          <p:nvPr/>
        </p:nvSpPr>
        <p:spPr>
          <a:xfrm>
            <a:off x="1632865" y="3261616"/>
            <a:ext cx="2616939" cy="5958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CEE632F4-9601-4A0C-9DE5-E00D528719AD}"/>
              </a:ext>
            </a:extLst>
          </p:cNvPr>
          <p:cNvSpPr>
            <a:spLocks noChangeAspect="1"/>
          </p:cNvSpPr>
          <p:nvPr/>
        </p:nvSpPr>
        <p:spPr>
          <a:xfrm>
            <a:off x="1706144" y="3300004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5A7ED9E1-76D1-479E-AE25-BFF78F139FE2}"/>
              </a:ext>
            </a:extLst>
          </p:cNvPr>
          <p:cNvSpPr>
            <a:spLocks noChangeAspect="1"/>
          </p:cNvSpPr>
          <p:nvPr/>
        </p:nvSpPr>
        <p:spPr>
          <a:xfrm>
            <a:off x="2323618" y="3302986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396250B6-9E7D-44BF-A8CC-44567B322735}"/>
              </a:ext>
            </a:extLst>
          </p:cNvPr>
          <p:cNvSpPr>
            <a:spLocks noChangeAspect="1"/>
          </p:cNvSpPr>
          <p:nvPr/>
        </p:nvSpPr>
        <p:spPr>
          <a:xfrm>
            <a:off x="2941092" y="3300003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879E4DD-7946-4924-BF17-4E277B7DB50D}"/>
              </a:ext>
            </a:extLst>
          </p:cNvPr>
          <p:cNvSpPr>
            <a:spLocks noChangeAspect="1"/>
          </p:cNvSpPr>
          <p:nvPr/>
        </p:nvSpPr>
        <p:spPr>
          <a:xfrm>
            <a:off x="3558566" y="3307586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CF292C98-307E-4828-B6B7-A2579ECC000B}"/>
              </a:ext>
            </a:extLst>
          </p:cNvPr>
          <p:cNvSpPr txBox="1"/>
          <p:nvPr/>
        </p:nvSpPr>
        <p:spPr>
          <a:xfrm>
            <a:off x="4414567" y="3334338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cur_toks.keys</a:t>
            </a:r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8A4078B-6C79-4A77-B1D2-7A61C984528A}"/>
              </a:ext>
            </a:extLst>
          </p:cNvPr>
          <p:cNvSpPr/>
          <p:nvPr/>
        </p:nvSpPr>
        <p:spPr>
          <a:xfrm>
            <a:off x="5868521" y="3240268"/>
            <a:ext cx="3314353" cy="5958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254D46E-5603-494C-85AC-35A3C88DCA35}"/>
              </a:ext>
            </a:extLst>
          </p:cNvPr>
          <p:cNvSpPr/>
          <p:nvPr/>
        </p:nvSpPr>
        <p:spPr>
          <a:xfrm>
            <a:off x="173672" y="4782045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while(frame &lt; </a:t>
            </a:r>
            <a:r>
              <a:rPr lang="en-US" altLang="zh-CN" sz="1400" dirty="0" err="1"/>
              <a:t>LastFrame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    Swap(</a:t>
            </a:r>
            <a:r>
              <a:rPr lang="en-US" altLang="zh-CN" sz="1400" dirty="0" err="1"/>
              <a:t>prev_toks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cur_toks</a:t>
            </a:r>
            <a:r>
              <a:rPr lang="en-US" altLang="zh-CN" sz="1400" dirty="0"/>
              <a:t>);</a:t>
            </a:r>
          </a:p>
          <a:p>
            <a:pPr lvl="1"/>
            <a:r>
              <a:rPr lang="en-US" altLang="zh-CN" sz="1400" dirty="0">
                <a:solidFill>
                  <a:srgbClr val="FF0000"/>
                </a:solidFill>
              </a:rPr>
              <a:t>double </a:t>
            </a:r>
            <a:r>
              <a:rPr lang="en-US" altLang="zh-CN" sz="1400" dirty="0" err="1">
                <a:solidFill>
                  <a:srgbClr val="FF0000"/>
                </a:solidFill>
              </a:rPr>
              <a:t>weight_cutoff</a:t>
            </a:r>
            <a:r>
              <a:rPr lang="en-US" altLang="zh-CN" sz="1400" dirty="0">
                <a:solidFill>
                  <a:srgbClr val="FF0000"/>
                </a:solidFill>
              </a:rPr>
              <a:t> = </a:t>
            </a:r>
            <a:r>
              <a:rPr lang="en-US" altLang="zh-CN" sz="1400" dirty="0" err="1">
                <a:solidFill>
                  <a:srgbClr val="FF0000"/>
                </a:solidFill>
              </a:rPr>
              <a:t>ProcessEmitting</a:t>
            </a:r>
            <a:r>
              <a:rPr lang="en-US" altLang="zh-CN" sz="1400" dirty="0">
                <a:solidFill>
                  <a:srgbClr val="FF0000"/>
                </a:solidFill>
              </a:rPr>
              <a:t>(frame);</a:t>
            </a:r>
          </a:p>
          <a:p>
            <a:pPr lvl="1"/>
            <a:r>
              <a:rPr lang="en-US" altLang="zh-CN" sz="1400" dirty="0" err="1"/>
              <a:t>ProcessNonemitting</a:t>
            </a:r>
            <a:r>
              <a:rPr lang="en-US" altLang="zh-CN" sz="1400" dirty="0"/>
              <a:t>(</a:t>
            </a:r>
            <a:r>
              <a:rPr lang="en-US" altLang="zh-CN" sz="1400" dirty="0" err="1"/>
              <a:t>weight_cutoff</a:t>
            </a:r>
            <a:r>
              <a:rPr lang="en-US" altLang="zh-CN" sz="1400" dirty="0"/>
              <a:t>);</a:t>
            </a:r>
          </a:p>
          <a:p>
            <a:pPr lvl="1"/>
            <a:r>
              <a:rPr lang="en-US" altLang="zh-CN" sz="1400" dirty="0"/>
              <a:t>frame++;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01DBCB8D-3A7E-4EBC-9D07-D89006F2D0F1}"/>
              </a:ext>
            </a:extLst>
          </p:cNvPr>
          <p:cNvSpPr>
            <a:spLocks noChangeAspect="1"/>
          </p:cNvSpPr>
          <p:nvPr/>
        </p:nvSpPr>
        <p:spPr>
          <a:xfrm>
            <a:off x="5967591" y="3290191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D842EF7F-8FAE-4D13-8FC5-0A81D2D4073C}"/>
              </a:ext>
            </a:extLst>
          </p:cNvPr>
          <p:cNvSpPr>
            <a:spLocks noChangeAspect="1"/>
          </p:cNvSpPr>
          <p:nvPr/>
        </p:nvSpPr>
        <p:spPr>
          <a:xfrm>
            <a:off x="6585065" y="3293173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F0C945E4-4D1F-4D7E-A716-9DB46861C4C7}"/>
              </a:ext>
            </a:extLst>
          </p:cNvPr>
          <p:cNvSpPr>
            <a:spLocks noChangeAspect="1"/>
          </p:cNvSpPr>
          <p:nvPr/>
        </p:nvSpPr>
        <p:spPr>
          <a:xfrm>
            <a:off x="7202539" y="3290190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C46B6C4E-7021-4B34-A940-E6B4E2AC6DF1}"/>
              </a:ext>
            </a:extLst>
          </p:cNvPr>
          <p:cNvSpPr>
            <a:spLocks noChangeAspect="1"/>
          </p:cNvSpPr>
          <p:nvPr/>
        </p:nvSpPr>
        <p:spPr>
          <a:xfrm>
            <a:off x="7820013" y="3297773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5C804CB-E203-4A5E-9A3D-931DABC3707E}"/>
              </a:ext>
            </a:extLst>
          </p:cNvPr>
          <p:cNvSpPr/>
          <p:nvPr/>
        </p:nvSpPr>
        <p:spPr>
          <a:xfrm>
            <a:off x="6211181" y="4763636"/>
            <a:ext cx="568976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ProcessEmitting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for all tokens </a:t>
            </a:r>
            <a:r>
              <a:rPr lang="en-US" altLang="zh-CN" sz="1400" dirty="0" err="1"/>
              <a:t>old_tok</a:t>
            </a:r>
            <a:r>
              <a:rPr lang="en-US" altLang="zh-CN" sz="1400" dirty="0"/>
              <a:t> in </a:t>
            </a:r>
            <a:r>
              <a:rPr lang="en-US" altLang="zh-CN" sz="1400" dirty="0" err="1"/>
              <a:t>prev_toks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       u = </a:t>
            </a:r>
            <a:r>
              <a:rPr lang="en-US" altLang="zh-CN" sz="1400" dirty="0" err="1"/>
              <a:t>old_tok.key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   </a:t>
            </a:r>
            <a:r>
              <a:rPr lang="en-US" altLang="zh-CN" sz="1400" dirty="0">
                <a:solidFill>
                  <a:srgbClr val="FF0000"/>
                </a:solidFill>
              </a:rPr>
              <a:t>for all emitting arc (u, v):</a:t>
            </a:r>
          </a:p>
          <a:p>
            <a:r>
              <a:rPr lang="en-US" altLang="zh-CN" sz="1400" dirty="0"/>
              <a:t>             cost = </a:t>
            </a:r>
            <a:r>
              <a:rPr lang="en-US" altLang="zh-CN" sz="1400" dirty="0" err="1"/>
              <a:t>old_tok.cost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         cost += </a:t>
            </a:r>
            <a:r>
              <a:rPr lang="en-US" altLang="zh-CN" sz="1400" dirty="0" err="1"/>
              <a:t>arc.weight</a:t>
            </a:r>
            <a:r>
              <a:rPr lang="en-US" altLang="zh-CN" sz="1400" dirty="0"/>
              <a:t> + </a:t>
            </a:r>
            <a:r>
              <a:rPr lang="en-US" altLang="zh-CN" sz="1400" dirty="0" err="1"/>
              <a:t>acoustic_cost</a:t>
            </a:r>
            <a:r>
              <a:rPr lang="en-US" altLang="zh-CN" sz="1400" dirty="0"/>
              <a:t>(frame);</a:t>
            </a:r>
          </a:p>
          <a:p>
            <a:r>
              <a:rPr lang="en-US" altLang="zh-CN" sz="1400" dirty="0"/>
              <a:t>             Add/Replace new Token for v if cost is lower;</a:t>
            </a:r>
            <a:endParaRPr lang="zh-CN" altLang="en-US" sz="14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0481BAE-E9D7-414E-A59A-859537DF703F}"/>
              </a:ext>
            </a:extLst>
          </p:cNvPr>
          <p:cNvSpPr txBox="1"/>
          <p:nvPr/>
        </p:nvSpPr>
        <p:spPr>
          <a:xfrm>
            <a:off x="98797" y="3325163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prev_toks.keys</a:t>
            </a:r>
            <a:endParaRPr lang="zh-CN" altLang="en-US" dirty="0"/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8818BEB3-7233-4848-8135-C1B41417AE03}"/>
              </a:ext>
            </a:extLst>
          </p:cNvPr>
          <p:cNvCxnSpPr>
            <a:cxnSpLocks/>
          </p:cNvCxnSpPr>
          <p:nvPr/>
        </p:nvCxnSpPr>
        <p:spPr>
          <a:xfrm>
            <a:off x="1066367" y="4691749"/>
            <a:ext cx="78905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F980A16D-016F-4551-B790-2BE7C8094541}"/>
                  </a:ext>
                </a:extLst>
              </p:cNvPr>
              <p:cNvSpPr/>
              <p:nvPr/>
            </p:nvSpPr>
            <p:spPr>
              <a:xfrm>
                <a:off x="915828" y="4096842"/>
                <a:ext cx="234000" cy="595858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F980A16D-016F-4551-B790-2BE7C8094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28" y="4096842"/>
                <a:ext cx="234000" cy="595858"/>
              </a:xfrm>
              <a:prstGeom prst="rect">
                <a:avLst/>
              </a:prstGeom>
              <a:blipFill>
                <a:blip r:embed="rId4"/>
                <a:stretch>
                  <a:fillRect l="-22500" r="-12500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6ADD09B1-311C-47D1-B06C-432F87BFC014}"/>
                  </a:ext>
                </a:extLst>
              </p:cNvPr>
              <p:cNvSpPr/>
              <p:nvPr/>
            </p:nvSpPr>
            <p:spPr>
              <a:xfrm>
                <a:off x="1446900" y="4096842"/>
                <a:ext cx="234000" cy="595858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6ADD09B1-311C-47D1-B06C-432F87BFC0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900" y="4096842"/>
                <a:ext cx="234000" cy="595858"/>
              </a:xfrm>
              <a:prstGeom prst="rect">
                <a:avLst/>
              </a:prstGeom>
              <a:blipFill>
                <a:blip r:embed="rId5"/>
                <a:stretch>
                  <a:fillRect l="-22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647832D6-F017-4F05-BF7B-4A8D21006DB9}"/>
                  </a:ext>
                </a:extLst>
              </p:cNvPr>
              <p:cNvSpPr/>
              <p:nvPr/>
            </p:nvSpPr>
            <p:spPr>
              <a:xfrm>
                <a:off x="1935014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647832D6-F017-4F05-BF7B-4A8D21006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014" y="4095891"/>
                <a:ext cx="234000" cy="595858"/>
              </a:xfrm>
              <a:prstGeom prst="rect">
                <a:avLst/>
              </a:prstGeom>
              <a:blipFill>
                <a:blip r:embed="rId6"/>
                <a:stretch>
                  <a:fillRect l="-22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BA2ADB30-6F94-4479-AC2A-EF0A9DEA2DE4}"/>
                  </a:ext>
                </a:extLst>
              </p:cNvPr>
              <p:cNvSpPr/>
              <p:nvPr/>
            </p:nvSpPr>
            <p:spPr>
              <a:xfrm>
                <a:off x="2484488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BA2ADB30-6F94-4479-AC2A-EF0A9DEA2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88" y="4095891"/>
                <a:ext cx="234000" cy="595858"/>
              </a:xfrm>
              <a:prstGeom prst="rect">
                <a:avLst/>
              </a:prstGeom>
              <a:blipFill>
                <a:blip r:embed="rId7"/>
                <a:stretch>
                  <a:fillRect l="-25641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8DA985DD-2DE7-4B1D-A02D-7870F9FBA1CA}"/>
                  </a:ext>
                </a:extLst>
              </p:cNvPr>
              <p:cNvSpPr/>
              <p:nvPr/>
            </p:nvSpPr>
            <p:spPr>
              <a:xfrm>
                <a:off x="2987672" y="4096842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8DA985DD-2DE7-4B1D-A02D-7870F9FBA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72" y="4096842"/>
                <a:ext cx="234000" cy="595858"/>
              </a:xfrm>
              <a:prstGeom prst="rect">
                <a:avLst/>
              </a:prstGeom>
              <a:blipFill>
                <a:blip r:embed="rId8"/>
                <a:stretch>
                  <a:fillRect l="-25641" r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8D6CFE7C-9D56-4C5C-8B57-F2759C8396C6}"/>
                  </a:ext>
                </a:extLst>
              </p:cNvPr>
              <p:cNvSpPr/>
              <p:nvPr/>
            </p:nvSpPr>
            <p:spPr>
              <a:xfrm>
                <a:off x="3543342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8D6CFE7C-9D56-4C5C-8B57-F2759C839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42" y="4095891"/>
                <a:ext cx="234000" cy="595858"/>
              </a:xfrm>
              <a:prstGeom prst="rect">
                <a:avLst/>
              </a:prstGeom>
              <a:blipFill>
                <a:blip r:embed="rId9"/>
                <a:stretch>
                  <a:fillRect l="-22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矩形 109">
            <a:extLst>
              <a:ext uri="{FF2B5EF4-FFF2-40B4-BE49-F238E27FC236}">
                <a16:creationId xmlns:a16="http://schemas.microsoft.com/office/drawing/2014/main" id="{D2A51E10-53BB-409A-B29C-5E09DE951C44}"/>
              </a:ext>
            </a:extLst>
          </p:cNvPr>
          <p:cNvSpPr/>
          <p:nvPr/>
        </p:nvSpPr>
        <p:spPr>
          <a:xfrm>
            <a:off x="4049821" y="4095891"/>
            <a:ext cx="234000" cy="5958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6E8A02DA-04F1-43F8-965C-21A07F72CDC0}"/>
              </a:ext>
            </a:extLst>
          </p:cNvPr>
          <p:cNvSpPr/>
          <p:nvPr/>
        </p:nvSpPr>
        <p:spPr>
          <a:xfrm>
            <a:off x="4570260" y="4095891"/>
            <a:ext cx="234000" cy="5958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B2FC7FCD-1CAC-4A9A-9F97-2ECC18C44C19}"/>
                  </a:ext>
                </a:extLst>
              </p:cNvPr>
              <p:cNvSpPr/>
              <p:nvPr/>
            </p:nvSpPr>
            <p:spPr>
              <a:xfrm>
                <a:off x="8578927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B2FC7FCD-1CAC-4A9A-9F97-2ECC18C44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927" y="4095891"/>
                <a:ext cx="234000" cy="595858"/>
              </a:xfrm>
              <a:prstGeom prst="rect">
                <a:avLst/>
              </a:prstGeom>
              <a:blipFill>
                <a:blip r:embed="rId10"/>
                <a:stretch>
                  <a:fillRect l="-27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文本框 112">
            <a:extLst>
              <a:ext uri="{FF2B5EF4-FFF2-40B4-BE49-F238E27FC236}">
                <a16:creationId xmlns:a16="http://schemas.microsoft.com/office/drawing/2014/main" id="{15188927-169C-493F-A30A-417DA1C3768F}"/>
              </a:ext>
            </a:extLst>
          </p:cNvPr>
          <p:cNvSpPr txBox="1"/>
          <p:nvPr/>
        </p:nvSpPr>
        <p:spPr>
          <a:xfrm>
            <a:off x="6108817" y="417132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39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CE056-04BF-405E-A325-12942548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zh-CN" dirty="0"/>
              <a:t>基于动态网络的</a:t>
            </a:r>
            <a:r>
              <a:rPr lang="en-US" altLang="zh-CN" dirty="0"/>
              <a:t>Viterbi</a:t>
            </a:r>
            <a:r>
              <a:rPr lang="zh-CN" altLang="zh-CN" dirty="0"/>
              <a:t>解码</a:t>
            </a:r>
            <a:endParaRPr lang="zh-CN" altLang="en-US" dirty="0"/>
          </a:p>
        </p:txBody>
      </p:sp>
      <p:sp>
        <p:nvSpPr>
          <p:cNvPr id="4" name="Oval 8">
            <a:extLst>
              <a:ext uri="{FF2B5EF4-FFF2-40B4-BE49-F238E27FC236}">
                <a16:creationId xmlns:a16="http://schemas.microsoft.com/office/drawing/2014/main" id="{B85E0A4F-682A-4EE9-B235-FD2288A5DB9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16176" y="5288380"/>
            <a:ext cx="163296" cy="16329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0D81C24B-8091-4482-A216-C2DE0B5EDF7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>
            <a:off x="2714391" y="5257571"/>
            <a:ext cx="154931" cy="23328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E2A877C1-EB5F-4642-8A1A-E953A9B211A7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806011" y="5259273"/>
            <a:ext cx="0" cy="749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2821A9EF-CEE3-4D08-B1F6-689EC729DCF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16150" y="4935762"/>
            <a:ext cx="163296" cy="16329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206FAA79-A1EC-4C56-91C6-45D6B41EFB1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>
            <a:off x="2714366" y="4904952"/>
            <a:ext cx="154931" cy="23328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C3BA4CD2-6E43-4CC2-BCD2-E82D651E51FC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805985" y="4906654"/>
            <a:ext cx="0" cy="749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F1131171-325A-4156-8346-A68A1737DA6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18065" y="4594443"/>
            <a:ext cx="163296" cy="16329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95A7A761-ED82-48E2-B860-D9384AAFBD7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>
            <a:off x="2716280" y="4564543"/>
            <a:ext cx="154931" cy="23328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2C954CC5-AA4E-4134-A37C-4CDA133EE172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807900" y="4566246"/>
            <a:ext cx="0" cy="749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2260D71F-C6E4-4622-8E8B-042B290F4AA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15387" y="4241164"/>
            <a:ext cx="163296" cy="16329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50ABB043-E09B-4131-B70C-5490D796FBE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15387" y="5664358"/>
            <a:ext cx="163296" cy="16329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62349D74-91F2-4EFC-B610-00E81C096EC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910540" y="5547187"/>
            <a:ext cx="186624" cy="40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Oval 8">
            <a:extLst>
              <a:ext uri="{FF2B5EF4-FFF2-40B4-BE49-F238E27FC236}">
                <a16:creationId xmlns:a16="http://schemas.microsoft.com/office/drawing/2014/main" id="{B304C7DA-27A0-4759-84E2-31344DDD57C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16176" y="3895435"/>
            <a:ext cx="163296" cy="16329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3EF7CC15-DC09-4EA7-91FC-701CA8EB22B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>
            <a:off x="2714391" y="3864626"/>
            <a:ext cx="154931" cy="23328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D586E808-88F7-4E4E-8344-7B35F7174CCC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806011" y="3866328"/>
            <a:ext cx="0" cy="749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34E82EDD-14F7-4176-ACAC-899EEA2804D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16150" y="3541246"/>
            <a:ext cx="163296" cy="16329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" name="Oval 9">
            <a:extLst>
              <a:ext uri="{FF2B5EF4-FFF2-40B4-BE49-F238E27FC236}">
                <a16:creationId xmlns:a16="http://schemas.microsoft.com/office/drawing/2014/main" id="{B7087855-9F7E-4D02-8580-53DD9841BEC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>
            <a:off x="2714366" y="3510437"/>
            <a:ext cx="154931" cy="23328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7EEB91C8-AF1F-4269-B1E0-7DF81704983A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805985" y="3512139"/>
            <a:ext cx="0" cy="749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Oval 8">
            <a:extLst>
              <a:ext uri="{FF2B5EF4-FFF2-40B4-BE49-F238E27FC236}">
                <a16:creationId xmlns:a16="http://schemas.microsoft.com/office/drawing/2014/main" id="{F4BCC243-2ECB-4860-9CDA-CBC0EBD7462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18065" y="3194607"/>
            <a:ext cx="163296" cy="16329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" name="Oval 9">
            <a:extLst>
              <a:ext uri="{FF2B5EF4-FFF2-40B4-BE49-F238E27FC236}">
                <a16:creationId xmlns:a16="http://schemas.microsoft.com/office/drawing/2014/main" id="{B834E6F5-C82F-4BFF-BE84-3CF8EE98E0A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>
            <a:off x="2716280" y="3164708"/>
            <a:ext cx="154931" cy="23328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4" name="Line 11">
            <a:extLst>
              <a:ext uri="{FF2B5EF4-FFF2-40B4-BE49-F238E27FC236}">
                <a16:creationId xmlns:a16="http://schemas.microsoft.com/office/drawing/2014/main" id="{ADE716EA-55C1-407D-A8B0-50B056AED862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807900" y="3166410"/>
            <a:ext cx="0" cy="749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" name="Oval 8">
            <a:extLst>
              <a:ext uri="{FF2B5EF4-FFF2-40B4-BE49-F238E27FC236}">
                <a16:creationId xmlns:a16="http://schemas.microsoft.com/office/drawing/2014/main" id="{6D5349B6-4628-4941-A22C-95623E9AEE7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15387" y="2848219"/>
            <a:ext cx="163296" cy="16329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" name="Line 10">
            <a:extLst>
              <a:ext uri="{FF2B5EF4-FFF2-40B4-BE49-F238E27FC236}">
                <a16:creationId xmlns:a16="http://schemas.microsoft.com/office/drawing/2014/main" id="{AEF3664C-20E4-4FE4-90A4-9ED4C3D3A5F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914752" y="5190336"/>
            <a:ext cx="186624" cy="40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DB06192C-A5ED-4018-BD1C-1EE4A3DEB29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914752" y="4843036"/>
            <a:ext cx="186624" cy="40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8" name="Line 10">
            <a:extLst>
              <a:ext uri="{FF2B5EF4-FFF2-40B4-BE49-F238E27FC236}">
                <a16:creationId xmlns:a16="http://schemas.microsoft.com/office/drawing/2014/main" id="{734BA7BD-5751-4456-8083-A3DBFE0E3B4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914752" y="4495738"/>
            <a:ext cx="186624" cy="40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9" name="Line 10">
            <a:extLst>
              <a:ext uri="{FF2B5EF4-FFF2-40B4-BE49-F238E27FC236}">
                <a16:creationId xmlns:a16="http://schemas.microsoft.com/office/drawing/2014/main" id="{1E83C536-A83F-4836-91A1-A0B81C1F49A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914752" y="3795821"/>
            <a:ext cx="186624" cy="40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Line 10">
            <a:extLst>
              <a:ext uri="{FF2B5EF4-FFF2-40B4-BE49-F238E27FC236}">
                <a16:creationId xmlns:a16="http://schemas.microsoft.com/office/drawing/2014/main" id="{10FC7DB5-A445-40EF-8561-A8370E365BBC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914752" y="3443223"/>
            <a:ext cx="186624" cy="40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Line 10">
            <a:extLst>
              <a:ext uri="{FF2B5EF4-FFF2-40B4-BE49-F238E27FC236}">
                <a16:creationId xmlns:a16="http://schemas.microsoft.com/office/drawing/2014/main" id="{92426D9E-BD42-4FB0-8EB9-334C0759E7BF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917865" y="3099680"/>
            <a:ext cx="181304" cy="49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F899B2A-9E40-411B-B213-CB77A5940941}"/>
              </a:ext>
            </a:extLst>
          </p:cNvPr>
          <p:cNvCxnSpPr/>
          <p:nvPr/>
        </p:nvCxnSpPr>
        <p:spPr>
          <a:xfrm>
            <a:off x="3188464" y="5374211"/>
            <a:ext cx="630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F631A7B-D120-4469-876E-3E24360099A5}"/>
              </a:ext>
            </a:extLst>
          </p:cNvPr>
          <p:cNvCxnSpPr/>
          <p:nvPr/>
        </p:nvCxnSpPr>
        <p:spPr>
          <a:xfrm>
            <a:off x="3188464" y="5021050"/>
            <a:ext cx="630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169808B-3026-4461-8593-C2754CBCEC58}"/>
              </a:ext>
            </a:extLst>
          </p:cNvPr>
          <p:cNvCxnSpPr/>
          <p:nvPr/>
        </p:nvCxnSpPr>
        <p:spPr>
          <a:xfrm>
            <a:off x="3188464" y="4680641"/>
            <a:ext cx="630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225DDA5-1E9E-47EA-8A4E-E95B3A2E45DC}"/>
              </a:ext>
            </a:extLst>
          </p:cNvPr>
          <p:cNvCxnSpPr/>
          <p:nvPr/>
        </p:nvCxnSpPr>
        <p:spPr>
          <a:xfrm>
            <a:off x="3188464" y="4328023"/>
            <a:ext cx="630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2FB3375-291B-40F4-ADA0-FB9A97F484FE}"/>
              </a:ext>
            </a:extLst>
          </p:cNvPr>
          <p:cNvCxnSpPr/>
          <p:nvPr/>
        </p:nvCxnSpPr>
        <p:spPr>
          <a:xfrm>
            <a:off x="3188464" y="3980724"/>
            <a:ext cx="630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772274B-A1C2-4705-BF05-3D03CF705292}"/>
              </a:ext>
            </a:extLst>
          </p:cNvPr>
          <p:cNvCxnSpPr/>
          <p:nvPr/>
        </p:nvCxnSpPr>
        <p:spPr>
          <a:xfrm>
            <a:off x="3188464" y="3626534"/>
            <a:ext cx="630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ABF6532-6E5A-4A81-AA63-1C5ECEF3D3B2}"/>
              </a:ext>
            </a:extLst>
          </p:cNvPr>
          <p:cNvCxnSpPr/>
          <p:nvPr/>
        </p:nvCxnSpPr>
        <p:spPr>
          <a:xfrm>
            <a:off x="3188464" y="3280806"/>
            <a:ext cx="630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6B8A075-1C2B-4134-9118-AEEE21BE627E}"/>
              </a:ext>
            </a:extLst>
          </p:cNvPr>
          <p:cNvCxnSpPr/>
          <p:nvPr/>
        </p:nvCxnSpPr>
        <p:spPr>
          <a:xfrm flipV="1">
            <a:off x="3188464" y="2922976"/>
            <a:ext cx="6301800" cy="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F4F1EC5-0FB1-403D-9C61-8F14421078F1}"/>
              </a:ext>
            </a:extLst>
          </p:cNvPr>
          <p:cNvCxnSpPr/>
          <p:nvPr/>
        </p:nvCxnSpPr>
        <p:spPr>
          <a:xfrm flipV="1">
            <a:off x="3402669" y="1369403"/>
            <a:ext cx="1594" cy="400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728A6EF-4670-421E-BFED-B1584C7BAE7A}"/>
              </a:ext>
            </a:extLst>
          </p:cNvPr>
          <p:cNvCxnSpPr/>
          <p:nvPr/>
        </p:nvCxnSpPr>
        <p:spPr>
          <a:xfrm flipV="1">
            <a:off x="3748398" y="1369403"/>
            <a:ext cx="0" cy="400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E34449A-2CA7-4607-8830-04859A3E759D}"/>
              </a:ext>
            </a:extLst>
          </p:cNvPr>
          <p:cNvCxnSpPr/>
          <p:nvPr/>
        </p:nvCxnSpPr>
        <p:spPr>
          <a:xfrm flipH="1" flipV="1">
            <a:off x="4064696" y="1369403"/>
            <a:ext cx="10330" cy="400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1CF2732-9A11-43C0-A3E3-F1DFBA7BC28F}"/>
              </a:ext>
            </a:extLst>
          </p:cNvPr>
          <p:cNvCxnSpPr/>
          <p:nvPr/>
        </p:nvCxnSpPr>
        <p:spPr>
          <a:xfrm flipH="1" flipV="1">
            <a:off x="4411220" y="1369403"/>
            <a:ext cx="11104" cy="400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6DBFD52-5344-427D-8272-53AFAE61E5A0}"/>
              </a:ext>
            </a:extLst>
          </p:cNvPr>
          <p:cNvCxnSpPr/>
          <p:nvPr/>
        </p:nvCxnSpPr>
        <p:spPr>
          <a:xfrm flipV="1">
            <a:off x="4755844" y="1369402"/>
            <a:ext cx="7997" cy="400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EC2A4D1-BE70-4E5B-8F57-709FB5826888}"/>
              </a:ext>
            </a:extLst>
          </p:cNvPr>
          <p:cNvCxnSpPr/>
          <p:nvPr/>
        </p:nvCxnSpPr>
        <p:spPr>
          <a:xfrm flipH="1" flipV="1">
            <a:off x="5090469" y="1369403"/>
            <a:ext cx="4213" cy="400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2D63F7F-E05D-41BD-8E8C-F40E55E3E105}"/>
              </a:ext>
            </a:extLst>
          </p:cNvPr>
          <p:cNvCxnSpPr/>
          <p:nvPr/>
        </p:nvCxnSpPr>
        <p:spPr>
          <a:xfrm flipH="1" flipV="1">
            <a:off x="5441315" y="1369403"/>
            <a:ext cx="665" cy="400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D573A61-A2B8-4E32-8B6C-CDE5DE438343}"/>
              </a:ext>
            </a:extLst>
          </p:cNvPr>
          <p:cNvCxnSpPr/>
          <p:nvPr/>
        </p:nvCxnSpPr>
        <p:spPr>
          <a:xfrm flipV="1">
            <a:off x="5775500" y="1369403"/>
            <a:ext cx="7794" cy="400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FB6F46F-A9C7-4C7B-8F7B-23D916FAD58E}"/>
              </a:ext>
            </a:extLst>
          </p:cNvPr>
          <p:cNvCxnSpPr/>
          <p:nvPr/>
        </p:nvCxnSpPr>
        <p:spPr>
          <a:xfrm flipH="1" flipV="1">
            <a:off x="6110612" y="1369403"/>
            <a:ext cx="3726" cy="400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674EB32-BE27-4B37-8FD3-AD2D7BFC57D5}"/>
              </a:ext>
            </a:extLst>
          </p:cNvPr>
          <p:cNvCxnSpPr/>
          <p:nvPr/>
        </p:nvCxnSpPr>
        <p:spPr>
          <a:xfrm flipH="1" flipV="1">
            <a:off x="6454383" y="1388804"/>
            <a:ext cx="363" cy="398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51">
            <a:extLst>
              <a:ext uri="{FF2B5EF4-FFF2-40B4-BE49-F238E27FC236}">
                <a16:creationId xmlns:a16="http://schemas.microsoft.com/office/drawing/2014/main" id="{FBA9577F-CBE4-4C44-B04E-B10BC6E7694A}"/>
              </a:ext>
            </a:extLst>
          </p:cNvPr>
          <p:cNvSpPr txBox="1"/>
          <p:nvPr/>
        </p:nvSpPr>
        <p:spPr>
          <a:xfrm>
            <a:off x="2139275" y="4758423"/>
            <a:ext cx="461665" cy="32316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+mn-ea"/>
              </a:rPr>
              <a:t>号</a:t>
            </a:r>
            <a:endParaRPr lang="zh-CN" altLang="en-US" sz="1800" b="1" dirty="0">
              <a:solidFill>
                <a:srgbClr val="C00000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387C165-0773-46F5-9C70-0E0481218D0E}"/>
                  </a:ext>
                </a:extLst>
              </p:cNvPr>
              <p:cNvSpPr/>
              <p:nvPr/>
            </p:nvSpPr>
            <p:spPr>
              <a:xfrm>
                <a:off x="3328448" y="5401229"/>
                <a:ext cx="151632" cy="38611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387C165-0773-46F5-9C70-0E0481218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448" y="5401229"/>
                <a:ext cx="151632" cy="386116"/>
              </a:xfrm>
              <a:prstGeom prst="rect">
                <a:avLst/>
              </a:prstGeom>
              <a:blipFill>
                <a:blip r:embed="rId4"/>
                <a:stretch>
                  <a:fillRect l="-61538" r="-4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D067291-25A8-41FB-A295-DE43B83BD045}"/>
                  </a:ext>
                </a:extLst>
              </p:cNvPr>
              <p:cNvSpPr/>
              <p:nvPr/>
            </p:nvSpPr>
            <p:spPr>
              <a:xfrm>
                <a:off x="3672582" y="5401229"/>
                <a:ext cx="151632" cy="38611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D067291-25A8-41FB-A295-DE43B83BD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582" y="5401229"/>
                <a:ext cx="151632" cy="386116"/>
              </a:xfrm>
              <a:prstGeom prst="rect">
                <a:avLst/>
              </a:prstGeom>
              <a:blipFill>
                <a:blip r:embed="rId5"/>
                <a:stretch>
                  <a:fillRect l="-61538" r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2BBDD68-21CF-421A-9F2C-AEC8E2D1E6A5}"/>
                  </a:ext>
                </a:extLst>
              </p:cNvPr>
              <p:cNvSpPr/>
              <p:nvPr/>
            </p:nvSpPr>
            <p:spPr>
              <a:xfrm>
                <a:off x="3988880" y="5400612"/>
                <a:ext cx="151632" cy="38611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2BBDD68-21CF-421A-9F2C-AEC8E2D1E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880" y="5400612"/>
                <a:ext cx="151632" cy="386116"/>
              </a:xfrm>
              <a:prstGeom prst="rect">
                <a:avLst/>
              </a:prstGeom>
              <a:blipFill>
                <a:blip r:embed="rId6"/>
                <a:stretch>
                  <a:fillRect l="-61538" r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1569997-A838-4EB9-A597-9EF3D081CEF4}"/>
                  </a:ext>
                </a:extLst>
              </p:cNvPr>
              <p:cNvSpPr/>
              <p:nvPr/>
            </p:nvSpPr>
            <p:spPr>
              <a:xfrm>
                <a:off x="4344940" y="5400612"/>
                <a:ext cx="151632" cy="38611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1569997-A838-4EB9-A597-9EF3D081CE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940" y="5400612"/>
                <a:ext cx="151632" cy="386116"/>
              </a:xfrm>
              <a:prstGeom prst="rect">
                <a:avLst/>
              </a:prstGeom>
              <a:blipFill>
                <a:blip r:embed="rId7"/>
                <a:stretch>
                  <a:fillRect l="-65385" r="-4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93BEFEC-1C1F-4697-BFDF-A4544592CC11}"/>
                  </a:ext>
                </a:extLst>
              </p:cNvPr>
              <p:cNvSpPr/>
              <p:nvPr/>
            </p:nvSpPr>
            <p:spPr>
              <a:xfrm>
                <a:off x="4671003" y="5401229"/>
                <a:ext cx="151632" cy="38611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93BEFEC-1C1F-4697-BFDF-A4544592C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003" y="5401229"/>
                <a:ext cx="151632" cy="386116"/>
              </a:xfrm>
              <a:prstGeom prst="rect">
                <a:avLst/>
              </a:prstGeom>
              <a:blipFill>
                <a:blip r:embed="rId8"/>
                <a:stretch>
                  <a:fillRect l="-61538" r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1935413-B887-4B58-B9E0-50B5C3F64DBF}"/>
                  </a:ext>
                </a:extLst>
              </p:cNvPr>
              <p:cNvSpPr/>
              <p:nvPr/>
            </p:nvSpPr>
            <p:spPr>
              <a:xfrm>
                <a:off x="5031076" y="5400612"/>
                <a:ext cx="151632" cy="38611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1935413-B887-4B58-B9E0-50B5C3F64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076" y="5400612"/>
                <a:ext cx="151632" cy="386116"/>
              </a:xfrm>
              <a:prstGeom prst="rect">
                <a:avLst/>
              </a:prstGeom>
              <a:blipFill>
                <a:blip r:embed="rId9"/>
                <a:stretch>
                  <a:fillRect l="-61538" r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 56">
            <a:extLst>
              <a:ext uri="{FF2B5EF4-FFF2-40B4-BE49-F238E27FC236}">
                <a16:creationId xmlns:a16="http://schemas.microsoft.com/office/drawing/2014/main" id="{776124F1-07D6-4990-B9E4-51A48D818451}"/>
              </a:ext>
            </a:extLst>
          </p:cNvPr>
          <p:cNvSpPr/>
          <p:nvPr/>
        </p:nvSpPr>
        <p:spPr>
          <a:xfrm>
            <a:off x="8411059" y="5421878"/>
            <a:ext cx="151632" cy="3861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BE42903-CAA9-46B2-94C9-49C4825EAED3}"/>
              </a:ext>
            </a:extLst>
          </p:cNvPr>
          <p:cNvSpPr/>
          <p:nvPr/>
        </p:nvSpPr>
        <p:spPr>
          <a:xfrm>
            <a:off x="8748305" y="5421878"/>
            <a:ext cx="151632" cy="3861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612F3EB-CFA2-4F25-B338-30417D2C92CC}"/>
                  </a:ext>
                </a:extLst>
              </p:cNvPr>
              <p:cNvSpPr/>
              <p:nvPr/>
            </p:nvSpPr>
            <p:spPr>
              <a:xfrm>
                <a:off x="9086581" y="5421878"/>
                <a:ext cx="151632" cy="38611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612F3EB-CFA2-4F25-B338-30417D2C92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581" y="5421878"/>
                <a:ext cx="151632" cy="386116"/>
              </a:xfrm>
              <a:prstGeom prst="rect">
                <a:avLst/>
              </a:prstGeom>
              <a:blipFill>
                <a:blip r:embed="rId10"/>
                <a:stretch>
                  <a:fillRect l="-72000" r="-5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8">
            <a:extLst>
              <a:ext uri="{FF2B5EF4-FFF2-40B4-BE49-F238E27FC236}">
                <a16:creationId xmlns:a16="http://schemas.microsoft.com/office/drawing/2014/main" id="{194EDC4C-4E12-43FB-AEFD-C3D4E478C0F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17080" y="2338368"/>
            <a:ext cx="163296" cy="16329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1" name="Oval 9">
            <a:extLst>
              <a:ext uri="{FF2B5EF4-FFF2-40B4-BE49-F238E27FC236}">
                <a16:creationId xmlns:a16="http://schemas.microsoft.com/office/drawing/2014/main" id="{0437AC0D-B0C3-4714-BBB1-BFB665476C6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>
            <a:off x="2715295" y="2307559"/>
            <a:ext cx="154931" cy="23328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2" name="Line 11">
            <a:extLst>
              <a:ext uri="{FF2B5EF4-FFF2-40B4-BE49-F238E27FC236}">
                <a16:creationId xmlns:a16="http://schemas.microsoft.com/office/drawing/2014/main" id="{B2211E1E-DF26-4FBA-B57F-99A1DE168DF4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806914" y="2309261"/>
            <a:ext cx="0" cy="749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3" name="Oval 8">
            <a:extLst>
              <a:ext uri="{FF2B5EF4-FFF2-40B4-BE49-F238E27FC236}">
                <a16:creationId xmlns:a16="http://schemas.microsoft.com/office/drawing/2014/main" id="{3DA87E49-A70C-49EC-8C37-425E14FA1F4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17055" y="1984178"/>
            <a:ext cx="163296" cy="16329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4" name="Oval 9">
            <a:extLst>
              <a:ext uri="{FF2B5EF4-FFF2-40B4-BE49-F238E27FC236}">
                <a16:creationId xmlns:a16="http://schemas.microsoft.com/office/drawing/2014/main" id="{479A8506-104A-4A9B-A70F-AA2AB6200EB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>
            <a:off x="2715269" y="1953369"/>
            <a:ext cx="154931" cy="23328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5" name="Line 11">
            <a:extLst>
              <a:ext uri="{FF2B5EF4-FFF2-40B4-BE49-F238E27FC236}">
                <a16:creationId xmlns:a16="http://schemas.microsoft.com/office/drawing/2014/main" id="{4CBB66E3-8B17-40C1-B91D-8C2D3C1D6F30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806889" y="1955071"/>
            <a:ext cx="0" cy="749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6" name="Oval 8">
            <a:extLst>
              <a:ext uri="{FF2B5EF4-FFF2-40B4-BE49-F238E27FC236}">
                <a16:creationId xmlns:a16="http://schemas.microsoft.com/office/drawing/2014/main" id="{E550410A-ACAA-453F-B27C-25A29AAA729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18969" y="1637539"/>
            <a:ext cx="163296" cy="16329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7" name="Oval 9">
            <a:extLst>
              <a:ext uri="{FF2B5EF4-FFF2-40B4-BE49-F238E27FC236}">
                <a16:creationId xmlns:a16="http://schemas.microsoft.com/office/drawing/2014/main" id="{275B20BE-3FBD-4DEE-889D-730B087FE22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>
            <a:off x="2717184" y="1607641"/>
            <a:ext cx="154931" cy="23328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8" name="Line 11">
            <a:extLst>
              <a:ext uri="{FF2B5EF4-FFF2-40B4-BE49-F238E27FC236}">
                <a16:creationId xmlns:a16="http://schemas.microsoft.com/office/drawing/2014/main" id="{ADC00AA6-AACE-491E-A3FC-2C3F4F044F9B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808804" y="1609342"/>
            <a:ext cx="0" cy="749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9" name="Oval 8">
            <a:extLst>
              <a:ext uri="{FF2B5EF4-FFF2-40B4-BE49-F238E27FC236}">
                <a16:creationId xmlns:a16="http://schemas.microsoft.com/office/drawing/2014/main" id="{BA8606F8-29DD-4B2B-A6A4-EE4D67F7809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16290" y="1291151"/>
            <a:ext cx="163296" cy="16329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0" name="Line 10">
            <a:extLst>
              <a:ext uri="{FF2B5EF4-FFF2-40B4-BE49-F238E27FC236}">
                <a16:creationId xmlns:a16="http://schemas.microsoft.com/office/drawing/2014/main" id="{946D1CDB-8EB3-4C8A-9E6E-7D7E0043948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915657" y="2238753"/>
            <a:ext cx="186624" cy="40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1" name="Line 10">
            <a:extLst>
              <a:ext uri="{FF2B5EF4-FFF2-40B4-BE49-F238E27FC236}">
                <a16:creationId xmlns:a16="http://schemas.microsoft.com/office/drawing/2014/main" id="{6F10BDD6-5D26-4FE9-A483-95119EE9972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915657" y="1886155"/>
            <a:ext cx="186624" cy="40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2" name="Line 10">
            <a:extLst>
              <a:ext uri="{FF2B5EF4-FFF2-40B4-BE49-F238E27FC236}">
                <a16:creationId xmlns:a16="http://schemas.microsoft.com/office/drawing/2014/main" id="{06F6C716-7E50-4AEE-98DF-D1A05799DA8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915657" y="1540405"/>
            <a:ext cx="186624" cy="40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6A581CF-A861-48BD-B34C-1D3D0131EF86}"/>
              </a:ext>
            </a:extLst>
          </p:cNvPr>
          <p:cNvCxnSpPr/>
          <p:nvPr/>
        </p:nvCxnSpPr>
        <p:spPr>
          <a:xfrm>
            <a:off x="3189368" y="2423656"/>
            <a:ext cx="630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4F3A987E-F5B9-4C19-86D3-DB99564892D2}"/>
              </a:ext>
            </a:extLst>
          </p:cNvPr>
          <p:cNvCxnSpPr/>
          <p:nvPr/>
        </p:nvCxnSpPr>
        <p:spPr>
          <a:xfrm>
            <a:off x="3189368" y="2069467"/>
            <a:ext cx="630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C44339AD-8426-4466-B635-5FD093CE2B3E}"/>
              </a:ext>
            </a:extLst>
          </p:cNvPr>
          <p:cNvCxnSpPr/>
          <p:nvPr/>
        </p:nvCxnSpPr>
        <p:spPr>
          <a:xfrm>
            <a:off x="3189368" y="1723739"/>
            <a:ext cx="630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5AE6902-8D62-403F-9AEA-02222412B285}"/>
              </a:ext>
            </a:extLst>
          </p:cNvPr>
          <p:cNvCxnSpPr/>
          <p:nvPr/>
        </p:nvCxnSpPr>
        <p:spPr>
          <a:xfrm>
            <a:off x="3189368" y="1371120"/>
            <a:ext cx="6302029" cy="1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8">
            <a:extLst>
              <a:ext uri="{FF2B5EF4-FFF2-40B4-BE49-F238E27FC236}">
                <a16:creationId xmlns:a16="http://schemas.microsoft.com/office/drawing/2014/main" id="{3A15D80F-4304-41D5-9DEB-958779B1224D}"/>
              </a:ext>
            </a:extLst>
          </p:cNvPr>
          <p:cNvSpPr txBox="1"/>
          <p:nvPr/>
        </p:nvSpPr>
        <p:spPr>
          <a:xfrm>
            <a:off x="2140179" y="3397472"/>
            <a:ext cx="461665" cy="32316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几</a:t>
            </a:r>
            <a:endParaRPr lang="zh-CN" altLang="en-US" sz="1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8" name="TextBox 79">
            <a:extLst>
              <a:ext uri="{FF2B5EF4-FFF2-40B4-BE49-F238E27FC236}">
                <a16:creationId xmlns:a16="http://schemas.microsoft.com/office/drawing/2014/main" id="{8F7B9930-32A1-488C-A04C-F145AA30E733}"/>
              </a:ext>
            </a:extLst>
          </p:cNvPr>
          <p:cNvSpPr txBox="1"/>
          <p:nvPr/>
        </p:nvSpPr>
        <p:spPr>
          <a:xfrm>
            <a:off x="2175619" y="1629211"/>
            <a:ext cx="461665" cy="5539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zh-CN" altLang="en-US" sz="1800" b="1" dirty="0">
                <a:solidFill>
                  <a:srgbClr val="FFC000"/>
                </a:solidFill>
                <a:latin typeface="+mn-ea"/>
                <a:ea typeface="+mn-ea"/>
              </a:rPr>
              <a:t>今天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A707D01-D7F1-4F49-918C-AE947167606E}"/>
              </a:ext>
            </a:extLst>
          </p:cNvPr>
          <p:cNvCxnSpPr/>
          <p:nvPr/>
        </p:nvCxnSpPr>
        <p:spPr>
          <a:xfrm flipV="1">
            <a:off x="3060812" y="5364434"/>
            <a:ext cx="345729" cy="352619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B1BB6EA-6F70-4741-9828-8EFA5A4D4205}"/>
              </a:ext>
            </a:extLst>
          </p:cNvPr>
          <p:cNvCxnSpPr>
            <a:stCxn id="14" idx="5"/>
          </p:cNvCxnSpPr>
          <p:nvPr/>
        </p:nvCxnSpPr>
        <p:spPr>
          <a:xfrm flipV="1">
            <a:off x="3054769" y="3997338"/>
            <a:ext cx="336796" cy="169093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弧形 80">
            <a:extLst>
              <a:ext uri="{FF2B5EF4-FFF2-40B4-BE49-F238E27FC236}">
                <a16:creationId xmlns:a16="http://schemas.microsoft.com/office/drawing/2014/main" id="{A04C452D-377E-40A8-A96C-9A562812F5D8}"/>
              </a:ext>
            </a:extLst>
          </p:cNvPr>
          <p:cNvSpPr/>
          <p:nvPr/>
        </p:nvSpPr>
        <p:spPr>
          <a:xfrm flipH="1">
            <a:off x="2551924" y="4047400"/>
            <a:ext cx="842494" cy="1609285"/>
          </a:xfrm>
          <a:prstGeom prst="arc">
            <a:avLst>
              <a:gd name="adj1" fmla="val 16250639"/>
              <a:gd name="adj2" fmla="val 5461289"/>
            </a:avLst>
          </a:prstGeom>
          <a:ln w="12700" cmpd="sng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弧形 81">
            <a:extLst>
              <a:ext uri="{FF2B5EF4-FFF2-40B4-BE49-F238E27FC236}">
                <a16:creationId xmlns:a16="http://schemas.microsoft.com/office/drawing/2014/main" id="{4D2F3A0A-471D-4A43-B1F1-A3EFFBAC079B}"/>
              </a:ext>
            </a:extLst>
          </p:cNvPr>
          <p:cNvSpPr/>
          <p:nvPr/>
        </p:nvSpPr>
        <p:spPr>
          <a:xfrm flipH="1">
            <a:off x="2561861" y="2469125"/>
            <a:ext cx="766587" cy="3198892"/>
          </a:xfrm>
          <a:prstGeom prst="arc">
            <a:avLst>
              <a:gd name="adj1" fmla="val 16250639"/>
              <a:gd name="adj2" fmla="val 5406814"/>
            </a:avLst>
          </a:prstGeom>
          <a:ln w="12700" cmpd="sng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A74112F6-4283-44D2-A2C6-547717B7BFB6}"/>
              </a:ext>
            </a:extLst>
          </p:cNvPr>
          <p:cNvCxnSpPr/>
          <p:nvPr/>
        </p:nvCxnSpPr>
        <p:spPr>
          <a:xfrm flipH="1">
            <a:off x="3006605" y="2564485"/>
            <a:ext cx="1693" cy="226800"/>
          </a:xfrm>
          <a:prstGeom prst="line">
            <a:avLst/>
          </a:prstGeom>
          <a:ln w="2540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392F1941-850D-478B-82B2-AE37E97E59F2}"/>
                  </a:ext>
                </a:extLst>
              </p:cNvPr>
              <p:cNvSpPr/>
              <p:nvPr/>
            </p:nvSpPr>
            <p:spPr>
              <a:xfrm>
                <a:off x="5367162" y="5412829"/>
                <a:ext cx="151632" cy="38611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392F1941-850D-478B-82B2-AE37E97E5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162" y="5412829"/>
                <a:ext cx="151632" cy="386116"/>
              </a:xfrm>
              <a:prstGeom prst="rect">
                <a:avLst/>
              </a:prstGeom>
              <a:blipFill>
                <a:blip r:embed="rId11"/>
                <a:stretch>
                  <a:fillRect l="-61538" r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79C1385E-5552-4B7A-AE2B-228BE6390584}"/>
                  </a:ext>
                </a:extLst>
              </p:cNvPr>
              <p:cNvSpPr/>
              <p:nvPr/>
            </p:nvSpPr>
            <p:spPr>
              <a:xfrm>
                <a:off x="5683460" y="5412213"/>
                <a:ext cx="151632" cy="38611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79C1385E-5552-4B7A-AE2B-228BE6390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460" y="5412213"/>
                <a:ext cx="151632" cy="386116"/>
              </a:xfrm>
              <a:prstGeom prst="rect">
                <a:avLst/>
              </a:prstGeom>
              <a:blipFill>
                <a:blip r:embed="rId12"/>
                <a:stretch>
                  <a:fillRect l="-61538" r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342FCEB1-5F5E-4752-A88E-99A19DBA2BFA}"/>
                  </a:ext>
                </a:extLst>
              </p:cNvPr>
              <p:cNvSpPr/>
              <p:nvPr/>
            </p:nvSpPr>
            <p:spPr>
              <a:xfrm>
                <a:off x="6039520" y="5412213"/>
                <a:ext cx="151632" cy="38611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342FCEB1-5F5E-4752-A88E-99A19DBA2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520" y="5412213"/>
                <a:ext cx="151632" cy="386116"/>
              </a:xfrm>
              <a:prstGeom prst="rect">
                <a:avLst/>
              </a:prstGeom>
              <a:blipFill>
                <a:blip r:embed="rId13"/>
                <a:stretch>
                  <a:fillRect l="-61538" r="-4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FD2DE7AF-40A8-43DA-AE33-0B585070E50E}"/>
                  </a:ext>
                </a:extLst>
              </p:cNvPr>
              <p:cNvSpPr/>
              <p:nvPr/>
            </p:nvSpPr>
            <p:spPr>
              <a:xfrm>
                <a:off x="6365583" y="5412829"/>
                <a:ext cx="151632" cy="386116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FD2DE7AF-40A8-43DA-AE33-0B585070E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583" y="5412829"/>
                <a:ext cx="151632" cy="386116"/>
              </a:xfrm>
              <a:prstGeom prst="rect">
                <a:avLst/>
              </a:prstGeom>
              <a:blipFill>
                <a:blip r:embed="rId14"/>
                <a:stretch>
                  <a:fillRect l="-88462" r="-7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矩形 87">
            <a:extLst>
              <a:ext uri="{FF2B5EF4-FFF2-40B4-BE49-F238E27FC236}">
                <a16:creationId xmlns:a16="http://schemas.microsoft.com/office/drawing/2014/main" id="{3551BC74-BD3C-45F8-A1D4-3B02F1E5C8D6}"/>
              </a:ext>
            </a:extLst>
          </p:cNvPr>
          <p:cNvSpPr/>
          <p:nvPr/>
        </p:nvSpPr>
        <p:spPr>
          <a:xfrm>
            <a:off x="6725657" y="5412213"/>
            <a:ext cx="151632" cy="3861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03C4EE09-A7EE-433E-820E-CE1093561F8E}"/>
              </a:ext>
            </a:extLst>
          </p:cNvPr>
          <p:cNvCxnSpPr/>
          <p:nvPr/>
        </p:nvCxnSpPr>
        <p:spPr>
          <a:xfrm flipV="1">
            <a:off x="6783454" y="1369403"/>
            <a:ext cx="1594" cy="400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E9CAEE68-43A0-44D7-91E4-01D0F9B612F7}"/>
              </a:ext>
            </a:extLst>
          </p:cNvPr>
          <p:cNvCxnSpPr/>
          <p:nvPr/>
        </p:nvCxnSpPr>
        <p:spPr>
          <a:xfrm flipV="1">
            <a:off x="7129182" y="1369403"/>
            <a:ext cx="0" cy="400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4D3F066-BEAE-4F4E-9FC9-F7790DBAD465}"/>
              </a:ext>
            </a:extLst>
          </p:cNvPr>
          <p:cNvCxnSpPr/>
          <p:nvPr/>
        </p:nvCxnSpPr>
        <p:spPr>
          <a:xfrm flipH="1" flipV="1">
            <a:off x="7445480" y="1369403"/>
            <a:ext cx="10330" cy="400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50E21064-3C26-40B2-BBB6-366CA60DFF65}"/>
              </a:ext>
            </a:extLst>
          </p:cNvPr>
          <p:cNvCxnSpPr/>
          <p:nvPr/>
        </p:nvCxnSpPr>
        <p:spPr>
          <a:xfrm flipH="1" flipV="1">
            <a:off x="7792005" y="1369403"/>
            <a:ext cx="11104" cy="400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6D43BD7-40DD-4C30-A2E9-0A4545B03904}"/>
              </a:ext>
            </a:extLst>
          </p:cNvPr>
          <p:cNvCxnSpPr/>
          <p:nvPr/>
        </p:nvCxnSpPr>
        <p:spPr>
          <a:xfrm flipV="1">
            <a:off x="8136628" y="1369402"/>
            <a:ext cx="7997" cy="400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03B6731F-C1C7-474B-B19E-FD1666C9A2B8}"/>
              </a:ext>
            </a:extLst>
          </p:cNvPr>
          <p:cNvCxnSpPr/>
          <p:nvPr/>
        </p:nvCxnSpPr>
        <p:spPr>
          <a:xfrm flipH="1" flipV="1">
            <a:off x="8471253" y="1369403"/>
            <a:ext cx="4213" cy="400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55E7902D-3B3B-4278-918F-83382FFE3837}"/>
              </a:ext>
            </a:extLst>
          </p:cNvPr>
          <p:cNvCxnSpPr/>
          <p:nvPr/>
        </p:nvCxnSpPr>
        <p:spPr>
          <a:xfrm flipH="1" flipV="1">
            <a:off x="8822100" y="1369403"/>
            <a:ext cx="665" cy="400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6CEA3AC5-FFBC-4816-AC92-E4228FDAECC1}"/>
              </a:ext>
            </a:extLst>
          </p:cNvPr>
          <p:cNvCxnSpPr/>
          <p:nvPr/>
        </p:nvCxnSpPr>
        <p:spPr>
          <a:xfrm flipV="1">
            <a:off x="9156284" y="1369403"/>
            <a:ext cx="7794" cy="400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BA204002-9BFD-4B0A-B7AA-3199EE2D2166}"/>
              </a:ext>
            </a:extLst>
          </p:cNvPr>
          <p:cNvCxnSpPr/>
          <p:nvPr/>
        </p:nvCxnSpPr>
        <p:spPr>
          <a:xfrm flipH="1" flipV="1">
            <a:off x="9491396" y="1369403"/>
            <a:ext cx="3726" cy="400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93705C28-D958-40A7-96D9-652819FDD2B2}"/>
              </a:ext>
            </a:extLst>
          </p:cNvPr>
          <p:cNvCxnSpPr>
            <a:stCxn id="14" idx="5"/>
          </p:cNvCxnSpPr>
          <p:nvPr/>
        </p:nvCxnSpPr>
        <p:spPr>
          <a:xfrm flipV="1">
            <a:off x="3054769" y="2438655"/>
            <a:ext cx="336796" cy="3249617"/>
          </a:xfrm>
          <a:prstGeom prst="straightConnector1">
            <a:avLst/>
          </a:prstGeom>
          <a:ln w="38100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BC7EA31B-2368-45E0-BAF1-B2D4701F0C34}"/>
              </a:ext>
            </a:extLst>
          </p:cNvPr>
          <p:cNvCxnSpPr/>
          <p:nvPr/>
        </p:nvCxnSpPr>
        <p:spPr>
          <a:xfrm flipH="1">
            <a:off x="2394286" y="2555395"/>
            <a:ext cx="1693" cy="226800"/>
          </a:xfrm>
          <a:prstGeom prst="line">
            <a:avLst/>
          </a:prstGeom>
          <a:ln w="254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90F6C20-0E49-4EDB-AFB9-B2DAF0A104B5}"/>
              </a:ext>
            </a:extLst>
          </p:cNvPr>
          <p:cNvCxnSpPr/>
          <p:nvPr/>
        </p:nvCxnSpPr>
        <p:spPr>
          <a:xfrm flipV="1">
            <a:off x="3402669" y="5027940"/>
            <a:ext cx="345729" cy="352619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58890CED-D6EC-475E-A554-91512BBF7F86}"/>
              </a:ext>
            </a:extLst>
          </p:cNvPr>
          <p:cNvCxnSpPr/>
          <p:nvPr/>
        </p:nvCxnSpPr>
        <p:spPr>
          <a:xfrm flipV="1">
            <a:off x="3398455" y="3628105"/>
            <a:ext cx="345729" cy="35261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BA84D24A-2508-4C03-8CB9-3D2D61CBED11}"/>
              </a:ext>
            </a:extLst>
          </p:cNvPr>
          <p:cNvCxnSpPr/>
          <p:nvPr/>
        </p:nvCxnSpPr>
        <p:spPr>
          <a:xfrm flipV="1">
            <a:off x="3402669" y="5380560"/>
            <a:ext cx="345729" cy="1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A111841-B998-484C-A234-6D6F85FD9329}"/>
              </a:ext>
            </a:extLst>
          </p:cNvPr>
          <p:cNvCxnSpPr/>
          <p:nvPr/>
        </p:nvCxnSpPr>
        <p:spPr>
          <a:xfrm flipV="1">
            <a:off x="3391565" y="3977083"/>
            <a:ext cx="372556" cy="4183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5FF38509-0EB0-401D-B3B4-B62085A8989A}"/>
              </a:ext>
            </a:extLst>
          </p:cNvPr>
          <p:cNvCxnSpPr/>
          <p:nvPr/>
        </p:nvCxnSpPr>
        <p:spPr>
          <a:xfrm flipV="1">
            <a:off x="3403729" y="2065781"/>
            <a:ext cx="345729" cy="352619"/>
          </a:xfrm>
          <a:prstGeom prst="straightConnector1">
            <a:avLst/>
          </a:prstGeom>
          <a:ln w="38100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21F3FA5D-D1B5-40F3-89C4-4F1DBFA23BFD}"/>
              </a:ext>
            </a:extLst>
          </p:cNvPr>
          <p:cNvCxnSpPr/>
          <p:nvPr/>
        </p:nvCxnSpPr>
        <p:spPr>
          <a:xfrm flipV="1">
            <a:off x="3396839" y="2429033"/>
            <a:ext cx="367282" cy="542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0EA307C8-0D5A-4356-BEEA-15D375EC5FA7}"/>
              </a:ext>
            </a:extLst>
          </p:cNvPr>
          <p:cNvCxnSpPr/>
          <p:nvPr/>
        </p:nvCxnSpPr>
        <p:spPr>
          <a:xfrm flipV="1">
            <a:off x="3729297" y="4687531"/>
            <a:ext cx="345729" cy="352619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CC2491D1-11A6-4FF0-8D24-185872929645}"/>
              </a:ext>
            </a:extLst>
          </p:cNvPr>
          <p:cNvCxnSpPr/>
          <p:nvPr/>
        </p:nvCxnSpPr>
        <p:spPr>
          <a:xfrm flipV="1">
            <a:off x="3731974" y="3287697"/>
            <a:ext cx="345729" cy="35261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981CE7A0-8AFB-4B34-87AE-BA15D74C8678}"/>
              </a:ext>
            </a:extLst>
          </p:cNvPr>
          <p:cNvCxnSpPr/>
          <p:nvPr/>
        </p:nvCxnSpPr>
        <p:spPr>
          <a:xfrm flipV="1">
            <a:off x="3748398" y="5021050"/>
            <a:ext cx="345729" cy="352619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46C58B1-2101-4CDC-AB7F-78819B3C8793}"/>
              </a:ext>
            </a:extLst>
          </p:cNvPr>
          <p:cNvCxnSpPr/>
          <p:nvPr/>
        </p:nvCxnSpPr>
        <p:spPr>
          <a:xfrm flipV="1">
            <a:off x="3737294" y="3634995"/>
            <a:ext cx="345729" cy="35261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D6B8B211-3ECF-4D78-AA09-B4AD80031C8B}"/>
              </a:ext>
            </a:extLst>
          </p:cNvPr>
          <p:cNvCxnSpPr/>
          <p:nvPr/>
        </p:nvCxnSpPr>
        <p:spPr>
          <a:xfrm flipV="1">
            <a:off x="3748398" y="5380558"/>
            <a:ext cx="345729" cy="1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4D73176-009F-439C-8390-46A5F87C7234}"/>
              </a:ext>
            </a:extLst>
          </p:cNvPr>
          <p:cNvCxnSpPr/>
          <p:nvPr/>
        </p:nvCxnSpPr>
        <p:spPr>
          <a:xfrm>
            <a:off x="3737294" y="3980724"/>
            <a:ext cx="340409" cy="634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7B3F00E-0B45-4C07-B39C-3A8888E060EA}"/>
              </a:ext>
            </a:extLst>
          </p:cNvPr>
          <p:cNvCxnSpPr/>
          <p:nvPr/>
        </p:nvCxnSpPr>
        <p:spPr>
          <a:xfrm>
            <a:off x="3764121" y="3627431"/>
            <a:ext cx="340409" cy="634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E5FAD40-98CC-495C-8D9D-C8C34B8303A7}"/>
              </a:ext>
            </a:extLst>
          </p:cNvPr>
          <p:cNvCxnSpPr/>
          <p:nvPr/>
        </p:nvCxnSpPr>
        <p:spPr>
          <a:xfrm flipV="1">
            <a:off x="3735412" y="5030828"/>
            <a:ext cx="345729" cy="1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D4BD7921-46FE-4901-A37D-3B17815CE764}"/>
              </a:ext>
            </a:extLst>
          </p:cNvPr>
          <p:cNvCxnSpPr/>
          <p:nvPr/>
        </p:nvCxnSpPr>
        <p:spPr>
          <a:xfrm flipV="1">
            <a:off x="3737247" y="1725373"/>
            <a:ext cx="345729" cy="35261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471CF2C-0614-4308-A21E-5E893D15CB6D}"/>
              </a:ext>
            </a:extLst>
          </p:cNvPr>
          <p:cNvCxnSpPr/>
          <p:nvPr/>
        </p:nvCxnSpPr>
        <p:spPr>
          <a:xfrm flipV="1">
            <a:off x="3742568" y="2072671"/>
            <a:ext cx="345729" cy="35261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0F85CCC6-88AC-47EA-A612-A0CCCE85557C}"/>
              </a:ext>
            </a:extLst>
          </p:cNvPr>
          <p:cNvCxnSpPr/>
          <p:nvPr/>
        </p:nvCxnSpPr>
        <p:spPr>
          <a:xfrm>
            <a:off x="3742568" y="2418400"/>
            <a:ext cx="340409" cy="634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CFFCA36B-0567-4C22-BA69-9DA45C02E47D}"/>
              </a:ext>
            </a:extLst>
          </p:cNvPr>
          <p:cNvCxnSpPr/>
          <p:nvPr/>
        </p:nvCxnSpPr>
        <p:spPr>
          <a:xfrm>
            <a:off x="3745438" y="2065607"/>
            <a:ext cx="340409" cy="6349"/>
          </a:xfrm>
          <a:prstGeom prst="straightConnector1">
            <a:avLst/>
          </a:prstGeom>
          <a:ln w="38100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594A9A34-13F4-46E9-B471-C102E5A6F21C}"/>
              </a:ext>
            </a:extLst>
          </p:cNvPr>
          <p:cNvCxnSpPr/>
          <p:nvPr/>
        </p:nvCxnSpPr>
        <p:spPr>
          <a:xfrm flipV="1">
            <a:off x="4081917" y="4334912"/>
            <a:ext cx="345729" cy="352619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9A8C265B-4DFD-4CBF-BA94-719F09DE9064}"/>
              </a:ext>
            </a:extLst>
          </p:cNvPr>
          <p:cNvCxnSpPr/>
          <p:nvPr/>
        </p:nvCxnSpPr>
        <p:spPr>
          <a:xfrm flipV="1">
            <a:off x="4075026" y="4680641"/>
            <a:ext cx="345729" cy="352619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38946779-A9DA-4F49-939C-0A5F56C0111F}"/>
              </a:ext>
            </a:extLst>
          </p:cNvPr>
          <p:cNvCxnSpPr/>
          <p:nvPr/>
        </p:nvCxnSpPr>
        <p:spPr>
          <a:xfrm flipV="1">
            <a:off x="4076597" y="5021050"/>
            <a:ext cx="345729" cy="352619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B52E7716-B8F3-42A5-8D05-2929F3BD5CF5}"/>
              </a:ext>
            </a:extLst>
          </p:cNvPr>
          <p:cNvCxnSpPr/>
          <p:nvPr/>
        </p:nvCxnSpPr>
        <p:spPr>
          <a:xfrm flipV="1">
            <a:off x="4077702" y="3287697"/>
            <a:ext cx="345729" cy="35261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907DCCB-559E-425B-A809-BB743FCA6626}"/>
              </a:ext>
            </a:extLst>
          </p:cNvPr>
          <p:cNvCxnSpPr/>
          <p:nvPr/>
        </p:nvCxnSpPr>
        <p:spPr>
          <a:xfrm flipV="1">
            <a:off x="4077702" y="3628105"/>
            <a:ext cx="345729" cy="35261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92D1FEE5-7D54-4BEE-AF39-CC26B89C51A7}"/>
              </a:ext>
            </a:extLst>
          </p:cNvPr>
          <p:cNvCxnSpPr/>
          <p:nvPr/>
        </p:nvCxnSpPr>
        <p:spPr>
          <a:xfrm flipV="1">
            <a:off x="4088807" y="5373667"/>
            <a:ext cx="345729" cy="1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91FFA-D777-4F55-8C00-DC0BD8EA7BFE}"/>
              </a:ext>
            </a:extLst>
          </p:cNvPr>
          <p:cNvCxnSpPr/>
          <p:nvPr/>
        </p:nvCxnSpPr>
        <p:spPr>
          <a:xfrm>
            <a:off x="4084592" y="3987614"/>
            <a:ext cx="326629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31BD1B0A-A33A-4919-8982-DFD940D2DFB1}"/>
              </a:ext>
            </a:extLst>
          </p:cNvPr>
          <p:cNvCxnSpPr/>
          <p:nvPr/>
        </p:nvCxnSpPr>
        <p:spPr>
          <a:xfrm flipV="1">
            <a:off x="4069706" y="4687532"/>
            <a:ext cx="345729" cy="1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E42AC6AA-870F-4211-8C87-954D5A50A19C}"/>
              </a:ext>
            </a:extLst>
          </p:cNvPr>
          <p:cNvCxnSpPr/>
          <p:nvPr/>
        </p:nvCxnSpPr>
        <p:spPr>
          <a:xfrm>
            <a:off x="4070811" y="3281348"/>
            <a:ext cx="340409" cy="634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E2A151DF-B1AF-4EE6-9F76-C02609406D84}"/>
              </a:ext>
            </a:extLst>
          </p:cNvPr>
          <p:cNvCxnSpPr/>
          <p:nvPr/>
        </p:nvCxnSpPr>
        <p:spPr>
          <a:xfrm flipV="1">
            <a:off x="4083827" y="2915683"/>
            <a:ext cx="345729" cy="35261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EF1D22BC-A4C1-4D17-B60C-8B23F2F71222}"/>
              </a:ext>
            </a:extLst>
          </p:cNvPr>
          <p:cNvCxnSpPr/>
          <p:nvPr/>
        </p:nvCxnSpPr>
        <p:spPr>
          <a:xfrm>
            <a:off x="4109851" y="3626889"/>
            <a:ext cx="340409" cy="634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D227B486-6781-44A3-9362-910EEFCE5461}"/>
              </a:ext>
            </a:extLst>
          </p:cNvPr>
          <p:cNvCxnSpPr/>
          <p:nvPr/>
        </p:nvCxnSpPr>
        <p:spPr>
          <a:xfrm flipV="1">
            <a:off x="4081141" y="5030827"/>
            <a:ext cx="345729" cy="1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DAEC0E36-396E-4111-9E90-315D2ACFABDA}"/>
              </a:ext>
            </a:extLst>
          </p:cNvPr>
          <p:cNvCxnSpPr/>
          <p:nvPr/>
        </p:nvCxnSpPr>
        <p:spPr>
          <a:xfrm flipV="1">
            <a:off x="4082976" y="1725373"/>
            <a:ext cx="345729" cy="352619"/>
          </a:xfrm>
          <a:prstGeom prst="straightConnector1">
            <a:avLst/>
          </a:prstGeom>
          <a:ln w="38100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D54F1DDA-7365-46F5-9A07-0FFAD56F3A81}"/>
              </a:ext>
            </a:extLst>
          </p:cNvPr>
          <p:cNvCxnSpPr/>
          <p:nvPr/>
        </p:nvCxnSpPr>
        <p:spPr>
          <a:xfrm flipV="1">
            <a:off x="4082976" y="2065781"/>
            <a:ext cx="345729" cy="35261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1940A3C9-FE65-48A7-A799-9A7C7EA37A5B}"/>
              </a:ext>
            </a:extLst>
          </p:cNvPr>
          <p:cNvCxnSpPr/>
          <p:nvPr/>
        </p:nvCxnSpPr>
        <p:spPr>
          <a:xfrm>
            <a:off x="4089866" y="2425291"/>
            <a:ext cx="326629" cy="0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6D1BAA9-F0DF-45FF-B213-7E7224D1505C}"/>
              </a:ext>
            </a:extLst>
          </p:cNvPr>
          <p:cNvCxnSpPr/>
          <p:nvPr/>
        </p:nvCxnSpPr>
        <p:spPr>
          <a:xfrm>
            <a:off x="4081009" y="1724281"/>
            <a:ext cx="340409" cy="634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ED63BA5F-FB30-4A8A-862B-BFE0D6220304}"/>
              </a:ext>
            </a:extLst>
          </p:cNvPr>
          <p:cNvCxnSpPr/>
          <p:nvPr/>
        </p:nvCxnSpPr>
        <p:spPr>
          <a:xfrm>
            <a:off x="4081009" y="2070322"/>
            <a:ext cx="340409" cy="634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7C290A82-358A-4C2B-BAA3-D8518930226E}"/>
              </a:ext>
            </a:extLst>
          </p:cNvPr>
          <p:cNvCxnSpPr/>
          <p:nvPr/>
        </p:nvCxnSpPr>
        <p:spPr>
          <a:xfrm flipV="1">
            <a:off x="4088824" y="1365527"/>
            <a:ext cx="345729" cy="35261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A3A7722F-7EAA-4D0B-BBF5-4D4DD254FD2E}"/>
              </a:ext>
            </a:extLst>
          </p:cNvPr>
          <p:cNvCxnSpPr>
            <a:cxnSpLocks/>
            <a:stCxn id="252" idx="0"/>
          </p:cNvCxnSpPr>
          <p:nvPr/>
        </p:nvCxnSpPr>
        <p:spPr>
          <a:xfrm flipV="1">
            <a:off x="4688018" y="3964302"/>
            <a:ext cx="66207" cy="19905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7FFD5353-12AF-4227-9B1B-F94242E664E8}"/>
              </a:ext>
            </a:extLst>
          </p:cNvPr>
          <p:cNvCxnSpPr>
            <a:cxnSpLocks/>
            <a:stCxn id="252" idx="0"/>
          </p:cNvCxnSpPr>
          <p:nvPr/>
        </p:nvCxnSpPr>
        <p:spPr>
          <a:xfrm flipV="1">
            <a:off x="4688018" y="2418400"/>
            <a:ext cx="66207" cy="3536496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C665A69B-9203-4390-A1E6-5D1242BDFC78}"/>
              </a:ext>
            </a:extLst>
          </p:cNvPr>
          <p:cNvCxnSpPr/>
          <p:nvPr/>
        </p:nvCxnSpPr>
        <p:spPr>
          <a:xfrm flipV="1">
            <a:off x="4420756" y="4334912"/>
            <a:ext cx="345729" cy="352619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581292F4-B12F-49B8-A585-D145989BCD0B}"/>
              </a:ext>
            </a:extLst>
          </p:cNvPr>
          <p:cNvCxnSpPr/>
          <p:nvPr/>
        </p:nvCxnSpPr>
        <p:spPr>
          <a:xfrm flipV="1">
            <a:off x="4423895" y="4673751"/>
            <a:ext cx="345729" cy="352619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B49592D1-041D-4011-8CD9-AA96BCCDF6B6}"/>
              </a:ext>
            </a:extLst>
          </p:cNvPr>
          <p:cNvCxnSpPr/>
          <p:nvPr/>
        </p:nvCxnSpPr>
        <p:spPr>
          <a:xfrm flipV="1">
            <a:off x="4411221" y="3287697"/>
            <a:ext cx="345729" cy="35261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12F92E3B-1387-486E-A1EA-8BE40F30DA08}"/>
              </a:ext>
            </a:extLst>
          </p:cNvPr>
          <p:cNvCxnSpPr/>
          <p:nvPr/>
        </p:nvCxnSpPr>
        <p:spPr>
          <a:xfrm flipV="1">
            <a:off x="4417005" y="5014160"/>
            <a:ext cx="345729" cy="352619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BF82910A-F77B-4E2B-B347-E6ACF69D981C}"/>
              </a:ext>
            </a:extLst>
          </p:cNvPr>
          <p:cNvCxnSpPr>
            <a:cxnSpLocks/>
          </p:cNvCxnSpPr>
          <p:nvPr/>
        </p:nvCxnSpPr>
        <p:spPr>
          <a:xfrm flipV="1">
            <a:off x="4420755" y="3628106"/>
            <a:ext cx="349975" cy="35261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32C4550-14A0-4108-967E-9F1125096B15}"/>
              </a:ext>
            </a:extLst>
          </p:cNvPr>
          <p:cNvCxnSpPr/>
          <p:nvPr/>
        </p:nvCxnSpPr>
        <p:spPr>
          <a:xfrm flipV="1">
            <a:off x="4415435" y="4687531"/>
            <a:ext cx="345729" cy="1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8FB1868B-A505-48A2-A3C9-BAA4E7E25D5A}"/>
              </a:ext>
            </a:extLst>
          </p:cNvPr>
          <p:cNvCxnSpPr/>
          <p:nvPr/>
        </p:nvCxnSpPr>
        <p:spPr>
          <a:xfrm>
            <a:off x="4416541" y="3280806"/>
            <a:ext cx="340409" cy="634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3850489E-6FB4-4804-882B-A8FC81474725}"/>
              </a:ext>
            </a:extLst>
          </p:cNvPr>
          <p:cNvCxnSpPr/>
          <p:nvPr/>
        </p:nvCxnSpPr>
        <p:spPr>
          <a:xfrm flipV="1">
            <a:off x="4414041" y="2926464"/>
            <a:ext cx="345729" cy="35261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3DD0ACDF-CA91-41AE-B130-57CFD52D6C49}"/>
              </a:ext>
            </a:extLst>
          </p:cNvPr>
          <p:cNvCxnSpPr/>
          <p:nvPr/>
        </p:nvCxnSpPr>
        <p:spPr>
          <a:xfrm>
            <a:off x="4457150" y="3633779"/>
            <a:ext cx="326629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8A27716F-FC79-4819-85D9-9FF59AEAD17C}"/>
              </a:ext>
            </a:extLst>
          </p:cNvPr>
          <p:cNvCxnSpPr/>
          <p:nvPr/>
        </p:nvCxnSpPr>
        <p:spPr>
          <a:xfrm flipV="1">
            <a:off x="4421550" y="5030827"/>
            <a:ext cx="345729" cy="1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9DE4161-1F03-45E8-ABB4-40C5E9F907AE}"/>
              </a:ext>
            </a:extLst>
          </p:cNvPr>
          <p:cNvCxnSpPr/>
          <p:nvPr/>
        </p:nvCxnSpPr>
        <p:spPr>
          <a:xfrm flipV="1">
            <a:off x="4416495" y="1725373"/>
            <a:ext cx="345729" cy="35261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1F659E1-B8C4-4B6C-9BBB-AE12A6ABC5A3}"/>
              </a:ext>
            </a:extLst>
          </p:cNvPr>
          <p:cNvCxnSpPr/>
          <p:nvPr/>
        </p:nvCxnSpPr>
        <p:spPr>
          <a:xfrm flipV="1">
            <a:off x="4430275" y="2065781"/>
            <a:ext cx="345729" cy="35261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37396CB1-B860-430E-AF95-9465836CE206}"/>
              </a:ext>
            </a:extLst>
          </p:cNvPr>
          <p:cNvCxnSpPr/>
          <p:nvPr/>
        </p:nvCxnSpPr>
        <p:spPr>
          <a:xfrm>
            <a:off x="4421815" y="1723739"/>
            <a:ext cx="340409" cy="634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7C652FAE-CEAD-414F-A66D-704C7D77D9EA}"/>
              </a:ext>
            </a:extLst>
          </p:cNvPr>
          <p:cNvCxnSpPr/>
          <p:nvPr/>
        </p:nvCxnSpPr>
        <p:spPr>
          <a:xfrm>
            <a:off x="4428309" y="2077212"/>
            <a:ext cx="326629" cy="0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3EF75682-5B94-4EFA-9FC1-B5AEED8A1098}"/>
              </a:ext>
            </a:extLst>
          </p:cNvPr>
          <p:cNvCxnSpPr/>
          <p:nvPr/>
        </p:nvCxnSpPr>
        <p:spPr>
          <a:xfrm flipV="1">
            <a:off x="4434553" y="1365527"/>
            <a:ext cx="345729" cy="352619"/>
          </a:xfrm>
          <a:prstGeom prst="straightConnector1">
            <a:avLst/>
          </a:prstGeom>
          <a:ln w="38100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DA8885CD-9BAA-437B-887C-D03649C92B9C}"/>
              </a:ext>
            </a:extLst>
          </p:cNvPr>
          <p:cNvCxnSpPr>
            <a:cxnSpLocks/>
            <a:stCxn id="252" idx="0"/>
          </p:cNvCxnSpPr>
          <p:nvPr/>
        </p:nvCxnSpPr>
        <p:spPr>
          <a:xfrm flipV="1">
            <a:off x="4688018" y="5357313"/>
            <a:ext cx="68139" cy="597583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F76145A6-F654-46F9-86F9-F0B1C0EA1897}"/>
              </a:ext>
            </a:extLst>
          </p:cNvPr>
          <p:cNvCxnSpPr/>
          <p:nvPr/>
        </p:nvCxnSpPr>
        <p:spPr>
          <a:xfrm flipV="1">
            <a:off x="4755844" y="4328023"/>
            <a:ext cx="345729" cy="352619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DE06D8C2-101D-4C89-96D0-113C5307F123}"/>
              </a:ext>
            </a:extLst>
          </p:cNvPr>
          <p:cNvCxnSpPr/>
          <p:nvPr/>
        </p:nvCxnSpPr>
        <p:spPr>
          <a:xfrm flipV="1">
            <a:off x="4758520" y="3287697"/>
            <a:ext cx="345729" cy="35261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190791A1-D5CB-4D5A-8DFA-0597183AF815}"/>
              </a:ext>
            </a:extLst>
          </p:cNvPr>
          <p:cNvCxnSpPr/>
          <p:nvPr/>
        </p:nvCxnSpPr>
        <p:spPr>
          <a:xfrm>
            <a:off x="4763840" y="3287697"/>
            <a:ext cx="326629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A73F2F40-060D-4F69-8D91-B86C31E75CEA}"/>
              </a:ext>
            </a:extLst>
          </p:cNvPr>
          <p:cNvCxnSpPr/>
          <p:nvPr/>
        </p:nvCxnSpPr>
        <p:spPr>
          <a:xfrm flipV="1">
            <a:off x="4768230" y="2926464"/>
            <a:ext cx="345729" cy="35261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3DD80F7D-2B69-4E8C-9081-5D0F9095E341}"/>
              </a:ext>
            </a:extLst>
          </p:cNvPr>
          <p:cNvCxnSpPr/>
          <p:nvPr/>
        </p:nvCxnSpPr>
        <p:spPr>
          <a:xfrm flipV="1">
            <a:off x="4754225" y="1730629"/>
            <a:ext cx="345729" cy="35261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E867871A-DC99-4F3C-82CB-AEA224E2DCFE}"/>
              </a:ext>
            </a:extLst>
          </p:cNvPr>
          <p:cNvCxnSpPr/>
          <p:nvPr/>
        </p:nvCxnSpPr>
        <p:spPr>
          <a:xfrm>
            <a:off x="4769114" y="1730629"/>
            <a:ext cx="326629" cy="0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A5607204-659E-4AF2-A98F-CB8EA6A076D7}"/>
              </a:ext>
            </a:extLst>
          </p:cNvPr>
          <p:cNvCxnSpPr/>
          <p:nvPr/>
        </p:nvCxnSpPr>
        <p:spPr>
          <a:xfrm flipV="1">
            <a:off x="4768072" y="1365527"/>
            <a:ext cx="345729" cy="35261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DFC7E6C5-7D6E-4F72-9098-8D882902446A}"/>
              </a:ext>
            </a:extLst>
          </p:cNvPr>
          <p:cNvCxnSpPr/>
          <p:nvPr/>
        </p:nvCxnSpPr>
        <p:spPr>
          <a:xfrm flipV="1">
            <a:off x="4738651" y="4682947"/>
            <a:ext cx="345729" cy="352619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C667FB83-B82D-477C-8289-3609D528D912}"/>
              </a:ext>
            </a:extLst>
          </p:cNvPr>
          <p:cNvCxnSpPr/>
          <p:nvPr/>
        </p:nvCxnSpPr>
        <p:spPr>
          <a:xfrm flipV="1">
            <a:off x="4763259" y="2083238"/>
            <a:ext cx="345729" cy="35261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115106E9-DF83-4BAF-85BE-5F74E7D4C180}"/>
              </a:ext>
            </a:extLst>
          </p:cNvPr>
          <p:cNvCxnSpPr/>
          <p:nvPr/>
        </p:nvCxnSpPr>
        <p:spPr>
          <a:xfrm flipV="1">
            <a:off x="4770149" y="2422753"/>
            <a:ext cx="333917" cy="4093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7E86CC6D-87E6-4A17-8FBE-7BC75A0C073E}"/>
              </a:ext>
            </a:extLst>
          </p:cNvPr>
          <p:cNvCxnSpPr/>
          <p:nvPr/>
        </p:nvCxnSpPr>
        <p:spPr>
          <a:xfrm flipV="1">
            <a:off x="4757892" y="3616672"/>
            <a:ext cx="345729" cy="35261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0A6F1337-B189-4090-9F48-BC647CEFC7EB}"/>
              </a:ext>
            </a:extLst>
          </p:cNvPr>
          <p:cNvCxnSpPr/>
          <p:nvPr/>
        </p:nvCxnSpPr>
        <p:spPr>
          <a:xfrm>
            <a:off x="4764782" y="3976181"/>
            <a:ext cx="326629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D41FD5AA-221D-4138-9356-2B8E15B2E2BD}"/>
              </a:ext>
            </a:extLst>
          </p:cNvPr>
          <p:cNvCxnSpPr/>
          <p:nvPr/>
        </p:nvCxnSpPr>
        <p:spPr>
          <a:xfrm flipV="1">
            <a:off x="4754559" y="5024933"/>
            <a:ext cx="345729" cy="352619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F668FCF2-66EC-4EA3-9095-2FF5703978B9}"/>
              </a:ext>
            </a:extLst>
          </p:cNvPr>
          <p:cNvCxnSpPr>
            <a:cxnSpLocks/>
          </p:cNvCxnSpPr>
          <p:nvPr/>
        </p:nvCxnSpPr>
        <p:spPr>
          <a:xfrm>
            <a:off x="4745948" y="5377550"/>
            <a:ext cx="360000" cy="0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弧形 167">
            <a:extLst>
              <a:ext uri="{FF2B5EF4-FFF2-40B4-BE49-F238E27FC236}">
                <a16:creationId xmlns:a16="http://schemas.microsoft.com/office/drawing/2014/main" id="{E0FD41E2-CE13-4954-B3D3-E84A2710E146}"/>
              </a:ext>
            </a:extLst>
          </p:cNvPr>
          <p:cNvSpPr/>
          <p:nvPr/>
        </p:nvSpPr>
        <p:spPr>
          <a:xfrm>
            <a:off x="4619057" y="1365527"/>
            <a:ext cx="259782" cy="2961788"/>
          </a:xfrm>
          <a:prstGeom prst="arc">
            <a:avLst>
              <a:gd name="adj1" fmla="val 16204247"/>
              <a:gd name="adj2" fmla="val 5431803"/>
            </a:avLst>
          </a:prstGeom>
          <a:ln w="25400" cmpd="sng">
            <a:solidFill>
              <a:srgbClr val="C00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弧形 168">
            <a:extLst>
              <a:ext uri="{FF2B5EF4-FFF2-40B4-BE49-F238E27FC236}">
                <a16:creationId xmlns:a16="http://schemas.microsoft.com/office/drawing/2014/main" id="{63BB3EB7-390C-4CD9-8D27-81727E7A394F}"/>
              </a:ext>
            </a:extLst>
          </p:cNvPr>
          <p:cNvSpPr/>
          <p:nvPr/>
        </p:nvSpPr>
        <p:spPr>
          <a:xfrm>
            <a:off x="4620938" y="1355958"/>
            <a:ext cx="257901" cy="1559725"/>
          </a:xfrm>
          <a:prstGeom prst="arc">
            <a:avLst>
              <a:gd name="adj1" fmla="val 16204247"/>
              <a:gd name="adj2" fmla="val 5431803"/>
            </a:avLst>
          </a:prstGeom>
          <a:ln w="25400" cmpd="sng">
            <a:solidFill>
              <a:srgbClr val="FF0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0AA2E3F-49DD-4C82-ABD7-A68D758652D2}"/>
              </a:ext>
            </a:extLst>
          </p:cNvPr>
          <p:cNvCxnSpPr/>
          <p:nvPr/>
        </p:nvCxnSpPr>
        <p:spPr>
          <a:xfrm>
            <a:off x="5114044" y="1728260"/>
            <a:ext cx="326629" cy="0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8661AB33-8C96-4A1A-9013-D5399A20D6C2}"/>
              </a:ext>
            </a:extLst>
          </p:cNvPr>
          <p:cNvCxnSpPr/>
          <p:nvPr/>
        </p:nvCxnSpPr>
        <p:spPr>
          <a:xfrm flipV="1">
            <a:off x="5113002" y="1363158"/>
            <a:ext cx="345729" cy="35261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FFE966B0-1F5D-4CCD-965F-062C2A032FB0}"/>
              </a:ext>
            </a:extLst>
          </p:cNvPr>
          <p:cNvCxnSpPr/>
          <p:nvPr/>
        </p:nvCxnSpPr>
        <p:spPr>
          <a:xfrm>
            <a:off x="5134974" y="2072605"/>
            <a:ext cx="326629" cy="0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05801B22-E44F-4BEE-BB14-6A0BD1A935DB}"/>
              </a:ext>
            </a:extLst>
          </p:cNvPr>
          <p:cNvCxnSpPr/>
          <p:nvPr/>
        </p:nvCxnSpPr>
        <p:spPr>
          <a:xfrm flipV="1">
            <a:off x="5133932" y="1707503"/>
            <a:ext cx="345729" cy="35261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84F7DDD5-7956-462C-9EC8-D9F969D20704}"/>
              </a:ext>
            </a:extLst>
          </p:cNvPr>
          <p:cNvCxnSpPr/>
          <p:nvPr/>
        </p:nvCxnSpPr>
        <p:spPr>
          <a:xfrm>
            <a:off x="5134974" y="2427376"/>
            <a:ext cx="326629" cy="0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DB02B0D9-D9C0-422F-80DD-388E272FE5C1}"/>
              </a:ext>
            </a:extLst>
          </p:cNvPr>
          <p:cNvCxnSpPr/>
          <p:nvPr/>
        </p:nvCxnSpPr>
        <p:spPr>
          <a:xfrm flipV="1">
            <a:off x="5133932" y="2078176"/>
            <a:ext cx="345729" cy="35261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E7B8AB63-A3CE-4F8D-BF00-8D7D660EEC4A}"/>
              </a:ext>
            </a:extLst>
          </p:cNvPr>
          <p:cNvCxnSpPr/>
          <p:nvPr/>
        </p:nvCxnSpPr>
        <p:spPr>
          <a:xfrm>
            <a:off x="5089769" y="3286108"/>
            <a:ext cx="356752" cy="158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13BEA74A-CC0E-4662-BA7E-20BF493F1F46}"/>
              </a:ext>
            </a:extLst>
          </p:cNvPr>
          <p:cNvCxnSpPr/>
          <p:nvPr/>
        </p:nvCxnSpPr>
        <p:spPr>
          <a:xfrm flipV="1">
            <a:off x="5094159" y="2929866"/>
            <a:ext cx="352362" cy="34763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71672DBC-542A-4DBE-A9B6-AAAC191DDECF}"/>
              </a:ext>
            </a:extLst>
          </p:cNvPr>
          <p:cNvCxnSpPr/>
          <p:nvPr/>
        </p:nvCxnSpPr>
        <p:spPr>
          <a:xfrm>
            <a:off x="5077433" y="3634140"/>
            <a:ext cx="356752" cy="158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BD76A1DE-1FC5-44F4-8311-2DAF7752931F}"/>
              </a:ext>
            </a:extLst>
          </p:cNvPr>
          <p:cNvCxnSpPr/>
          <p:nvPr/>
        </p:nvCxnSpPr>
        <p:spPr>
          <a:xfrm flipV="1">
            <a:off x="5081823" y="3277898"/>
            <a:ext cx="352362" cy="34763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D4F20E30-8AC0-48E3-B410-F0275C9310D3}"/>
              </a:ext>
            </a:extLst>
          </p:cNvPr>
          <p:cNvCxnSpPr/>
          <p:nvPr/>
        </p:nvCxnSpPr>
        <p:spPr>
          <a:xfrm>
            <a:off x="5088066" y="3972914"/>
            <a:ext cx="356752" cy="158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3515CE24-6AB9-4E8E-BDB8-7AC11FDE4606}"/>
              </a:ext>
            </a:extLst>
          </p:cNvPr>
          <p:cNvCxnSpPr/>
          <p:nvPr/>
        </p:nvCxnSpPr>
        <p:spPr>
          <a:xfrm flipV="1">
            <a:off x="5092456" y="3616672"/>
            <a:ext cx="352362" cy="34763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9218AA1-6F66-42D5-9DAB-2201EB49DA74}"/>
              </a:ext>
            </a:extLst>
          </p:cNvPr>
          <p:cNvCxnSpPr/>
          <p:nvPr/>
        </p:nvCxnSpPr>
        <p:spPr>
          <a:xfrm flipV="1">
            <a:off x="4744752" y="4696792"/>
            <a:ext cx="345729" cy="1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C5917DF9-6BC5-4755-89D5-19F7072C6D1A}"/>
              </a:ext>
            </a:extLst>
          </p:cNvPr>
          <p:cNvCxnSpPr/>
          <p:nvPr/>
        </p:nvCxnSpPr>
        <p:spPr>
          <a:xfrm flipV="1">
            <a:off x="5114599" y="4675526"/>
            <a:ext cx="345729" cy="352619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93991D02-2557-4DE8-88C5-60E131A15418}"/>
              </a:ext>
            </a:extLst>
          </p:cNvPr>
          <p:cNvCxnSpPr/>
          <p:nvPr/>
        </p:nvCxnSpPr>
        <p:spPr>
          <a:xfrm flipV="1">
            <a:off x="5126809" y="5028143"/>
            <a:ext cx="345729" cy="1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A13395DC-5A48-4003-B106-D76273D74D8C}"/>
              </a:ext>
            </a:extLst>
          </p:cNvPr>
          <p:cNvCxnSpPr/>
          <p:nvPr/>
        </p:nvCxnSpPr>
        <p:spPr>
          <a:xfrm flipV="1">
            <a:off x="5093333" y="5035566"/>
            <a:ext cx="345729" cy="352619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E3374FC2-C067-405B-A5E7-DD05DEC9E198}"/>
              </a:ext>
            </a:extLst>
          </p:cNvPr>
          <p:cNvCxnSpPr>
            <a:cxnSpLocks/>
          </p:cNvCxnSpPr>
          <p:nvPr/>
        </p:nvCxnSpPr>
        <p:spPr>
          <a:xfrm>
            <a:off x="5098870" y="5372564"/>
            <a:ext cx="360000" cy="0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8E466EA8-04F4-4912-A85D-B39650DCC8F5}"/>
              </a:ext>
            </a:extLst>
          </p:cNvPr>
          <p:cNvCxnSpPr/>
          <p:nvPr/>
        </p:nvCxnSpPr>
        <p:spPr>
          <a:xfrm flipV="1">
            <a:off x="7443327" y="5015935"/>
            <a:ext cx="345729" cy="352619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D6F37136-8288-4411-8954-4A881201CDAE}"/>
              </a:ext>
            </a:extLst>
          </p:cNvPr>
          <p:cNvCxnSpPr/>
          <p:nvPr/>
        </p:nvCxnSpPr>
        <p:spPr>
          <a:xfrm flipV="1">
            <a:off x="7769955" y="4675526"/>
            <a:ext cx="345729" cy="352619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DBA142C3-DB0A-4ABE-8B15-92A7F8494AD4}"/>
              </a:ext>
            </a:extLst>
          </p:cNvPr>
          <p:cNvCxnSpPr/>
          <p:nvPr/>
        </p:nvCxnSpPr>
        <p:spPr>
          <a:xfrm flipV="1">
            <a:off x="7789056" y="5368553"/>
            <a:ext cx="345729" cy="1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48F5DA46-3A54-4FFE-BF21-C50FF45813A4}"/>
              </a:ext>
            </a:extLst>
          </p:cNvPr>
          <p:cNvCxnSpPr/>
          <p:nvPr/>
        </p:nvCxnSpPr>
        <p:spPr>
          <a:xfrm flipV="1">
            <a:off x="7776070" y="5018823"/>
            <a:ext cx="345729" cy="1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8266EA96-208C-44A5-BEF4-AE5977C57ECE}"/>
              </a:ext>
            </a:extLst>
          </p:cNvPr>
          <p:cNvCxnSpPr/>
          <p:nvPr/>
        </p:nvCxnSpPr>
        <p:spPr>
          <a:xfrm flipV="1">
            <a:off x="8117255" y="5009045"/>
            <a:ext cx="345729" cy="352619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6F8C6E70-E639-4F92-B2CA-82DB4D207590}"/>
              </a:ext>
            </a:extLst>
          </p:cNvPr>
          <p:cNvCxnSpPr/>
          <p:nvPr/>
        </p:nvCxnSpPr>
        <p:spPr>
          <a:xfrm flipV="1">
            <a:off x="8129465" y="5361662"/>
            <a:ext cx="345729" cy="1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53573F85-CEAF-4D92-BEBA-CA46EAFC67DF}"/>
              </a:ext>
            </a:extLst>
          </p:cNvPr>
          <p:cNvCxnSpPr/>
          <p:nvPr/>
        </p:nvCxnSpPr>
        <p:spPr>
          <a:xfrm flipV="1">
            <a:off x="8110364" y="4686160"/>
            <a:ext cx="345729" cy="1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AC6E66EA-8B4C-4393-B67E-8CBF2228D615}"/>
              </a:ext>
            </a:extLst>
          </p:cNvPr>
          <p:cNvCxnSpPr/>
          <p:nvPr/>
        </p:nvCxnSpPr>
        <p:spPr>
          <a:xfrm flipV="1">
            <a:off x="8121799" y="5018822"/>
            <a:ext cx="345729" cy="1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F86EA3E3-82FE-42A0-9F64-F54BB73C4960}"/>
              </a:ext>
            </a:extLst>
          </p:cNvPr>
          <p:cNvCxnSpPr/>
          <p:nvPr/>
        </p:nvCxnSpPr>
        <p:spPr>
          <a:xfrm flipV="1">
            <a:off x="8457663" y="5002155"/>
            <a:ext cx="345729" cy="352619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17D64F8C-F11D-435B-A69E-2FE25F6C6CD4}"/>
              </a:ext>
            </a:extLst>
          </p:cNvPr>
          <p:cNvCxnSpPr/>
          <p:nvPr/>
        </p:nvCxnSpPr>
        <p:spPr>
          <a:xfrm flipV="1">
            <a:off x="8456093" y="4686159"/>
            <a:ext cx="345729" cy="1"/>
          </a:xfrm>
          <a:prstGeom prst="straightConnector1">
            <a:avLst/>
          </a:prstGeom>
          <a:ln w="349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62DA69D0-C078-42E3-9251-ADA4E83CE3E4}"/>
              </a:ext>
            </a:extLst>
          </p:cNvPr>
          <p:cNvCxnSpPr/>
          <p:nvPr/>
        </p:nvCxnSpPr>
        <p:spPr>
          <a:xfrm flipV="1">
            <a:off x="8462208" y="5018822"/>
            <a:ext cx="345729" cy="1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080CB76D-83D0-4A49-9C9B-C6D3B2D238C6}"/>
              </a:ext>
            </a:extLst>
          </p:cNvPr>
          <p:cNvCxnSpPr/>
          <p:nvPr/>
        </p:nvCxnSpPr>
        <p:spPr>
          <a:xfrm flipV="1">
            <a:off x="8785410" y="4684787"/>
            <a:ext cx="345729" cy="1"/>
          </a:xfrm>
          <a:prstGeom prst="straightConnector1">
            <a:avLst/>
          </a:prstGeom>
          <a:ln w="349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BE4F695B-9D07-4055-930C-BBB094BCE3FB}"/>
              </a:ext>
            </a:extLst>
          </p:cNvPr>
          <p:cNvCxnSpPr/>
          <p:nvPr/>
        </p:nvCxnSpPr>
        <p:spPr>
          <a:xfrm flipV="1">
            <a:off x="7442797" y="5369070"/>
            <a:ext cx="345729" cy="1"/>
          </a:xfrm>
          <a:prstGeom prst="straightConnector1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5C3508E0-2043-4136-947D-7014AB4C9765}"/>
              </a:ext>
            </a:extLst>
          </p:cNvPr>
          <p:cNvCxnSpPr/>
          <p:nvPr/>
        </p:nvCxnSpPr>
        <p:spPr>
          <a:xfrm flipV="1">
            <a:off x="8132749" y="4322375"/>
            <a:ext cx="345729" cy="352619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FA97870F-F3C7-45F6-8081-AE573E96D15E}"/>
              </a:ext>
            </a:extLst>
          </p:cNvPr>
          <p:cNvCxnSpPr/>
          <p:nvPr/>
        </p:nvCxnSpPr>
        <p:spPr>
          <a:xfrm flipV="1">
            <a:off x="8075304" y="4695686"/>
            <a:ext cx="345729" cy="352619"/>
          </a:xfrm>
          <a:prstGeom prst="straightConnector1">
            <a:avLst/>
          </a:prstGeom>
          <a:ln w="349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2AD5E435-7613-4EDD-A45B-7283F27DF8B4}"/>
              </a:ext>
            </a:extLst>
          </p:cNvPr>
          <p:cNvCxnSpPr/>
          <p:nvPr/>
        </p:nvCxnSpPr>
        <p:spPr>
          <a:xfrm flipV="1">
            <a:off x="8471588" y="4322375"/>
            <a:ext cx="345729" cy="352619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74F981EF-B86D-4828-97AE-C17D539A7A8E}"/>
              </a:ext>
            </a:extLst>
          </p:cNvPr>
          <p:cNvCxnSpPr/>
          <p:nvPr/>
        </p:nvCxnSpPr>
        <p:spPr>
          <a:xfrm flipV="1">
            <a:off x="8424173" y="4688796"/>
            <a:ext cx="345729" cy="352619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14DB255C-AD42-44B9-99F5-D609F6981E28}"/>
              </a:ext>
            </a:extLst>
          </p:cNvPr>
          <p:cNvCxnSpPr/>
          <p:nvPr/>
        </p:nvCxnSpPr>
        <p:spPr>
          <a:xfrm flipV="1">
            <a:off x="8806676" y="4315486"/>
            <a:ext cx="345729" cy="352619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8338D3C2-82E1-4BB0-96C1-BDE65DBDE9D9}"/>
              </a:ext>
            </a:extLst>
          </p:cNvPr>
          <p:cNvCxnSpPr/>
          <p:nvPr/>
        </p:nvCxnSpPr>
        <p:spPr>
          <a:xfrm flipV="1">
            <a:off x="8794586" y="4682090"/>
            <a:ext cx="345729" cy="352619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D4BE47C1-1FEC-4510-9687-88CF2D237E4E}"/>
              </a:ext>
            </a:extLst>
          </p:cNvPr>
          <p:cNvCxnSpPr/>
          <p:nvPr/>
        </p:nvCxnSpPr>
        <p:spPr>
          <a:xfrm flipV="1">
            <a:off x="7794886" y="5021721"/>
            <a:ext cx="345729" cy="352619"/>
          </a:xfrm>
          <a:prstGeom prst="straightConnector1">
            <a:avLst/>
          </a:prstGeom>
          <a:ln w="349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6CAAEF8B-CE97-4F7C-94AF-2A99333B9268}"/>
              </a:ext>
            </a:extLst>
          </p:cNvPr>
          <p:cNvCxnSpPr/>
          <p:nvPr/>
        </p:nvCxnSpPr>
        <p:spPr>
          <a:xfrm flipV="1">
            <a:off x="9145450" y="4323437"/>
            <a:ext cx="345729" cy="352619"/>
          </a:xfrm>
          <a:prstGeom prst="straightConnector1">
            <a:avLst/>
          </a:prstGeom>
          <a:ln w="349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4F47ADEC-555A-4EB9-AC11-99A7F580D2CB}"/>
              </a:ext>
            </a:extLst>
          </p:cNvPr>
          <p:cNvCxnSpPr/>
          <p:nvPr/>
        </p:nvCxnSpPr>
        <p:spPr>
          <a:xfrm flipV="1">
            <a:off x="7453746" y="3630280"/>
            <a:ext cx="345729" cy="35261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5D4CF4D0-994D-40DC-9697-CC2E9284A94D}"/>
              </a:ext>
            </a:extLst>
          </p:cNvPr>
          <p:cNvCxnSpPr/>
          <p:nvPr/>
        </p:nvCxnSpPr>
        <p:spPr>
          <a:xfrm flipV="1">
            <a:off x="7446856" y="3979258"/>
            <a:ext cx="372556" cy="4183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68CD0E7E-2D35-40E2-B196-D5D3E9515619}"/>
              </a:ext>
            </a:extLst>
          </p:cNvPr>
          <p:cNvCxnSpPr/>
          <p:nvPr/>
        </p:nvCxnSpPr>
        <p:spPr>
          <a:xfrm flipV="1">
            <a:off x="7787265" y="3289872"/>
            <a:ext cx="345729" cy="35261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D3102994-4E49-482B-AD5A-53EF26EF51F3}"/>
              </a:ext>
            </a:extLst>
          </p:cNvPr>
          <p:cNvCxnSpPr/>
          <p:nvPr/>
        </p:nvCxnSpPr>
        <p:spPr>
          <a:xfrm flipV="1">
            <a:off x="7792585" y="3637170"/>
            <a:ext cx="345729" cy="35261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62AA624B-DE9A-4487-9C55-C9F14C789079}"/>
              </a:ext>
            </a:extLst>
          </p:cNvPr>
          <p:cNvCxnSpPr/>
          <p:nvPr/>
        </p:nvCxnSpPr>
        <p:spPr>
          <a:xfrm>
            <a:off x="7792585" y="3982899"/>
            <a:ext cx="340409" cy="634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00E160D0-0402-4608-B335-A2E11D5C4A3F}"/>
              </a:ext>
            </a:extLst>
          </p:cNvPr>
          <p:cNvCxnSpPr/>
          <p:nvPr/>
        </p:nvCxnSpPr>
        <p:spPr>
          <a:xfrm>
            <a:off x="7819412" y="3629606"/>
            <a:ext cx="340409" cy="634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AA9FE073-EF84-4FD0-B01C-843FF7666FDA}"/>
              </a:ext>
            </a:extLst>
          </p:cNvPr>
          <p:cNvCxnSpPr/>
          <p:nvPr/>
        </p:nvCxnSpPr>
        <p:spPr>
          <a:xfrm flipV="1">
            <a:off x="8132993" y="3630280"/>
            <a:ext cx="345729" cy="35261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D71A6A8B-99A3-4798-9275-D886A379AFBA}"/>
              </a:ext>
            </a:extLst>
          </p:cNvPr>
          <p:cNvCxnSpPr>
            <a:cxnSpLocks/>
          </p:cNvCxnSpPr>
          <p:nvPr/>
        </p:nvCxnSpPr>
        <p:spPr>
          <a:xfrm>
            <a:off x="8139883" y="3989789"/>
            <a:ext cx="365668" cy="754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83B0D34D-7277-47EC-880E-C6B775907B7B}"/>
              </a:ext>
            </a:extLst>
          </p:cNvPr>
          <p:cNvCxnSpPr/>
          <p:nvPr/>
        </p:nvCxnSpPr>
        <p:spPr>
          <a:xfrm>
            <a:off x="8126102" y="3283523"/>
            <a:ext cx="340409" cy="634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B5E6E6E3-ABDB-4988-9AAA-F5E2AFC8E481}"/>
              </a:ext>
            </a:extLst>
          </p:cNvPr>
          <p:cNvCxnSpPr/>
          <p:nvPr/>
        </p:nvCxnSpPr>
        <p:spPr>
          <a:xfrm flipV="1">
            <a:off x="8139118" y="2917858"/>
            <a:ext cx="345729" cy="35261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8A3E93F6-F7B4-48A2-882D-9AB81BF864EA}"/>
              </a:ext>
            </a:extLst>
          </p:cNvPr>
          <p:cNvCxnSpPr/>
          <p:nvPr/>
        </p:nvCxnSpPr>
        <p:spPr>
          <a:xfrm>
            <a:off x="8165142" y="3629064"/>
            <a:ext cx="340409" cy="634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C8992177-AEE9-4F6A-AA5E-1FEE8F7EB8F6}"/>
              </a:ext>
            </a:extLst>
          </p:cNvPr>
          <p:cNvCxnSpPr/>
          <p:nvPr/>
        </p:nvCxnSpPr>
        <p:spPr>
          <a:xfrm flipV="1">
            <a:off x="8480292" y="3630280"/>
            <a:ext cx="345729" cy="35261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56913B16-E10B-4E04-90EF-125862CC02C6}"/>
              </a:ext>
            </a:extLst>
          </p:cNvPr>
          <p:cNvCxnSpPr/>
          <p:nvPr/>
        </p:nvCxnSpPr>
        <p:spPr>
          <a:xfrm flipV="1">
            <a:off x="8469332" y="2928639"/>
            <a:ext cx="345729" cy="35261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B2F0723D-EAB9-482F-A1CB-F4FCEB6EE7A0}"/>
              </a:ext>
            </a:extLst>
          </p:cNvPr>
          <p:cNvCxnSpPr/>
          <p:nvPr/>
        </p:nvCxnSpPr>
        <p:spPr>
          <a:xfrm>
            <a:off x="8512441" y="3635954"/>
            <a:ext cx="326629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7277B223-51E7-4439-92ED-DF271FD4DE8A}"/>
              </a:ext>
            </a:extLst>
          </p:cNvPr>
          <p:cNvCxnSpPr/>
          <p:nvPr/>
        </p:nvCxnSpPr>
        <p:spPr>
          <a:xfrm flipV="1">
            <a:off x="8813811" y="3289872"/>
            <a:ext cx="345729" cy="35261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83530351-651C-4935-AAE1-325194C07135}"/>
              </a:ext>
            </a:extLst>
          </p:cNvPr>
          <p:cNvCxnSpPr/>
          <p:nvPr/>
        </p:nvCxnSpPr>
        <p:spPr>
          <a:xfrm flipV="1">
            <a:off x="8823521" y="2928639"/>
            <a:ext cx="345729" cy="35261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C8FD82CB-2617-48E3-B730-36D2F2A57B83}"/>
              </a:ext>
            </a:extLst>
          </p:cNvPr>
          <p:cNvCxnSpPr/>
          <p:nvPr/>
        </p:nvCxnSpPr>
        <p:spPr>
          <a:xfrm flipV="1">
            <a:off x="9149450" y="2932041"/>
            <a:ext cx="352362" cy="34763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EFCB397D-0A07-41C3-9CF9-49D31537ADB7}"/>
              </a:ext>
            </a:extLst>
          </p:cNvPr>
          <p:cNvCxnSpPr/>
          <p:nvPr/>
        </p:nvCxnSpPr>
        <p:spPr>
          <a:xfrm>
            <a:off x="8483067" y="3279218"/>
            <a:ext cx="340409" cy="634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25465229-92FF-4E43-90C6-F2632FE08B85}"/>
              </a:ext>
            </a:extLst>
          </p:cNvPr>
          <p:cNvCxnSpPr/>
          <p:nvPr/>
        </p:nvCxnSpPr>
        <p:spPr>
          <a:xfrm>
            <a:off x="8830366" y="3286108"/>
            <a:ext cx="326629" cy="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9FDBE336-77E3-4C7E-9BED-32AF57210607}"/>
              </a:ext>
            </a:extLst>
          </p:cNvPr>
          <p:cNvCxnSpPr/>
          <p:nvPr/>
        </p:nvCxnSpPr>
        <p:spPr>
          <a:xfrm flipV="1">
            <a:off x="8116861" y="3292998"/>
            <a:ext cx="345729" cy="35261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6A4CBA14-56F0-4AF0-887E-75A80B6326DE}"/>
              </a:ext>
            </a:extLst>
          </p:cNvPr>
          <p:cNvCxnSpPr/>
          <p:nvPr/>
        </p:nvCxnSpPr>
        <p:spPr>
          <a:xfrm flipV="1">
            <a:off x="8457269" y="3286108"/>
            <a:ext cx="345729" cy="352619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7349A8D1-B79E-468E-AA47-9862E6AD3F25}"/>
              </a:ext>
            </a:extLst>
          </p:cNvPr>
          <p:cNvCxnSpPr/>
          <p:nvPr/>
        </p:nvCxnSpPr>
        <p:spPr>
          <a:xfrm flipV="1">
            <a:off x="7457443" y="2076414"/>
            <a:ext cx="345729" cy="35261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E521DA40-5B5A-45FD-8F00-29727066CEF8}"/>
              </a:ext>
            </a:extLst>
          </p:cNvPr>
          <p:cNvCxnSpPr/>
          <p:nvPr/>
        </p:nvCxnSpPr>
        <p:spPr>
          <a:xfrm>
            <a:off x="7796282" y="2421082"/>
            <a:ext cx="340409" cy="634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683E7ECF-088F-4AC5-9866-0F5C42034524}"/>
              </a:ext>
            </a:extLst>
          </p:cNvPr>
          <p:cNvCxnSpPr/>
          <p:nvPr/>
        </p:nvCxnSpPr>
        <p:spPr>
          <a:xfrm flipV="1">
            <a:off x="8136690" y="2076414"/>
            <a:ext cx="345729" cy="35261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D2FEB7E0-2765-4F6E-808A-AA0DCB52A244}"/>
              </a:ext>
            </a:extLst>
          </p:cNvPr>
          <p:cNvCxnSpPr/>
          <p:nvPr/>
        </p:nvCxnSpPr>
        <p:spPr>
          <a:xfrm>
            <a:off x="8143580" y="2427973"/>
            <a:ext cx="326629" cy="0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D0292D8F-A19D-450B-9C53-FC2F3EAB2B3B}"/>
              </a:ext>
            </a:extLst>
          </p:cNvPr>
          <p:cNvCxnSpPr/>
          <p:nvPr/>
        </p:nvCxnSpPr>
        <p:spPr>
          <a:xfrm flipV="1">
            <a:off x="8142538" y="1376160"/>
            <a:ext cx="345729" cy="35261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9DB10A65-35A4-44A2-9E5D-0A5815C6E346}"/>
              </a:ext>
            </a:extLst>
          </p:cNvPr>
          <p:cNvCxnSpPr/>
          <p:nvPr/>
        </p:nvCxnSpPr>
        <p:spPr>
          <a:xfrm flipV="1">
            <a:off x="8476038" y="2076414"/>
            <a:ext cx="345729" cy="35261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1684EFE0-6E90-4566-B609-729A29CD9C8C}"/>
              </a:ext>
            </a:extLst>
          </p:cNvPr>
          <p:cNvCxnSpPr/>
          <p:nvPr/>
        </p:nvCxnSpPr>
        <p:spPr>
          <a:xfrm>
            <a:off x="8482023" y="2077212"/>
            <a:ext cx="326629" cy="0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9657CA42-BE08-4436-859B-93408072593A}"/>
              </a:ext>
            </a:extLst>
          </p:cNvPr>
          <p:cNvCxnSpPr/>
          <p:nvPr/>
        </p:nvCxnSpPr>
        <p:spPr>
          <a:xfrm flipV="1">
            <a:off x="8488267" y="1376160"/>
            <a:ext cx="345729" cy="35261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F8816E63-408B-4EBD-8196-49789F0B1C26}"/>
              </a:ext>
            </a:extLst>
          </p:cNvPr>
          <p:cNvCxnSpPr/>
          <p:nvPr/>
        </p:nvCxnSpPr>
        <p:spPr>
          <a:xfrm flipV="1">
            <a:off x="8807939" y="1741262"/>
            <a:ext cx="345729" cy="35261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0DB05ED5-91D1-4235-A6BF-DB8633291D0A}"/>
              </a:ext>
            </a:extLst>
          </p:cNvPr>
          <p:cNvCxnSpPr/>
          <p:nvPr/>
        </p:nvCxnSpPr>
        <p:spPr>
          <a:xfrm flipV="1">
            <a:off x="8821786" y="1376160"/>
            <a:ext cx="345729" cy="35261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2C22D038-AD2C-463F-8C23-BB8B2CE5477D}"/>
              </a:ext>
            </a:extLst>
          </p:cNvPr>
          <p:cNvCxnSpPr/>
          <p:nvPr/>
        </p:nvCxnSpPr>
        <p:spPr>
          <a:xfrm flipV="1">
            <a:off x="7813729" y="1723198"/>
            <a:ext cx="345729" cy="35261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33C1FAE1-B849-466D-8FE3-0F1B1C33D2C4}"/>
              </a:ext>
            </a:extLst>
          </p:cNvPr>
          <p:cNvCxnSpPr/>
          <p:nvPr/>
        </p:nvCxnSpPr>
        <p:spPr>
          <a:xfrm>
            <a:off x="7805519" y="2065715"/>
            <a:ext cx="340409" cy="634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CEE65BDB-6307-4310-98E4-0214D6355AAB}"/>
              </a:ext>
            </a:extLst>
          </p:cNvPr>
          <p:cNvCxnSpPr>
            <a:cxnSpLocks/>
          </p:cNvCxnSpPr>
          <p:nvPr/>
        </p:nvCxnSpPr>
        <p:spPr>
          <a:xfrm>
            <a:off x="8159458" y="1730088"/>
            <a:ext cx="346093" cy="0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弧形 241">
            <a:extLst>
              <a:ext uri="{FF2B5EF4-FFF2-40B4-BE49-F238E27FC236}">
                <a16:creationId xmlns:a16="http://schemas.microsoft.com/office/drawing/2014/main" id="{2E4B8FF7-9160-48C3-A700-08FC095BEB98}"/>
              </a:ext>
            </a:extLst>
          </p:cNvPr>
          <p:cNvSpPr/>
          <p:nvPr/>
        </p:nvSpPr>
        <p:spPr>
          <a:xfrm>
            <a:off x="9375413" y="1372727"/>
            <a:ext cx="259782" cy="2961788"/>
          </a:xfrm>
          <a:prstGeom prst="arc">
            <a:avLst>
              <a:gd name="adj1" fmla="val 16204247"/>
              <a:gd name="adj2" fmla="val 5431803"/>
            </a:avLst>
          </a:prstGeom>
          <a:ln w="25400" cmpd="sng">
            <a:solidFill>
              <a:srgbClr val="C00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弧形 242">
            <a:extLst>
              <a:ext uri="{FF2B5EF4-FFF2-40B4-BE49-F238E27FC236}">
                <a16:creationId xmlns:a16="http://schemas.microsoft.com/office/drawing/2014/main" id="{6D64BA83-D5A0-4A4E-843E-3BEA8DF42128}"/>
              </a:ext>
            </a:extLst>
          </p:cNvPr>
          <p:cNvSpPr/>
          <p:nvPr/>
        </p:nvSpPr>
        <p:spPr>
          <a:xfrm>
            <a:off x="9367769" y="1363158"/>
            <a:ext cx="257901" cy="1559725"/>
          </a:xfrm>
          <a:prstGeom prst="arc">
            <a:avLst>
              <a:gd name="adj1" fmla="val 16204247"/>
              <a:gd name="adj2" fmla="val 5431803"/>
            </a:avLst>
          </a:prstGeom>
          <a:ln w="25400" cmpd="sng">
            <a:solidFill>
              <a:srgbClr val="FF0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415B9FCB-B601-4AF8-997B-30615EFA86F8}"/>
              </a:ext>
            </a:extLst>
          </p:cNvPr>
          <p:cNvCxnSpPr/>
          <p:nvPr/>
        </p:nvCxnSpPr>
        <p:spPr>
          <a:xfrm flipV="1">
            <a:off x="8483067" y="1723198"/>
            <a:ext cx="345729" cy="35261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9F86891C-A2FC-43AD-9167-0884D4B19AFD}"/>
              </a:ext>
            </a:extLst>
          </p:cNvPr>
          <p:cNvCxnSpPr/>
          <p:nvPr/>
        </p:nvCxnSpPr>
        <p:spPr>
          <a:xfrm>
            <a:off x="8142658" y="2076889"/>
            <a:ext cx="340409" cy="634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82D16D95-DA9D-4A8F-B3A8-5B54FC94604D}"/>
              </a:ext>
            </a:extLst>
          </p:cNvPr>
          <p:cNvCxnSpPr/>
          <p:nvPr/>
        </p:nvCxnSpPr>
        <p:spPr>
          <a:xfrm>
            <a:off x="7466488" y="2419995"/>
            <a:ext cx="340409" cy="634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3350700A-D498-4B2B-93AD-63382B298DAE}"/>
              </a:ext>
            </a:extLst>
          </p:cNvPr>
          <p:cNvCxnSpPr/>
          <p:nvPr/>
        </p:nvCxnSpPr>
        <p:spPr>
          <a:xfrm flipV="1">
            <a:off x="8123027" y="1730619"/>
            <a:ext cx="345729" cy="35261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186621B2-A5D1-43D8-A0F8-7684443F0D44}"/>
              </a:ext>
            </a:extLst>
          </p:cNvPr>
          <p:cNvCxnSpPr/>
          <p:nvPr/>
        </p:nvCxnSpPr>
        <p:spPr>
          <a:xfrm flipV="1">
            <a:off x="7762987" y="2090659"/>
            <a:ext cx="345729" cy="352619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E7E7245C-882C-4842-9010-E9D34480F6BE}"/>
              </a:ext>
            </a:extLst>
          </p:cNvPr>
          <p:cNvCxnSpPr>
            <a:cxnSpLocks/>
          </p:cNvCxnSpPr>
          <p:nvPr/>
        </p:nvCxnSpPr>
        <p:spPr>
          <a:xfrm>
            <a:off x="8483067" y="1723198"/>
            <a:ext cx="346093" cy="0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6F3719E8-550D-43E8-912A-D25D9A82C85E}"/>
              </a:ext>
            </a:extLst>
          </p:cNvPr>
          <p:cNvCxnSpPr>
            <a:cxnSpLocks/>
          </p:cNvCxnSpPr>
          <p:nvPr/>
        </p:nvCxnSpPr>
        <p:spPr>
          <a:xfrm>
            <a:off x="8814526" y="1723198"/>
            <a:ext cx="346093" cy="0"/>
          </a:xfrm>
          <a:prstGeom prst="straightConnector1">
            <a:avLst/>
          </a:prstGeom>
          <a:ln w="25400" cmpd="sng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D78EFADF-8646-47FC-9E1E-D805D28BB627}"/>
              </a:ext>
            </a:extLst>
          </p:cNvPr>
          <p:cNvCxnSpPr/>
          <p:nvPr/>
        </p:nvCxnSpPr>
        <p:spPr>
          <a:xfrm>
            <a:off x="3326753" y="5786731"/>
            <a:ext cx="6173195" cy="20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>
            <a:extLst>
              <a:ext uri="{FF2B5EF4-FFF2-40B4-BE49-F238E27FC236}">
                <a16:creationId xmlns:a16="http://schemas.microsoft.com/office/drawing/2014/main" id="{40252378-1A85-4201-AA4A-2FF91769CF6D}"/>
              </a:ext>
            </a:extLst>
          </p:cNvPr>
          <p:cNvSpPr/>
          <p:nvPr/>
        </p:nvSpPr>
        <p:spPr>
          <a:xfrm>
            <a:off x="4436932" y="5954896"/>
            <a:ext cx="502172" cy="3005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今天</a:t>
            </a: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CFD5DA84-216F-4ADF-85DD-EEC4EEDC862A}"/>
              </a:ext>
            </a:extLst>
          </p:cNvPr>
          <p:cNvSpPr/>
          <p:nvPr/>
        </p:nvSpPr>
        <p:spPr>
          <a:xfrm>
            <a:off x="5053192" y="5954897"/>
            <a:ext cx="502172" cy="287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</a:t>
            </a: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FF2B7ABE-5705-4F2A-9B1C-6108ED66B5A3}"/>
              </a:ext>
            </a:extLst>
          </p:cNvPr>
          <p:cNvSpPr/>
          <p:nvPr/>
        </p:nvSpPr>
        <p:spPr>
          <a:xfrm>
            <a:off x="9748598" y="5943420"/>
            <a:ext cx="552957" cy="3005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03F43394-1057-4515-B663-2F321CB4B79B}"/>
              </a:ext>
            </a:extLst>
          </p:cNvPr>
          <p:cNvCxnSpPr/>
          <p:nvPr/>
        </p:nvCxnSpPr>
        <p:spPr>
          <a:xfrm>
            <a:off x="7021673" y="6122776"/>
            <a:ext cx="911142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 255">
            <a:extLst>
              <a:ext uri="{FF2B5EF4-FFF2-40B4-BE49-F238E27FC236}">
                <a16:creationId xmlns:a16="http://schemas.microsoft.com/office/drawing/2014/main" id="{6F36EFD8-6D4C-4F95-91C3-FA46CD456E71}"/>
              </a:ext>
            </a:extLst>
          </p:cNvPr>
          <p:cNvSpPr/>
          <p:nvPr/>
        </p:nvSpPr>
        <p:spPr>
          <a:xfrm>
            <a:off x="5706922" y="5964686"/>
            <a:ext cx="502172" cy="2872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8097A27D-22EA-4039-BA2C-FBE54D60B4CE}"/>
              </a:ext>
            </a:extLst>
          </p:cNvPr>
          <p:cNvSpPr/>
          <p:nvPr/>
        </p:nvSpPr>
        <p:spPr>
          <a:xfrm>
            <a:off x="6338572" y="5964686"/>
            <a:ext cx="502172" cy="287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8FB513DF-E71A-4E3E-B50F-6E10581ED89F}"/>
              </a:ext>
            </a:extLst>
          </p:cNvPr>
          <p:cNvSpPr/>
          <p:nvPr/>
        </p:nvSpPr>
        <p:spPr>
          <a:xfrm>
            <a:off x="8485366" y="5952197"/>
            <a:ext cx="502172" cy="2872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</a:t>
            </a: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B78082A9-7498-49F5-8623-372A14DAB5A3}"/>
              </a:ext>
            </a:extLst>
          </p:cNvPr>
          <p:cNvSpPr/>
          <p:nvPr/>
        </p:nvSpPr>
        <p:spPr>
          <a:xfrm>
            <a:off x="3815977" y="5948931"/>
            <a:ext cx="502172" cy="287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260" name="弧形 259">
            <a:extLst>
              <a:ext uri="{FF2B5EF4-FFF2-40B4-BE49-F238E27FC236}">
                <a16:creationId xmlns:a16="http://schemas.microsoft.com/office/drawing/2014/main" id="{10F6D8E5-8808-47F9-9268-980CC4544C9C}"/>
              </a:ext>
            </a:extLst>
          </p:cNvPr>
          <p:cNvSpPr/>
          <p:nvPr/>
        </p:nvSpPr>
        <p:spPr>
          <a:xfrm rot="21209790" flipH="1">
            <a:off x="9687679" y="1032486"/>
            <a:ext cx="303052" cy="5133994"/>
          </a:xfrm>
          <a:prstGeom prst="arc">
            <a:avLst>
              <a:gd name="adj1" fmla="val 16309754"/>
              <a:gd name="adj2" fmla="val 5315822"/>
            </a:avLst>
          </a:prstGeom>
          <a:ln w="25400" cmpd="sng">
            <a:solidFill>
              <a:srgbClr val="00B0F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弧形 260">
            <a:extLst>
              <a:ext uri="{FF2B5EF4-FFF2-40B4-BE49-F238E27FC236}">
                <a16:creationId xmlns:a16="http://schemas.microsoft.com/office/drawing/2014/main" id="{E1CF5114-06D6-4FCE-8508-D11BF036420F}"/>
              </a:ext>
            </a:extLst>
          </p:cNvPr>
          <p:cNvSpPr/>
          <p:nvPr/>
        </p:nvSpPr>
        <p:spPr>
          <a:xfrm flipH="1">
            <a:off x="4393023" y="1371334"/>
            <a:ext cx="696423" cy="4593352"/>
          </a:xfrm>
          <a:prstGeom prst="arc">
            <a:avLst>
              <a:gd name="adj1" fmla="val 16192278"/>
              <a:gd name="adj2" fmla="val 5350883"/>
            </a:avLst>
          </a:prstGeom>
          <a:ln w="25400" cmpd="sng">
            <a:solidFill>
              <a:srgbClr val="00B0F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289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椭圆 153">
            <a:extLst>
              <a:ext uri="{FF2B5EF4-FFF2-40B4-BE49-F238E27FC236}">
                <a16:creationId xmlns:a16="http://schemas.microsoft.com/office/drawing/2014/main" id="{702555EE-1CDA-4C42-8B8E-261BC17C3650}"/>
              </a:ext>
            </a:extLst>
          </p:cNvPr>
          <p:cNvSpPr>
            <a:spLocks noChangeAspect="1"/>
          </p:cNvSpPr>
          <p:nvPr/>
        </p:nvSpPr>
        <p:spPr>
          <a:xfrm>
            <a:off x="98797" y="1236980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DF4E798F-85BD-43E1-B90C-55933550F66B}"/>
              </a:ext>
            </a:extLst>
          </p:cNvPr>
          <p:cNvSpPr>
            <a:spLocks noChangeAspect="1"/>
          </p:cNvSpPr>
          <p:nvPr/>
        </p:nvSpPr>
        <p:spPr>
          <a:xfrm>
            <a:off x="1665728" y="777938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587248CD-B3B8-400B-A378-84203528C9E8}"/>
              </a:ext>
            </a:extLst>
          </p:cNvPr>
          <p:cNvSpPr>
            <a:spLocks noChangeAspect="1"/>
          </p:cNvSpPr>
          <p:nvPr/>
        </p:nvSpPr>
        <p:spPr>
          <a:xfrm>
            <a:off x="3365132" y="1031181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85C2A4E6-0749-4727-9AB9-5B9F9F795C2D}"/>
              </a:ext>
            </a:extLst>
          </p:cNvPr>
          <p:cNvSpPr>
            <a:spLocks noChangeAspect="1"/>
          </p:cNvSpPr>
          <p:nvPr/>
        </p:nvSpPr>
        <p:spPr>
          <a:xfrm>
            <a:off x="5155315" y="434118"/>
            <a:ext cx="506487" cy="506487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E76093FB-272B-423B-81C0-AE916FF6C8BA}"/>
              </a:ext>
            </a:extLst>
          </p:cNvPr>
          <p:cNvSpPr>
            <a:spLocks noChangeAspect="1"/>
          </p:cNvSpPr>
          <p:nvPr/>
        </p:nvSpPr>
        <p:spPr>
          <a:xfrm>
            <a:off x="7293027" y="524694"/>
            <a:ext cx="506487" cy="5064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D1FCEF8E-B256-4509-B949-DC414B0F3E45}"/>
              </a:ext>
            </a:extLst>
          </p:cNvPr>
          <p:cNvSpPr>
            <a:spLocks noChangeAspect="1"/>
          </p:cNvSpPr>
          <p:nvPr/>
        </p:nvSpPr>
        <p:spPr>
          <a:xfrm>
            <a:off x="7248659" y="481562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5A13DE41-71F6-4B55-83D2-0BF57D62F5E0}"/>
              </a:ext>
            </a:extLst>
          </p:cNvPr>
          <p:cNvSpPr>
            <a:spLocks noChangeAspect="1"/>
          </p:cNvSpPr>
          <p:nvPr/>
        </p:nvSpPr>
        <p:spPr>
          <a:xfrm>
            <a:off x="4613087" y="1839188"/>
            <a:ext cx="506487" cy="506487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64934F27-6FAB-4BB4-94B8-E9A30F88DE9D}"/>
              </a:ext>
            </a:extLst>
          </p:cNvPr>
          <p:cNvSpPr>
            <a:spLocks noChangeAspect="1"/>
          </p:cNvSpPr>
          <p:nvPr/>
        </p:nvSpPr>
        <p:spPr>
          <a:xfrm>
            <a:off x="5697544" y="2650071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65CBE244-1790-45CC-8BAE-9AAF985B671C}"/>
              </a:ext>
            </a:extLst>
          </p:cNvPr>
          <p:cNvCxnSpPr>
            <a:stCxn id="154" idx="6"/>
            <a:endCxn id="155" idx="2"/>
          </p:cNvCxnSpPr>
          <p:nvPr/>
        </p:nvCxnSpPr>
        <p:spPr>
          <a:xfrm flipV="1">
            <a:off x="605284" y="1031182"/>
            <a:ext cx="1060444" cy="4590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2548A99D-A8CD-410C-9A54-B8AE0F6AC836}"/>
              </a:ext>
            </a:extLst>
          </p:cNvPr>
          <p:cNvCxnSpPr>
            <a:stCxn id="154" idx="6"/>
            <a:endCxn id="156" idx="2"/>
          </p:cNvCxnSpPr>
          <p:nvPr/>
        </p:nvCxnSpPr>
        <p:spPr>
          <a:xfrm flipV="1">
            <a:off x="605284" y="1284425"/>
            <a:ext cx="2759848" cy="2057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7940E769-596D-42CF-A150-C53507251517}"/>
              </a:ext>
            </a:extLst>
          </p:cNvPr>
          <p:cNvCxnSpPr>
            <a:stCxn id="155" idx="6"/>
            <a:endCxn id="156" idx="1"/>
          </p:cNvCxnSpPr>
          <p:nvPr/>
        </p:nvCxnSpPr>
        <p:spPr>
          <a:xfrm>
            <a:off x="2172215" y="1031182"/>
            <a:ext cx="1267090" cy="7417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327B78A-9BFD-48FA-BF2F-F4A743ED7AD6}"/>
              </a:ext>
            </a:extLst>
          </p:cNvPr>
          <p:cNvCxnSpPr>
            <a:stCxn id="156" idx="5"/>
            <a:endCxn id="160" idx="1"/>
          </p:cNvCxnSpPr>
          <p:nvPr/>
        </p:nvCxnSpPr>
        <p:spPr>
          <a:xfrm>
            <a:off x="3797446" y="1463495"/>
            <a:ext cx="889814" cy="4498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96861C7D-B47A-4A86-B4E0-8D99BC83C2DD}"/>
              </a:ext>
            </a:extLst>
          </p:cNvPr>
          <p:cNvCxnSpPr>
            <a:cxnSpLocks/>
            <a:stCxn id="156" idx="7"/>
            <a:endCxn id="157" idx="2"/>
          </p:cNvCxnSpPr>
          <p:nvPr/>
        </p:nvCxnSpPr>
        <p:spPr>
          <a:xfrm flipV="1">
            <a:off x="3797446" y="687362"/>
            <a:ext cx="1357869" cy="41799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245C8440-2264-4226-8DCE-60F65913837E}"/>
              </a:ext>
            </a:extLst>
          </p:cNvPr>
          <p:cNvCxnSpPr>
            <a:cxnSpLocks/>
            <a:stCxn id="157" idx="6"/>
            <a:endCxn id="159" idx="2"/>
          </p:cNvCxnSpPr>
          <p:nvPr/>
        </p:nvCxnSpPr>
        <p:spPr>
          <a:xfrm>
            <a:off x="5661802" y="687362"/>
            <a:ext cx="1586857" cy="91811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6C96297A-D6D3-4084-8778-AA570BAD0A17}"/>
              </a:ext>
            </a:extLst>
          </p:cNvPr>
          <p:cNvCxnSpPr>
            <a:stCxn id="160" idx="5"/>
            <a:endCxn id="161" idx="1"/>
          </p:cNvCxnSpPr>
          <p:nvPr/>
        </p:nvCxnSpPr>
        <p:spPr>
          <a:xfrm>
            <a:off x="5045401" y="2271502"/>
            <a:ext cx="726316" cy="45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连接符: 曲线 168">
            <a:extLst>
              <a:ext uri="{FF2B5EF4-FFF2-40B4-BE49-F238E27FC236}">
                <a16:creationId xmlns:a16="http://schemas.microsoft.com/office/drawing/2014/main" id="{8BD97C20-993D-48FD-80C9-5C9E03A880D0}"/>
              </a:ext>
            </a:extLst>
          </p:cNvPr>
          <p:cNvCxnSpPr>
            <a:stCxn id="154" idx="0"/>
            <a:endCxn id="159" idx="0"/>
          </p:cNvCxnSpPr>
          <p:nvPr/>
        </p:nvCxnSpPr>
        <p:spPr>
          <a:xfrm rot="5400000" flipH="1" flipV="1">
            <a:off x="3571446" y="-2737843"/>
            <a:ext cx="755418" cy="7194229"/>
          </a:xfrm>
          <a:prstGeom prst="curvedConnector3">
            <a:avLst>
              <a:gd name="adj1" fmla="val 15081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90867239-57EC-46FD-AACE-88B9E410B536}"/>
              </a:ext>
            </a:extLst>
          </p:cNvPr>
          <p:cNvCxnSpPr>
            <a:cxnSpLocks/>
            <a:stCxn id="159" idx="3"/>
            <a:endCxn id="156" idx="6"/>
          </p:cNvCxnSpPr>
          <p:nvPr/>
        </p:nvCxnSpPr>
        <p:spPr>
          <a:xfrm flipH="1">
            <a:off x="3871619" y="989616"/>
            <a:ext cx="3464208" cy="29480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>
            <a:extLst>
              <a:ext uri="{FF2B5EF4-FFF2-40B4-BE49-F238E27FC236}">
                <a16:creationId xmlns:a16="http://schemas.microsoft.com/office/drawing/2014/main" id="{39645E32-BF76-4660-A27E-26D10F2BFD86}"/>
              </a:ext>
            </a:extLst>
          </p:cNvPr>
          <p:cNvSpPr>
            <a:spLocks noChangeAspect="1"/>
          </p:cNvSpPr>
          <p:nvPr/>
        </p:nvSpPr>
        <p:spPr>
          <a:xfrm>
            <a:off x="8140263" y="1761772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CA56E0EF-8315-480D-B9D3-1AB5697723F7}"/>
              </a:ext>
            </a:extLst>
          </p:cNvPr>
          <p:cNvSpPr>
            <a:spLocks noChangeAspect="1"/>
          </p:cNvSpPr>
          <p:nvPr/>
        </p:nvSpPr>
        <p:spPr>
          <a:xfrm>
            <a:off x="9663669" y="2796713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2232101E-03CD-4DBC-A348-B65706C4722A}"/>
              </a:ext>
            </a:extLst>
          </p:cNvPr>
          <p:cNvSpPr>
            <a:spLocks noChangeAspect="1"/>
          </p:cNvSpPr>
          <p:nvPr/>
        </p:nvSpPr>
        <p:spPr>
          <a:xfrm>
            <a:off x="9619301" y="2753581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D5796AFA-77E2-4E28-9166-076404A99E87}"/>
              </a:ext>
            </a:extLst>
          </p:cNvPr>
          <p:cNvCxnSpPr>
            <a:cxnSpLocks/>
            <a:stCxn id="159" idx="5"/>
            <a:endCxn id="171" idx="1"/>
          </p:cNvCxnSpPr>
          <p:nvPr/>
        </p:nvCxnSpPr>
        <p:spPr>
          <a:xfrm>
            <a:off x="7756713" y="989616"/>
            <a:ext cx="457723" cy="8463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465D1F2F-B8F4-447C-97B1-547FE8AB5828}"/>
              </a:ext>
            </a:extLst>
          </p:cNvPr>
          <p:cNvCxnSpPr>
            <a:cxnSpLocks/>
            <a:stCxn id="171" idx="5"/>
            <a:endCxn id="173" idx="1"/>
          </p:cNvCxnSpPr>
          <p:nvPr/>
        </p:nvCxnSpPr>
        <p:spPr>
          <a:xfrm>
            <a:off x="8572577" y="2194086"/>
            <a:ext cx="1133892" cy="64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>
            <a:extLst>
              <a:ext uri="{FF2B5EF4-FFF2-40B4-BE49-F238E27FC236}">
                <a16:creationId xmlns:a16="http://schemas.microsoft.com/office/drawing/2014/main" id="{C9D8FBFE-8713-4560-9511-A49FBDE1C102}"/>
              </a:ext>
            </a:extLst>
          </p:cNvPr>
          <p:cNvSpPr>
            <a:spLocks noChangeAspect="1"/>
          </p:cNvSpPr>
          <p:nvPr/>
        </p:nvSpPr>
        <p:spPr>
          <a:xfrm>
            <a:off x="6110803" y="1920942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FF3337D1-7DA7-4447-B673-AD27BF500E93}"/>
              </a:ext>
            </a:extLst>
          </p:cNvPr>
          <p:cNvCxnSpPr>
            <a:stCxn id="160" idx="6"/>
            <a:endCxn id="177" idx="2"/>
          </p:cNvCxnSpPr>
          <p:nvPr/>
        </p:nvCxnSpPr>
        <p:spPr>
          <a:xfrm>
            <a:off x="5119574" y="2092432"/>
            <a:ext cx="991229" cy="8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FD0B6A66-4F1B-476A-87C5-94981695C6A7}"/>
              </a:ext>
            </a:extLst>
          </p:cNvPr>
          <p:cNvCxnSpPr>
            <a:stCxn id="177" idx="6"/>
            <a:endCxn id="171" idx="2"/>
          </p:cNvCxnSpPr>
          <p:nvPr/>
        </p:nvCxnSpPr>
        <p:spPr>
          <a:xfrm flipV="1">
            <a:off x="6617290" y="2015016"/>
            <a:ext cx="1522973" cy="15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曲线 179">
            <a:extLst>
              <a:ext uri="{FF2B5EF4-FFF2-40B4-BE49-F238E27FC236}">
                <a16:creationId xmlns:a16="http://schemas.microsoft.com/office/drawing/2014/main" id="{8DF1BDF8-56FF-4BF2-8E37-A6119481FC19}"/>
              </a:ext>
            </a:extLst>
          </p:cNvPr>
          <p:cNvCxnSpPr>
            <a:cxnSpLocks/>
            <a:stCxn id="160" idx="7"/>
            <a:endCxn id="171" idx="1"/>
          </p:cNvCxnSpPr>
          <p:nvPr/>
        </p:nvCxnSpPr>
        <p:spPr>
          <a:xfrm rot="5400000" flipH="1" flipV="1">
            <a:off x="6591210" y="290136"/>
            <a:ext cx="77416" cy="3169035"/>
          </a:xfrm>
          <a:prstGeom prst="curvedConnector3">
            <a:avLst>
              <a:gd name="adj1" fmla="val 491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连接符: 曲线 180">
            <a:extLst>
              <a:ext uri="{FF2B5EF4-FFF2-40B4-BE49-F238E27FC236}">
                <a16:creationId xmlns:a16="http://schemas.microsoft.com/office/drawing/2014/main" id="{0AB1EFFD-A694-4895-A32A-DCC6B474791A}"/>
              </a:ext>
            </a:extLst>
          </p:cNvPr>
          <p:cNvCxnSpPr>
            <a:stCxn id="161" idx="6"/>
            <a:endCxn id="159" idx="4"/>
          </p:cNvCxnSpPr>
          <p:nvPr/>
        </p:nvCxnSpPr>
        <p:spPr>
          <a:xfrm flipV="1">
            <a:off x="6204031" y="1076784"/>
            <a:ext cx="1342239" cy="1826531"/>
          </a:xfrm>
          <a:prstGeom prst="curvedConnector2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>
            <a:extLst>
              <a:ext uri="{FF2B5EF4-FFF2-40B4-BE49-F238E27FC236}">
                <a16:creationId xmlns:a16="http://schemas.microsoft.com/office/drawing/2014/main" id="{D1201EE3-688C-4225-A2D1-9675BCE8D0FE}"/>
              </a:ext>
            </a:extLst>
          </p:cNvPr>
          <p:cNvSpPr>
            <a:spLocks noChangeAspect="1"/>
          </p:cNvSpPr>
          <p:nvPr/>
        </p:nvSpPr>
        <p:spPr>
          <a:xfrm>
            <a:off x="11212479" y="2784730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56C19316-064F-4610-B036-1F08D6E6CBBF}"/>
              </a:ext>
            </a:extLst>
          </p:cNvPr>
          <p:cNvSpPr>
            <a:spLocks noChangeAspect="1"/>
          </p:cNvSpPr>
          <p:nvPr/>
        </p:nvSpPr>
        <p:spPr>
          <a:xfrm>
            <a:off x="11168111" y="2741598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F33D49BE-265F-4D85-8345-45D848542CEB}"/>
              </a:ext>
            </a:extLst>
          </p:cNvPr>
          <p:cNvSpPr>
            <a:spLocks noChangeAspect="1"/>
          </p:cNvSpPr>
          <p:nvPr/>
        </p:nvSpPr>
        <p:spPr>
          <a:xfrm>
            <a:off x="9663668" y="1435184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AED17160-6B04-450D-8800-C40A770065C7}"/>
              </a:ext>
            </a:extLst>
          </p:cNvPr>
          <p:cNvCxnSpPr>
            <a:cxnSpLocks/>
            <a:stCxn id="171" idx="6"/>
            <a:endCxn id="184" idx="2"/>
          </p:cNvCxnSpPr>
          <p:nvPr/>
        </p:nvCxnSpPr>
        <p:spPr>
          <a:xfrm flipV="1">
            <a:off x="8646750" y="1688428"/>
            <a:ext cx="1016918" cy="32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4CDE4B4D-0DED-49D9-8B27-3AD3E317BACB}"/>
              </a:ext>
            </a:extLst>
          </p:cNvPr>
          <p:cNvCxnSpPr>
            <a:stCxn id="184" idx="1"/>
            <a:endCxn id="159" idx="6"/>
          </p:cNvCxnSpPr>
          <p:nvPr/>
        </p:nvCxnSpPr>
        <p:spPr>
          <a:xfrm flipH="1" flipV="1">
            <a:off x="7843881" y="779173"/>
            <a:ext cx="1893960" cy="7301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1545AC00-A2BC-4469-83CB-32DD55B7064A}"/>
              </a:ext>
            </a:extLst>
          </p:cNvPr>
          <p:cNvCxnSpPr>
            <a:stCxn id="173" idx="6"/>
            <a:endCxn id="183" idx="2"/>
          </p:cNvCxnSpPr>
          <p:nvPr/>
        </p:nvCxnSpPr>
        <p:spPr>
          <a:xfrm flipV="1">
            <a:off x="10214523" y="3039209"/>
            <a:ext cx="953588" cy="1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曲线 187">
            <a:extLst>
              <a:ext uri="{FF2B5EF4-FFF2-40B4-BE49-F238E27FC236}">
                <a16:creationId xmlns:a16="http://schemas.microsoft.com/office/drawing/2014/main" id="{9CA09589-8DF9-43E1-8CF2-E87A5971CE78}"/>
              </a:ext>
            </a:extLst>
          </p:cNvPr>
          <p:cNvCxnSpPr>
            <a:stCxn id="154" idx="5"/>
            <a:endCxn id="161" idx="2"/>
          </p:cNvCxnSpPr>
          <p:nvPr/>
        </p:nvCxnSpPr>
        <p:spPr>
          <a:xfrm rot="16200000" flipH="1">
            <a:off x="2497317" y="-296913"/>
            <a:ext cx="1234021" cy="5166433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连接符: 曲线 188">
            <a:extLst>
              <a:ext uri="{FF2B5EF4-FFF2-40B4-BE49-F238E27FC236}">
                <a16:creationId xmlns:a16="http://schemas.microsoft.com/office/drawing/2014/main" id="{5EBB0F3A-2DCF-4E79-ADB4-564D0971A03D}"/>
              </a:ext>
            </a:extLst>
          </p:cNvPr>
          <p:cNvCxnSpPr>
            <a:stCxn id="156" idx="1"/>
            <a:endCxn id="156" idx="7"/>
          </p:cNvCxnSpPr>
          <p:nvPr/>
        </p:nvCxnSpPr>
        <p:spPr>
          <a:xfrm rot="5400000" flipH="1" flipV="1">
            <a:off x="3618375" y="926284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FA5D505B-7A5A-487B-A1C4-1DDC22576905}"/>
              </a:ext>
            </a:extLst>
          </p:cNvPr>
          <p:cNvCxnSpPr>
            <a:stCxn id="155" idx="1"/>
            <a:endCxn id="155" idx="7"/>
          </p:cNvCxnSpPr>
          <p:nvPr/>
        </p:nvCxnSpPr>
        <p:spPr>
          <a:xfrm rot="5400000" flipH="1" flipV="1">
            <a:off x="1918971" y="67304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连接符: 曲线 190">
            <a:extLst>
              <a:ext uri="{FF2B5EF4-FFF2-40B4-BE49-F238E27FC236}">
                <a16:creationId xmlns:a16="http://schemas.microsoft.com/office/drawing/2014/main" id="{DD278BEA-63B7-4746-9183-9278128BF0AE}"/>
              </a:ext>
            </a:extLst>
          </p:cNvPr>
          <p:cNvCxnSpPr>
            <a:stCxn id="157" idx="1"/>
            <a:endCxn id="157" idx="7"/>
          </p:cNvCxnSpPr>
          <p:nvPr/>
        </p:nvCxnSpPr>
        <p:spPr>
          <a:xfrm rot="5400000" flipH="1" flipV="1">
            <a:off x="5408558" y="32922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C82A660A-E033-448F-BED0-C809F9B867E8}"/>
              </a:ext>
            </a:extLst>
          </p:cNvPr>
          <p:cNvCxnSpPr>
            <a:stCxn id="160" idx="1"/>
            <a:endCxn id="160" idx="7"/>
          </p:cNvCxnSpPr>
          <p:nvPr/>
        </p:nvCxnSpPr>
        <p:spPr>
          <a:xfrm rot="5400000" flipH="1" flipV="1">
            <a:off x="4866330" y="173429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连接符: 曲线 192">
            <a:extLst>
              <a:ext uri="{FF2B5EF4-FFF2-40B4-BE49-F238E27FC236}">
                <a16:creationId xmlns:a16="http://schemas.microsoft.com/office/drawing/2014/main" id="{F8247B00-4C57-4E31-946A-33356CD8A008}"/>
              </a:ext>
            </a:extLst>
          </p:cNvPr>
          <p:cNvCxnSpPr>
            <a:stCxn id="161" idx="1"/>
            <a:endCxn id="161" idx="7"/>
          </p:cNvCxnSpPr>
          <p:nvPr/>
        </p:nvCxnSpPr>
        <p:spPr>
          <a:xfrm rot="5400000" flipH="1" flipV="1">
            <a:off x="5950787" y="2545174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连接符: 曲线 193">
            <a:extLst>
              <a:ext uri="{FF2B5EF4-FFF2-40B4-BE49-F238E27FC236}">
                <a16:creationId xmlns:a16="http://schemas.microsoft.com/office/drawing/2014/main" id="{24F91852-E6CA-4B14-8756-BED47B061B5E}"/>
              </a:ext>
            </a:extLst>
          </p:cNvPr>
          <p:cNvCxnSpPr>
            <a:stCxn id="177" idx="1"/>
            <a:endCxn id="177" idx="7"/>
          </p:cNvCxnSpPr>
          <p:nvPr/>
        </p:nvCxnSpPr>
        <p:spPr>
          <a:xfrm rot="5400000" flipH="1" flipV="1">
            <a:off x="6364046" y="1816045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连接符: 曲线 194">
            <a:extLst>
              <a:ext uri="{FF2B5EF4-FFF2-40B4-BE49-F238E27FC236}">
                <a16:creationId xmlns:a16="http://schemas.microsoft.com/office/drawing/2014/main" id="{AE2AFE85-F07C-4C8A-9295-98C0641A6509}"/>
              </a:ext>
            </a:extLst>
          </p:cNvPr>
          <p:cNvCxnSpPr>
            <a:stCxn id="171" idx="1"/>
            <a:endCxn id="171" idx="7"/>
          </p:cNvCxnSpPr>
          <p:nvPr/>
        </p:nvCxnSpPr>
        <p:spPr>
          <a:xfrm rot="5400000" flipH="1" flipV="1">
            <a:off x="8393506" y="1656875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连接符: 曲线 195">
            <a:extLst>
              <a:ext uri="{FF2B5EF4-FFF2-40B4-BE49-F238E27FC236}">
                <a16:creationId xmlns:a16="http://schemas.microsoft.com/office/drawing/2014/main" id="{3134AFDC-2DC6-4541-BB4E-B79729A59199}"/>
              </a:ext>
            </a:extLst>
          </p:cNvPr>
          <p:cNvCxnSpPr>
            <a:stCxn id="184" idx="1"/>
            <a:endCxn id="184" idx="7"/>
          </p:cNvCxnSpPr>
          <p:nvPr/>
        </p:nvCxnSpPr>
        <p:spPr>
          <a:xfrm rot="5400000" flipH="1" flipV="1">
            <a:off x="9916911" y="1330287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5A444E2D-CD93-4CE3-B265-CA524EB3649A}"/>
              </a:ext>
            </a:extLst>
          </p:cNvPr>
          <p:cNvCxnSpPr>
            <a:cxnSpLocks/>
            <a:stCxn id="173" idx="1"/>
            <a:endCxn id="173" idx="7"/>
          </p:cNvCxnSpPr>
          <p:nvPr/>
        </p:nvCxnSpPr>
        <p:spPr>
          <a:xfrm rot="5400000" flipH="1" flipV="1">
            <a:off x="9916912" y="2630306"/>
            <a:ext cx="12700" cy="420886"/>
          </a:xfrm>
          <a:prstGeom prst="curvedConnector3">
            <a:avLst>
              <a:gd name="adj1" fmla="val 2486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连接符: 曲线 197">
            <a:extLst>
              <a:ext uri="{FF2B5EF4-FFF2-40B4-BE49-F238E27FC236}">
                <a16:creationId xmlns:a16="http://schemas.microsoft.com/office/drawing/2014/main" id="{9BD49B94-33F0-47FD-8B45-85A4D4C5D8ED}"/>
              </a:ext>
            </a:extLst>
          </p:cNvPr>
          <p:cNvCxnSpPr>
            <a:stCxn id="183" idx="1"/>
            <a:endCxn id="183" idx="7"/>
          </p:cNvCxnSpPr>
          <p:nvPr/>
        </p:nvCxnSpPr>
        <p:spPr>
          <a:xfrm rot="5400000" flipH="1" flipV="1">
            <a:off x="11465722" y="2618323"/>
            <a:ext cx="12700" cy="420886"/>
          </a:xfrm>
          <a:prstGeom prst="curvedConnector3">
            <a:avLst>
              <a:gd name="adj1" fmla="val 2486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D6C15C10-67BB-450C-86FF-C7F298A1544D}"/>
              </a:ext>
            </a:extLst>
          </p:cNvPr>
          <p:cNvSpPr/>
          <p:nvPr/>
        </p:nvSpPr>
        <p:spPr>
          <a:xfrm>
            <a:off x="1632865" y="3261616"/>
            <a:ext cx="2616939" cy="5958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CEE632F4-9601-4A0C-9DE5-E00D528719AD}"/>
              </a:ext>
            </a:extLst>
          </p:cNvPr>
          <p:cNvSpPr>
            <a:spLocks noChangeAspect="1"/>
          </p:cNvSpPr>
          <p:nvPr/>
        </p:nvSpPr>
        <p:spPr>
          <a:xfrm>
            <a:off x="1706144" y="3300004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5A7ED9E1-76D1-479E-AE25-BFF78F139FE2}"/>
              </a:ext>
            </a:extLst>
          </p:cNvPr>
          <p:cNvSpPr>
            <a:spLocks noChangeAspect="1"/>
          </p:cNvSpPr>
          <p:nvPr/>
        </p:nvSpPr>
        <p:spPr>
          <a:xfrm>
            <a:off x="2323618" y="3302986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396250B6-9E7D-44BF-A8CC-44567B322735}"/>
              </a:ext>
            </a:extLst>
          </p:cNvPr>
          <p:cNvSpPr>
            <a:spLocks noChangeAspect="1"/>
          </p:cNvSpPr>
          <p:nvPr/>
        </p:nvSpPr>
        <p:spPr>
          <a:xfrm>
            <a:off x="2941092" y="3300003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879E4DD-7946-4924-BF17-4E277B7DB50D}"/>
              </a:ext>
            </a:extLst>
          </p:cNvPr>
          <p:cNvSpPr>
            <a:spLocks noChangeAspect="1"/>
          </p:cNvSpPr>
          <p:nvPr/>
        </p:nvSpPr>
        <p:spPr>
          <a:xfrm>
            <a:off x="3558566" y="3307586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CF292C98-307E-4828-B6B7-A2579ECC000B}"/>
              </a:ext>
            </a:extLst>
          </p:cNvPr>
          <p:cNvSpPr txBox="1"/>
          <p:nvPr/>
        </p:nvSpPr>
        <p:spPr>
          <a:xfrm>
            <a:off x="4414567" y="3334338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cur_toks.keys</a:t>
            </a:r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8A4078B-6C79-4A77-B1D2-7A61C984528A}"/>
              </a:ext>
            </a:extLst>
          </p:cNvPr>
          <p:cNvSpPr/>
          <p:nvPr/>
        </p:nvSpPr>
        <p:spPr>
          <a:xfrm>
            <a:off x="5868521" y="3240268"/>
            <a:ext cx="3314353" cy="5958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254D46E-5603-494C-85AC-35A3C88DCA35}"/>
              </a:ext>
            </a:extLst>
          </p:cNvPr>
          <p:cNvSpPr/>
          <p:nvPr/>
        </p:nvSpPr>
        <p:spPr>
          <a:xfrm>
            <a:off x="173672" y="4782045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while(frame &lt; </a:t>
            </a:r>
            <a:r>
              <a:rPr lang="en-US" altLang="zh-CN" sz="1400" dirty="0" err="1"/>
              <a:t>LastFrame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    Swap(</a:t>
            </a:r>
            <a:r>
              <a:rPr lang="en-US" altLang="zh-CN" sz="1400" dirty="0" err="1"/>
              <a:t>prev_toks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cur_toks</a:t>
            </a:r>
            <a:r>
              <a:rPr lang="en-US" altLang="zh-CN" sz="1400" dirty="0"/>
              <a:t>);</a:t>
            </a:r>
          </a:p>
          <a:p>
            <a:pPr lvl="1"/>
            <a:r>
              <a:rPr lang="en-US" altLang="zh-CN" sz="1400" dirty="0"/>
              <a:t>double </a:t>
            </a:r>
            <a:r>
              <a:rPr lang="en-US" altLang="zh-CN" sz="1400" dirty="0" err="1"/>
              <a:t>weight_cutoff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ProcessEmitting</a:t>
            </a:r>
            <a:r>
              <a:rPr lang="en-US" altLang="zh-CN" sz="1400" dirty="0"/>
              <a:t>(frame);</a:t>
            </a:r>
          </a:p>
          <a:p>
            <a:pPr lvl="1"/>
            <a:r>
              <a:rPr lang="en-US" altLang="zh-CN" sz="1400" dirty="0" err="1">
                <a:solidFill>
                  <a:srgbClr val="FF0000"/>
                </a:solidFill>
              </a:rPr>
              <a:t>ProcessNonemitting</a:t>
            </a:r>
            <a:r>
              <a:rPr lang="en-US" altLang="zh-CN" sz="1400" dirty="0">
                <a:solidFill>
                  <a:srgbClr val="FF0000"/>
                </a:solidFill>
              </a:rPr>
              <a:t>(</a:t>
            </a:r>
            <a:r>
              <a:rPr lang="en-US" altLang="zh-CN" sz="1400" dirty="0" err="1">
                <a:solidFill>
                  <a:srgbClr val="FF0000"/>
                </a:solidFill>
              </a:rPr>
              <a:t>weight_cutoff</a:t>
            </a:r>
            <a:r>
              <a:rPr lang="en-US" altLang="zh-CN" sz="1400" dirty="0">
                <a:solidFill>
                  <a:srgbClr val="FF0000"/>
                </a:solidFill>
              </a:rPr>
              <a:t>);</a:t>
            </a:r>
          </a:p>
          <a:p>
            <a:pPr lvl="1"/>
            <a:r>
              <a:rPr lang="en-US" altLang="zh-CN" sz="1400" dirty="0"/>
              <a:t>frame++;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01DBCB8D-3A7E-4EBC-9D07-D89006F2D0F1}"/>
              </a:ext>
            </a:extLst>
          </p:cNvPr>
          <p:cNvSpPr>
            <a:spLocks noChangeAspect="1"/>
          </p:cNvSpPr>
          <p:nvPr/>
        </p:nvSpPr>
        <p:spPr>
          <a:xfrm>
            <a:off x="5967591" y="3290191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D842EF7F-8FAE-4D13-8FC5-0A81D2D4073C}"/>
              </a:ext>
            </a:extLst>
          </p:cNvPr>
          <p:cNvSpPr>
            <a:spLocks noChangeAspect="1"/>
          </p:cNvSpPr>
          <p:nvPr/>
        </p:nvSpPr>
        <p:spPr>
          <a:xfrm>
            <a:off x="6585065" y="3293173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F0C945E4-4D1F-4D7E-A716-9DB46861C4C7}"/>
              </a:ext>
            </a:extLst>
          </p:cNvPr>
          <p:cNvSpPr>
            <a:spLocks noChangeAspect="1"/>
          </p:cNvSpPr>
          <p:nvPr/>
        </p:nvSpPr>
        <p:spPr>
          <a:xfrm>
            <a:off x="7202539" y="3290190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C46B6C4E-7021-4B34-A940-E6B4E2AC6DF1}"/>
              </a:ext>
            </a:extLst>
          </p:cNvPr>
          <p:cNvSpPr>
            <a:spLocks noChangeAspect="1"/>
          </p:cNvSpPr>
          <p:nvPr/>
        </p:nvSpPr>
        <p:spPr>
          <a:xfrm>
            <a:off x="7820013" y="3297773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C43DBC7-2EC8-4B0A-81DE-554EFC3B278A}"/>
              </a:ext>
            </a:extLst>
          </p:cNvPr>
          <p:cNvSpPr>
            <a:spLocks noChangeAspect="1"/>
          </p:cNvSpPr>
          <p:nvPr/>
        </p:nvSpPr>
        <p:spPr>
          <a:xfrm>
            <a:off x="8399856" y="3300719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305F921-600D-43F5-99E3-79D8485FE0E8}"/>
              </a:ext>
            </a:extLst>
          </p:cNvPr>
          <p:cNvSpPr/>
          <p:nvPr/>
        </p:nvSpPr>
        <p:spPr>
          <a:xfrm>
            <a:off x="6204031" y="4765922"/>
            <a:ext cx="56897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ProcessNonemitting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Add all tokens in </a:t>
            </a:r>
            <a:r>
              <a:rPr lang="en-US" altLang="zh-CN" sz="1400" dirty="0" err="1"/>
              <a:t>cur_toks</a:t>
            </a:r>
            <a:r>
              <a:rPr lang="en-US" altLang="zh-CN" sz="1400" dirty="0"/>
              <a:t> in a queue q</a:t>
            </a:r>
          </a:p>
          <a:p>
            <a:r>
              <a:rPr lang="en-US" altLang="zh-CN" sz="1400" dirty="0"/>
              <a:t>while (!</a:t>
            </a:r>
            <a:r>
              <a:rPr lang="en-US" altLang="zh-CN" sz="1400" dirty="0" err="1"/>
              <a:t>queue_.empty</a:t>
            </a:r>
            <a:r>
              <a:rPr lang="en-US" altLang="zh-CN" sz="1400" dirty="0"/>
              <a:t>())</a:t>
            </a:r>
          </a:p>
          <a:p>
            <a:r>
              <a:rPr lang="en-US" altLang="zh-CN" sz="1400" dirty="0"/>
              <a:t>       u = </a:t>
            </a:r>
            <a:r>
              <a:rPr lang="en-US" altLang="zh-CN" sz="1400" dirty="0" err="1"/>
              <a:t>q.pop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       </a:t>
            </a:r>
            <a:r>
              <a:rPr lang="en-US" altLang="zh-CN" sz="1400" dirty="0">
                <a:solidFill>
                  <a:srgbClr val="FF0000"/>
                </a:solidFill>
              </a:rPr>
              <a:t>for all </a:t>
            </a:r>
            <a:r>
              <a:rPr lang="en-US" altLang="zh-CN" sz="1400" dirty="0" err="1">
                <a:solidFill>
                  <a:srgbClr val="FF0000"/>
                </a:solidFill>
              </a:rPr>
              <a:t>nonemitting</a:t>
            </a:r>
            <a:r>
              <a:rPr lang="en-US" altLang="zh-CN" sz="1400" dirty="0">
                <a:solidFill>
                  <a:srgbClr val="FF0000"/>
                </a:solidFill>
              </a:rPr>
              <a:t> arc (u, v):</a:t>
            </a:r>
          </a:p>
          <a:p>
            <a:r>
              <a:rPr lang="en-US" altLang="zh-CN" sz="1400" dirty="0"/>
              <a:t>             cost = </a:t>
            </a:r>
            <a:r>
              <a:rPr lang="en-US" altLang="zh-CN" sz="1400" dirty="0" err="1"/>
              <a:t>old_tok.cost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         cost += </a:t>
            </a:r>
            <a:r>
              <a:rPr lang="en-US" altLang="zh-CN" sz="1400" dirty="0" err="1"/>
              <a:t>arc.weight</a:t>
            </a:r>
            <a:r>
              <a:rPr lang="en-US" altLang="zh-CN" sz="1400" dirty="0"/>
              <a:t> </a:t>
            </a:r>
            <a:r>
              <a:rPr lang="en-US" altLang="zh-CN" sz="1400" strike="sngStrike" dirty="0"/>
              <a:t>+ </a:t>
            </a:r>
            <a:r>
              <a:rPr lang="en-US" altLang="zh-CN" sz="1400" strike="sngStrike" dirty="0" err="1"/>
              <a:t>acoustic_cost</a:t>
            </a:r>
            <a:r>
              <a:rPr lang="en-US" altLang="zh-CN" sz="1400" strike="sngStrike" dirty="0"/>
              <a:t>(frame)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         Add/Replace new Token for v if cost is lower;</a:t>
            </a:r>
          </a:p>
          <a:p>
            <a:r>
              <a:rPr lang="en-US" altLang="zh-CN" sz="1400" dirty="0"/>
              <a:t>             Add new token into q;</a:t>
            </a:r>
            <a:endParaRPr lang="zh-CN" altLang="en-US" sz="14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DD191BD-4EEE-49B7-AEC5-B7A2FDD20DFC}"/>
              </a:ext>
            </a:extLst>
          </p:cNvPr>
          <p:cNvSpPr txBox="1"/>
          <p:nvPr/>
        </p:nvSpPr>
        <p:spPr>
          <a:xfrm>
            <a:off x="98797" y="3325163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prev_toks.keys</a:t>
            </a:r>
            <a:endParaRPr lang="zh-CN" altLang="en-US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B1778E7-59BB-4C6F-9427-01ECDD001EEF}"/>
              </a:ext>
            </a:extLst>
          </p:cNvPr>
          <p:cNvCxnSpPr>
            <a:cxnSpLocks/>
          </p:cNvCxnSpPr>
          <p:nvPr/>
        </p:nvCxnSpPr>
        <p:spPr>
          <a:xfrm>
            <a:off x="1066367" y="4691749"/>
            <a:ext cx="78905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E0F39EA7-788B-405E-A44E-04413A717C0B}"/>
                  </a:ext>
                </a:extLst>
              </p:cNvPr>
              <p:cNvSpPr/>
              <p:nvPr/>
            </p:nvSpPr>
            <p:spPr>
              <a:xfrm>
                <a:off x="915828" y="4096842"/>
                <a:ext cx="234000" cy="595858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E0F39EA7-788B-405E-A44E-04413A717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28" y="4096842"/>
                <a:ext cx="234000" cy="595858"/>
              </a:xfrm>
              <a:prstGeom prst="rect">
                <a:avLst/>
              </a:prstGeom>
              <a:blipFill>
                <a:blip r:embed="rId4"/>
                <a:stretch>
                  <a:fillRect l="-22500" r="-12500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CEE9400E-BA8D-433D-B8A2-C985C441FFBF}"/>
                  </a:ext>
                </a:extLst>
              </p:cNvPr>
              <p:cNvSpPr/>
              <p:nvPr/>
            </p:nvSpPr>
            <p:spPr>
              <a:xfrm>
                <a:off x="1446900" y="4096842"/>
                <a:ext cx="234000" cy="595858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CEE9400E-BA8D-433D-B8A2-C985C441F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900" y="4096842"/>
                <a:ext cx="234000" cy="595858"/>
              </a:xfrm>
              <a:prstGeom prst="rect">
                <a:avLst/>
              </a:prstGeom>
              <a:blipFill>
                <a:blip r:embed="rId5"/>
                <a:stretch>
                  <a:fillRect l="-22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0554AC14-B100-43BE-819F-7053ACDC58B7}"/>
                  </a:ext>
                </a:extLst>
              </p:cNvPr>
              <p:cNvSpPr/>
              <p:nvPr/>
            </p:nvSpPr>
            <p:spPr>
              <a:xfrm>
                <a:off x="1935014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0554AC14-B100-43BE-819F-7053ACDC5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014" y="4095891"/>
                <a:ext cx="234000" cy="595858"/>
              </a:xfrm>
              <a:prstGeom prst="rect">
                <a:avLst/>
              </a:prstGeom>
              <a:blipFill>
                <a:blip r:embed="rId6"/>
                <a:stretch>
                  <a:fillRect l="-22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5AED2D1D-8310-4899-B875-E78A84936C4D}"/>
                  </a:ext>
                </a:extLst>
              </p:cNvPr>
              <p:cNvSpPr/>
              <p:nvPr/>
            </p:nvSpPr>
            <p:spPr>
              <a:xfrm>
                <a:off x="2484488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5AED2D1D-8310-4899-B875-E78A84936C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88" y="4095891"/>
                <a:ext cx="234000" cy="595858"/>
              </a:xfrm>
              <a:prstGeom prst="rect">
                <a:avLst/>
              </a:prstGeom>
              <a:blipFill>
                <a:blip r:embed="rId7"/>
                <a:stretch>
                  <a:fillRect l="-25641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B0D21546-91D3-4C69-B56C-BD9B25990B5B}"/>
                  </a:ext>
                </a:extLst>
              </p:cNvPr>
              <p:cNvSpPr/>
              <p:nvPr/>
            </p:nvSpPr>
            <p:spPr>
              <a:xfrm>
                <a:off x="2987672" y="4096842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B0D21546-91D3-4C69-B56C-BD9B25990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72" y="4096842"/>
                <a:ext cx="234000" cy="595858"/>
              </a:xfrm>
              <a:prstGeom prst="rect">
                <a:avLst/>
              </a:prstGeom>
              <a:blipFill>
                <a:blip r:embed="rId8"/>
                <a:stretch>
                  <a:fillRect l="-25641" r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768237CA-3151-47C6-BFD6-D9BB4E89914F}"/>
                  </a:ext>
                </a:extLst>
              </p:cNvPr>
              <p:cNvSpPr/>
              <p:nvPr/>
            </p:nvSpPr>
            <p:spPr>
              <a:xfrm>
                <a:off x="3543342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768237CA-3151-47C6-BFD6-D9BB4E899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42" y="4095891"/>
                <a:ext cx="234000" cy="595858"/>
              </a:xfrm>
              <a:prstGeom prst="rect">
                <a:avLst/>
              </a:prstGeom>
              <a:blipFill>
                <a:blip r:embed="rId9"/>
                <a:stretch>
                  <a:fillRect l="-22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矩形 103">
            <a:extLst>
              <a:ext uri="{FF2B5EF4-FFF2-40B4-BE49-F238E27FC236}">
                <a16:creationId xmlns:a16="http://schemas.microsoft.com/office/drawing/2014/main" id="{5DB57AF0-8140-4568-919B-78A4694ABFE1}"/>
              </a:ext>
            </a:extLst>
          </p:cNvPr>
          <p:cNvSpPr/>
          <p:nvPr/>
        </p:nvSpPr>
        <p:spPr>
          <a:xfrm>
            <a:off x="4049821" y="4095891"/>
            <a:ext cx="234000" cy="5958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DB0659D-DADC-4162-8170-629653E45D55}"/>
              </a:ext>
            </a:extLst>
          </p:cNvPr>
          <p:cNvSpPr/>
          <p:nvPr/>
        </p:nvSpPr>
        <p:spPr>
          <a:xfrm>
            <a:off x="4570260" y="4095891"/>
            <a:ext cx="234000" cy="5958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C443FA06-5F3C-44EF-B576-403A845E348C}"/>
                  </a:ext>
                </a:extLst>
              </p:cNvPr>
              <p:cNvSpPr/>
              <p:nvPr/>
            </p:nvSpPr>
            <p:spPr>
              <a:xfrm>
                <a:off x="8578927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C443FA06-5F3C-44EF-B576-403A845E3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927" y="4095891"/>
                <a:ext cx="234000" cy="595858"/>
              </a:xfrm>
              <a:prstGeom prst="rect">
                <a:avLst/>
              </a:prstGeom>
              <a:blipFill>
                <a:blip r:embed="rId10"/>
                <a:stretch>
                  <a:fillRect l="-27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文本框 106">
            <a:extLst>
              <a:ext uri="{FF2B5EF4-FFF2-40B4-BE49-F238E27FC236}">
                <a16:creationId xmlns:a16="http://schemas.microsoft.com/office/drawing/2014/main" id="{AA48B940-8D2A-4D12-9BAC-741994F19FD0}"/>
              </a:ext>
            </a:extLst>
          </p:cNvPr>
          <p:cNvSpPr txBox="1"/>
          <p:nvPr/>
        </p:nvSpPr>
        <p:spPr>
          <a:xfrm>
            <a:off x="6108817" y="417132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603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椭圆 158">
            <a:extLst>
              <a:ext uri="{FF2B5EF4-FFF2-40B4-BE49-F238E27FC236}">
                <a16:creationId xmlns:a16="http://schemas.microsoft.com/office/drawing/2014/main" id="{D1FCEF8E-B256-4509-B949-DC414B0F3E45}"/>
              </a:ext>
            </a:extLst>
          </p:cNvPr>
          <p:cNvSpPr>
            <a:spLocks noChangeAspect="1"/>
          </p:cNvSpPr>
          <p:nvPr/>
        </p:nvSpPr>
        <p:spPr>
          <a:xfrm>
            <a:off x="7248659" y="481562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702555EE-1CDA-4C42-8B8E-261BC17C3650}"/>
              </a:ext>
            </a:extLst>
          </p:cNvPr>
          <p:cNvSpPr>
            <a:spLocks noChangeAspect="1"/>
          </p:cNvSpPr>
          <p:nvPr/>
        </p:nvSpPr>
        <p:spPr>
          <a:xfrm>
            <a:off x="98797" y="1236980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DF4E798F-85BD-43E1-B90C-55933550F66B}"/>
              </a:ext>
            </a:extLst>
          </p:cNvPr>
          <p:cNvSpPr>
            <a:spLocks noChangeAspect="1"/>
          </p:cNvSpPr>
          <p:nvPr/>
        </p:nvSpPr>
        <p:spPr>
          <a:xfrm>
            <a:off x="1665728" y="777938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587248CD-B3B8-400B-A378-84203528C9E8}"/>
              </a:ext>
            </a:extLst>
          </p:cNvPr>
          <p:cNvSpPr>
            <a:spLocks noChangeAspect="1"/>
          </p:cNvSpPr>
          <p:nvPr/>
        </p:nvSpPr>
        <p:spPr>
          <a:xfrm>
            <a:off x="3365132" y="1031181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85C2A4E6-0749-4727-9AB9-5B9F9F795C2D}"/>
              </a:ext>
            </a:extLst>
          </p:cNvPr>
          <p:cNvSpPr>
            <a:spLocks noChangeAspect="1"/>
          </p:cNvSpPr>
          <p:nvPr/>
        </p:nvSpPr>
        <p:spPr>
          <a:xfrm>
            <a:off x="5155315" y="434118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E76093FB-272B-423B-81C0-AE916FF6C8BA}"/>
              </a:ext>
            </a:extLst>
          </p:cNvPr>
          <p:cNvSpPr>
            <a:spLocks noChangeAspect="1"/>
          </p:cNvSpPr>
          <p:nvPr/>
        </p:nvSpPr>
        <p:spPr>
          <a:xfrm>
            <a:off x="7293027" y="524694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5A13DE41-71F6-4B55-83D2-0BF57D62F5E0}"/>
              </a:ext>
            </a:extLst>
          </p:cNvPr>
          <p:cNvSpPr>
            <a:spLocks noChangeAspect="1"/>
          </p:cNvSpPr>
          <p:nvPr/>
        </p:nvSpPr>
        <p:spPr>
          <a:xfrm>
            <a:off x="4613087" y="1839188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64934F27-6FAB-4BB4-94B8-E9A30F88DE9D}"/>
              </a:ext>
            </a:extLst>
          </p:cNvPr>
          <p:cNvSpPr>
            <a:spLocks noChangeAspect="1"/>
          </p:cNvSpPr>
          <p:nvPr/>
        </p:nvSpPr>
        <p:spPr>
          <a:xfrm>
            <a:off x="5697544" y="2650071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65CBE244-1790-45CC-8BAE-9AAF985B671C}"/>
              </a:ext>
            </a:extLst>
          </p:cNvPr>
          <p:cNvCxnSpPr>
            <a:stCxn id="154" idx="6"/>
            <a:endCxn id="155" idx="2"/>
          </p:cNvCxnSpPr>
          <p:nvPr/>
        </p:nvCxnSpPr>
        <p:spPr>
          <a:xfrm flipV="1">
            <a:off x="605284" y="1031182"/>
            <a:ext cx="1060444" cy="4590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2548A99D-A8CD-410C-9A54-B8AE0F6AC836}"/>
              </a:ext>
            </a:extLst>
          </p:cNvPr>
          <p:cNvCxnSpPr>
            <a:stCxn id="154" idx="6"/>
            <a:endCxn id="156" idx="2"/>
          </p:cNvCxnSpPr>
          <p:nvPr/>
        </p:nvCxnSpPr>
        <p:spPr>
          <a:xfrm flipV="1">
            <a:off x="605284" y="1284425"/>
            <a:ext cx="2759848" cy="2057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7940E769-596D-42CF-A150-C53507251517}"/>
              </a:ext>
            </a:extLst>
          </p:cNvPr>
          <p:cNvCxnSpPr>
            <a:stCxn id="155" idx="6"/>
            <a:endCxn id="156" idx="1"/>
          </p:cNvCxnSpPr>
          <p:nvPr/>
        </p:nvCxnSpPr>
        <p:spPr>
          <a:xfrm>
            <a:off x="2172215" y="1031182"/>
            <a:ext cx="1267090" cy="7417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327B78A-9BFD-48FA-BF2F-F4A743ED7AD6}"/>
              </a:ext>
            </a:extLst>
          </p:cNvPr>
          <p:cNvCxnSpPr>
            <a:stCxn id="156" idx="5"/>
            <a:endCxn id="160" idx="1"/>
          </p:cNvCxnSpPr>
          <p:nvPr/>
        </p:nvCxnSpPr>
        <p:spPr>
          <a:xfrm>
            <a:off x="3797446" y="1463495"/>
            <a:ext cx="889814" cy="44986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96861C7D-B47A-4A86-B4E0-8D99BC83C2DD}"/>
              </a:ext>
            </a:extLst>
          </p:cNvPr>
          <p:cNvCxnSpPr>
            <a:cxnSpLocks/>
            <a:stCxn id="156" idx="7"/>
            <a:endCxn id="157" idx="2"/>
          </p:cNvCxnSpPr>
          <p:nvPr/>
        </p:nvCxnSpPr>
        <p:spPr>
          <a:xfrm flipV="1">
            <a:off x="3797446" y="687362"/>
            <a:ext cx="1357869" cy="41799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245C8440-2264-4226-8DCE-60F65913837E}"/>
              </a:ext>
            </a:extLst>
          </p:cNvPr>
          <p:cNvCxnSpPr>
            <a:cxnSpLocks/>
            <a:stCxn id="157" idx="6"/>
            <a:endCxn id="159" idx="2"/>
          </p:cNvCxnSpPr>
          <p:nvPr/>
        </p:nvCxnSpPr>
        <p:spPr>
          <a:xfrm>
            <a:off x="5661802" y="687362"/>
            <a:ext cx="1586857" cy="9181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6C96297A-D6D3-4084-8778-AA570BAD0A17}"/>
              </a:ext>
            </a:extLst>
          </p:cNvPr>
          <p:cNvCxnSpPr>
            <a:stCxn id="160" idx="5"/>
            <a:endCxn id="161" idx="1"/>
          </p:cNvCxnSpPr>
          <p:nvPr/>
        </p:nvCxnSpPr>
        <p:spPr>
          <a:xfrm>
            <a:off x="5045401" y="2271502"/>
            <a:ext cx="726316" cy="45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连接符: 曲线 168">
            <a:extLst>
              <a:ext uri="{FF2B5EF4-FFF2-40B4-BE49-F238E27FC236}">
                <a16:creationId xmlns:a16="http://schemas.microsoft.com/office/drawing/2014/main" id="{8BD97C20-993D-48FD-80C9-5C9E03A880D0}"/>
              </a:ext>
            </a:extLst>
          </p:cNvPr>
          <p:cNvCxnSpPr>
            <a:stCxn id="154" idx="0"/>
            <a:endCxn id="159" idx="0"/>
          </p:cNvCxnSpPr>
          <p:nvPr/>
        </p:nvCxnSpPr>
        <p:spPr>
          <a:xfrm rot="5400000" flipH="1" flipV="1">
            <a:off x="3571446" y="-2737843"/>
            <a:ext cx="755418" cy="7194229"/>
          </a:xfrm>
          <a:prstGeom prst="curvedConnector3">
            <a:avLst>
              <a:gd name="adj1" fmla="val 15081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90867239-57EC-46FD-AACE-88B9E410B536}"/>
              </a:ext>
            </a:extLst>
          </p:cNvPr>
          <p:cNvCxnSpPr>
            <a:cxnSpLocks/>
            <a:stCxn id="159" idx="3"/>
            <a:endCxn id="156" idx="6"/>
          </p:cNvCxnSpPr>
          <p:nvPr/>
        </p:nvCxnSpPr>
        <p:spPr>
          <a:xfrm flipH="1">
            <a:off x="3871619" y="989616"/>
            <a:ext cx="3464208" cy="2948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>
            <a:extLst>
              <a:ext uri="{FF2B5EF4-FFF2-40B4-BE49-F238E27FC236}">
                <a16:creationId xmlns:a16="http://schemas.microsoft.com/office/drawing/2014/main" id="{39645E32-BF76-4660-A27E-26D10F2BFD86}"/>
              </a:ext>
            </a:extLst>
          </p:cNvPr>
          <p:cNvSpPr>
            <a:spLocks noChangeAspect="1"/>
          </p:cNvSpPr>
          <p:nvPr/>
        </p:nvSpPr>
        <p:spPr>
          <a:xfrm>
            <a:off x="8140263" y="1761772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CA56E0EF-8315-480D-B9D3-1AB5697723F7}"/>
              </a:ext>
            </a:extLst>
          </p:cNvPr>
          <p:cNvSpPr>
            <a:spLocks noChangeAspect="1"/>
          </p:cNvSpPr>
          <p:nvPr/>
        </p:nvSpPr>
        <p:spPr>
          <a:xfrm>
            <a:off x="9663669" y="2796713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2232101E-03CD-4DBC-A348-B65706C4722A}"/>
              </a:ext>
            </a:extLst>
          </p:cNvPr>
          <p:cNvSpPr>
            <a:spLocks noChangeAspect="1"/>
          </p:cNvSpPr>
          <p:nvPr/>
        </p:nvSpPr>
        <p:spPr>
          <a:xfrm>
            <a:off x="9619301" y="2753581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D5796AFA-77E2-4E28-9166-076404A99E87}"/>
              </a:ext>
            </a:extLst>
          </p:cNvPr>
          <p:cNvCxnSpPr>
            <a:cxnSpLocks/>
            <a:stCxn id="159" idx="5"/>
            <a:endCxn id="171" idx="1"/>
          </p:cNvCxnSpPr>
          <p:nvPr/>
        </p:nvCxnSpPr>
        <p:spPr>
          <a:xfrm>
            <a:off x="7756713" y="989616"/>
            <a:ext cx="457723" cy="84632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465D1F2F-B8F4-447C-97B1-547FE8AB5828}"/>
              </a:ext>
            </a:extLst>
          </p:cNvPr>
          <p:cNvCxnSpPr>
            <a:cxnSpLocks/>
            <a:stCxn id="171" idx="5"/>
            <a:endCxn id="173" idx="1"/>
          </p:cNvCxnSpPr>
          <p:nvPr/>
        </p:nvCxnSpPr>
        <p:spPr>
          <a:xfrm>
            <a:off x="8572577" y="2194086"/>
            <a:ext cx="1133892" cy="64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08C7B524-B49F-4892-82DD-90E3B9BAA8B9}"/>
              </a:ext>
            </a:extLst>
          </p:cNvPr>
          <p:cNvCxnSpPr>
            <a:cxnSpLocks/>
            <a:stCxn id="173" idx="2"/>
            <a:endCxn id="161" idx="5"/>
          </p:cNvCxnSpPr>
          <p:nvPr/>
        </p:nvCxnSpPr>
        <p:spPr>
          <a:xfrm flipH="1">
            <a:off x="6129858" y="3051192"/>
            <a:ext cx="3489443" cy="3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>
            <a:extLst>
              <a:ext uri="{FF2B5EF4-FFF2-40B4-BE49-F238E27FC236}">
                <a16:creationId xmlns:a16="http://schemas.microsoft.com/office/drawing/2014/main" id="{C9D8FBFE-8713-4560-9511-A49FBDE1C102}"/>
              </a:ext>
            </a:extLst>
          </p:cNvPr>
          <p:cNvSpPr>
            <a:spLocks noChangeAspect="1"/>
          </p:cNvSpPr>
          <p:nvPr/>
        </p:nvSpPr>
        <p:spPr>
          <a:xfrm>
            <a:off x="6110803" y="1920942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FF3337D1-7DA7-4447-B673-AD27BF500E93}"/>
              </a:ext>
            </a:extLst>
          </p:cNvPr>
          <p:cNvCxnSpPr>
            <a:stCxn id="160" idx="6"/>
            <a:endCxn id="177" idx="2"/>
          </p:cNvCxnSpPr>
          <p:nvPr/>
        </p:nvCxnSpPr>
        <p:spPr>
          <a:xfrm>
            <a:off x="5119574" y="2092432"/>
            <a:ext cx="991229" cy="8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FD0B6A66-4F1B-476A-87C5-94981695C6A7}"/>
              </a:ext>
            </a:extLst>
          </p:cNvPr>
          <p:cNvCxnSpPr>
            <a:stCxn id="177" idx="6"/>
            <a:endCxn id="171" idx="2"/>
          </p:cNvCxnSpPr>
          <p:nvPr/>
        </p:nvCxnSpPr>
        <p:spPr>
          <a:xfrm flipV="1">
            <a:off x="6617290" y="2015016"/>
            <a:ext cx="1522973" cy="15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曲线 179">
            <a:extLst>
              <a:ext uri="{FF2B5EF4-FFF2-40B4-BE49-F238E27FC236}">
                <a16:creationId xmlns:a16="http://schemas.microsoft.com/office/drawing/2014/main" id="{8DF1BDF8-56FF-4BF2-8E37-A6119481FC19}"/>
              </a:ext>
            </a:extLst>
          </p:cNvPr>
          <p:cNvCxnSpPr>
            <a:cxnSpLocks/>
            <a:stCxn id="160" idx="7"/>
            <a:endCxn id="171" idx="1"/>
          </p:cNvCxnSpPr>
          <p:nvPr/>
        </p:nvCxnSpPr>
        <p:spPr>
          <a:xfrm rot="5400000" flipH="1" flipV="1">
            <a:off x="6591210" y="290136"/>
            <a:ext cx="77416" cy="3169035"/>
          </a:xfrm>
          <a:prstGeom prst="curvedConnector3">
            <a:avLst>
              <a:gd name="adj1" fmla="val 491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连接符: 曲线 180">
            <a:extLst>
              <a:ext uri="{FF2B5EF4-FFF2-40B4-BE49-F238E27FC236}">
                <a16:creationId xmlns:a16="http://schemas.microsoft.com/office/drawing/2014/main" id="{0AB1EFFD-A694-4895-A32A-DCC6B474791A}"/>
              </a:ext>
            </a:extLst>
          </p:cNvPr>
          <p:cNvCxnSpPr>
            <a:stCxn id="161" idx="6"/>
            <a:endCxn id="159" idx="4"/>
          </p:cNvCxnSpPr>
          <p:nvPr/>
        </p:nvCxnSpPr>
        <p:spPr>
          <a:xfrm flipV="1">
            <a:off x="6204031" y="1076784"/>
            <a:ext cx="1342239" cy="1826531"/>
          </a:xfrm>
          <a:prstGeom prst="curvedConnector2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>
            <a:extLst>
              <a:ext uri="{FF2B5EF4-FFF2-40B4-BE49-F238E27FC236}">
                <a16:creationId xmlns:a16="http://schemas.microsoft.com/office/drawing/2014/main" id="{D1201EE3-688C-4225-A2D1-9675BCE8D0FE}"/>
              </a:ext>
            </a:extLst>
          </p:cNvPr>
          <p:cNvSpPr>
            <a:spLocks noChangeAspect="1"/>
          </p:cNvSpPr>
          <p:nvPr/>
        </p:nvSpPr>
        <p:spPr>
          <a:xfrm>
            <a:off x="11212479" y="2784730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56C19316-064F-4610-B036-1F08D6E6CBBF}"/>
              </a:ext>
            </a:extLst>
          </p:cNvPr>
          <p:cNvSpPr>
            <a:spLocks noChangeAspect="1"/>
          </p:cNvSpPr>
          <p:nvPr/>
        </p:nvSpPr>
        <p:spPr>
          <a:xfrm>
            <a:off x="11168111" y="2741598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F33D49BE-265F-4D85-8345-45D848542CEB}"/>
              </a:ext>
            </a:extLst>
          </p:cNvPr>
          <p:cNvSpPr>
            <a:spLocks noChangeAspect="1"/>
          </p:cNvSpPr>
          <p:nvPr/>
        </p:nvSpPr>
        <p:spPr>
          <a:xfrm>
            <a:off x="9663668" y="1435184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AED17160-6B04-450D-8800-C40A770065C7}"/>
              </a:ext>
            </a:extLst>
          </p:cNvPr>
          <p:cNvCxnSpPr>
            <a:cxnSpLocks/>
            <a:stCxn id="171" idx="6"/>
            <a:endCxn id="184" idx="2"/>
          </p:cNvCxnSpPr>
          <p:nvPr/>
        </p:nvCxnSpPr>
        <p:spPr>
          <a:xfrm flipV="1">
            <a:off x="8646750" y="1688428"/>
            <a:ext cx="1016918" cy="32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4CDE4B4D-0DED-49D9-8B27-3AD3E317BACB}"/>
              </a:ext>
            </a:extLst>
          </p:cNvPr>
          <p:cNvCxnSpPr>
            <a:stCxn id="184" idx="1"/>
            <a:endCxn id="159" idx="6"/>
          </p:cNvCxnSpPr>
          <p:nvPr/>
        </p:nvCxnSpPr>
        <p:spPr>
          <a:xfrm flipH="1" flipV="1">
            <a:off x="7843881" y="779173"/>
            <a:ext cx="1893960" cy="7301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1545AC00-A2BC-4469-83CB-32DD55B7064A}"/>
              </a:ext>
            </a:extLst>
          </p:cNvPr>
          <p:cNvCxnSpPr>
            <a:stCxn id="173" idx="6"/>
            <a:endCxn id="183" idx="2"/>
          </p:cNvCxnSpPr>
          <p:nvPr/>
        </p:nvCxnSpPr>
        <p:spPr>
          <a:xfrm flipV="1">
            <a:off x="10214523" y="3039209"/>
            <a:ext cx="953588" cy="1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曲线 187">
            <a:extLst>
              <a:ext uri="{FF2B5EF4-FFF2-40B4-BE49-F238E27FC236}">
                <a16:creationId xmlns:a16="http://schemas.microsoft.com/office/drawing/2014/main" id="{9CA09589-8DF9-43E1-8CF2-E87A5971CE78}"/>
              </a:ext>
            </a:extLst>
          </p:cNvPr>
          <p:cNvCxnSpPr>
            <a:stCxn id="154" idx="5"/>
            <a:endCxn id="161" idx="2"/>
          </p:cNvCxnSpPr>
          <p:nvPr/>
        </p:nvCxnSpPr>
        <p:spPr>
          <a:xfrm rot="16200000" flipH="1">
            <a:off x="2497317" y="-296913"/>
            <a:ext cx="1234021" cy="5166433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连接符: 曲线 188">
            <a:extLst>
              <a:ext uri="{FF2B5EF4-FFF2-40B4-BE49-F238E27FC236}">
                <a16:creationId xmlns:a16="http://schemas.microsoft.com/office/drawing/2014/main" id="{5EBB0F3A-2DCF-4E79-ADB4-564D0971A03D}"/>
              </a:ext>
            </a:extLst>
          </p:cNvPr>
          <p:cNvCxnSpPr>
            <a:stCxn id="156" idx="1"/>
            <a:endCxn id="156" idx="7"/>
          </p:cNvCxnSpPr>
          <p:nvPr/>
        </p:nvCxnSpPr>
        <p:spPr>
          <a:xfrm rot="5400000" flipH="1" flipV="1">
            <a:off x="3618375" y="926284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FA5D505B-7A5A-487B-A1C4-1DDC22576905}"/>
              </a:ext>
            </a:extLst>
          </p:cNvPr>
          <p:cNvCxnSpPr>
            <a:stCxn id="155" idx="1"/>
            <a:endCxn id="155" idx="7"/>
          </p:cNvCxnSpPr>
          <p:nvPr/>
        </p:nvCxnSpPr>
        <p:spPr>
          <a:xfrm rot="5400000" flipH="1" flipV="1">
            <a:off x="1918971" y="67304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连接符: 曲线 190">
            <a:extLst>
              <a:ext uri="{FF2B5EF4-FFF2-40B4-BE49-F238E27FC236}">
                <a16:creationId xmlns:a16="http://schemas.microsoft.com/office/drawing/2014/main" id="{DD278BEA-63B7-4746-9183-9278128BF0AE}"/>
              </a:ext>
            </a:extLst>
          </p:cNvPr>
          <p:cNvCxnSpPr>
            <a:stCxn id="157" idx="1"/>
            <a:endCxn id="157" idx="7"/>
          </p:cNvCxnSpPr>
          <p:nvPr/>
        </p:nvCxnSpPr>
        <p:spPr>
          <a:xfrm rot="5400000" flipH="1" flipV="1">
            <a:off x="5408558" y="32922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C82A660A-E033-448F-BED0-C809F9B867E8}"/>
              </a:ext>
            </a:extLst>
          </p:cNvPr>
          <p:cNvCxnSpPr>
            <a:stCxn id="160" idx="1"/>
            <a:endCxn id="160" idx="7"/>
          </p:cNvCxnSpPr>
          <p:nvPr/>
        </p:nvCxnSpPr>
        <p:spPr>
          <a:xfrm rot="5400000" flipH="1" flipV="1">
            <a:off x="4866330" y="173429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连接符: 曲线 192">
            <a:extLst>
              <a:ext uri="{FF2B5EF4-FFF2-40B4-BE49-F238E27FC236}">
                <a16:creationId xmlns:a16="http://schemas.microsoft.com/office/drawing/2014/main" id="{F8247B00-4C57-4E31-946A-33356CD8A008}"/>
              </a:ext>
            </a:extLst>
          </p:cNvPr>
          <p:cNvCxnSpPr>
            <a:stCxn id="161" idx="1"/>
            <a:endCxn id="161" idx="7"/>
          </p:cNvCxnSpPr>
          <p:nvPr/>
        </p:nvCxnSpPr>
        <p:spPr>
          <a:xfrm rot="5400000" flipH="1" flipV="1">
            <a:off x="5950787" y="2545174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连接符: 曲线 193">
            <a:extLst>
              <a:ext uri="{FF2B5EF4-FFF2-40B4-BE49-F238E27FC236}">
                <a16:creationId xmlns:a16="http://schemas.microsoft.com/office/drawing/2014/main" id="{24F91852-E6CA-4B14-8756-BED47B061B5E}"/>
              </a:ext>
            </a:extLst>
          </p:cNvPr>
          <p:cNvCxnSpPr>
            <a:stCxn id="177" idx="1"/>
            <a:endCxn id="177" idx="7"/>
          </p:cNvCxnSpPr>
          <p:nvPr/>
        </p:nvCxnSpPr>
        <p:spPr>
          <a:xfrm rot="5400000" flipH="1" flipV="1">
            <a:off x="6364046" y="1816045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连接符: 曲线 194">
            <a:extLst>
              <a:ext uri="{FF2B5EF4-FFF2-40B4-BE49-F238E27FC236}">
                <a16:creationId xmlns:a16="http://schemas.microsoft.com/office/drawing/2014/main" id="{AE2AFE85-F07C-4C8A-9295-98C0641A6509}"/>
              </a:ext>
            </a:extLst>
          </p:cNvPr>
          <p:cNvCxnSpPr>
            <a:stCxn id="171" idx="1"/>
            <a:endCxn id="171" idx="7"/>
          </p:cNvCxnSpPr>
          <p:nvPr/>
        </p:nvCxnSpPr>
        <p:spPr>
          <a:xfrm rot="5400000" flipH="1" flipV="1">
            <a:off x="8393506" y="1656875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连接符: 曲线 195">
            <a:extLst>
              <a:ext uri="{FF2B5EF4-FFF2-40B4-BE49-F238E27FC236}">
                <a16:creationId xmlns:a16="http://schemas.microsoft.com/office/drawing/2014/main" id="{3134AFDC-2DC6-4541-BB4E-B79729A59199}"/>
              </a:ext>
            </a:extLst>
          </p:cNvPr>
          <p:cNvCxnSpPr>
            <a:stCxn id="184" idx="1"/>
            <a:endCxn id="184" idx="7"/>
          </p:cNvCxnSpPr>
          <p:nvPr/>
        </p:nvCxnSpPr>
        <p:spPr>
          <a:xfrm rot="5400000" flipH="1" flipV="1">
            <a:off x="9916911" y="1330287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5A444E2D-CD93-4CE3-B265-CA524EB3649A}"/>
              </a:ext>
            </a:extLst>
          </p:cNvPr>
          <p:cNvCxnSpPr>
            <a:cxnSpLocks/>
            <a:stCxn id="173" idx="1"/>
            <a:endCxn id="173" idx="7"/>
          </p:cNvCxnSpPr>
          <p:nvPr/>
        </p:nvCxnSpPr>
        <p:spPr>
          <a:xfrm rot="5400000" flipH="1" flipV="1">
            <a:off x="9916912" y="2630306"/>
            <a:ext cx="12700" cy="420886"/>
          </a:xfrm>
          <a:prstGeom prst="curvedConnector3">
            <a:avLst>
              <a:gd name="adj1" fmla="val 2486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连接符: 曲线 197">
            <a:extLst>
              <a:ext uri="{FF2B5EF4-FFF2-40B4-BE49-F238E27FC236}">
                <a16:creationId xmlns:a16="http://schemas.microsoft.com/office/drawing/2014/main" id="{9BD49B94-33F0-47FD-8B45-85A4D4C5D8ED}"/>
              </a:ext>
            </a:extLst>
          </p:cNvPr>
          <p:cNvCxnSpPr>
            <a:stCxn id="183" idx="1"/>
            <a:endCxn id="183" idx="7"/>
          </p:cNvCxnSpPr>
          <p:nvPr/>
        </p:nvCxnSpPr>
        <p:spPr>
          <a:xfrm rot="5400000" flipH="1" flipV="1">
            <a:off x="11465722" y="2618323"/>
            <a:ext cx="12700" cy="420886"/>
          </a:xfrm>
          <a:prstGeom prst="curvedConnector3">
            <a:avLst>
              <a:gd name="adj1" fmla="val 2486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A248382-B453-464B-9904-EAF067E1D2D1}"/>
              </a:ext>
            </a:extLst>
          </p:cNvPr>
          <p:cNvSpPr txBox="1"/>
          <p:nvPr/>
        </p:nvSpPr>
        <p:spPr>
          <a:xfrm>
            <a:off x="102907" y="3469191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Last frame: </a:t>
            </a:r>
            <a:r>
              <a:rPr lang="en-US" altLang="zh-CN" dirty="0" err="1"/>
              <a:t>cur_toks.keys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B6499720-2CBE-460B-8346-76400DB1B4F3}"/>
              </a:ext>
            </a:extLst>
          </p:cNvPr>
          <p:cNvSpPr/>
          <p:nvPr/>
        </p:nvSpPr>
        <p:spPr>
          <a:xfrm>
            <a:off x="2781811" y="3375121"/>
            <a:ext cx="2616939" cy="5958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C8BB9525-7B67-4AC7-9A0E-FA0C370A5F40}"/>
              </a:ext>
            </a:extLst>
          </p:cNvPr>
          <p:cNvSpPr>
            <a:spLocks noChangeAspect="1"/>
          </p:cNvSpPr>
          <p:nvPr/>
        </p:nvSpPr>
        <p:spPr>
          <a:xfrm>
            <a:off x="2855090" y="3413509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2AA2C9F9-9EA4-4173-83C6-DF1FA73CFF7B}"/>
              </a:ext>
            </a:extLst>
          </p:cNvPr>
          <p:cNvSpPr>
            <a:spLocks noChangeAspect="1"/>
          </p:cNvSpPr>
          <p:nvPr/>
        </p:nvSpPr>
        <p:spPr>
          <a:xfrm>
            <a:off x="3472564" y="3416491"/>
            <a:ext cx="506487" cy="50648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39716E3F-795A-4180-8668-B0017042B2B7}"/>
              </a:ext>
            </a:extLst>
          </p:cNvPr>
          <p:cNvSpPr>
            <a:spLocks noChangeAspect="1"/>
          </p:cNvSpPr>
          <p:nvPr/>
        </p:nvSpPr>
        <p:spPr>
          <a:xfrm>
            <a:off x="4090038" y="3413508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C1BEC494-F233-4C3B-8D73-96E973397605}"/>
              </a:ext>
            </a:extLst>
          </p:cNvPr>
          <p:cNvSpPr>
            <a:spLocks noChangeAspect="1"/>
          </p:cNvSpPr>
          <p:nvPr/>
        </p:nvSpPr>
        <p:spPr>
          <a:xfrm>
            <a:off x="4707512" y="3421091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D700BF6-13F1-47F8-94B5-70A111A0E728}"/>
              </a:ext>
            </a:extLst>
          </p:cNvPr>
          <p:cNvCxnSpPr>
            <a:cxnSpLocks/>
            <a:stCxn id="111" idx="2"/>
            <a:endCxn id="107" idx="0"/>
          </p:cNvCxnSpPr>
          <p:nvPr/>
        </p:nvCxnSpPr>
        <p:spPr>
          <a:xfrm flipH="1">
            <a:off x="3725808" y="3246546"/>
            <a:ext cx="265" cy="16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1EF2D54-89E7-4468-A8D3-43BDA9922D83}"/>
              </a:ext>
            </a:extLst>
          </p:cNvPr>
          <p:cNvSpPr txBox="1"/>
          <p:nvPr/>
        </p:nvSpPr>
        <p:spPr>
          <a:xfrm>
            <a:off x="2845864" y="2877214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lowest final cost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CBFA77A2-96E0-45EC-B1F9-52D3F7FBBBE4}"/>
              </a:ext>
            </a:extLst>
          </p:cNvPr>
          <p:cNvSpPr/>
          <p:nvPr/>
        </p:nvSpPr>
        <p:spPr>
          <a:xfrm>
            <a:off x="6204031" y="4834547"/>
            <a:ext cx="568976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Backtracking:</a:t>
            </a:r>
          </a:p>
          <a:p>
            <a:r>
              <a:rPr lang="en-US" altLang="zh-CN" sz="1400" dirty="0"/>
              <a:t>token = Token in </a:t>
            </a:r>
            <a:r>
              <a:rPr lang="en-US" altLang="zh-CN" sz="1400" dirty="0" err="1"/>
              <a:t>cur_toks</a:t>
            </a:r>
            <a:r>
              <a:rPr lang="en-US" altLang="zh-CN" sz="1400" dirty="0"/>
              <a:t> with lowest final cost</a:t>
            </a:r>
          </a:p>
          <a:p>
            <a:endParaRPr lang="en-US" altLang="zh-CN" sz="1400" dirty="0"/>
          </a:p>
          <a:p>
            <a:r>
              <a:rPr lang="en-US" altLang="zh-CN" sz="1400" dirty="0"/>
              <a:t>while (token != </a:t>
            </a:r>
            <a:r>
              <a:rPr lang="en-US" altLang="zh-CN" sz="1400" dirty="0" err="1"/>
              <a:t>first_token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</a:t>
            </a:r>
            <a:r>
              <a:rPr lang="en-US" altLang="zh-CN" sz="1400" dirty="0" err="1"/>
              <a:t>arcs_reverse.push_back</a:t>
            </a:r>
            <a:r>
              <a:rPr lang="en-US" altLang="zh-CN" sz="1400" dirty="0"/>
              <a:t>(token.arc);</a:t>
            </a:r>
          </a:p>
          <a:p>
            <a:r>
              <a:rPr lang="en-US" altLang="zh-CN" sz="1400" dirty="0"/>
              <a:t>     token = </a:t>
            </a:r>
            <a:r>
              <a:rPr lang="en-US" altLang="zh-CN" sz="1400" dirty="0" err="1"/>
              <a:t>token.prev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Reverse(</a:t>
            </a:r>
            <a:r>
              <a:rPr lang="en-US" altLang="zh-CN" sz="1400" dirty="0" err="1"/>
              <a:t>arcs_revserse</a:t>
            </a:r>
            <a:r>
              <a:rPr lang="en-US" altLang="zh-CN" sz="1400" dirty="0"/>
              <a:t>);</a:t>
            </a: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FD7CAD03-5812-4AD4-9C06-9BAFAB2A7D8F}"/>
              </a:ext>
            </a:extLst>
          </p:cNvPr>
          <p:cNvCxnSpPr>
            <a:cxnSpLocks/>
          </p:cNvCxnSpPr>
          <p:nvPr/>
        </p:nvCxnSpPr>
        <p:spPr>
          <a:xfrm>
            <a:off x="1066367" y="4691749"/>
            <a:ext cx="78905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8AE24B0F-7A35-4825-804A-2961F5D2A857}"/>
                  </a:ext>
                </a:extLst>
              </p:cNvPr>
              <p:cNvSpPr/>
              <p:nvPr/>
            </p:nvSpPr>
            <p:spPr>
              <a:xfrm>
                <a:off x="915828" y="4096842"/>
                <a:ext cx="234000" cy="595858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8AE24B0F-7A35-4825-804A-2961F5D2A8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28" y="4096842"/>
                <a:ext cx="234000" cy="595858"/>
              </a:xfrm>
              <a:prstGeom prst="rect">
                <a:avLst/>
              </a:prstGeom>
              <a:blipFill>
                <a:blip r:embed="rId4"/>
                <a:stretch>
                  <a:fillRect l="-22500" r="-12500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21AF0594-B231-437E-9D2A-B8F3CBEF4D46}"/>
                  </a:ext>
                </a:extLst>
              </p:cNvPr>
              <p:cNvSpPr/>
              <p:nvPr/>
            </p:nvSpPr>
            <p:spPr>
              <a:xfrm>
                <a:off x="1446900" y="4096842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21AF0594-B231-437E-9D2A-B8F3CBEF4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900" y="4096842"/>
                <a:ext cx="234000" cy="595858"/>
              </a:xfrm>
              <a:prstGeom prst="rect">
                <a:avLst/>
              </a:prstGeom>
              <a:blipFill>
                <a:blip r:embed="rId5"/>
                <a:stretch>
                  <a:fillRect l="-22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702C81A6-513C-4408-A9C8-BD9F1986CBC8}"/>
                  </a:ext>
                </a:extLst>
              </p:cNvPr>
              <p:cNvSpPr/>
              <p:nvPr/>
            </p:nvSpPr>
            <p:spPr>
              <a:xfrm>
                <a:off x="1935014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702C81A6-513C-4408-A9C8-BD9F1986C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014" y="4095891"/>
                <a:ext cx="234000" cy="595858"/>
              </a:xfrm>
              <a:prstGeom prst="rect">
                <a:avLst/>
              </a:prstGeom>
              <a:blipFill>
                <a:blip r:embed="rId6"/>
                <a:stretch>
                  <a:fillRect l="-22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75BDDF10-DB50-40BF-BCA1-58CA6D8CD878}"/>
                  </a:ext>
                </a:extLst>
              </p:cNvPr>
              <p:cNvSpPr/>
              <p:nvPr/>
            </p:nvSpPr>
            <p:spPr>
              <a:xfrm>
                <a:off x="2484488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75BDDF10-DB50-40BF-BCA1-58CA6D8CD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88" y="4095891"/>
                <a:ext cx="234000" cy="595858"/>
              </a:xfrm>
              <a:prstGeom prst="rect">
                <a:avLst/>
              </a:prstGeom>
              <a:blipFill>
                <a:blip r:embed="rId7"/>
                <a:stretch>
                  <a:fillRect l="-25641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B86DE161-6335-41F4-AFE9-3AFEBED879FB}"/>
                  </a:ext>
                </a:extLst>
              </p:cNvPr>
              <p:cNvSpPr/>
              <p:nvPr/>
            </p:nvSpPr>
            <p:spPr>
              <a:xfrm>
                <a:off x="2987672" y="4096842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B86DE161-6335-41F4-AFE9-3AFEBED87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72" y="4096842"/>
                <a:ext cx="234000" cy="595858"/>
              </a:xfrm>
              <a:prstGeom prst="rect">
                <a:avLst/>
              </a:prstGeom>
              <a:blipFill>
                <a:blip r:embed="rId8"/>
                <a:stretch>
                  <a:fillRect l="-25641" r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E4A8C6FD-A14A-4985-816C-340BD2974BCD}"/>
                  </a:ext>
                </a:extLst>
              </p:cNvPr>
              <p:cNvSpPr/>
              <p:nvPr/>
            </p:nvSpPr>
            <p:spPr>
              <a:xfrm>
                <a:off x="3543342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E4A8C6FD-A14A-4985-816C-340BD2974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42" y="4095891"/>
                <a:ext cx="234000" cy="595858"/>
              </a:xfrm>
              <a:prstGeom prst="rect">
                <a:avLst/>
              </a:prstGeom>
              <a:blipFill>
                <a:blip r:embed="rId9"/>
                <a:stretch>
                  <a:fillRect l="-22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矩形 119">
            <a:extLst>
              <a:ext uri="{FF2B5EF4-FFF2-40B4-BE49-F238E27FC236}">
                <a16:creationId xmlns:a16="http://schemas.microsoft.com/office/drawing/2014/main" id="{96ECEB38-6FC1-42FD-A072-E6994B3C3505}"/>
              </a:ext>
            </a:extLst>
          </p:cNvPr>
          <p:cNvSpPr/>
          <p:nvPr/>
        </p:nvSpPr>
        <p:spPr>
          <a:xfrm>
            <a:off x="4049821" y="4095891"/>
            <a:ext cx="234000" cy="5958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1D0FB38D-B99F-4CFD-9873-81D00E386407}"/>
              </a:ext>
            </a:extLst>
          </p:cNvPr>
          <p:cNvSpPr/>
          <p:nvPr/>
        </p:nvSpPr>
        <p:spPr>
          <a:xfrm>
            <a:off x="4570260" y="4095891"/>
            <a:ext cx="234000" cy="5958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36831650-E01B-4759-AD66-3005C2C84765}"/>
                  </a:ext>
                </a:extLst>
              </p:cNvPr>
              <p:cNvSpPr/>
              <p:nvPr/>
            </p:nvSpPr>
            <p:spPr>
              <a:xfrm>
                <a:off x="8578927" y="4095891"/>
                <a:ext cx="234000" cy="595858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36831650-E01B-4759-AD66-3005C2C847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927" y="4095891"/>
                <a:ext cx="234000" cy="595858"/>
              </a:xfrm>
              <a:prstGeom prst="rect">
                <a:avLst/>
              </a:prstGeom>
              <a:blipFill>
                <a:blip r:embed="rId10"/>
                <a:stretch>
                  <a:fillRect l="-27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文本框 122">
            <a:extLst>
              <a:ext uri="{FF2B5EF4-FFF2-40B4-BE49-F238E27FC236}">
                <a16:creationId xmlns:a16="http://schemas.microsoft.com/office/drawing/2014/main" id="{C5B9B3AE-DF29-4E86-AA36-D0BB447FFAE9}"/>
              </a:ext>
            </a:extLst>
          </p:cNvPr>
          <p:cNvSpPr txBox="1"/>
          <p:nvPr/>
        </p:nvSpPr>
        <p:spPr>
          <a:xfrm>
            <a:off x="6108817" y="417132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3199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椭圆 158">
            <a:extLst>
              <a:ext uri="{FF2B5EF4-FFF2-40B4-BE49-F238E27FC236}">
                <a16:creationId xmlns:a16="http://schemas.microsoft.com/office/drawing/2014/main" id="{D1FCEF8E-B256-4509-B949-DC414B0F3E45}"/>
              </a:ext>
            </a:extLst>
          </p:cNvPr>
          <p:cNvSpPr>
            <a:spLocks noChangeAspect="1"/>
          </p:cNvSpPr>
          <p:nvPr/>
        </p:nvSpPr>
        <p:spPr>
          <a:xfrm>
            <a:off x="7248659" y="481562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702555EE-1CDA-4C42-8B8E-261BC17C3650}"/>
              </a:ext>
            </a:extLst>
          </p:cNvPr>
          <p:cNvSpPr>
            <a:spLocks noChangeAspect="1"/>
          </p:cNvSpPr>
          <p:nvPr/>
        </p:nvSpPr>
        <p:spPr>
          <a:xfrm>
            <a:off x="98797" y="1236980"/>
            <a:ext cx="506487" cy="506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DF4E798F-85BD-43E1-B90C-55933550F66B}"/>
              </a:ext>
            </a:extLst>
          </p:cNvPr>
          <p:cNvSpPr>
            <a:spLocks noChangeAspect="1"/>
          </p:cNvSpPr>
          <p:nvPr/>
        </p:nvSpPr>
        <p:spPr>
          <a:xfrm>
            <a:off x="1665728" y="777938"/>
            <a:ext cx="506487" cy="506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587248CD-B3B8-400B-A378-84203528C9E8}"/>
              </a:ext>
            </a:extLst>
          </p:cNvPr>
          <p:cNvSpPr>
            <a:spLocks noChangeAspect="1"/>
          </p:cNvSpPr>
          <p:nvPr/>
        </p:nvSpPr>
        <p:spPr>
          <a:xfrm>
            <a:off x="3365132" y="1031181"/>
            <a:ext cx="506487" cy="506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85C2A4E6-0749-4727-9AB9-5B9F9F795C2D}"/>
              </a:ext>
            </a:extLst>
          </p:cNvPr>
          <p:cNvSpPr>
            <a:spLocks noChangeAspect="1"/>
          </p:cNvSpPr>
          <p:nvPr/>
        </p:nvSpPr>
        <p:spPr>
          <a:xfrm>
            <a:off x="5155315" y="434118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E76093FB-272B-423B-81C0-AE916FF6C8BA}"/>
              </a:ext>
            </a:extLst>
          </p:cNvPr>
          <p:cNvSpPr>
            <a:spLocks noChangeAspect="1"/>
          </p:cNvSpPr>
          <p:nvPr/>
        </p:nvSpPr>
        <p:spPr>
          <a:xfrm>
            <a:off x="7293027" y="524694"/>
            <a:ext cx="506487" cy="50648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5A13DE41-71F6-4B55-83D2-0BF57D62F5E0}"/>
              </a:ext>
            </a:extLst>
          </p:cNvPr>
          <p:cNvSpPr>
            <a:spLocks noChangeAspect="1"/>
          </p:cNvSpPr>
          <p:nvPr/>
        </p:nvSpPr>
        <p:spPr>
          <a:xfrm>
            <a:off x="4613087" y="1839188"/>
            <a:ext cx="506487" cy="506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64934F27-6FAB-4BB4-94B8-E9A30F88DE9D}"/>
              </a:ext>
            </a:extLst>
          </p:cNvPr>
          <p:cNvSpPr>
            <a:spLocks noChangeAspect="1"/>
          </p:cNvSpPr>
          <p:nvPr/>
        </p:nvSpPr>
        <p:spPr>
          <a:xfrm>
            <a:off x="5697544" y="2650071"/>
            <a:ext cx="506487" cy="506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65CBE244-1790-45CC-8BAE-9AAF985B671C}"/>
              </a:ext>
            </a:extLst>
          </p:cNvPr>
          <p:cNvCxnSpPr>
            <a:stCxn id="154" idx="6"/>
            <a:endCxn id="155" idx="2"/>
          </p:cNvCxnSpPr>
          <p:nvPr/>
        </p:nvCxnSpPr>
        <p:spPr>
          <a:xfrm flipV="1">
            <a:off x="605284" y="1031182"/>
            <a:ext cx="1060444" cy="4590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2548A99D-A8CD-410C-9A54-B8AE0F6AC836}"/>
              </a:ext>
            </a:extLst>
          </p:cNvPr>
          <p:cNvCxnSpPr>
            <a:stCxn id="154" idx="6"/>
            <a:endCxn id="156" idx="2"/>
          </p:cNvCxnSpPr>
          <p:nvPr/>
        </p:nvCxnSpPr>
        <p:spPr>
          <a:xfrm flipV="1">
            <a:off x="605284" y="1284425"/>
            <a:ext cx="2759848" cy="2057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7940E769-596D-42CF-A150-C53507251517}"/>
              </a:ext>
            </a:extLst>
          </p:cNvPr>
          <p:cNvCxnSpPr>
            <a:stCxn id="155" idx="6"/>
            <a:endCxn id="156" idx="1"/>
          </p:cNvCxnSpPr>
          <p:nvPr/>
        </p:nvCxnSpPr>
        <p:spPr>
          <a:xfrm>
            <a:off x="2172215" y="1031182"/>
            <a:ext cx="1267090" cy="741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327B78A-9BFD-48FA-BF2F-F4A743ED7AD6}"/>
              </a:ext>
            </a:extLst>
          </p:cNvPr>
          <p:cNvCxnSpPr>
            <a:stCxn id="156" idx="5"/>
            <a:endCxn id="160" idx="1"/>
          </p:cNvCxnSpPr>
          <p:nvPr/>
        </p:nvCxnSpPr>
        <p:spPr>
          <a:xfrm>
            <a:off x="3797446" y="1463495"/>
            <a:ext cx="889814" cy="449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96861C7D-B47A-4A86-B4E0-8D99BC83C2DD}"/>
              </a:ext>
            </a:extLst>
          </p:cNvPr>
          <p:cNvCxnSpPr>
            <a:cxnSpLocks/>
            <a:stCxn id="156" idx="7"/>
            <a:endCxn id="157" idx="2"/>
          </p:cNvCxnSpPr>
          <p:nvPr/>
        </p:nvCxnSpPr>
        <p:spPr>
          <a:xfrm flipV="1">
            <a:off x="3797446" y="687362"/>
            <a:ext cx="1357869" cy="41799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245C8440-2264-4226-8DCE-60F65913837E}"/>
              </a:ext>
            </a:extLst>
          </p:cNvPr>
          <p:cNvCxnSpPr>
            <a:cxnSpLocks/>
            <a:stCxn id="157" idx="6"/>
            <a:endCxn id="159" idx="2"/>
          </p:cNvCxnSpPr>
          <p:nvPr/>
        </p:nvCxnSpPr>
        <p:spPr>
          <a:xfrm>
            <a:off x="5661802" y="687362"/>
            <a:ext cx="1586857" cy="9181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6C96297A-D6D3-4084-8778-AA570BAD0A17}"/>
              </a:ext>
            </a:extLst>
          </p:cNvPr>
          <p:cNvCxnSpPr>
            <a:stCxn id="160" idx="5"/>
            <a:endCxn id="161" idx="1"/>
          </p:cNvCxnSpPr>
          <p:nvPr/>
        </p:nvCxnSpPr>
        <p:spPr>
          <a:xfrm>
            <a:off x="5045401" y="2271502"/>
            <a:ext cx="726316" cy="4527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连接符: 曲线 168">
            <a:extLst>
              <a:ext uri="{FF2B5EF4-FFF2-40B4-BE49-F238E27FC236}">
                <a16:creationId xmlns:a16="http://schemas.microsoft.com/office/drawing/2014/main" id="{8BD97C20-993D-48FD-80C9-5C9E03A880D0}"/>
              </a:ext>
            </a:extLst>
          </p:cNvPr>
          <p:cNvCxnSpPr>
            <a:stCxn id="154" idx="0"/>
            <a:endCxn id="159" idx="0"/>
          </p:cNvCxnSpPr>
          <p:nvPr/>
        </p:nvCxnSpPr>
        <p:spPr>
          <a:xfrm rot="5400000" flipH="1" flipV="1">
            <a:off x="3571446" y="-2737843"/>
            <a:ext cx="755418" cy="7194229"/>
          </a:xfrm>
          <a:prstGeom prst="curvedConnector3">
            <a:avLst>
              <a:gd name="adj1" fmla="val 15081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90867239-57EC-46FD-AACE-88B9E410B536}"/>
              </a:ext>
            </a:extLst>
          </p:cNvPr>
          <p:cNvCxnSpPr>
            <a:cxnSpLocks/>
            <a:stCxn id="159" idx="3"/>
            <a:endCxn id="156" idx="6"/>
          </p:cNvCxnSpPr>
          <p:nvPr/>
        </p:nvCxnSpPr>
        <p:spPr>
          <a:xfrm flipH="1">
            <a:off x="3871619" y="989616"/>
            <a:ext cx="3464208" cy="2948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>
            <a:extLst>
              <a:ext uri="{FF2B5EF4-FFF2-40B4-BE49-F238E27FC236}">
                <a16:creationId xmlns:a16="http://schemas.microsoft.com/office/drawing/2014/main" id="{39645E32-BF76-4660-A27E-26D10F2BFD86}"/>
              </a:ext>
            </a:extLst>
          </p:cNvPr>
          <p:cNvSpPr>
            <a:spLocks noChangeAspect="1"/>
          </p:cNvSpPr>
          <p:nvPr/>
        </p:nvSpPr>
        <p:spPr>
          <a:xfrm>
            <a:off x="8140263" y="1761772"/>
            <a:ext cx="506487" cy="506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CA56E0EF-8315-480D-B9D3-1AB5697723F7}"/>
              </a:ext>
            </a:extLst>
          </p:cNvPr>
          <p:cNvSpPr>
            <a:spLocks noChangeAspect="1"/>
          </p:cNvSpPr>
          <p:nvPr/>
        </p:nvSpPr>
        <p:spPr>
          <a:xfrm>
            <a:off x="9663669" y="2796713"/>
            <a:ext cx="506487" cy="506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2232101E-03CD-4DBC-A348-B65706C4722A}"/>
              </a:ext>
            </a:extLst>
          </p:cNvPr>
          <p:cNvSpPr>
            <a:spLocks noChangeAspect="1"/>
          </p:cNvSpPr>
          <p:nvPr/>
        </p:nvSpPr>
        <p:spPr>
          <a:xfrm>
            <a:off x="9619301" y="2753581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D5796AFA-77E2-4E28-9166-076404A99E87}"/>
              </a:ext>
            </a:extLst>
          </p:cNvPr>
          <p:cNvCxnSpPr>
            <a:cxnSpLocks/>
            <a:stCxn id="159" idx="5"/>
            <a:endCxn id="171" idx="1"/>
          </p:cNvCxnSpPr>
          <p:nvPr/>
        </p:nvCxnSpPr>
        <p:spPr>
          <a:xfrm>
            <a:off x="7756713" y="989616"/>
            <a:ext cx="457723" cy="8463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465D1F2F-B8F4-447C-97B1-547FE8AB5828}"/>
              </a:ext>
            </a:extLst>
          </p:cNvPr>
          <p:cNvCxnSpPr>
            <a:cxnSpLocks/>
            <a:stCxn id="171" idx="5"/>
            <a:endCxn id="173" idx="1"/>
          </p:cNvCxnSpPr>
          <p:nvPr/>
        </p:nvCxnSpPr>
        <p:spPr>
          <a:xfrm>
            <a:off x="8572577" y="2194086"/>
            <a:ext cx="1133892" cy="6466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08C7B524-B49F-4892-82DD-90E3B9BAA8B9}"/>
              </a:ext>
            </a:extLst>
          </p:cNvPr>
          <p:cNvCxnSpPr>
            <a:cxnSpLocks/>
            <a:stCxn id="173" idx="2"/>
            <a:endCxn id="161" idx="5"/>
          </p:cNvCxnSpPr>
          <p:nvPr/>
        </p:nvCxnSpPr>
        <p:spPr>
          <a:xfrm flipH="1">
            <a:off x="6129858" y="3051192"/>
            <a:ext cx="3489443" cy="3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>
            <a:extLst>
              <a:ext uri="{FF2B5EF4-FFF2-40B4-BE49-F238E27FC236}">
                <a16:creationId xmlns:a16="http://schemas.microsoft.com/office/drawing/2014/main" id="{C9D8FBFE-8713-4560-9511-A49FBDE1C102}"/>
              </a:ext>
            </a:extLst>
          </p:cNvPr>
          <p:cNvSpPr>
            <a:spLocks noChangeAspect="1"/>
          </p:cNvSpPr>
          <p:nvPr/>
        </p:nvSpPr>
        <p:spPr>
          <a:xfrm>
            <a:off x="6110803" y="1920942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FF3337D1-7DA7-4447-B673-AD27BF500E93}"/>
              </a:ext>
            </a:extLst>
          </p:cNvPr>
          <p:cNvCxnSpPr>
            <a:stCxn id="160" idx="6"/>
            <a:endCxn id="177" idx="2"/>
          </p:cNvCxnSpPr>
          <p:nvPr/>
        </p:nvCxnSpPr>
        <p:spPr>
          <a:xfrm>
            <a:off x="5119574" y="2092432"/>
            <a:ext cx="991229" cy="8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FD0B6A66-4F1B-476A-87C5-94981695C6A7}"/>
              </a:ext>
            </a:extLst>
          </p:cNvPr>
          <p:cNvCxnSpPr>
            <a:stCxn id="177" idx="6"/>
            <a:endCxn id="171" idx="2"/>
          </p:cNvCxnSpPr>
          <p:nvPr/>
        </p:nvCxnSpPr>
        <p:spPr>
          <a:xfrm flipV="1">
            <a:off x="6617290" y="2015016"/>
            <a:ext cx="1522973" cy="15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曲线 179">
            <a:extLst>
              <a:ext uri="{FF2B5EF4-FFF2-40B4-BE49-F238E27FC236}">
                <a16:creationId xmlns:a16="http://schemas.microsoft.com/office/drawing/2014/main" id="{8DF1BDF8-56FF-4BF2-8E37-A6119481FC19}"/>
              </a:ext>
            </a:extLst>
          </p:cNvPr>
          <p:cNvCxnSpPr>
            <a:cxnSpLocks/>
            <a:stCxn id="160" idx="7"/>
            <a:endCxn id="171" idx="1"/>
          </p:cNvCxnSpPr>
          <p:nvPr/>
        </p:nvCxnSpPr>
        <p:spPr>
          <a:xfrm rot="5400000" flipH="1" flipV="1">
            <a:off x="6591210" y="290136"/>
            <a:ext cx="77416" cy="3169035"/>
          </a:xfrm>
          <a:prstGeom prst="curvedConnector3">
            <a:avLst>
              <a:gd name="adj1" fmla="val 491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连接符: 曲线 180">
            <a:extLst>
              <a:ext uri="{FF2B5EF4-FFF2-40B4-BE49-F238E27FC236}">
                <a16:creationId xmlns:a16="http://schemas.microsoft.com/office/drawing/2014/main" id="{0AB1EFFD-A694-4895-A32A-DCC6B474791A}"/>
              </a:ext>
            </a:extLst>
          </p:cNvPr>
          <p:cNvCxnSpPr>
            <a:stCxn id="161" idx="6"/>
            <a:endCxn id="159" idx="4"/>
          </p:cNvCxnSpPr>
          <p:nvPr/>
        </p:nvCxnSpPr>
        <p:spPr>
          <a:xfrm flipV="1">
            <a:off x="6204031" y="1076784"/>
            <a:ext cx="1342239" cy="1826531"/>
          </a:xfrm>
          <a:prstGeom prst="curvedConnector2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>
            <a:extLst>
              <a:ext uri="{FF2B5EF4-FFF2-40B4-BE49-F238E27FC236}">
                <a16:creationId xmlns:a16="http://schemas.microsoft.com/office/drawing/2014/main" id="{D1201EE3-688C-4225-A2D1-9675BCE8D0FE}"/>
              </a:ext>
            </a:extLst>
          </p:cNvPr>
          <p:cNvSpPr>
            <a:spLocks noChangeAspect="1"/>
          </p:cNvSpPr>
          <p:nvPr/>
        </p:nvSpPr>
        <p:spPr>
          <a:xfrm>
            <a:off x="11212479" y="2784730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56C19316-064F-4610-B036-1F08D6E6CBBF}"/>
              </a:ext>
            </a:extLst>
          </p:cNvPr>
          <p:cNvSpPr>
            <a:spLocks noChangeAspect="1"/>
          </p:cNvSpPr>
          <p:nvPr/>
        </p:nvSpPr>
        <p:spPr>
          <a:xfrm>
            <a:off x="11168111" y="2741598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F33D49BE-265F-4D85-8345-45D848542CEB}"/>
              </a:ext>
            </a:extLst>
          </p:cNvPr>
          <p:cNvSpPr>
            <a:spLocks noChangeAspect="1"/>
          </p:cNvSpPr>
          <p:nvPr/>
        </p:nvSpPr>
        <p:spPr>
          <a:xfrm>
            <a:off x="9663668" y="1435184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AED17160-6B04-450D-8800-C40A770065C7}"/>
              </a:ext>
            </a:extLst>
          </p:cNvPr>
          <p:cNvCxnSpPr>
            <a:cxnSpLocks/>
            <a:stCxn id="171" idx="6"/>
            <a:endCxn id="184" idx="2"/>
          </p:cNvCxnSpPr>
          <p:nvPr/>
        </p:nvCxnSpPr>
        <p:spPr>
          <a:xfrm flipV="1">
            <a:off x="8646750" y="1688428"/>
            <a:ext cx="1016918" cy="32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4CDE4B4D-0DED-49D9-8B27-3AD3E317BACB}"/>
              </a:ext>
            </a:extLst>
          </p:cNvPr>
          <p:cNvCxnSpPr>
            <a:stCxn id="184" idx="1"/>
            <a:endCxn id="159" idx="6"/>
          </p:cNvCxnSpPr>
          <p:nvPr/>
        </p:nvCxnSpPr>
        <p:spPr>
          <a:xfrm flipH="1" flipV="1">
            <a:off x="7843881" y="779173"/>
            <a:ext cx="1893960" cy="7301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1545AC00-A2BC-4469-83CB-32DD55B7064A}"/>
              </a:ext>
            </a:extLst>
          </p:cNvPr>
          <p:cNvCxnSpPr>
            <a:stCxn id="173" idx="6"/>
            <a:endCxn id="183" idx="2"/>
          </p:cNvCxnSpPr>
          <p:nvPr/>
        </p:nvCxnSpPr>
        <p:spPr>
          <a:xfrm flipV="1">
            <a:off x="10214523" y="3039209"/>
            <a:ext cx="953588" cy="1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曲线 187">
            <a:extLst>
              <a:ext uri="{FF2B5EF4-FFF2-40B4-BE49-F238E27FC236}">
                <a16:creationId xmlns:a16="http://schemas.microsoft.com/office/drawing/2014/main" id="{9CA09589-8DF9-43E1-8CF2-E87A5971CE78}"/>
              </a:ext>
            </a:extLst>
          </p:cNvPr>
          <p:cNvCxnSpPr>
            <a:stCxn id="154" idx="5"/>
            <a:endCxn id="161" idx="2"/>
          </p:cNvCxnSpPr>
          <p:nvPr/>
        </p:nvCxnSpPr>
        <p:spPr>
          <a:xfrm rot="16200000" flipH="1">
            <a:off x="2497317" y="-296913"/>
            <a:ext cx="1234021" cy="5166433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连接符: 曲线 188">
            <a:extLst>
              <a:ext uri="{FF2B5EF4-FFF2-40B4-BE49-F238E27FC236}">
                <a16:creationId xmlns:a16="http://schemas.microsoft.com/office/drawing/2014/main" id="{5EBB0F3A-2DCF-4E79-ADB4-564D0971A03D}"/>
              </a:ext>
            </a:extLst>
          </p:cNvPr>
          <p:cNvCxnSpPr>
            <a:stCxn id="156" idx="1"/>
            <a:endCxn id="156" idx="7"/>
          </p:cNvCxnSpPr>
          <p:nvPr/>
        </p:nvCxnSpPr>
        <p:spPr>
          <a:xfrm rot="5400000" flipH="1" flipV="1">
            <a:off x="3618375" y="926284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FA5D505B-7A5A-487B-A1C4-1DDC22576905}"/>
              </a:ext>
            </a:extLst>
          </p:cNvPr>
          <p:cNvCxnSpPr>
            <a:stCxn id="155" idx="1"/>
            <a:endCxn id="155" idx="7"/>
          </p:cNvCxnSpPr>
          <p:nvPr/>
        </p:nvCxnSpPr>
        <p:spPr>
          <a:xfrm rot="5400000" flipH="1" flipV="1">
            <a:off x="1918971" y="67304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连接符: 曲线 190">
            <a:extLst>
              <a:ext uri="{FF2B5EF4-FFF2-40B4-BE49-F238E27FC236}">
                <a16:creationId xmlns:a16="http://schemas.microsoft.com/office/drawing/2014/main" id="{DD278BEA-63B7-4746-9183-9278128BF0AE}"/>
              </a:ext>
            </a:extLst>
          </p:cNvPr>
          <p:cNvCxnSpPr>
            <a:stCxn id="157" idx="1"/>
            <a:endCxn id="157" idx="7"/>
          </p:cNvCxnSpPr>
          <p:nvPr/>
        </p:nvCxnSpPr>
        <p:spPr>
          <a:xfrm rot="5400000" flipH="1" flipV="1">
            <a:off x="5408558" y="32922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C82A660A-E033-448F-BED0-C809F9B867E8}"/>
              </a:ext>
            </a:extLst>
          </p:cNvPr>
          <p:cNvCxnSpPr>
            <a:stCxn id="160" idx="1"/>
            <a:endCxn id="160" idx="7"/>
          </p:cNvCxnSpPr>
          <p:nvPr/>
        </p:nvCxnSpPr>
        <p:spPr>
          <a:xfrm rot="5400000" flipH="1" flipV="1">
            <a:off x="4866330" y="173429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连接符: 曲线 192">
            <a:extLst>
              <a:ext uri="{FF2B5EF4-FFF2-40B4-BE49-F238E27FC236}">
                <a16:creationId xmlns:a16="http://schemas.microsoft.com/office/drawing/2014/main" id="{F8247B00-4C57-4E31-946A-33356CD8A008}"/>
              </a:ext>
            </a:extLst>
          </p:cNvPr>
          <p:cNvCxnSpPr>
            <a:stCxn id="161" idx="1"/>
            <a:endCxn id="161" idx="7"/>
          </p:cNvCxnSpPr>
          <p:nvPr/>
        </p:nvCxnSpPr>
        <p:spPr>
          <a:xfrm rot="5400000" flipH="1" flipV="1">
            <a:off x="5950787" y="2545174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连接符: 曲线 193">
            <a:extLst>
              <a:ext uri="{FF2B5EF4-FFF2-40B4-BE49-F238E27FC236}">
                <a16:creationId xmlns:a16="http://schemas.microsoft.com/office/drawing/2014/main" id="{24F91852-E6CA-4B14-8756-BED47B061B5E}"/>
              </a:ext>
            </a:extLst>
          </p:cNvPr>
          <p:cNvCxnSpPr>
            <a:stCxn id="177" idx="1"/>
            <a:endCxn id="177" idx="7"/>
          </p:cNvCxnSpPr>
          <p:nvPr/>
        </p:nvCxnSpPr>
        <p:spPr>
          <a:xfrm rot="5400000" flipH="1" flipV="1">
            <a:off x="6364046" y="1816045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连接符: 曲线 194">
            <a:extLst>
              <a:ext uri="{FF2B5EF4-FFF2-40B4-BE49-F238E27FC236}">
                <a16:creationId xmlns:a16="http://schemas.microsoft.com/office/drawing/2014/main" id="{AE2AFE85-F07C-4C8A-9295-98C0641A6509}"/>
              </a:ext>
            </a:extLst>
          </p:cNvPr>
          <p:cNvCxnSpPr>
            <a:stCxn id="171" idx="1"/>
            <a:endCxn id="171" idx="7"/>
          </p:cNvCxnSpPr>
          <p:nvPr/>
        </p:nvCxnSpPr>
        <p:spPr>
          <a:xfrm rot="5400000" flipH="1" flipV="1">
            <a:off x="8393506" y="1656875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连接符: 曲线 195">
            <a:extLst>
              <a:ext uri="{FF2B5EF4-FFF2-40B4-BE49-F238E27FC236}">
                <a16:creationId xmlns:a16="http://schemas.microsoft.com/office/drawing/2014/main" id="{3134AFDC-2DC6-4541-BB4E-B79729A59199}"/>
              </a:ext>
            </a:extLst>
          </p:cNvPr>
          <p:cNvCxnSpPr>
            <a:stCxn id="184" idx="1"/>
            <a:endCxn id="184" idx="7"/>
          </p:cNvCxnSpPr>
          <p:nvPr/>
        </p:nvCxnSpPr>
        <p:spPr>
          <a:xfrm rot="5400000" flipH="1" flipV="1">
            <a:off x="9916911" y="1330287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5A444E2D-CD93-4CE3-B265-CA524EB3649A}"/>
              </a:ext>
            </a:extLst>
          </p:cNvPr>
          <p:cNvCxnSpPr>
            <a:cxnSpLocks/>
            <a:stCxn id="173" idx="1"/>
            <a:endCxn id="173" idx="7"/>
          </p:cNvCxnSpPr>
          <p:nvPr/>
        </p:nvCxnSpPr>
        <p:spPr>
          <a:xfrm rot="5400000" flipH="1" flipV="1">
            <a:off x="9916912" y="2630306"/>
            <a:ext cx="12700" cy="420886"/>
          </a:xfrm>
          <a:prstGeom prst="curvedConnector3">
            <a:avLst>
              <a:gd name="adj1" fmla="val 2486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连接符: 曲线 197">
            <a:extLst>
              <a:ext uri="{FF2B5EF4-FFF2-40B4-BE49-F238E27FC236}">
                <a16:creationId xmlns:a16="http://schemas.microsoft.com/office/drawing/2014/main" id="{9BD49B94-33F0-47FD-8B45-85A4D4C5D8ED}"/>
              </a:ext>
            </a:extLst>
          </p:cNvPr>
          <p:cNvCxnSpPr>
            <a:stCxn id="183" idx="1"/>
            <a:endCxn id="183" idx="7"/>
          </p:cNvCxnSpPr>
          <p:nvPr/>
        </p:nvCxnSpPr>
        <p:spPr>
          <a:xfrm rot="5400000" flipH="1" flipV="1">
            <a:off x="11465722" y="2618323"/>
            <a:ext cx="12700" cy="420886"/>
          </a:xfrm>
          <a:prstGeom prst="curvedConnector3">
            <a:avLst>
              <a:gd name="adj1" fmla="val 2486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9FDC92B6-A68D-4620-934D-20CD1081041A}"/>
              </a:ext>
            </a:extLst>
          </p:cNvPr>
          <p:cNvSpPr/>
          <p:nvPr/>
        </p:nvSpPr>
        <p:spPr>
          <a:xfrm>
            <a:off x="2781811" y="3375121"/>
            <a:ext cx="2616939" cy="5958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5F9186E-A1EF-417F-94A4-FEAA1844B268}"/>
              </a:ext>
            </a:extLst>
          </p:cNvPr>
          <p:cNvSpPr>
            <a:spLocks noChangeAspect="1"/>
          </p:cNvSpPr>
          <p:nvPr/>
        </p:nvSpPr>
        <p:spPr>
          <a:xfrm>
            <a:off x="2855090" y="3413509"/>
            <a:ext cx="506487" cy="50648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E3A29413-98FB-4AE7-9C3C-C073A33B2553}"/>
              </a:ext>
            </a:extLst>
          </p:cNvPr>
          <p:cNvSpPr>
            <a:spLocks noChangeAspect="1"/>
          </p:cNvSpPr>
          <p:nvPr/>
        </p:nvSpPr>
        <p:spPr>
          <a:xfrm>
            <a:off x="3472564" y="3416491"/>
            <a:ext cx="506487" cy="50648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502B1A61-80CF-4337-A867-443515A856E2}"/>
              </a:ext>
            </a:extLst>
          </p:cNvPr>
          <p:cNvSpPr>
            <a:spLocks noChangeAspect="1"/>
          </p:cNvSpPr>
          <p:nvPr/>
        </p:nvSpPr>
        <p:spPr>
          <a:xfrm>
            <a:off x="4090038" y="3413508"/>
            <a:ext cx="506487" cy="50648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0E07C024-2FAC-44CF-A723-4A13B645CA19}"/>
              </a:ext>
            </a:extLst>
          </p:cNvPr>
          <p:cNvSpPr>
            <a:spLocks noChangeAspect="1"/>
          </p:cNvSpPr>
          <p:nvPr/>
        </p:nvSpPr>
        <p:spPr>
          <a:xfrm>
            <a:off x="4707512" y="3421091"/>
            <a:ext cx="506487" cy="50648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B63FDFC-DAD2-4006-963E-3C1CCC46F906}"/>
              </a:ext>
            </a:extLst>
          </p:cNvPr>
          <p:cNvCxnSpPr>
            <a:cxnSpLocks/>
            <a:stCxn id="86" idx="2"/>
            <a:endCxn id="82" idx="0"/>
          </p:cNvCxnSpPr>
          <p:nvPr/>
        </p:nvCxnSpPr>
        <p:spPr>
          <a:xfrm flipH="1">
            <a:off x="3725808" y="3246546"/>
            <a:ext cx="265" cy="16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BD0E6C5D-AAC7-4B1C-834E-D900D4D4E402}"/>
              </a:ext>
            </a:extLst>
          </p:cNvPr>
          <p:cNvSpPr txBox="1"/>
          <p:nvPr/>
        </p:nvSpPr>
        <p:spPr>
          <a:xfrm>
            <a:off x="2845864" y="2877214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lowest final cost</a:t>
            </a:r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F6938D2-AF16-4011-A87C-EBEC9A39AA4D}"/>
              </a:ext>
            </a:extLst>
          </p:cNvPr>
          <p:cNvSpPr/>
          <p:nvPr/>
        </p:nvSpPr>
        <p:spPr>
          <a:xfrm>
            <a:off x="6204031" y="4834547"/>
            <a:ext cx="56897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Backtracking:</a:t>
            </a:r>
          </a:p>
          <a:p>
            <a:r>
              <a:rPr lang="en-US" altLang="zh-CN" sz="1400" dirty="0"/>
              <a:t>token = Token in </a:t>
            </a:r>
            <a:r>
              <a:rPr lang="en-US" altLang="zh-CN" sz="1400" dirty="0" err="1"/>
              <a:t>cur_toks</a:t>
            </a:r>
            <a:r>
              <a:rPr lang="en-US" altLang="zh-CN" sz="1400" dirty="0"/>
              <a:t> with lowest final cost</a:t>
            </a:r>
          </a:p>
          <a:p>
            <a:endParaRPr lang="en-US" altLang="zh-CN" sz="1400" dirty="0"/>
          </a:p>
          <a:p>
            <a:r>
              <a:rPr lang="en-US" altLang="zh-CN" sz="1400" dirty="0"/>
              <a:t>while (token != </a:t>
            </a:r>
            <a:r>
              <a:rPr lang="en-US" altLang="zh-CN" sz="1400" dirty="0" err="1"/>
              <a:t>first_token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</a:t>
            </a:r>
            <a:r>
              <a:rPr lang="en-US" altLang="zh-CN" sz="1400" dirty="0" err="1"/>
              <a:t>arcs_reverse.push_back</a:t>
            </a:r>
            <a:r>
              <a:rPr lang="en-US" altLang="zh-CN" sz="1400" dirty="0"/>
              <a:t>(token.arc);</a:t>
            </a:r>
          </a:p>
          <a:p>
            <a:r>
              <a:rPr lang="en-US" altLang="zh-CN" sz="1400" dirty="0"/>
              <a:t>     token = </a:t>
            </a:r>
            <a:r>
              <a:rPr lang="en-US" altLang="zh-CN" sz="1400" dirty="0" err="1"/>
              <a:t>token.prev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Reverse(</a:t>
            </a:r>
            <a:r>
              <a:rPr lang="en-US" altLang="zh-CN" sz="1400" dirty="0" err="1"/>
              <a:t>arcs_revserse</a:t>
            </a:r>
            <a:r>
              <a:rPr lang="en-US" altLang="zh-CN" sz="1400" dirty="0"/>
              <a:t>);</a:t>
            </a:r>
          </a:p>
          <a:p>
            <a:endParaRPr lang="en-US" altLang="zh-CN" sz="1400" dirty="0"/>
          </a:p>
          <a:p>
            <a:r>
              <a:rPr lang="en-US" altLang="zh-CN" sz="1400" dirty="0"/>
              <a:t>Best path: </a:t>
            </a:r>
            <a:r>
              <a:rPr lang="en-US" altLang="zh-CN" sz="1400" dirty="0">
                <a:solidFill>
                  <a:srgbClr val="FF0000"/>
                </a:solidFill>
              </a:rPr>
              <a:t>0-&gt;8-&gt;1-&gt;6-&gt;9-&gt;2-&gt;3-&gt;4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308FF15C-437D-469E-89D8-B86F6F9FC39A}"/>
              </a:ext>
            </a:extLst>
          </p:cNvPr>
          <p:cNvCxnSpPr>
            <a:cxnSpLocks/>
          </p:cNvCxnSpPr>
          <p:nvPr/>
        </p:nvCxnSpPr>
        <p:spPr>
          <a:xfrm>
            <a:off x="1066367" y="4691749"/>
            <a:ext cx="78905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E737D488-9A0E-4E1D-97BA-EDD48C82CF1D}"/>
                  </a:ext>
                </a:extLst>
              </p:cNvPr>
              <p:cNvSpPr/>
              <p:nvPr/>
            </p:nvSpPr>
            <p:spPr>
              <a:xfrm>
                <a:off x="915828" y="4096842"/>
                <a:ext cx="234000" cy="595858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E737D488-9A0E-4E1D-97BA-EDD48C82C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28" y="4096842"/>
                <a:ext cx="234000" cy="595858"/>
              </a:xfrm>
              <a:prstGeom prst="rect">
                <a:avLst/>
              </a:prstGeom>
              <a:blipFill>
                <a:blip r:embed="rId5"/>
                <a:stretch>
                  <a:fillRect l="-22500" r="-12500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C4AE1C33-8094-4F71-BE6B-63D6787ACFF2}"/>
                  </a:ext>
                </a:extLst>
              </p:cNvPr>
              <p:cNvSpPr/>
              <p:nvPr/>
            </p:nvSpPr>
            <p:spPr>
              <a:xfrm>
                <a:off x="1446900" y="4096842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C4AE1C33-8094-4F71-BE6B-63D6787AC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900" y="4096842"/>
                <a:ext cx="234000" cy="595858"/>
              </a:xfrm>
              <a:prstGeom prst="rect">
                <a:avLst/>
              </a:prstGeom>
              <a:blipFill>
                <a:blip r:embed="rId6"/>
                <a:stretch>
                  <a:fillRect l="-22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4001C85D-2EE3-4A08-A927-E6E8B5364607}"/>
                  </a:ext>
                </a:extLst>
              </p:cNvPr>
              <p:cNvSpPr/>
              <p:nvPr/>
            </p:nvSpPr>
            <p:spPr>
              <a:xfrm>
                <a:off x="1935014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4001C85D-2EE3-4A08-A927-E6E8B5364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014" y="4095891"/>
                <a:ext cx="234000" cy="595858"/>
              </a:xfrm>
              <a:prstGeom prst="rect">
                <a:avLst/>
              </a:prstGeom>
              <a:blipFill>
                <a:blip r:embed="rId7"/>
                <a:stretch>
                  <a:fillRect l="-22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258F1F99-71D4-4B95-A9CD-F23401F1458D}"/>
                  </a:ext>
                </a:extLst>
              </p:cNvPr>
              <p:cNvSpPr/>
              <p:nvPr/>
            </p:nvSpPr>
            <p:spPr>
              <a:xfrm>
                <a:off x="2484488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258F1F99-71D4-4B95-A9CD-F23401F14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88" y="4095891"/>
                <a:ext cx="234000" cy="595858"/>
              </a:xfrm>
              <a:prstGeom prst="rect">
                <a:avLst/>
              </a:prstGeom>
              <a:blipFill>
                <a:blip r:embed="rId8"/>
                <a:stretch>
                  <a:fillRect l="-25641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243C9BD0-B4BB-478E-AA65-94645BC78ECE}"/>
                  </a:ext>
                </a:extLst>
              </p:cNvPr>
              <p:cNvSpPr/>
              <p:nvPr/>
            </p:nvSpPr>
            <p:spPr>
              <a:xfrm>
                <a:off x="2987672" y="4096842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243C9BD0-B4BB-478E-AA65-94645BC78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72" y="4096842"/>
                <a:ext cx="234000" cy="595858"/>
              </a:xfrm>
              <a:prstGeom prst="rect">
                <a:avLst/>
              </a:prstGeom>
              <a:blipFill>
                <a:blip r:embed="rId9"/>
                <a:stretch>
                  <a:fillRect l="-25641" r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7F32BDF3-3F41-4775-AF9A-F7DFE85EB3DD}"/>
                  </a:ext>
                </a:extLst>
              </p:cNvPr>
              <p:cNvSpPr/>
              <p:nvPr/>
            </p:nvSpPr>
            <p:spPr>
              <a:xfrm>
                <a:off x="3543342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7F32BDF3-3F41-4775-AF9A-F7DFE85EB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42" y="4095891"/>
                <a:ext cx="234000" cy="595858"/>
              </a:xfrm>
              <a:prstGeom prst="rect">
                <a:avLst/>
              </a:prstGeom>
              <a:blipFill>
                <a:blip r:embed="rId10"/>
                <a:stretch>
                  <a:fillRect l="-22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矩形 94">
            <a:extLst>
              <a:ext uri="{FF2B5EF4-FFF2-40B4-BE49-F238E27FC236}">
                <a16:creationId xmlns:a16="http://schemas.microsoft.com/office/drawing/2014/main" id="{F1C63A9F-9862-4EB8-B7F4-9A87716ED937}"/>
              </a:ext>
            </a:extLst>
          </p:cNvPr>
          <p:cNvSpPr/>
          <p:nvPr/>
        </p:nvSpPr>
        <p:spPr>
          <a:xfrm>
            <a:off x="4049821" y="4095891"/>
            <a:ext cx="234000" cy="5958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61518D3-5CE3-40BC-AC4E-770310FE863F}"/>
              </a:ext>
            </a:extLst>
          </p:cNvPr>
          <p:cNvSpPr/>
          <p:nvPr/>
        </p:nvSpPr>
        <p:spPr>
          <a:xfrm>
            <a:off x="4570260" y="4095891"/>
            <a:ext cx="234000" cy="5958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8E586F78-6AA5-43A5-9545-21168FB801E9}"/>
                  </a:ext>
                </a:extLst>
              </p:cNvPr>
              <p:cNvSpPr/>
              <p:nvPr/>
            </p:nvSpPr>
            <p:spPr>
              <a:xfrm>
                <a:off x="8578927" y="4095891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8E586F78-6AA5-43A5-9545-21168FB801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927" y="4095891"/>
                <a:ext cx="234000" cy="595858"/>
              </a:xfrm>
              <a:prstGeom prst="rect">
                <a:avLst/>
              </a:prstGeom>
              <a:blipFill>
                <a:blip r:embed="rId11"/>
                <a:stretch>
                  <a:fillRect l="-27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文本框 99">
            <a:extLst>
              <a:ext uri="{FF2B5EF4-FFF2-40B4-BE49-F238E27FC236}">
                <a16:creationId xmlns:a16="http://schemas.microsoft.com/office/drawing/2014/main" id="{F5CE6955-3E76-4252-9183-08C36EA07287}"/>
              </a:ext>
            </a:extLst>
          </p:cNvPr>
          <p:cNvSpPr txBox="1"/>
          <p:nvPr/>
        </p:nvSpPr>
        <p:spPr>
          <a:xfrm>
            <a:off x="6108817" y="417132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9D175CA5-19D3-4999-9083-6778D4A4A6E1}"/>
              </a:ext>
            </a:extLst>
          </p:cNvPr>
          <p:cNvSpPr txBox="1"/>
          <p:nvPr/>
        </p:nvSpPr>
        <p:spPr>
          <a:xfrm>
            <a:off x="102907" y="3469191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Last frame: </a:t>
            </a:r>
            <a:r>
              <a:rPr lang="en-US" altLang="zh-CN" dirty="0" err="1"/>
              <a:t>cur_toks.keys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974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82F52-87B8-4EE9-9F34-F1C59B32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9.5 Lattice</a:t>
            </a:r>
            <a:r>
              <a:rPr lang="zh-CN" altLang="zh-CN" dirty="0"/>
              <a:t>解码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1D810-E865-4CCC-8AC8-07517D76A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在语音识别中，经常用</a:t>
            </a:r>
            <a:r>
              <a:rPr lang="en-US" altLang="zh-CN" dirty="0"/>
              <a:t>Lattice</a:t>
            </a:r>
            <a:r>
              <a:rPr lang="zh-CN" altLang="zh-CN" dirty="0"/>
              <a:t>来保存多种候选的识别结果，以便后续进行其它处理（如二次解码）。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针对有</a:t>
            </a:r>
            <a:r>
              <a:rPr lang="en-US" altLang="zh-CN" dirty="0"/>
              <a:t>Lattice</a:t>
            </a:r>
            <a:r>
              <a:rPr lang="zh-CN" altLang="zh-CN" dirty="0"/>
              <a:t>的解码，需要保存多条搜索路径，包括中间遍历的路径信息，因此</a:t>
            </a:r>
            <a:r>
              <a:rPr lang="en-US" altLang="zh-CN" dirty="0"/>
              <a:t>Token</a:t>
            </a:r>
            <a:r>
              <a:rPr lang="zh-CN" altLang="zh-CN" dirty="0"/>
              <a:t>之间还需要有</a:t>
            </a:r>
            <a:r>
              <a:rPr lang="zh-CN" altLang="zh-CN" dirty="0">
                <a:solidFill>
                  <a:srgbClr val="C00000"/>
                </a:solidFill>
              </a:rPr>
              <a:t>链表信息</a:t>
            </a:r>
            <a:r>
              <a:rPr lang="zh-CN" altLang="zh-CN" dirty="0"/>
              <a:t>，以便跟踪到其可能存在的多个传播来源，即多条回溯路径。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207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E4B91-FCF7-4186-AD0D-5D9BC070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4" name="文本框 350676">
            <a:extLst>
              <a:ext uri="{FF2B5EF4-FFF2-40B4-BE49-F238E27FC236}">
                <a16:creationId xmlns:a16="http://schemas.microsoft.com/office/drawing/2014/main" id="{6737B864-B835-49A4-BC1B-AC3BBDBDF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520" y="1268268"/>
            <a:ext cx="5710959" cy="1835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</a:t>
            </a:r>
            <a:r>
              <a:rPr lang="en-US" sz="1400" kern="1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ForwardLink</a:t>
            </a:r>
            <a:r>
              <a:rPr lang="en-US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{</a:t>
            </a:r>
            <a:endParaRPr lang="zh-CN" sz="14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 Token *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next_tok</a:t>
            </a:r>
            <a:r>
              <a:rPr lang="en-US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;  //</a:t>
            </a:r>
            <a:r>
              <a:rPr lang="zh-CN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链接传到的</a:t>
            </a:r>
            <a:r>
              <a:rPr lang="en-US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Token</a:t>
            </a:r>
            <a:endParaRPr lang="zh-CN" sz="14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 int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ilabel</a:t>
            </a:r>
            <a:r>
              <a:rPr lang="en-US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;  //</a:t>
            </a:r>
            <a:r>
              <a:rPr lang="zh-CN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转移弧的输入标签</a:t>
            </a: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 int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olabel</a:t>
            </a:r>
            <a:r>
              <a:rPr lang="en-US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;  //</a:t>
            </a:r>
            <a:r>
              <a:rPr lang="zh-CN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转移弧的输出标签</a:t>
            </a: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 float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graph_cost</a:t>
            </a:r>
            <a:r>
              <a:rPr lang="en-US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;  //</a:t>
            </a:r>
            <a:r>
              <a:rPr lang="zh-CN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遍历图代价</a:t>
            </a:r>
            <a:r>
              <a:rPr lang="en-US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包含语言模型得分</a:t>
            </a:r>
            <a:r>
              <a:rPr lang="en-US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sz="14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 float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acoustic_cost</a:t>
            </a:r>
            <a:r>
              <a:rPr lang="en-US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;  //</a:t>
            </a:r>
            <a:r>
              <a:rPr lang="zh-CN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声学代价</a:t>
            </a: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ForwardLink</a:t>
            </a:r>
            <a:r>
              <a:rPr lang="en-US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*next;  //</a:t>
            </a:r>
            <a:r>
              <a:rPr lang="zh-CN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指向同一时刻的下一个链接</a:t>
            </a: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sz="14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30">
            <a:extLst>
              <a:ext uri="{FF2B5EF4-FFF2-40B4-BE49-F238E27FC236}">
                <a16:creationId xmlns:a16="http://schemas.microsoft.com/office/drawing/2014/main" id="{1252D264-6A3A-40B6-8849-D10768B81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870" y="3371223"/>
            <a:ext cx="5710959" cy="14847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Token {</a:t>
            </a:r>
            <a:endParaRPr lang="zh-CN" sz="14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float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tot_cost</a:t>
            </a:r>
            <a:r>
              <a:rPr lang="en-US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;   //</a:t>
            </a:r>
            <a:r>
              <a:rPr lang="zh-CN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累计的最优代价（包括语言模型和声学代价）</a:t>
            </a: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float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extra_cost</a:t>
            </a:r>
            <a:r>
              <a:rPr lang="en-US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;  //</a:t>
            </a:r>
            <a:r>
              <a:rPr lang="zh-CN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所有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ForwardLink</a:t>
            </a:r>
            <a:r>
              <a:rPr lang="zh-CN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中和最优路径代价差异的最小值</a:t>
            </a: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sz="1400" kern="100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ForwardLink</a:t>
            </a:r>
            <a:r>
              <a:rPr lang="en-US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*links; //</a:t>
            </a:r>
            <a:r>
              <a:rPr lang="zh-CN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前向链接，指向新创建的</a:t>
            </a:r>
            <a:r>
              <a:rPr lang="en-US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，用于</a:t>
            </a:r>
            <a:r>
              <a:rPr lang="en-US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Lattice</a:t>
            </a:r>
            <a:r>
              <a:rPr lang="zh-CN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生成</a:t>
            </a: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Token *next;   //</a:t>
            </a:r>
            <a:r>
              <a:rPr lang="zh-CN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指向同一时刻的下一个</a:t>
            </a:r>
            <a:r>
              <a:rPr lang="en-US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Token</a:t>
            </a:r>
            <a:endParaRPr lang="zh-CN" sz="14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sz="14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350677">
            <a:extLst>
              <a:ext uri="{FF2B5EF4-FFF2-40B4-BE49-F238E27FC236}">
                <a16:creationId xmlns:a16="http://schemas.microsoft.com/office/drawing/2014/main" id="{6E8CEA9A-5EA7-49AE-8594-D3B2290B8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520" y="5123823"/>
            <a:ext cx="5698258" cy="1174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struct TokenList {</a:t>
            </a:r>
            <a:endParaRPr lang="zh-CN" sz="14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 Token *toks; //</a:t>
            </a:r>
            <a:r>
              <a:rPr lang="zh-CN" sz="140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指向同一时刻的第一个</a:t>
            </a:r>
            <a:r>
              <a:rPr lang="en-US" sz="140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Token</a:t>
            </a:r>
            <a:endParaRPr lang="zh-CN" sz="14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 bool must_prune_forward_links; //</a:t>
            </a:r>
            <a:r>
              <a:rPr lang="zh-CN" sz="140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用于剪枝，默认</a:t>
            </a:r>
            <a:r>
              <a:rPr lang="en-US" sz="140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true</a:t>
            </a:r>
            <a:endParaRPr lang="zh-CN" sz="14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 bool must_prune_tokens; //</a:t>
            </a:r>
            <a:r>
              <a:rPr lang="zh-CN" sz="140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用于剪枝，默认</a:t>
            </a:r>
            <a:r>
              <a:rPr lang="en-US" sz="140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true</a:t>
            </a:r>
            <a:endParaRPr lang="zh-CN" sz="14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40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sz="14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4517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椭圆 153">
            <a:extLst>
              <a:ext uri="{FF2B5EF4-FFF2-40B4-BE49-F238E27FC236}">
                <a16:creationId xmlns:a16="http://schemas.microsoft.com/office/drawing/2014/main" id="{702555EE-1CDA-4C42-8B8E-261BC17C3650}"/>
              </a:ext>
            </a:extLst>
          </p:cNvPr>
          <p:cNvSpPr>
            <a:spLocks noChangeAspect="1"/>
          </p:cNvSpPr>
          <p:nvPr/>
        </p:nvSpPr>
        <p:spPr>
          <a:xfrm>
            <a:off x="98797" y="1236980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DF4E798F-85BD-43E1-B90C-55933550F66B}"/>
              </a:ext>
            </a:extLst>
          </p:cNvPr>
          <p:cNvSpPr>
            <a:spLocks noChangeAspect="1"/>
          </p:cNvSpPr>
          <p:nvPr/>
        </p:nvSpPr>
        <p:spPr>
          <a:xfrm>
            <a:off x="1665728" y="777938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587248CD-B3B8-400B-A378-84203528C9E8}"/>
              </a:ext>
            </a:extLst>
          </p:cNvPr>
          <p:cNvSpPr>
            <a:spLocks noChangeAspect="1"/>
          </p:cNvSpPr>
          <p:nvPr/>
        </p:nvSpPr>
        <p:spPr>
          <a:xfrm>
            <a:off x="3365132" y="1031181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85C2A4E6-0749-4727-9AB9-5B9F9F795C2D}"/>
              </a:ext>
            </a:extLst>
          </p:cNvPr>
          <p:cNvSpPr>
            <a:spLocks noChangeAspect="1"/>
          </p:cNvSpPr>
          <p:nvPr/>
        </p:nvSpPr>
        <p:spPr>
          <a:xfrm>
            <a:off x="5155315" y="434118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E76093FB-272B-423B-81C0-AE916FF6C8BA}"/>
              </a:ext>
            </a:extLst>
          </p:cNvPr>
          <p:cNvSpPr>
            <a:spLocks noChangeAspect="1"/>
          </p:cNvSpPr>
          <p:nvPr/>
        </p:nvSpPr>
        <p:spPr>
          <a:xfrm>
            <a:off x="7293027" y="524694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D1FCEF8E-B256-4509-B949-DC414B0F3E45}"/>
              </a:ext>
            </a:extLst>
          </p:cNvPr>
          <p:cNvSpPr>
            <a:spLocks noChangeAspect="1"/>
          </p:cNvSpPr>
          <p:nvPr/>
        </p:nvSpPr>
        <p:spPr>
          <a:xfrm>
            <a:off x="7248659" y="481562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5A13DE41-71F6-4B55-83D2-0BF57D62F5E0}"/>
              </a:ext>
            </a:extLst>
          </p:cNvPr>
          <p:cNvSpPr>
            <a:spLocks noChangeAspect="1"/>
          </p:cNvSpPr>
          <p:nvPr/>
        </p:nvSpPr>
        <p:spPr>
          <a:xfrm>
            <a:off x="4613087" y="1839188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64934F27-6FAB-4BB4-94B8-E9A30F88DE9D}"/>
              </a:ext>
            </a:extLst>
          </p:cNvPr>
          <p:cNvSpPr>
            <a:spLocks noChangeAspect="1"/>
          </p:cNvSpPr>
          <p:nvPr/>
        </p:nvSpPr>
        <p:spPr>
          <a:xfrm>
            <a:off x="5697544" y="2650071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65CBE244-1790-45CC-8BAE-9AAF985B671C}"/>
              </a:ext>
            </a:extLst>
          </p:cNvPr>
          <p:cNvCxnSpPr>
            <a:stCxn id="154" idx="6"/>
            <a:endCxn id="155" idx="2"/>
          </p:cNvCxnSpPr>
          <p:nvPr/>
        </p:nvCxnSpPr>
        <p:spPr>
          <a:xfrm flipV="1">
            <a:off x="605284" y="1031182"/>
            <a:ext cx="1060444" cy="4590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2548A99D-A8CD-410C-9A54-B8AE0F6AC836}"/>
              </a:ext>
            </a:extLst>
          </p:cNvPr>
          <p:cNvCxnSpPr>
            <a:stCxn id="154" idx="6"/>
            <a:endCxn id="156" idx="2"/>
          </p:cNvCxnSpPr>
          <p:nvPr/>
        </p:nvCxnSpPr>
        <p:spPr>
          <a:xfrm flipV="1">
            <a:off x="605284" y="1284425"/>
            <a:ext cx="2759848" cy="20579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7940E769-596D-42CF-A150-C53507251517}"/>
              </a:ext>
            </a:extLst>
          </p:cNvPr>
          <p:cNvCxnSpPr>
            <a:stCxn id="155" idx="6"/>
            <a:endCxn id="156" idx="1"/>
          </p:cNvCxnSpPr>
          <p:nvPr/>
        </p:nvCxnSpPr>
        <p:spPr>
          <a:xfrm>
            <a:off x="2172215" y="1031182"/>
            <a:ext cx="1267090" cy="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327B78A-9BFD-48FA-BF2F-F4A743ED7AD6}"/>
              </a:ext>
            </a:extLst>
          </p:cNvPr>
          <p:cNvCxnSpPr>
            <a:stCxn id="156" idx="5"/>
            <a:endCxn id="160" idx="1"/>
          </p:cNvCxnSpPr>
          <p:nvPr/>
        </p:nvCxnSpPr>
        <p:spPr>
          <a:xfrm>
            <a:off x="3797446" y="1463495"/>
            <a:ext cx="889814" cy="44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96861C7D-B47A-4A86-B4E0-8D99BC83C2DD}"/>
              </a:ext>
            </a:extLst>
          </p:cNvPr>
          <p:cNvCxnSpPr>
            <a:cxnSpLocks/>
            <a:stCxn id="156" idx="7"/>
            <a:endCxn id="157" idx="2"/>
          </p:cNvCxnSpPr>
          <p:nvPr/>
        </p:nvCxnSpPr>
        <p:spPr>
          <a:xfrm flipV="1">
            <a:off x="3797446" y="687362"/>
            <a:ext cx="1357869" cy="41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245C8440-2264-4226-8DCE-60F65913837E}"/>
              </a:ext>
            </a:extLst>
          </p:cNvPr>
          <p:cNvCxnSpPr>
            <a:cxnSpLocks/>
            <a:stCxn id="157" idx="6"/>
            <a:endCxn id="159" idx="2"/>
          </p:cNvCxnSpPr>
          <p:nvPr/>
        </p:nvCxnSpPr>
        <p:spPr>
          <a:xfrm>
            <a:off x="5661802" y="687362"/>
            <a:ext cx="1586857" cy="918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6C96297A-D6D3-4084-8778-AA570BAD0A17}"/>
              </a:ext>
            </a:extLst>
          </p:cNvPr>
          <p:cNvCxnSpPr>
            <a:stCxn id="160" idx="5"/>
            <a:endCxn id="161" idx="1"/>
          </p:cNvCxnSpPr>
          <p:nvPr/>
        </p:nvCxnSpPr>
        <p:spPr>
          <a:xfrm>
            <a:off x="5045401" y="2271502"/>
            <a:ext cx="726316" cy="45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连接符: 曲线 168">
            <a:extLst>
              <a:ext uri="{FF2B5EF4-FFF2-40B4-BE49-F238E27FC236}">
                <a16:creationId xmlns:a16="http://schemas.microsoft.com/office/drawing/2014/main" id="{8BD97C20-993D-48FD-80C9-5C9E03A880D0}"/>
              </a:ext>
            </a:extLst>
          </p:cNvPr>
          <p:cNvCxnSpPr>
            <a:stCxn id="154" idx="0"/>
            <a:endCxn id="159" idx="0"/>
          </p:cNvCxnSpPr>
          <p:nvPr/>
        </p:nvCxnSpPr>
        <p:spPr>
          <a:xfrm rot="5400000" flipH="1" flipV="1">
            <a:off x="3571446" y="-2737843"/>
            <a:ext cx="755418" cy="7194229"/>
          </a:xfrm>
          <a:prstGeom prst="curvedConnector3">
            <a:avLst>
              <a:gd name="adj1" fmla="val 15081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90867239-57EC-46FD-AACE-88B9E410B536}"/>
              </a:ext>
            </a:extLst>
          </p:cNvPr>
          <p:cNvCxnSpPr>
            <a:cxnSpLocks/>
            <a:stCxn id="159" idx="3"/>
            <a:endCxn id="156" idx="6"/>
          </p:cNvCxnSpPr>
          <p:nvPr/>
        </p:nvCxnSpPr>
        <p:spPr>
          <a:xfrm flipH="1">
            <a:off x="3871619" y="989616"/>
            <a:ext cx="3464208" cy="29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>
            <a:extLst>
              <a:ext uri="{FF2B5EF4-FFF2-40B4-BE49-F238E27FC236}">
                <a16:creationId xmlns:a16="http://schemas.microsoft.com/office/drawing/2014/main" id="{39645E32-BF76-4660-A27E-26D10F2BFD86}"/>
              </a:ext>
            </a:extLst>
          </p:cNvPr>
          <p:cNvSpPr>
            <a:spLocks noChangeAspect="1"/>
          </p:cNvSpPr>
          <p:nvPr/>
        </p:nvSpPr>
        <p:spPr>
          <a:xfrm>
            <a:off x="8140263" y="1761772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CA56E0EF-8315-480D-B9D3-1AB5697723F7}"/>
              </a:ext>
            </a:extLst>
          </p:cNvPr>
          <p:cNvSpPr>
            <a:spLocks noChangeAspect="1"/>
          </p:cNvSpPr>
          <p:nvPr/>
        </p:nvSpPr>
        <p:spPr>
          <a:xfrm>
            <a:off x="9663669" y="2796713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2232101E-03CD-4DBC-A348-B65706C4722A}"/>
              </a:ext>
            </a:extLst>
          </p:cNvPr>
          <p:cNvSpPr>
            <a:spLocks noChangeAspect="1"/>
          </p:cNvSpPr>
          <p:nvPr/>
        </p:nvSpPr>
        <p:spPr>
          <a:xfrm>
            <a:off x="9619301" y="2753581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D5796AFA-77E2-4E28-9166-076404A99E87}"/>
              </a:ext>
            </a:extLst>
          </p:cNvPr>
          <p:cNvCxnSpPr>
            <a:cxnSpLocks/>
            <a:stCxn id="159" idx="5"/>
            <a:endCxn id="171" idx="1"/>
          </p:cNvCxnSpPr>
          <p:nvPr/>
        </p:nvCxnSpPr>
        <p:spPr>
          <a:xfrm>
            <a:off x="7756713" y="989616"/>
            <a:ext cx="457723" cy="84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465D1F2F-B8F4-447C-97B1-547FE8AB5828}"/>
              </a:ext>
            </a:extLst>
          </p:cNvPr>
          <p:cNvCxnSpPr>
            <a:cxnSpLocks/>
            <a:stCxn id="171" idx="5"/>
            <a:endCxn id="173" idx="1"/>
          </p:cNvCxnSpPr>
          <p:nvPr/>
        </p:nvCxnSpPr>
        <p:spPr>
          <a:xfrm>
            <a:off x="8572577" y="2194086"/>
            <a:ext cx="1133892" cy="64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08C7B524-B49F-4892-82DD-90E3B9BAA8B9}"/>
              </a:ext>
            </a:extLst>
          </p:cNvPr>
          <p:cNvCxnSpPr>
            <a:cxnSpLocks/>
            <a:stCxn id="173" idx="2"/>
            <a:endCxn id="161" idx="5"/>
          </p:cNvCxnSpPr>
          <p:nvPr/>
        </p:nvCxnSpPr>
        <p:spPr>
          <a:xfrm flipH="1">
            <a:off x="6129858" y="3051192"/>
            <a:ext cx="3489443" cy="3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>
            <a:extLst>
              <a:ext uri="{FF2B5EF4-FFF2-40B4-BE49-F238E27FC236}">
                <a16:creationId xmlns:a16="http://schemas.microsoft.com/office/drawing/2014/main" id="{C9D8FBFE-8713-4560-9511-A49FBDE1C102}"/>
              </a:ext>
            </a:extLst>
          </p:cNvPr>
          <p:cNvSpPr>
            <a:spLocks noChangeAspect="1"/>
          </p:cNvSpPr>
          <p:nvPr/>
        </p:nvSpPr>
        <p:spPr>
          <a:xfrm>
            <a:off x="6110803" y="1920942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FF3337D1-7DA7-4447-B673-AD27BF500E93}"/>
              </a:ext>
            </a:extLst>
          </p:cNvPr>
          <p:cNvCxnSpPr>
            <a:stCxn id="160" idx="6"/>
            <a:endCxn id="177" idx="2"/>
          </p:cNvCxnSpPr>
          <p:nvPr/>
        </p:nvCxnSpPr>
        <p:spPr>
          <a:xfrm>
            <a:off x="5119574" y="2092432"/>
            <a:ext cx="991229" cy="8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FD0B6A66-4F1B-476A-87C5-94981695C6A7}"/>
              </a:ext>
            </a:extLst>
          </p:cNvPr>
          <p:cNvCxnSpPr>
            <a:stCxn id="177" idx="6"/>
            <a:endCxn id="171" idx="2"/>
          </p:cNvCxnSpPr>
          <p:nvPr/>
        </p:nvCxnSpPr>
        <p:spPr>
          <a:xfrm flipV="1">
            <a:off x="6617290" y="2015016"/>
            <a:ext cx="1522973" cy="15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曲线 179">
            <a:extLst>
              <a:ext uri="{FF2B5EF4-FFF2-40B4-BE49-F238E27FC236}">
                <a16:creationId xmlns:a16="http://schemas.microsoft.com/office/drawing/2014/main" id="{8DF1BDF8-56FF-4BF2-8E37-A6119481FC19}"/>
              </a:ext>
            </a:extLst>
          </p:cNvPr>
          <p:cNvCxnSpPr>
            <a:cxnSpLocks/>
            <a:stCxn id="160" idx="7"/>
            <a:endCxn id="171" idx="1"/>
          </p:cNvCxnSpPr>
          <p:nvPr/>
        </p:nvCxnSpPr>
        <p:spPr>
          <a:xfrm rot="5400000" flipH="1" flipV="1">
            <a:off x="6591210" y="290136"/>
            <a:ext cx="77416" cy="3169035"/>
          </a:xfrm>
          <a:prstGeom prst="curvedConnector3">
            <a:avLst>
              <a:gd name="adj1" fmla="val 491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连接符: 曲线 180">
            <a:extLst>
              <a:ext uri="{FF2B5EF4-FFF2-40B4-BE49-F238E27FC236}">
                <a16:creationId xmlns:a16="http://schemas.microsoft.com/office/drawing/2014/main" id="{0AB1EFFD-A694-4895-A32A-DCC6B474791A}"/>
              </a:ext>
            </a:extLst>
          </p:cNvPr>
          <p:cNvCxnSpPr>
            <a:stCxn id="161" idx="6"/>
            <a:endCxn id="159" idx="4"/>
          </p:cNvCxnSpPr>
          <p:nvPr/>
        </p:nvCxnSpPr>
        <p:spPr>
          <a:xfrm flipV="1">
            <a:off x="6204031" y="1076784"/>
            <a:ext cx="1342239" cy="1826531"/>
          </a:xfrm>
          <a:prstGeom prst="curvedConnector2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>
            <a:extLst>
              <a:ext uri="{FF2B5EF4-FFF2-40B4-BE49-F238E27FC236}">
                <a16:creationId xmlns:a16="http://schemas.microsoft.com/office/drawing/2014/main" id="{D1201EE3-688C-4225-A2D1-9675BCE8D0FE}"/>
              </a:ext>
            </a:extLst>
          </p:cNvPr>
          <p:cNvSpPr>
            <a:spLocks noChangeAspect="1"/>
          </p:cNvSpPr>
          <p:nvPr/>
        </p:nvSpPr>
        <p:spPr>
          <a:xfrm>
            <a:off x="11212479" y="2784730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56C19316-064F-4610-B036-1F08D6E6CBBF}"/>
              </a:ext>
            </a:extLst>
          </p:cNvPr>
          <p:cNvSpPr>
            <a:spLocks noChangeAspect="1"/>
          </p:cNvSpPr>
          <p:nvPr/>
        </p:nvSpPr>
        <p:spPr>
          <a:xfrm>
            <a:off x="11168111" y="2741598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F33D49BE-265F-4D85-8345-45D848542CEB}"/>
              </a:ext>
            </a:extLst>
          </p:cNvPr>
          <p:cNvSpPr>
            <a:spLocks noChangeAspect="1"/>
          </p:cNvSpPr>
          <p:nvPr/>
        </p:nvSpPr>
        <p:spPr>
          <a:xfrm>
            <a:off x="9663668" y="1435184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AED17160-6B04-450D-8800-C40A770065C7}"/>
              </a:ext>
            </a:extLst>
          </p:cNvPr>
          <p:cNvCxnSpPr>
            <a:cxnSpLocks/>
            <a:stCxn id="171" idx="6"/>
            <a:endCxn id="184" idx="2"/>
          </p:cNvCxnSpPr>
          <p:nvPr/>
        </p:nvCxnSpPr>
        <p:spPr>
          <a:xfrm flipV="1">
            <a:off x="8646750" y="1688428"/>
            <a:ext cx="1016918" cy="32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4CDE4B4D-0DED-49D9-8B27-3AD3E317BACB}"/>
              </a:ext>
            </a:extLst>
          </p:cNvPr>
          <p:cNvCxnSpPr>
            <a:stCxn id="184" idx="1"/>
            <a:endCxn id="159" idx="6"/>
          </p:cNvCxnSpPr>
          <p:nvPr/>
        </p:nvCxnSpPr>
        <p:spPr>
          <a:xfrm flipH="1" flipV="1">
            <a:off x="7843881" y="779173"/>
            <a:ext cx="1893960" cy="7301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1545AC00-A2BC-4469-83CB-32DD55B7064A}"/>
              </a:ext>
            </a:extLst>
          </p:cNvPr>
          <p:cNvCxnSpPr>
            <a:stCxn id="173" idx="6"/>
            <a:endCxn id="183" idx="2"/>
          </p:cNvCxnSpPr>
          <p:nvPr/>
        </p:nvCxnSpPr>
        <p:spPr>
          <a:xfrm flipV="1">
            <a:off x="10214523" y="3039209"/>
            <a:ext cx="953588" cy="1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曲线 187">
            <a:extLst>
              <a:ext uri="{FF2B5EF4-FFF2-40B4-BE49-F238E27FC236}">
                <a16:creationId xmlns:a16="http://schemas.microsoft.com/office/drawing/2014/main" id="{9CA09589-8DF9-43E1-8CF2-E87A5971CE78}"/>
              </a:ext>
            </a:extLst>
          </p:cNvPr>
          <p:cNvCxnSpPr>
            <a:stCxn id="154" idx="5"/>
            <a:endCxn id="161" idx="2"/>
          </p:cNvCxnSpPr>
          <p:nvPr/>
        </p:nvCxnSpPr>
        <p:spPr>
          <a:xfrm rot="16200000" flipH="1">
            <a:off x="2497317" y="-296913"/>
            <a:ext cx="1234021" cy="5166433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连接符: 曲线 188">
            <a:extLst>
              <a:ext uri="{FF2B5EF4-FFF2-40B4-BE49-F238E27FC236}">
                <a16:creationId xmlns:a16="http://schemas.microsoft.com/office/drawing/2014/main" id="{5EBB0F3A-2DCF-4E79-ADB4-564D0971A03D}"/>
              </a:ext>
            </a:extLst>
          </p:cNvPr>
          <p:cNvCxnSpPr>
            <a:stCxn id="156" idx="1"/>
            <a:endCxn id="156" idx="7"/>
          </p:cNvCxnSpPr>
          <p:nvPr/>
        </p:nvCxnSpPr>
        <p:spPr>
          <a:xfrm rot="5400000" flipH="1" flipV="1">
            <a:off x="3618375" y="926284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FA5D505B-7A5A-487B-A1C4-1DDC22576905}"/>
              </a:ext>
            </a:extLst>
          </p:cNvPr>
          <p:cNvCxnSpPr>
            <a:stCxn id="155" idx="1"/>
            <a:endCxn id="155" idx="7"/>
          </p:cNvCxnSpPr>
          <p:nvPr/>
        </p:nvCxnSpPr>
        <p:spPr>
          <a:xfrm rot="5400000" flipH="1" flipV="1">
            <a:off x="1918971" y="67304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连接符: 曲线 190">
            <a:extLst>
              <a:ext uri="{FF2B5EF4-FFF2-40B4-BE49-F238E27FC236}">
                <a16:creationId xmlns:a16="http://schemas.microsoft.com/office/drawing/2014/main" id="{DD278BEA-63B7-4746-9183-9278128BF0AE}"/>
              </a:ext>
            </a:extLst>
          </p:cNvPr>
          <p:cNvCxnSpPr>
            <a:stCxn id="157" idx="1"/>
            <a:endCxn id="157" idx="7"/>
          </p:cNvCxnSpPr>
          <p:nvPr/>
        </p:nvCxnSpPr>
        <p:spPr>
          <a:xfrm rot="5400000" flipH="1" flipV="1">
            <a:off x="5408558" y="32922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C82A660A-E033-448F-BED0-C809F9B867E8}"/>
              </a:ext>
            </a:extLst>
          </p:cNvPr>
          <p:cNvCxnSpPr>
            <a:stCxn id="160" idx="1"/>
            <a:endCxn id="160" idx="7"/>
          </p:cNvCxnSpPr>
          <p:nvPr/>
        </p:nvCxnSpPr>
        <p:spPr>
          <a:xfrm rot="5400000" flipH="1" flipV="1">
            <a:off x="4866330" y="173429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连接符: 曲线 192">
            <a:extLst>
              <a:ext uri="{FF2B5EF4-FFF2-40B4-BE49-F238E27FC236}">
                <a16:creationId xmlns:a16="http://schemas.microsoft.com/office/drawing/2014/main" id="{F8247B00-4C57-4E31-946A-33356CD8A008}"/>
              </a:ext>
            </a:extLst>
          </p:cNvPr>
          <p:cNvCxnSpPr>
            <a:stCxn id="161" idx="1"/>
            <a:endCxn id="161" idx="7"/>
          </p:cNvCxnSpPr>
          <p:nvPr/>
        </p:nvCxnSpPr>
        <p:spPr>
          <a:xfrm rot="5400000" flipH="1" flipV="1">
            <a:off x="5950787" y="2545174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连接符: 曲线 193">
            <a:extLst>
              <a:ext uri="{FF2B5EF4-FFF2-40B4-BE49-F238E27FC236}">
                <a16:creationId xmlns:a16="http://schemas.microsoft.com/office/drawing/2014/main" id="{24F91852-E6CA-4B14-8756-BED47B061B5E}"/>
              </a:ext>
            </a:extLst>
          </p:cNvPr>
          <p:cNvCxnSpPr>
            <a:stCxn id="177" idx="1"/>
            <a:endCxn id="177" idx="7"/>
          </p:cNvCxnSpPr>
          <p:nvPr/>
        </p:nvCxnSpPr>
        <p:spPr>
          <a:xfrm rot="5400000" flipH="1" flipV="1">
            <a:off x="6364046" y="1816045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连接符: 曲线 194">
            <a:extLst>
              <a:ext uri="{FF2B5EF4-FFF2-40B4-BE49-F238E27FC236}">
                <a16:creationId xmlns:a16="http://schemas.microsoft.com/office/drawing/2014/main" id="{AE2AFE85-F07C-4C8A-9295-98C0641A6509}"/>
              </a:ext>
            </a:extLst>
          </p:cNvPr>
          <p:cNvCxnSpPr>
            <a:stCxn id="171" idx="1"/>
            <a:endCxn id="171" idx="7"/>
          </p:cNvCxnSpPr>
          <p:nvPr/>
        </p:nvCxnSpPr>
        <p:spPr>
          <a:xfrm rot="5400000" flipH="1" flipV="1">
            <a:off x="8393506" y="1656875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连接符: 曲线 195">
            <a:extLst>
              <a:ext uri="{FF2B5EF4-FFF2-40B4-BE49-F238E27FC236}">
                <a16:creationId xmlns:a16="http://schemas.microsoft.com/office/drawing/2014/main" id="{3134AFDC-2DC6-4541-BB4E-B79729A59199}"/>
              </a:ext>
            </a:extLst>
          </p:cNvPr>
          <p:cNvCxnSpPr>
            <a:stCxn id="184" idx="1"/>
            <a:endCxn id="184" idx="7"/>
          </p:cNvCxnSpPr>
          <p:nvPr/>
        </p:nvCxnSpPr>
        <p:spPr>
          <a:xfrm rot="5400000" flipH="1" flipV="1">
            <a:off x="9916911" y="1330287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5A444E2D-CD93-4CE3-B265-CA524EB3649A}"/>
              </a:ext>
            </a:extLst>
          </p:cNvPr>
          <p:cNvCxnSpPr>
            <a:cxnSpLocks/>
            <a:stCxn id="173" idx="1"/>
            <a:endCxn id="173" idx="7"/>
          </p:cNvCxnSpPr>
          <p:nvPr/>
        </p:nvCxnSpPr>
        <p:spPr>
          <a:xfrm rot="5400000" flipH="1" flipV="1">
            <a:off x="9916912" y="2630306"/>
            <a:ext cx="12700" cy="420886"/>
          </a:xfrm>
          <a:prstGeom prst="curvedConnector3">
            <a:avLst>
              <a:gd name="adj1" fmla="val 2486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连接符: 曲线 197">
            <a:extLst>
              <a:ext uri="{FF2B5EF4-FFF2-40B4-BE49-F238E27FC236}">
                <a16:creationId xmlns:a16="http://schemas.microsoft.com/office/drawing/2014/main" id="{9BD49B94-33F0-47FD-8B45-85A4D4C5D8ED}"/>
              </a:ext>
            </a:extLst>
          </p:cNvPr>
          <p:cNvCxnSpPr>
            <a:stCxn id="183" idx="1"/>
            <a:endCxn id="183" idx="7"/>
          </p:cNvCxnSpPr>
          <p:nvPr/>
        </p:nvCxnSpPr>
        <p:spPr>
          <a:xfrm rot="5400000" flipH="1" flipV="1">
            <a:off x="11465722" y="2618323"/>
            <a:ext cx="12700" cy="420886"/>
          </a:xfrm>
          <a:prstGeom prst="curvedConnector3">
            <a:avLst>
              <a:gd name="adj1" fmla="val 2486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B712F026-36DC-47A4-9F9E-4F64ED4CE140}"/>
              </a:ext>
            </a:extLst>
          </p:cNvPr>
          <p:cNvSpPr/>
          <p:nvPr/>
        </p:nvSpPr>
        <p:spPr>
          <a:xfrm>
            <a:off x="476503" y="4772454"/>
            <a:ext cx="1053365" cy="4501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TokenList</a:t>
            </a:r>
            <a:r>
              <a:rPr lang="en-US" altLang="zh-CN" sz="1400" dirty="0"/>
              <a:t>[1]</a:t>
            </a:r>
            <a:endParaRPr lang="zh-CN" altLang="en-US" sz="1400" dirty="0"/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B25D3583-064A-4A1B-8193-AC4F0F1E6390}"/>
              </a:ext>
            </a:extLst>
          </p:cNvPr>
          <p:cNvCxnSpPr>
            <a:cxnSpLocks/>
            <a:stCxn id="118" idx="0"/>
            <a:endCxn id="95" idx="2"/>
          </p:cNvCxnSpPr>
          <p:nvPr/>
        </p:nvCxnSpPr>
        <p:spPr>
          <a:xfrm flipH="1" flipV="1">
            <a:off x="1003186" y="5222652"/>
            <a:ext cx="12390" cy="4528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EB8EE08F-AA64-4BA1-86B2-1A3558D4F2C6}"/>
              </a:ext>
            </a:extLst>
          </p:cNvPr>
          <p:cNvCxnSpPr>
            <a:cxnSpLocks/>
            <a:stCxn id="95" idx="0"/>
            <a:endCxn id="105" idx="2"/>
          </p:cNvCxnSpPr>
          <p:nvPr/>
        </p:nvCxnSpPr>
        <p:spPr>
          <a:xfrm flipH="1" flipV="1">
            <a:off x="349124" y="4375443"/>
            <a:ext cx="654062" cy="3970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4D106EA2-C7D5-4FBE-960D-A7A1AA6BD578}"/>
              </a:ext>
            </a:extLst>
          </p:cNvPr>
          <p:cNvCxnSpPr>
            <a:cxnSpLocks/>
            <a:stCxn id="95" idx="0"/>
            <a:endCxn id="128" idx="2"/>
          </p:cNvCxnSpPr>
          <p:nvPr/>
        </p:nvCxnSpPr>
        <p:spPr>
          <a:xfrm flipV="1">
            <a:off x="1003186" y="4382232"/>
            <a:ext cx="1555985" cy="3902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AB0DA0D-F54F-4DE8-B194-DE983E7AC3AA}"/>
              </a:ext>
            </a:extLst>
          </p:cNvPr>
          <p:cNvCxnSpPr>
            <a:cxnSpLocks/>
            <a:stCxn id="95" idx="0"/>
            <a:endCxn id="107" idx="2"/>
          </p:cNvCxnSpPr>
          <p:nvPr/>
        </p:nvCxnSpPr>
        <p:spPr>
          <a:xfrm flipV="1">
            <a:off x="1003186" y="4369505"/>
            <a:ext cx="813464" cy="4029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B786ADCC-E516-4A1F-B00F-30A3BCE4E183}"/>
              </a:ext>
            </a:extLst>
          </p:cNvPr>
          <p:cNvCxnSpPr>
            <a:cxnSpLocks/>
            <a:stCxn id="95" idx="0"/>
            <a:endCxn id="106" idx="2"/>
          </p:cNvCxnSpPr>
          <p:nvPr/>
        </p:nvCxnSpPr>
        <p:spPr>
          <a:xfrm flipV="1">
            <a:off x="1003186" y="4370110"/>
            <a:ext cx="73688" cy="4023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8667B8E7-2FB2-4F1E-B024-CCB2A2963E6F}"/>
              </a:ext>
            </a:extLst>
          </p:cNvPr>
          <p:cNvSpPr/>
          <p:nvPr/>
        </p:nvSpPr>
        <p:spPr>
          <a:xfrm>
            <a:off x="29853" y="4059112"/>
            <a:ext cx="638542" cy="3163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Token8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75F05F69-DCA5-4763-8422-C8AEA09874D3}"/>
              </a:ext>
            </a:extLst>
          </p:cNvPr>
          <p:cNvSpPr/>
          <p:nvPr/>
        </p:nvSpPr>
        <p:spPr>
          <a:xfrm>
            <a:off x="757603" y="4053779"/>
            <a:ext cx="638542" cy="3163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Token1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35BAFCC9-7003-4EDD-9BB5-4CC5A3364F27}"/>
              </a:ext>
            </a:extLst>
          </p:cNvPr>
          <p:cNvSpPr/>
          <p:nvPr/>
        </p:nvSpPr>
        <p:spPr>
          <a:xfrm>
            <a:off x="1497379" y="4053174"/>
            <a:ext cx="638542" cy="3163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Token9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42ECA248-69F7-4B6E-9B30-0C9FD4D19DF9}"/>
              </a:ext>
            </a:extLst>
          </p:cNvPr>
          <p:cNvCxnSpPr>
            <a:cxnSpLocks/>
          </p:cNvCxnSpPr>
          <p:nvPr/>
        </p:nvCxnSpPr>
        <p:spPr>
          <a:xfrm>
            <a:off x="1049115" y="6270382"/>
            <a:ext cx="78905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D46BEF4F-3C31-4C1D-9C03-B427E62AEAA8}"/>
                  </a:ext>
                </a:extLst>
              </p:cNvPr>
              <p:cNvSpPr/>
              <p:nvPr/>
            </p:nvSpPr>
            <p:spPr>
              <a:xfrm>
                <a:off x="898576" y="5675475"/>
                <a:ext cx="234000" cy="595858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D46BEF4F-3C31-4C1D-9C03-B427E62AE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76" y="5675475"/>
                <a:ext cx="234000" cy="595858"/>
              </a:xfrm>
              <a:prstGeom prst="rect">
                <a:avLst/>
              </a:prstGeom>
              <a:blipFill>
                <a:blip r:embed="rId4"/>
                <a:stretch>
                  <a:fillRect l="-22500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21E60E64-98E9-4729-BE07-68A060F7E61B}"/>
                  </a:ext>
                </a:extLst>
              </p:cNvPr>
              <p:cNvSpPr/>
              <p:nvPr/>
            </p:nvSpPr>
            <p:spPr>
              <a:xfrm>
                <a:off x="1429648" y="5675475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21E60E64-98E9-4729-BE07-68A060F7E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648" y="5675475"/>
                <a:ext cx="234000" cy="595858"/>
              </a:xfrm>
              <a:prstGeom prst="rect">
                <a:avLst/>
              </a:prstGeom>
              <a:blipFill>
                <a:blip r:embed="rId5"/>
                <a:stretch>
                  <a:fillRect l="-25641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1E2D8454-8C66-43D6-8EC5-0791DBAC7D2A}"/>
                  </a:ext>
                </a:extLst>
              </p:cNvPr>
              <p:cNvSpPr/>
              <p:nvPr/>
            </p:nvSpPr>
            <p:spPr>
              <a:xfrm>
                <a:off x="1917762" y="5674524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1E2D8454-8C66-43D6-8EC5-0791DBAC7D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62" y="5674524"/>
                <a:ext cx="234000" cy="595858"/>
              </a:xfrm>
              <a:prstGeom prst="rect">
                <a:avLst/>
              </a:prstGeom>
              <a:blipFill>
                <a:blip r:embed="rId6"/>
                <a:stretch>
                  <a:fillRect l="-25641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4C0EB250-176B-4A1C-AD34-FC64DBEB1B03}"/>
                  </a:ext>
                </a:extLst>
              </p:cNvPr>
              <p:cNvSpPr/>
              <p:nvPr/>
            </p:nvSpPr>
            <p:spPr>
              <a:xfrm>
                <a:off x="2467236" y="5674524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4C0EB250-176B-4A1C-AD34-FC64DBEB1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236" y="5674524"/>
                <a:ext cx="234000" cy="595858"/>
              </a:xfrm>
              <a:prstGeom prst="rect">
                <a:avLst/>
              </a:prstGeom>
              <a:blipFill>
                <a:blip r:embed="rId7"/>
                <a:stretch>
                  <a:fillRect l="-25641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825F29BD-0847-4142-8010-CCAB0D81C70C}"/>
                  </a:ext>
                </a:extLst>
              </p:cNvPr>
              <p:cNvSpPr/>
              <p:nvPr/>
            </p:nvSpPr>
            <p:spPr>
              <a:xfrm>
                <a:off x="2970420" y="5675475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825F29BD-0847-4142-8010-CCAB0D81C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420" y="5675475"/>
                <a:ext cx="234000" cy="595858"/>
              </a:xfrm>
              <a:prstGeom prst="rect">
                <a:avLst/>
              </a:prstGeom>
              <a:blipFill>
                <a:blip r:embed="rId8"/>
                <a:stretch>
                  <a:fillRect l="-22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FA924617-E351-4889-B620-EF2A7125B4FD}"/>
                  </a:ext>
                </a:extLst>
              </p:cNvPr>
              <p:cNvSpPr/>
              <p:nvPr/>
            </p:nvSpPr>
            <p:spPr>
              <a:xfrm>
                <a:off x="3526090" y="5674524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FA924617-E351-4889-B620-EF2A7125B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090" y="5674524"/>
                <a:ext cx="234000" cy="595858"/>
              </a:xfrm>
              <a:prstGeom prst="rect">
                <a:avLst/>
              </a:prstGeom>
              <a:blipFill>
                <a:blip r:embed="rId9"/>
                <a:stretch>
                  <a:fillRect l="-22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矩形 123">
            <a:extLst>
              <a:ext uri="{FF2B5EF4-FFF2-40B4-BE49-F238E27FC236}">
                <a16:creationId xmlns:a16="http://schemas.microsoft.com/office/drawing/2014/main" id="{266E821D-A1A3-4191-BBF7-6D7C25E82227}"/>
              </a:ext>
            </a:extLst>
          </p:cNvPr>
          <p:cNvSpPr/>
          <p:nvPr/>
        </p:nvSpPr>
        <p:spPr>
          <a:xfrm>
            <a:off x="4032569" y="5674524"/>
            <a:ext cx="234000" cy="5958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009D7745-3F14-472E-821B-913F2C93F1A7}"/>
              </a:ext>
            </a:extLst>
          </p:cNvPr>
          <p:cNvSpPr/>
          <p:nvPr/>
        </p:nvSpPr>
        <p:spPr>
          <a:xfrm>
            <a:off x="4553008" y="5674524"/>
            <a:ext cx="234000" cy="5958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DAC1E0E1-2679-41AE-83B1-8AA5F2841020}"/>
                  </a:ext>
                </a:extLst>
              </p:cNvPr>
              <p:cNvSpPr/>
              <p:nvPr/>
            </p:nvSpPr>
            <p:spPr>
              <a:xfrm>
                <a:off x="8561675" y="5674524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DAC1E0E1-2679-41AE-83B1-8AA5F2841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675" y="5674524"/>
                <a:ext cx="234000" cy="595858"/>
              </a:xfrm>
              <a:prstGeom prst="rect">
                <a:avLst/>
              </a:prstGeom>
              <a:blipFill>
                <a:blip r:embed="rId10"/>
                <a:stretch>
                  <a:fillRect l="-27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文本框 126">
            <a:extLst>
              <a:ext uri="{FF2B5EF4-FFF2-40B4-BE49-F238E27FC236}">
                <a16:creationId xmlns:a16="http://schemas.microsoft.com/office/drawing/2014/main" id="{E729E6DE-BDE4-4986-97B7-A0CB9D647559}"/>
              </a:ext>
            </a:extLst>
          </p:cNvPr>
          <p:cNvSpPr txBox="1"/>
          <p:nvPr/>
        </p:nvSpPr>
        <p:spPr>
          <a:xfrm>
            <a:off x="6091565" y="574996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605CE1A2-7360-4F91-9792-79F6D035B4FB}"/>
              </a:ext>
            </a:extLst>
          </p:cNvPr>
          <p:cNvSpPr/>
          <p:nvPr/>
        </p:nvSpPr>
        <p:spPr>
          <a:xfrm>
            <a:off x="2239900" y="4065901"/>
            <a:ext cx="638542" cy="3163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Token2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323645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椭圆 158">
            <a:extLst>
              <a:ext uri="{FF2B5EF4-FFF2-40B4-BE49-F238E27FC236}">
                <a16:creationId xmlns:a16="http://schemas.microsoft.com/office/drawing/2014/main" id="{D1FCEF8E-B256-4509-B949-DC414B0F3E45}"/>
              </a:ext>
            </a:extLst>
          </p:cNvPr>
          <p:cNvSpPr>
            <a:spLocks noChangeAspect="1"/>
          </p:cNvSpPr>
          <p:nvPr/>
        </p:nvSpPr>
        <p:spPr>
          <a:xfrm>
            <a:off x="7248659" y="481562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702555EE-1CDA-4C42-8B8E-261BC17C3650}"/>
              </a:ext>
            </a:extLst>
          </p:cNvPr>
          <p:cNvSpPr>
            <a:spLocks noChangeAspect="1"/>
          </p:cNvSpPr>
          <p:nvPr/>
        </p:nvSpPr>
        <p:spPr>
          <a:xfrm>
            <a:off x="98797" y="1236980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DF4E798F-85BD-43E1-B90C-55933550F66B}"/>
              </a:ext>
            </a:extLst>
          </p:cNvPr>
          <p:cNvSpPr>
            <a:spLocks noChangeAspect="1"/>
          </p:cNvSpPr>
          <p:nvPr/>
        </p:nvSpPr>
        <p:spPr>
          <a:xfrm>
            <a:off x="1665728" y="777938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587248CD-B3B8-400B-A378-84203528C9E8}"/>
              </a:ext>
            </a:extLst>
          </p:cNvPr>
          <p:cNvSpPr>
            <a:spLocks noChangeAspect="1"/>
          </p:cNvSpPr>
          <p:nvPr/>
        </p:nvSpPr>
        <p:spPr>
          <a:xfrm>
            <a:off x="3365132" y="1031181"/>
            <a:ext cx="506487" cy="506487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85C2A4E6-0749-4727-9AB9-5B9F9F795C2D}"/>
              </a:ext>
            </a:extLst>
          </p:cNvPr>
          <p:cNvSpPr>
            <a:spLocks noChangeAspect="1"/>
          </p:cNvSpPr>
          <p:nvPr/>
        </p:nvSpPr>
        <p:spPr>
          <a:xfrm>
            <a:off x="5155315" y="434118"/>
            <a:ext cx="506487" cy="506487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E76093FB-272B-423B-81C0-AE916FF6C8BA}"/>
              </a:ext>
            </a:extLst>
          </p:cNvPr>
          <p:cNvSpPr>
            <a:spLocks noChangeAspect="1"/>
          </p:cNvSpPr>
          <p:nvPr/>
        </p:nvSpPr>
        <p:spPr>
          <a:xfrm>
            <a:off x="7293027" y="524694"/>
            <a:ext cx="506487" cy="506487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5A13DE41-71F6-4B55-83D2-0BF57D62F5E0}"/>
              </a:ext>
            </a:extLst>
          </p:cNvPr>
          <p:cNvSpPr>
            <a:spLocks noChangeAspect="1"/>
          </p:cNvSpPr>
          <p:nvPr/>
        </p:nvSpPr>
        <p:spPr>
          <a:xfrm>
            <a:off x="4613087" y="1839188"/>
            <a:ext cx="506487" cy="506487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64934F27-6FAB-4BB4-94B8-E9A30F88DE9D}"/>
              </a:ext>
            </a:extLst>
          </p:cNvPr>
          <p:cNvSpPr>
            <a:spLocks noChangeAspect="1"/>
          </p:cNvSpPr>
          <p:nvPr/>
        </p:nvSpPr>
        <p:spPr>
          <a:xfrm>
            <a:off x="5697544" y="2650071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65CBE244-1790-45CC-8BAE-9AAF985B671C}"/>
              </a:ext>
            </a:extLst>
          </p:cNvPr>
          <p:cNvCxnSpPr>
            <a:stCxn id="154" idx="6"/>
            <a:endCxn id="155" idx="2"/>
          </p:cNvCxnSpPr>
          <p:nvPr/>
        </p:nvCxnSpPr>
        <p:spPr>
          <a:xfrm flipV="1">
            <a:off x="605284" y="1031182"/>
            <a:ext cx="1060444" cy="45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2548A99D-A8CD-410C-9A54-B8AE0F6AC836}"/>
              </a:ext>
            </a:extLst>
          </p:cNvPr>
          <p:cNvCxnSpPr>
            <a:stCxn id="154" idx="6"/>
            <a:endCxn id="156" idx="2"/>
          </p:cNvCxnSpPr>
          <p:nvPr/>
        </p:nvCxnSpPr>
        <p:spPr>
          <a:xfrm flipV="1">
            <a:off x="605284" y="1284425"/>
            <a:ext cx="2759848" cy="20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7940E769-596D-42CF-A150-C53507251517}"/>
              </a:ext>
            </a:extLst>
          </p:cNvPr>
          <p:cNvCxnSpPr>
            <a:stCxn id="155" idx="6"/>
            <a:endCxn id="156" idx="1"/>
          </p:cNvCxnSpPr>
          <p:nvPr/>
        </p:nvCxnSpPr>
        <p:spPr>
          <a:xfrm>
            <a:off x="2172215" y="1031182"/>
            <a:ext cx="1267090" cy="7417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327B78A-9BFD-48FA-BF2F-F4A743ED7AD6}"/>
              </a:ext>
            </a:extLst>
          </p:cNvPr>
          <p:cNvCxnSpPr>
            <a:stCxn id="156" idx="5"/>
            <a:endCxn id="160" idx="1"/>
          </p:cNvCxnSpPr>
          <p:nvPr/>
        </p:nvCxnSpPr>
        <p:spPr>
          <a:xfrm>
            <a:off x="3797446" y="1463495"/>
            <a:ext cx="889814" cy="4498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96861C7D-B47A-4A86-B4E0-8D99BC83C2DD}"/>
              </a:ext>
            </a:extLst>
          </p:cNvPr>
          <p:cNvCxnSpPr>
            <a:cxnSpLocks/>
            <a:stCxn id="156" idx="7"/>
            <a:endCxn id="157" idx="2"/>
          </p:cNvCxnSpPr>
          <p:nvPr/>
        </p:nvCxnSpPr>
        <p:spPr>
          <a:xfrm flipV="1">
            <a:off x="3797446" y="687362"/>
            <a:ext cx="1357869" cy="41799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245C8440-2264-4226-8DCE-60F65913837E}"/>
              </a:ext>
            </a:extLst>
          </p:cNvPr>
          <p:cNvCxnSpPr>
            <a:cxnSpLocks/>
            <a:stCxn id="157" idx="6"/>
            <a:endCxn id="159" idx="2"/>
          </p:cNvCxnSpPr>
          <p:nvPr/>
        </p:nvCxnSpPr>
        <p:spPr>
          <a:xfrm>
            <a:off x="5661802" y="687362"/>
            <a:ext cx="1586857" cy="91811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6C96297A-D6D3-4084-8778-AA570BAD0A17}"/>
              </a:ext>
            </a:extLst>
          </p:cNvPr>
          <p:cNvCxnSpPr>
            <a:stCxn id="160" idx="5"/>
            <a:endCxn id="161" idx="1"/>
          </p:cNvCxnSpPr>
          <p:nvPr/>
        </p:nvCxnSpPr>
        <p:spPr>
          <a:xfrm>
            <a:off x="5045401" y="2271502"/>
            <a:ext cx="726316" cy="45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连接符: 曲线 168">
            <a:extLst>
              <a:ext uri="{FF2B5EF4-FFF2-40B4-BE49-F238E27FC236}">
                <a16:creationId xmlns:a16="http://schemas.microsoft.com/office/drawing/2014/main" id="{8BD97C20-993D-48FD-80C9-5C9E03A880D0}"/>
              </a:ext>
            </a:extLst>
          </p:cNvPr>
          <p:cNvCxnSpPr>
            <a:stCxn id="154" idx="0"/>
            <a:endCxn id="159" idx="0"/>
          </p:cNvCxnSpPr>
          <p:nvPr/>
        </p:nvCxnSpPr>
        <p:spPr>
          <a:xfrm rot="5400000" flipH="1" flipV="1">
            <a:off x="3571446" y="-2737843"/>
            <a:ext cx="755418" cy="7194229"/>
          </a:xfrm>
          <a:prstGeom prst="curvedConnector3">
            <a:avLst>
              <a:gd name="adj1" fmla="val 15081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90867239-57EC-46FD-AACE-88B9E410B536}"/>
              </a:ext>
            </a:extLst>
          </p:cNvPr>
          <p:cNvCxnSpPr>
            <a:cxnSpLocks/>
            <a:stCxn id="159" idx="3"/>
            <a:endCxn id="156" idx="6"/>
          </p:cNvCxnSpPr>
          <p:nvPr/>
        </p:nvCxnSpPr>
        <p:spPr>
          <a:xfrm flipH="1">
            <a:off x="3871619" y="989616"/>
            <a:ext cx="3464208" cy="29480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>
            <a:extLst>
              <a:ext uri="{FF2B5EF4-FFF2-40B4-BE49-F238E27FC236}">
                <a16:creationId xmlns:a16="http://schemas.microsoft.com/office/drawing/2014/main" id="{39645E32-BF76-4660-A27E-26D10F2BFD86}"/>
              </a:ext>
            </a:extLst>
          </p:cNvPr>
          <p:cNvSpPr>
            <a:spLocks noChangeAspect="1"/>
          </p:cNvSpPr>
          <p:nvPr/>
        </p:nvSpPr>
        <p:spPr>
          <a:xfrm>
            <a:off x="8140263" y="1761772"/>
            <a:ext cx="506487" cy="506487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CA56E0EF-8315-480D-B9D3-1AB5697723F7}"/>
              </a:ext>
            </a:extLst>
          </p:cNvPr>
          <p:cNvSpPr>
            <a:spLocks noChangeAspect="1"/>
          </p:cNvSpPr>
          <p:nvPr/>
        </p:nvSpPr>
        <p:spPr>
          <a:xfrm>
            <a:off x="9663669" y="2796713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2232101E-03CD-4DBC-A348-B65706C4722A}"/>
              </a:ext>
            </a:extLst>
          </p:cNvPr>
          <p:cNvSpPr>
            <a:spLocks noChangeAspect="1"/>
          </p:cNvSpPr>
          <p:nvPr/>
        </p:nvSpPr>
        <p:spPr>
          <a:xfrm>
            <a:off x="9619301" y="2753581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D5796AFA-77E2-4E28-9166-076404A99E87}"/>
              </a:ext>
            </a:extLst>
          </p:cNvPr>
          <p:cNvCxnSpPr>
            <a:cxnSpLocks/>
            <a:stCxn id="159" idx="5"/>
            <a:endCxn id="171" idx="1"/>
          </p:cNvCxnSpPr>
          <p:nvPr/>
        </p:nvCxnSpPr>
        <p:spPr>
          <a:xfrm>
            <a:off x="7756713" y="989616"/>
            <a:ext cx="457723" cy="8463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465D1F2F-B8F4-447C-97B1-547FE8AB5828}"/>
              </a:ext>
            </a:extLst>
          </p:cNvPr>
          <p:cNvCxnSpPr>
            <a:cxnSpLocks/>
            <a:stCxn id="171" idx="5"/>
            <a:endCxn id="173" idx="1"/>
          </p:cNvCxnSpPr>
          <p:nvPr/>
        </p:nvCxnSpPr>
        <p:spPr>
          <a:xfrm>
            <a:off x="8572577" y="2194086"/>
            <a:ext cx="1133892" cy="64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08C7B524-B49F-4892-82DD-90E3B9BAA8B9}"/>
              </a:ext>
            </a:extLst>
          </p:cNvPr>
          <p:cNvCxnSpPr>
            <a:cxnSpLocks/>
            <a:stCxn id="173" idx="2"/>
            <a:endCxn id="161" idx="5"/>
          </p:cNvCxnSpPr>
          <p:nvPr/>
        </p:nvCxnSpPr>
        <p:spPr>
          <a:xfrm flipH="1">
            <a:off x="6129858" y="3051192"/>
            <a:ext cx="3489443" cy="3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>
            <a:extLst>
              <a:ext uri="{FF2B5EF4-FFF2-40B4-BE49-F238E27FC236}">
                <a16:creationId xmlns:a16="http://schemas.microsoft.com/office/drawing/2014/main" id="{C9D8FBFE-8713-4560-9511-A49FBDE1C102}"/>
              </a:ext>
            </a:extLst>
          </p:cNvPr>
          <p:cNvSpPr>
            <a:spLocks noChangeAspect="1"/>
          </p:cNvSpPr>
          <p:nvPr/>
        </p:nvSpPr>
        <p:spPr>
          <a:xfrm>
            <a:off x="6110803" y="1920942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FF3337D1-7DA7-4447-B673-AD27BF500E93}"/>
              </a:ext>
            </a:extLst>
          </p:cNvPr>
          <p:cNvCxnSpPr>
            <a:stCxn id="160" idx="6"/>
            <a:endCxn id="177" idx="2"/>
          </p:cNvCxnSpPr>
          <p:nvPr/>
        </p:nvCxnSpPr>
        <p:spPr>
          <a:xfrm>
            <a:off x="5119574" y="2092432"/>
            <a:ext cx="991229" cy="8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FD0B6A66-4F1B-476A-87C5-94981695C6A7}"/>
              </a:ext>
            </a:extLst>
          </p:cNvPr>
          <p:cNvCxnSpPr>
            <a:stCxn id="177" idx="6"/>
            <a:endCxn id="171" idx="2"/>
          </p:cNvCxnSpPr>
          <p:nvPr/>
        </p:nvCxnSpPr>
        <p:spPr>
          <a:xfrm flipV="1">
            <a:off x="6617290" y="2015016"/>
            <a:ext cx="1522973" cy="15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曲线 179">
            <a:extLst>
              <a:ext uri="{FF2B5EF4-FFF2-40B4-BE49-F238E27FC236}">
                <a16:creationId xmlns:a16="http://schemas.microsoft.com/office/drawing/2014/main" id="{8DF1BDF8-56FF-4BF2-8E37-A6119481FC19}"/>
              </a:ext>
            </a:extLst>
          </p:cNvPr>
          <p:cNvCxnSpPr>
            <a:cxnSpLocks/>
            <a:stCxn id="160" idx="7"/>
            <a:endCxn id="171" idx="1"/>
          </p:cNvCxnSpPr>
          <p:nvPr/>
        </p:nvCxnSpPr>
        <p:spPr>
          <a:xfrm rot="5400000" flipH="1" flipV="1">
            <a:off x="6591210" y="290136"/>
            <a:ext cx="77416" cy="3169035"/>
          </a:xfrm>
          <a:prstGeom prst="curvedConnector3">
            <a:avLst>
              <a:gd name="adj1" fmla="val 491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连接符: 曲线 180">
            <a:extLst>
              <a:ext uri="{FF2B5EF4-FFF2-40B4-BE49-F238E27FC236}">
                <a16:creationId xmlns:a16="http://schemas.microsoft.com/office/drawing/2014/main" id="{0AB1EFFD-A694-4895-A32A-DCC6B474791A}"/>
              </a:ext>
            </a:extLst>
          </p:cNvPr>
          <p:cNvCxnSpPr>
            <a:stCxn id="161" idx="6"/>
            <a:endCxn id="159" idx="4"/>
          </p:cNvCxnSpPr>
          <p:nvPr/>
        </p:nvCxnSpPr>
        <p:spPr>
          <a:xfrm flipV="1">
            <a:off x="6204031" y="1076784"/>
            <a:ext cx="1342239" cy="1826531"/>
          </a:xfrm>
          <a:prstGeom prst="curvedConnector2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>
            <a:extLst>
              <a:ext uri="{FF2B5EF4-FFF2-40B4-BE49-F238E27FC236}">
                <a16:creationId xmlns:a16="http://schemas.microsoft.com/office/drawing/2014/main" id="{D1201EE3-688C-4225-A2D1-9675BCE8D0FE}"/>
              </a:ext>
            </a:extLst>
          </p:cNvPr>
          <p:cNvSpPr>
            <a:spLocks noChangeAspect="1"/>
          </p:cNvSpPr>
          <p:nvPr/>
        </p:nvSpPr>
        <p:spPr>
          <a:xfrm>
            <a:off x="11212479" y="2784730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56C19316-064F-4610-B036-1F08D6E6CBBF}"/>
              </a:ext>
            </a:extLst>
          </p:cNvPr>
          <p:cNvSpPr>
            <a:spLocks noChangeAspect="1"/>
          </p:cNvSpPr>
          <p:nvPr/>
        </p:nvSpPr>
        <p:spPr>
          <a:xfrm>
            <a:off x="11168111" y="2741598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F33D49BE-265F-4D85-8345-45D848542CEB}"/>
              </a:ext>
            </a:extLst>
          </p:cNvPr>
          <p:cNvSpPr>
            <a:spLocks noChangeAspect="1"/>
          </p:cNvSpPr>
          <p:nvPr/>
        </p:nvSpPr>
        <p:spPr>
          <a:xfrm>
            <a:off x="9663668" y="1435184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AED17160-6B04-450D-8800-C40A770065C7}"/>
              </a:ext>
            </a:extLst>
          </p:cNvPr>
          <p:cNvCxnSpPr>
            <a:cxnSpLocks/>
            <a:stCxn id="171" idx="6"/>
            <a:endCxn id="184" idx="2"/>
          </p:cNvCxnSpPr>
          <p:nvPr/>
        </p:nvCxnSpPr>
        <p:spPr>
          <a:xfrm flipV="1">
            <a:off x="8646750" y="1688428"/>
            <a:ext cx="1016918" cy="32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4CDE4B4D-0DED-49D9-8B27-3AD3E317BACB}"/>
              </a:ext>
            </a:extLst>
          </p:cNvPr>
          <p:cNvCxnSpPr>
            <a:stCxn id="184" idx="1"/>
            <a:endCxn id="159" idx="6"/>
          </p:cNvCxnSpPr>
          <p:nvPr/>
        </p:nvCxnSpPr>
        <p:spPr>
          <a:xfrm flipH="1" flipV="1">
            <a:off x="7843881" y="779173"/>
            <a:ext cx="1893960" cy="7301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1545AC00-A2BC-4469-83CB-32DD55B7064A}"/>
              </a:ext>
            </a:extLst>
          </p:cNvPr>
          <p:cNvCxnSpPr>
            <a:stCxn id="173" idx="6"/>
            <a:endCxn id="183" idx="2"/>
          </p:cNvCxnSpPr>
          <p:nvPr/>
        </p:nvCxnSpPr>
        <p:spPr>
          <a:xfrm flipV="1">
            <a:off x="10214523" y="3039209"/>
            <a:ext cx="953588" cy="1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曲线 187">
            <a:extLst>
              <a:ext uri="{FF2B5EF4-FFF2-40B4-BE49-F238E27FC236}">
                <a16:creationId xmlns:a16="http://schemas.microsoft.com/office/drawing/2014/main" id="{9CA09589-8DF9-43E1-8CF2-E87A5971CE78}"/>
              </a:ext>
            </a:extLst>
          </p:cNvPr>
          <p:cNvCxnSpPr>
            <a:stCxn id="154" idx="5"/>
            <a:endCxn id="161" idx="2"/>
          </p:cNvCxnSpPr>
          <p:nvPr/>
        </p:nvCxnSpPr>
        <p:spPr>
          <a:xfrm rot="16200000" flipH="1">
            <a:off x="2497317" y="-296913"/>
            <a:ext cx="1234021" cy="51664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连接符: 曲线 188">
            <a:extLst>
              <a:ext uri="{FF2B5EF4-FFF2-40B4-BE49-F238E27FC236}">
                <a16:creationId xmlns:a16="http://schemas.microsoft.com/office/drawing/2014/main" id="{5EBB0F3A-2DCF-4E79-ADB4-564D0971A03D}"/>
              </a:ext>
            </a:extLst>
          </p:cNvPr>
          <p:cNvCxnSpPr>
            <a:stCxn id="156" idx="1"/>
            <a:endCxn id="156" idx="7"/>
          </p:cNvCxnSpPr>
          <p:nvPr/>
        </p:nvCxnSpPr>
        <p:spPr>
          <a:xfrm rot="5400000" flipH="1" flipV="1">
            <a:off x="3618375" y="926284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FA5D505B-7A5A-487B-A1C4-1DDC22576905}"/>
              </a:ext>
            </a:extLst>
          </p:cNvPr>
          <p:cNvCxnSpPr>
            <a:stCxn id="155" idx="1"/>
            <a:endCxn id="155" idx="7"/>
          </p:cNvCxnSpPr>
          <p:nvPr/>
        </p:nvCxnSpPr>
        <p:spPr>
          <a:xfrm rot="5400000" flipH="1" flipV="1">
            <a:off x="1918971" y="67304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连接符: 曲线 190">
            <a:extLst>
              <a:ext uri="{FF2B5EF4-FFF2-40B4-BE49-F238E27FC236}">
                <a16:creationId xmlns:a16="http://schemas.microsoft.com/office/drawing/2014/main" id="{DD278BEA-63B7-4746-9183-9278128BF0AE}"/>
              </a:ext>
            </a:extLst>
          </p:cNvPr>
          <p:cNvCxnSpPr>
            <a:stCxn id="157" idx="1"/>
            <a:endCxn id="157" idx="7"/>
          </p:cNvCxnSpPr>
          <p:nvPr/>
        </p:nvCxnSpPr>
        <p:spPr>
          <a:xfrm rot="5400000" flipH="1" flipV="1">
            <a:off x="5408558" y="32922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C82A660A-E033-448F-BED0-C809F9B867E8}"/>
              </a:ext>
            </a:extLst>
          </p:cNvPr>
          <p:cNvCxnSpPr>
            <a:stCxn id="160" idx="1"/>
            <a:endCxn id="160" idx="7"/>
          </p:cNvCxnSpPr>
          <p:nvPr/>
        </p:nvCxnSpPr>
        <p:spPr>
          <a:xfrm rot="5400000" flipH="1" flipV="1">
            <a:off x="4866330" y="173429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连接符: 曲线 192">
            <a:extLst>
              <a:ext uri="{FF2B5EF4-FFF2-40B4-BE49-F238E27FC236}">
                <a16:creationId xmlns:a16="http://schemas.microsoft.com/office/drawing/2014/main" id="{F8247B00-4C57-4E31-946A-33356CD8A008}"/>
              </a:ext>
            </a:extLst>
          </p:cNvPr>
          <p:cNvCxnSpPr>
            <a:stCxn id="161" idx="1"/>
            <a:endCxn id="161" idx="7"/>
          </p:cNvCxnSpPr>
          <p:nvPr/>
        </p:nvCxnSpPr>
        <p:spPr>
          <a:xfrm rot="5400000" flipH="1" flipV="1">
            <a:off x="5950787" y="2545174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连接符: 曲线 193">
            <a:extLst>
              <a:ext uri="{FF2B5EF4-FFF2-40B4-BE49-F238E27FC236}">
                <a16:creationId xmlns:a16="http://schemas.microsoft.com/office/drawing/2014/main" id="{24F91852-E6CA-4B14-8756-BED47B061B5E}"/>
              </a:ext>
            </a:extLst>
          </p:cNvPr>
          <p:cNvCxnSpPr>
            <a:stCxn id="177" idx="1"/>
            <a:endCxn id="177" idx="7"/>
          </p:cNvCxnSpPr>
          <p:nvPr/>
        </p:nvCxnSpPr>
        <p:spPr>
          <a:xfrm rot="5400000" flipH="1" flipV="1">
            <a:off x="6364046" y="1816045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连接符: 曲线 194">
            <a:extLst>
              <a:ext uri="{FF2B5EF4-FFF2-40B4-BE49-F238E27FC236}">
                <a16:creationId xmlns:a16="http://schemas.microsoft.com/office/drawing/2014/main" id="{AE2AFE85-F07C-4C8A-9295-98C0641A6509}"/>
              </a:ext>
            </a:extLst>
          </p:cNvPr>
          <p:cNvCxnSpPr>
            <a:stCxn id="171" idx="1"/>
            <a:endCxn id="171" idx="7"/>
          </p:cNvCxnSpPr>
          <p:nvPr/>
        </p:nvCxnSpPr>
        <p:spPr>
          <a:xfrm rot="5400000" flipH="1" flipV="1">
            <a:off x="8393506" y="1656875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连接符: 曲线 195">
            <a:extLst>
              <a:ext uri="{FF2B5EF4-FFF2-40B4-BE49-F238E27FC236}">
                <a16:creationId xmlns:a16="http://schemas.microsoft.com/office/drawing/2014/main" id="{3134AFDC-2DC6-4541-BB4E-B79729A59199}"/>
              </a:ext>
            </a:extLst>
          </p:cNvPr>
          <p:cNvCxnSpPr>
            <a:stCxn id="184" idx="1"/>
            <a:endCxn id="184" idx="7"/>
          </p:cNvCxnSpPr>
          <p:nvPr/>
        </p:nvCxnSpPr>
        <p:spPr>
          <a:xfrm rot="5400000" flipH="1" flipV="1">
            <a:off x="9916911" y="1330287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5A444E2D-CD93-4CE3-B265-CA524EB3649A}"/>
              </a:ext>
            </a:extLst>
          </p:cNvPr>
          <p:cNvCxnSpPr>
            <a:cxnSpLocks/>
            <a:stCxn id="173" idx="1"/>
            <a:endCxn id="173" idx="7"/>
          </p:cNvCxnSpPr>
          <p:nvPr/>
        </p:nvCxnSpPr>
        <p:spPr>
          <a:xfrm rot="5400000" flipH="1" flipV="1">
            <a:off x="9916912" y="2630306"/>
            <a:ext cx="12700" cy="420886"/>
          </a:xfrm>
          <a:prstGeom prst="curvedConnector3">
            <a:avLst>
              <a:gd name="adj1" fmla="val 2486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连接符: 曲线 197">
            <a:extLst>
              <a:ext uri="{FF2B5EF4-FFF2-40B4-BE49-F238E27FC236}">
                <a16:creationId xmlns:a16="http://schemas.microsoft.com/office/drawing/2014/main" id="{9BD49B94-33F0-47FD-8B45-85A4D4C5D8ED}"/>
              </a:ext>
            </a:extLst>
          </p:cNvPr>
          <p:cNvCxnSpPr>
            <a:stCxn id="183" idx="1"/>
            <a:endCxn id="183" idx="7"/>
          </p:cNvCxnSpPr>
          <p:nvPr/>
        </p:nvCxnSpPr>
        <p:spPr>
          <a:xfrm rot="5400000" flipH="1" flipV="1">
            <a:off x="11465722" y="2618323"/>
            <a:ext cx="12700" cy="420886"/>
          </a:xfrm>
          <a:prstGeom prst="curvedConnector3">
            <a:avLst>
              <a:gd name="adj1" fmla="val 2486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矩形 307">
            <a:extLst>
              <a:ext uri="{FF2B5EF4-FFF2-40B4-BE49-F238E27FC236}">
                <a16:creationId xmlns:a16="http://schemas.microsoft.com/office/drawing/2014/main" id="{1B6EA141-F2FB-49ED-9B4A-173CF478302A}"/>
              </a:ext>
            </a:extLst>
          </p:cNvPr>
          <p:cNvSpPr/>
          <p:nvPr/>
        </p:nvSpPr>
        <p:spPr>
          <a:xfrm>
            <a:off x="476503" y="4772454"/>
            <a:ext cx="1053365" cy="450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TokenList</a:t>
            </a:r>
            <a:r>
              <a:rPr lang="en-US" altLang="zh-CN" sz="1400" dirty="0"/>
              <a:t>[1]</a:t>
            </a:r>
            <a:endParaRPr lang="zh-CN" altLang="en-US" sz="1400" dirty="0"/>
          </a:p>
        </p:txBody>
      </p:sp>
      <p:cxnSp>
        <p:nvCxnSpPr>
          <p:cNvPr id="309" name="直接连接符 308">
            <a:extLst>
              <a:ext uri="{FF2B5EF4-FFF2-40B4-BE49-F238E27FC236}">
                <a16:creationId xmlns:a16="http://schemas.microsoft.com/office/drawing/2014/main" id="{0D9D9F66-7BD9-484C-A486-FA2F2B490952}"/>
              </a:ext>
            </a:extLst>
          </p:cNvPr>
          <p:cNvCxnSpPr>
            <a:cxnSpLocks/>
            <a:stCxn id="328" idx="0"/>
            <a:endCxn id="308" idx="2"/>
          </p:cNvCxnSpPr>
          <p:nvPr/>
        </p:nvCxnSpPr>
        <p:spPr>
          <a:xfrm flipH="1" flipV="1">
            <a:off x="1003186" y="5222652"/>
            <a:ext cx="12390" cy="4528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0" name="直接连接符 309">
            <a:extLst>
              <a:ext uri="{FF2B5EF4-FFF2-40B4-BE49-F238E27FC236}">
                <a16:creationId xmlns:a16="http://schemas.microsoft.com/office/drawing/2014/main" id="{40F07AB0-08B8-4228-8CDA-2096652A5E13}"/>
              </a:ext>
            </a:extLst>
          </p:cNvPr>
          <p:cNvCxnSpPr>
            <a:cxnSpLocks/>
            <a:stCxn id="308" idx="0"/>
            <a:endCxn id="317" idx="2"/>
          </p:cNvCxnSpPr>
          <p:nvPr/>
        </p:nvCxnSpPr>
        <p:spPr>
          <a:xfrm flipH="1" flipV="1">
            <a:off x="349124" y="4375443"/>
            <a:ext cx="654062" cy="3970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1" name="矩形 310">
            <a:extLst>
              <a:ext uri="{FF2B5EF4-FFF2-40B4-BE49-F238E27FC236}">
                <a16:creationId xmlns:a16="http://schemas.microsoft.com/office/drawing/2014/main" id="{9F1EC35F-8862-44F0-85A0-BD29133C166F}"/>
              </a:ext>
            </a:extLst>
          </p:cNvPr>
          <p:cNvSpPr/>
          <p:nvPr/>
        </p:nvSpPr>
        <p:spPr>
          <a:xfrm>
            <a:off x="3630487" y="4772454"/>
            <a:ext cx="1053365" cy="4501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TokenList</a:t>
            </a:r>
            <a:r>
              <a:rPr lang="en-US" altLang="zh-CN" sz="1400" dirty="0"/>
              <a:t>[2]</a:t>
            </a:r>
            <a:endParaRPr lang="zh-CN" altLang="en-US" sz="1400" dirty="0"/>
          </a:p>
        </p:txBody>
      </p:sp>
      <p:cxnSp>
        <p:nvCxnSpPr>
          <p:cNvPr id="312" name="直接连接符 311">
            <a:extLst>
              <a:ext uri="{FF2B5EF4-FFF2-40B4-BE49-F238E27FC236}">
                <a16:creationId xmlns:a16="http://schemas.microsoft.com/office/drawing/2014/main" id="{CE1E928B-34F2-475E-A616-2923157E2E85}"/>
              </a:ext>
            </a:extLst>
          </p:cNvPr>
          <p:cNvCxnSpPr>
            <a:cxnSpLocks/>
            <a:stCxn id="329" idx="0"/>
            <a:endCxn id="311" idx="2"/>
          </p:cNvCxnSpPr>
          <p:nvPr/>
        </p:nvCxnSpPr>
        <p:spPr>
          <a:xfrm flipV="1">
            <a:off x="1546648" y="5222652"/>
            <a:ext cx="2610522" cy="4528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3" name="直接连接符 312">
            <a:extLst>
              <a:ext uri="{FF2B5EF4-FFF2-40B4-BE49-F238E27FC236}">
                <a16:creationId xmlns:a16="http://schemas.microsoft.com/office/drawing/2014/main" id="{F7B6E5CA-860B-4ED8-9391-FD9C854A24B5}"/>
              </a:ext>
            </a:extLst>
          </p:cNvPr>
          <p:cNvCxnSpPr>
            <a:cxnSpLocks/>
            <a:stCxn id="308" idx="0"/>
            <a:endCxn id="338" idx="2"/>
          </p:cNvCxnSpPr>
          <p:nvPr/>
        </p:nvCxnSpPr>
        <p:spPr>
          <a:xfrm flipV="1">
            <a:off x="1003186" y="4382232"/>
            <a:ext cx="1555985" cy="3902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直接连接符 313">
            <a:extLst>
              <a:ext uri="{FF2B5EF4-FFF2-40B4-BE49-F238E27FC236}">
                <a16:creationId xmlns:a16="http://schemas.microsoft.com/office/drawing/2014/main" id="{3B69011B-D9DF-405C-A2A0-8A80B1DAC486}"/>
              </a:ext>
            </a:extLst>
          </p:cNvPr>
          <p:cNvCxnSpPr>
            <a:cxnSpLocks/>
            <a:stCxn id="308" idx="0"/>
            <a:endCxn id="319" idx="2"/>
          </p:cNvCxnSpPr>
          <p:nvPr/>
        </p:nvCxnSpPr>
        <p:spPr>
          <a:xfrm flipV="1">
            <a:off x="1003186" y="4369505"/>
            <a:ext cx="813464" cy="4029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5" name="直接连接符 314">
            <a:extLst>
              <a:ext uri="{FF2B5EF4-FFF2-40B4-BE49-F238E27FC236}">
                <a16:creationId xmlns:a16="http://schemas.microsoft.com/office/drawing/2014/main" id="{E26BB740-B9A8-43C4-AA02-34A90F9E6560}"/>
              </a:ext>
            </a:extLst>
          </p:cNvPr>
          <p:cNvCxnSpPr>
            <a:cxnSpLocks/>
            <a:stCxn id="308" idx="0"/>
            <a:endCxn id="318" idx="2"/>
          </p:cNvCxnSpPr>
          <p:nvPr/>
        </p:nvCxnSpPr>
        <p:spPr>
          <a:xfrm flipV="1">
            <a:off x="1003186" y="4370110"/>
            <a:ext cx="73688" cy="4023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6" name="直接连接符 315">
            <a:extLst>
              <a:ext uri="{FF2B5EF4-FFF2-40B4-BE49-F238E27FC236}">
                <a16:creationId xmlns:a16="http://schemas.microsoft.com/office/drawing/2014/main" id="{F7963D32-EB00-47C7-840F-555B582E3E5B}"/>
              </a:ext>
            </a:extLst>
          </p:cNvPr>
          <p:cNvCxnSpPr>
            <a:cxnSpLocks/>
            <a:stCxn id="311" idx="0"/>
            <a:endCxn id="320" idx="2"/>
          </p:cNvCxnSpPr>
          <p:nvPr/>
        </p:nvCxnSpPr>
        <p:spPr>
          <a:xfrm flipH="1" flipV="1">
            <a:off x="3434604" y="4382233"/>
            <a:ext cx="722566" cy="3902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7" name="矩形: 圆角 316">
            <a:extLst>
              <a:ext uri="{FF2B5EF4-FFF2-40B4-BE49-F238E27FC236}">
                <a16:creationId xmlns:a16="http://schemas.microsoft.com/office/drawing/2014/main" id="{2547EB98-70E8-4319-B712-7B6A90BB685E}"/>
              </a:ext>
            </a:extLst>
          </p:cNvPr>
          <p:cNvSpPr/>
          <p:nvPr/>
        </p:nvSpPr>
        <p:spPr>
          <a:xfrm>
            <a:off x="29853" y="4059112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Token8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B8136396-411E-4856-AD8C-01A1BD0EC568}"/>
              </a:ext>
            </a:extLst>
          </p:cNvPr>
          <p:cNvSpPr/>
          <p:nvPr/>
        </p:nvSpPr>
        <p:spPr>
          <a:xfrm>
            <a:off x="757603" y="4053779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Token1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319" name="矩形: 圆角 318">
            <a:extLst>
              <a:ext uri="{FF2B5EF4-FFF2-40B4-BE49-F238E27FC236}">
                <a16:creationId xmlns:a16="http://schemas.microsoft.com/office/drawing/2014/main" id="{87557898-F707-471D-AE04-95BBD6776969}"/>
              </a:ext>
            </a:extLst>
          </p:cNvPr>
          <p:cNvSpPr/>
          <p:nvPr/>
        </p:nvSpPr>
        <p:spPr>
          <a:xfrm>
            <a:off x="1497379" y="4053174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Token9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320" name="矩形: 圆角 319">
            <a:extLst>
              <a:ext uri="{FF2B5EF4-FFF2-40B4-BE49-F238E27FC236}">
                <a16:creationId xmlns:a16="http://schemas.microsoft.com/office/drawing/2014/main" id="{B2F301A5-FE36-4493-96AF-8D63BE24D257}"/>
              </a:ext>
            </a:extLst>
          </p:cNvPr>
          <p:cNvSpPr/>
          <p:nvPr/>
        </p:nvSpPr>
        <p:spPr>
          <a:xfrm>
            <a:off x="3115333" y="4065902"/>
            <a:ext cx="638542" cy="3163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Token1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321" name="矩形: 圆角 320">
            <a:extLst>
              <a:ext uri="{FF2B5EF4-FFF2-40B4-BE49-F238E27FC236}">
                <a16:creationId xmlns:a16="http://schemas.microsoft.com/office/drawing/2014/main" id="{E9E420C4-73CC-4B86-82D9-C9BCEF519645}"/>
              </a:ext>
            </a:extLst>
          </p:cNvPr>
          <p:cNvSpPr/>
          <p:nvPr/>
        </p:nvSpPr>
        <p:spPr>
          <a:xfrm>
            <a:off x="3831343" y="4058919"/>
            <a:ext cx="638542" cy="3163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Token6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322" name="矩形: 圆角 321">
            <a:extLst>
              <a:ext uri="{FF2B5EF4-FFF2-40B4-BE49-F238E27FC236}">
                <a16:creationId xmlns:a16="http://schemas.microsoft.com/office/drawing/2014/main" id="{3F30E54A-8819-4157-93A9-20FF3266E28B}"/>
              </a:ext>
            </a:extLst>
          </p:cNvPr>
          <p:cNvSpPr/>
          <p:nvPr/>
        </p:nvSpPr>
        <p:spPr>
          <a:xfrm>
            <a:off x="4547353" y="4065901"/>
            <a:ext cx="638542" cy="3163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/>
              <a:t>Token10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323" name="矩形: 圆角 322">
            <a:extLst>
              <a:ext uri="{FF2B5EF4-FFF2-40B4-BE49-F238E27FC236}">
                <a16:creationId xmlns:a16="http://schemas.microsoft.com/office/drawing/2014/main" id="{7AB835CC-C724-4EC2-919D-AF8745B8E2E9}"/>
              </a:ext>
            </a:extLst>
          </p:cNvPr>
          <p:cNvSpPr/>
          <p:nvPr/>
        </p:nvSpPr>
        <p:spPr>
          <a:xfrm>
            <a:off x="5263363" y="4058919"/>
            <a:ext cx="638542" cy="32022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Token3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cxnSp>
        <p:nvCxnSpPr>
          <p:cNvPr id="324" name="直接连接符 323">
            <a:extLst>
              <a:ext uri="{FF2B5EF4-FFF2-40B4-BE49-F238E27FC236}">
                <a16:creationId xmlns:a16="http://schemas.microsoft.com/office/drawing/2014/main" id="{FBD61322-C528-45B1-93AA-25050B250E93}"/>
              </a:ext>
            </a:extLst>
          </p:cNvPr>
          <p:cNvCxnSpPr>
            <a:cxnSpLocks/>
            <a:stCxn id="311" idx="0"/>
            <a:endCxn id="321" idx="2"/>
          </p:cNvCxnSpPr>
          <p:nvPr/>
        </p:nvCxnSpPr>
        <p:spPr>
          <a:xfrm flipH="1" flipV="1">
            <a:off x="4150614" y="4375250"/>
            <a:ext cx="6556" cy="3972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3D0F70E6-5465-4B97-B7FA-93013F422978}"/>
              </a:ext>
            </a:extLst>
          </p:cNvPr>
          <p:cNvCxnSpPr>
            <a:cxnSpLocks/>
            <a:stCxn id="311" idx="0"/>
            <a:endCxn id="322" idx="2"/>
          </p:cNvCxnSpPr>
          <p:nvPr/>
        </p:nvCxnSpPr>
        <p:spPr>
          <a:xfrm flipV="1">
            <a:off x="4157170" y="4382232"/>
            <a:ext cx="709454" cy="3902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6" name="直接连接符 325">
            <a:extLst>
              <a:ext uri="{FF2B5EF4-FFF2-40B4-BE49-F238E27FC236}">
                <a16:creationId xmlns:a16="http://schemas.microsoft.com/office/drawing/2014/main" id="{70AA8EAB-8429-4C69-947C-AB62BE149057}"/>
              </a:ext>
            </a:extLst>
          </p:cNvPr>
          <p:cNvCxnSpPr>
            <a:cxnSpLocks/>
            <a:stCxn id="311" idx="0"/>
            <a:endCxn id="323" idx="2"/>
          </p:cNvCxnSpPr>
          <p:nvPr/>
        </p:nvCxnSpPr>
        <p:spPr>
          <a:xfrm flipV="1">
            <a:off x="4157170" y="4379145"/>
            <a:ext cx="1425464" cy="3933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FD56A4CD-6611-4DEC-9601-2C099B8DD783}"/>
              </a:ext>
            </a:extLst>
          </p:cNvPr>
          <p:cNvCxnSpPr>
            <a:cxnSpLocks/>
          </p:cNvCxnSpPr>
          <p:nvPr/>
        </p:nvCxnSpPr>
        <p:spPr>
          <a:xfrm>
            <a:off x="1049115" y="6270382"/>
            <a:ext cx="78905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EE96C4CF-1FC1-4EAD-9115-C47074BAC494}"/>
                  </a:ext>
                </a:extLst>
              </p:cNvPr>
              <p:cNvSpPr/>
              <p:nvPr/>
            </p:nvSpPr>
            <p:spPr>
              <a:xfrm>
                <a:off x="898576" y="5675475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EE96C4CF-1FC1-4EAD-9115-C47074BAC4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76" y="5675475"/>
                <a:ext cx="234000" cy="595858"/>
              </a:xfrm>
              <a:prstGeom prst="rect">
                <a:avLst/>
              </a:prstGeom>
              <a:blipFill>
                <a:blip r:embed="rId4"/>
                <a:stretch>
                  <a:fillRect l="-22500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6FAE653F-4A29-48C6-93A3-CCAA375DA5AB}"/>
                  </a:ext>
                </a:extLst>
              </p:cNvPr>
              <p:cNvSpPr/>
              <p:nvPr/>
            </p:nvSpPr>
            <p:spPr>
              <a:xfrm>
                <a:off x="1429648" y="5675475"/>
                <a:ext cx="234000" cy="595858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6FAE653F-4A29-48C6-93A3-CCAA375DA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648" y="5675475"/>
                <a:ext cx="234000" cy="595858"/>
              </a:xfrm>
              <a:prstGeom prst="rect">
                <a:avLst/>
              </a:prstGeom>
              <a:blipFill>
                <a:blip r:embed="rId5"/>
                <a:stretch>
                  <a:fillRect l="-25641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013CA134-3E91-467B-BBA6-D07C590286A7}"/>
                  </a:ext>
                </a:extLst>
              </p:cNvPr>
              <p:cNvSpPr/>
              <p:nvPr/>
            </p:nvSpPr>
            <p:spPr>
              <a:xfrm>
                <a:off x="1917762" y="5674524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013CA134-3E91-467B-BBA6-D07C59028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62" y="5674524"/>
                <a:ext cx="234000" cy="595858"/>
              </a:xfrm>
              <a:prstGeom prst="rect">
                <a:avLst/>
              </a:prstGeom>
              <a:blipFill>
                <a:blip r:embed="rId6"/>
                <a:stretch>
                  <a:fillRect l="-25641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97D7DAE2-60E7-472B-9753-B5139FB74DC5}"/>
                  </a:ext>
                </a:extLst>
              </p:cNvPr>
              <p:cNvSpPr/>
              <p:nvPr/>
            </p:nvSpPr>
            <p:spPr>
              <a:xfrm>
                <a:off x="2467236" y="5674524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97D7DAE2-60E7-472B-9753-B5139FB74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236" y="5674524"/>
                <a:ext cx="234000" cy="595858"/>
              </a:xfrm>
              <a:prstGeom prst="rect">
                <a:avLst/>
              </a:prstGeom>
              <a:blipFill>
                <a:blip r:embed="rId7"/>
                <a:stretch>
                  <a:fillRect l="-25641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矩形 331">
                <a:extLst>
                  <a:ext uri="{FF2B5EF4-FFF2-40B4-BE49-F238E27FC236}">
                    <a16:creationId xmlns:a16="http://schemas.microsoft.com/office/drawing/2014/main" id="{F9F1803C-01D3-4A16-A431-9D96EBB6707F}"/>
                  </a:ext>
                </a:extLst>
              </p:cNvPr>
              <p:cNvSpPr/>
              <p:nvPr/>
            </p:nvSpPr>
            <p:spPr>
              <a:xfrm>
                <a:off x="2970420" y="5675475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32" name="矩形 331">
                <a:extLst>
                  <a:ext uri="{FF2B5EF4-FFF2-40B4-BE49-F238E27FC236}">
                    <a16:creationId xmlns:a16="http://schemas.microsoft.com/office/drawing/2014/main" id="{F9F1803C-01D3-4A16-A431-9D96EBB67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420" y="5675475"/>
                <a:ext cx="234000" cy="595858"/>
              </a:xfrm>
              <a:prstGeom prst="rect">
                <a:avLst/>
              </a:prstGeom>
              <a:blipFill>
                <a:blip r:embed="rId8"/>
                <a:stretch>
                  <a:fillRect l="-22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矩形 332">
                <a:extLst>
                  <a:ext uri="{FF2B5EF4-FFF2-40B4-BE49-F238E27FC236}">
                    <a16:creationId xmlns:a16="http://schemas.microsoft.com/office/drawing/2014/main" id="{1390A124-D9E3-4641-952E-5C41F3BEF8C6}"/>
                  </a:ext>
                </a:extLst>
              </p:cNvPr>
              <p:cNvSpPr/>
              <p:nvPr/>
            </p:nvSpPr>
            <p:spPr>
              <a:xfrm>
                <a:off x="3526090" y="5674524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33" name="矩形 332">
                <a:extLst>
                  <a:ext uri="{FF2B5EF4-FFF2-40B4-BE49-F238E27FC236}">
                    <a16:creationId xmlns:a16="http://schemas.microsoft.com/office/drawing/2014/main" id="{1390A124-D9E3-4641-952E-5C41F3BEF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090" y="5674524"/>
                <a:ext cx="234000" cy="595858"/>
              </a:xfrm>
              <a:prstGeom prst="rect">
                <a:avLst/>
              </a:prstGeom>
              <a:blipFill>
                <a:blip r:embed="rId9"/>
                <a:stretch>
                  <a:fillRect l="-22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4" name="矩形 333">
            <a:extLst>
              <a:ext uri="{FF2B5EF4-FFF2-40B4-BE49-F238E27FC236}">
                <a16:creationId xmlns:a16="http://schemas.microsoft.com/office/drawing/2014/main" id="{CC6054EF-953A-4EDF-9ECC-06B97A34C631}"/>
              </a:ext>
            </a:extLst>
          </p:cNvPr>
          <p:cNvSpPr/>
          <p:nvPr/>
        </p:nvSpPr>
        <p:spPr>
          <a:xfrm>
            <a:off x="4032569" y="5674524"/>
            <a:ext cx="234000" cy="5958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9CE4F46D-BDD9-484E-87D5-CDD4B51CAF82}"/>
              </a:ext>
            </a:extLst>
          </p:cNvPr>
          <p:cNvSpPr/>
          <p:nvPr/>
        </p:nvSpPr>
        <p:spPr>
          <a:xfrm>
            <a:off x="4553008" y="5674524"/>
            <a:ext cx="234000" cy="5958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AAC5F66E-093D-467A-9508-E0DD5381EC87}"/>
                  </a:ext>
                </a:extLst>
              </p:cNvPr>
              <p:cNvSpPr/>
              <p:nvPr/>
            </p:nvSpPr>
            <p:spPr>
              <a:xfrm>
                <a:off x="8561675" y="5674524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AAC5F66E-093D-467A-9508-E0DD5381E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675" y="5674524"/>
                <a:ext cx="234000" cy="595858"/>
              </a:xfrm>
              <a:prstGeom prst="rect">
                <a:avLst/>
              </a:prstGeom>
              <a:blipFill>
                <a:blip r:embed="rId10"/>
                <a:stretch>
                  <a:fillRect l="-27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文本框 336">
            <a:extLst>
              <a:ext uri="{FF2B5EF4-FFF2-40B4-BE49-F238E27FC236}">
                <a16:creationId xmlns:a16="http://schemas.microsoft.com/office/drawing/2014/main" id="{8FA8860C-C8A5-48BF-8FAF-366F2C060866}"/>
              </a:ext>
            </a:extLst>
          </p:cNvPr>
          <p:cNvSpPr txBox="1"/>
          <p:nvPr/>
        </p:nvSpPr>
        <p:spPr>
          <a:xfrm>
            <a:off x="6091565" y="574996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3F05DE36-9027-4F19-9FE0-35674CB1974C}"/>
              </a:ext>
            </a:extLst>
          </p:cNvPr>
          <p:cNvSpPr/>
          <p:nvPr/>
        </p:nvSpPr>
        <p:spPr>
          <a:xfrm>
            <a:off x="2239900" y="4065901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Token2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7EDA64AA-FA2E-4C4C-A7D2-FDBED1BEEBCF}"/>
              </a:ext>
            </a:extLst>
          </p:cNvPr>
          <p:cNvSpPr/>
          <p:nvPr/>
        </p:nvSpPr>
        <p:spPr>
          <a:xfrm>
            <a:off x="5969980" y="4063953"/>
            <a:ext cx="638542" cy="32022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Token2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cxnSp>
        <p:nvCxnSpPr>
          <p:cNvPr id="340" name="直接连接符 339">
            <a:extLst>
              <a:ext uri="{FF2B5EF4-FFF2-40B4-BE49-F238E27FC236}">
                <a16:creationId xmlns:a16="http://schemas.microsoft.com/office/drawing/2014/main" id="{E342BD08-F04E-4E75-ACBB-9C8F2EAA4544}"/>
              </a:ext>
            </a:extLst>
          </p:cNvPr>
          <p:cNvCxnSpPr>
            <a:cxnSpLocks/>
            <a:stCxn id="311" idx="0"/>
            <a:endCxn id="339" idx="2"/>
          </p:cNvCxnSpPr>
          <p:nvPr/>
        </p:nvCxnSpPr>
        <p:spPr>
          <a:xfrm flipV="1">
            <a:off x="4157170" y="4384179"/>
            <a:ext cx="2132081" cy="3882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7477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椭圆 158">
            <a:extLst>
              <a:ext uri="{FF2B5EF4-FFF2-40B4-BE49-F238E27FC236}">
                <a16:creationId xmlns:a16="http://schemas.microsoft.com/office/drawing/2014/main" id="{D1FCEF8E-B256-4509-B949-DC414B0F3E45}"/>
              </a:ext>
            </a:extLst>
          </p:cNvPr>
          <p:cNvSpPr>
            <a:spLocks noChangeAspect="1"/>
          </p:cNvSpPr>
          <p:nvPr/>
        </p:nvSpPr>
        <p:spPr>
          <a:xfrm>
            <a:off x="7248659" y="481562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4DB6066-3B08-4C59-8889-55B649BD8090}"/>
              </a:ext>
            </a:extLst>
          </p:cNvPr>
          <p:cNvSpPr/>
          <p:nvPr/>
        </p:nvSpPr>
        <p:spPr>
          <a:xfrm>
            <a:off x="476503" y="4772454"/>
            <a:ext cx="1053365" cy="450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TokenList</a:t>
            </a:r>
            <a:r>
              <a:rPr lang="en-US" altLang="zh-CN" sz="1400" dirty="0"/>
              <a:t>[1]</a:t>
            </a:r>
            <a:endParaRPr lang="zh-CN" altLang="en-US" sz="1400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5D29BC4-92B6-49DE-B829-E4209699D420}"/>
              </a:ext>
            </a:extLst>
          </p:cNvPr>
          <p:cNvCxnSpPr>
            <a:cxnSpLocks/>
            <a:stCxn id="200" idx="0"/>
            <a:endCxn id="47" idx="2"/>
          </p:cNvCxnSpPr>
          <p:nvPr/>
        </p:nvCxnSpPr>
        <p:spPr>
          <a:xfrm flipH="1" flipV="1">
            <a:off x="1003186" y="5222652"/>
            <a:ext cx="12390" cy="4528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4CB5441-5687-4540-B045-30EBB4F04361}"/>
              </a:ext>
            </a:extLst>
          </p:cNvPr>
          <p:cNvCxnSpPr>
            <a:cxnSpLocks/>
            <a:stCxn id="47" idx="0"/>
            <a:endCxn id="101" idx="2"/>
          </p:cNvCxnSpPr>
          <p:nvPr/>
        </p:nvCxnSpPr>
        <p:spPr>
          <a:xfrm flipH="1" flipV="1">
            <a:off x="349124" y="4375443"/>
            <a:ext cx="654062" cy="3970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F1689C94-14F4-42BB-86ED-F26C2243E9DE}"/>
              </a:ext>
            </a:extLst>
          </p:cNvPr>
          <p:cNvSpPr/>
          <p:nvPr/>
        </p:nvSpPr>
        <p:spPr>
          <a:xfrm>
            <a:off x="3630487" y="4772454"/>
            <a:ext cx="1053365" cy="45019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TokenList</a:t>
            </a:r>
            <a:r>
              <a:rPr lang="en-US" altLang="zh-CN" sz="1400" dirty="0"/>
              <a:t>[2]</a:t>
            </a:r>
            <a:endParaRPr lang="zh-CN" altLang="en-US" sz="1400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C188B12-E55F-41F7-ABC4-EA5AF85355FB}"/>
              </a:ext>
            </a:extLst>
          </p:cNvPr>
          <p:cNvCxnSpPr>
            <a:cxnSpLocks/>
            <a:stCxn id="201" idx="0"/>
            <a:endCxn id="57" idx="2"/>
          </p:cNvCxnSpPr>
          <p:nvPr/>
        </p:nvCxnSpPr>
        <p:spPr>
          <a:xfrm flipV="1">
            <a:off x="1546648" y="5222652"/>
            <a:ext cx="2610522" cy="4528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AB3C7D2-A171-4862-906E-ACF528A6179D}"/>
              </a:ext>
            </a:extLst>
          </p:cNvPr>
          <p:cNvCxnSpPr>
            <a:cxnSpLocks/>
            <a:stCxn id="47" idx="0"/>
            <a:endCxn id="232" idx="2"/>
          </p:cNvCxnSpPr>
          <p:nvPr/>
        </p:nvCxnSpPr>
        <p:spPr>
          <a:xfrm flipV="1">
            <a:off x="1003186" y="4382232"/>
            <a:ext cx="1555985" cy="3902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DE9174E-FC54-4816-910E-2B653B7F90B9}"/>
              </a:ext>
            </a:extLst>
          </p:cNvPr>
          <p:cNvCxnSpPr>
            <a:cxnSpLocks/>
            <a:stCxn id="47" idx="0"/>
            <a:endCxn id="116" idx="2"/>
          </p:cNvCxnSpPr>
          <p:nvPr/>
        </p:nvCxnSpPr>
        <p:spPr>
          <a:xfrm flipV="1">
            <a:off x="1003186" y="4369505"/>
            <a:ext cx="813464" cy="4029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2E00BAD6-B6A1-4A23-AB21-04BB3436E306}"/>
              </a:ext>
            </a:extLst>
          </p:cNvPr>
          <p:cNvCxnSpPr>
            <a:cxnSpLocks/>
            <a:stCxn id="47" idx="0"/>
            <a:endCxn id="110" idx="2"/>
          </p:cNvCxnSpPr>
          <p:nvPr/>
        </p:nvCxnSpPr>
        <p:spPr>
          <a:xfrm flipV="1">
            <a:off x="1003186" y="4370110"/>
            <a:ext cx="73688" cy="4023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E9BFF09-1AF2-4D2D-AFC5-26452D3F21CE}"/>
              </a:ext>
            </a:extLst>
          </p:cNvPr>
          <p:cNvCxnSpPr>
            <a:cxnSpLocks/>
            <a:stCxn id="57" idx="0"/>
            <a:endCxn id="136" idx="2"/>
          </p:cNvCxnSpPr>
          <p:nvPr/>
        </p:nvCxnSpPr>
        <p:spPr>
          <a:xfrm flipH="1" flipV="1">
            <a:off x="3434604" y="4382233"/>
            <a:ext cx="722566" cy="3902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3045EE70-350E-4241-9E40-AB5BB87FD784}"/>
              </a:ext>
            </a:extLst>
          </p:cNvPr>
          <p:cNvSpPr/>
          <p:nvPr/>
        </p:nvSpPr>
        <p:spPr>
          <a:xfrm>
            <a:off x="29853" y="4059112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Token8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B614282A-53A9-4C00-8E0A-96A602EB311F}"/>
              </a:ext>
            </a:extLst>
          </p:cNvPr>
          <p:cNvSpPr/>
          <p:nvPr/>
        </p:nvSpPr>
        <p:spPr>
          <a:xfrm>
            <a:off x="757603" y="4053779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Token1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C1B1C6A2-8BBB-4C91-AB4F-E17D1C200EF9}"/>
              </a:ext>
            </a:extLst>
          </p:cNvPr>
          <p:cNvSpPr/>
          <p:nvPr/>
        </p:nvSpPr>
        <p:spPr>
          <a:xfrm>
            <a:off x="1497379" y="4053174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Token9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8C4BFE3C-29F2-4810-A015-34CF6504465D}"/>
              </a:ext>
            </a:extLst>
          </p:cNvPr>
          <p:cNvSpPr/>
          <p:nvPr/>
        </p:nvSpPr>
        <p:spPr>
          <a:xfrm>
            <a:off x="3115333" y="4065902"/>
            <a:ext cx="638542" cy="31633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Token1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A0D374F-2A76-4FEE-BBAF-CF0BE2325935}"/>
              </a:ext>
            </a:extLst>
          </p:cNvPr>
          <p:cNvSpPr/>
          <p:nvPr/>
        </p:nvSpPr>
        <p:spPr>
          <a:xfrm>
            <a:off x="3831343" y="4058919"/>
            <a:ext cx="638542" cy="31633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Token6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B29B2FD-D2FC-4553-A6B9-FE913287BB36}"/>
              </a:ext>
            </a:extLst>
          </p:cNvPr>
          <p:cNvSpPr/>
          <p:nvPr/>
        </p:nvSpPr>
        <p:spPr>
          <a:xfrm>
            <a:off x="4547353" y="4065901"/>
            <a:ext cx="638542" cy="31633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/>
              <a:t>Token10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FBD0B08A-AB03-4376-802A-4DBE1609A2F8}"/>
              </a:ext>
            </a:extLst>
          </p:cNvPr>
          <p:cNvSpPr/>
          <p:nvPr/>
        </p:nvSpPr>
        <p:spPr>
          <a:xfrm>
            <a:off x="5263363" y="4058919"/>
            <a:ext cx="638542" cy="32022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Token3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CB49C154-6AEA-4134-A58C-4D35219F0A8E}"/>
              </a:ext>
            </a:extLst>
          </p:cNvPr>
          <p:cNvCxnSpPr>
            <a:cxnSpLocks/>
            <a:stCxn id="57" idx="0"/>
            <a:endCxn id="48" idx="2"/>
          </p:cNvCxnSpPr>
          <p:nvPr/>
        </p:nvCxnSpPr>
        <p:spPr>
          <a:xfrm flipH="1" flipV="1">
            <a:off x="4150614" y="4375250"/>
            <a:ext cx="6556" cy="3972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9CD57AE9-F77D-4DD4-9EF1-9FAFEEBC501E}"/>
              </a:ext>
            </a:extLst>
          </p:cNvPr>
          <p:cNvCxnSpPr>
            <a:cxnSpLocks/>
            <a:stCxn id="57" idx="0"/>
            <a:endCxn id="50" idx="2"/>
          </p:cNvCxnSpPr>
          <p:nvPr/>
        </p:nvCxnSpPr>
        <p:spPr>
          <a:xfrm flipV="1">
            <a:off x="4157170" y="4382232"/>
            <a:ext cx="709454" cy="3902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8D41F4F-D2C1-4542-83CB-631F368BAD8B}"/>
              </a:ext>
            </a:extLst>
          </p:cNvPr>
          <p:cNvCxnSpPr>
            <a:cxnSpLocks/>
            <a:stCxn id="57" idx="0"/>
            <a:endCxn id="59" idx="2"/>
          </p:cNvCxnSpPr>
          <p:nvPr/>
        </p:nvCxnSpPr>
        <p:spPr>
          <a:xfrm flipV="1">
            <a:off x="4157170" y="4379145"/>
            <a:ext cx="1425464" cy="3933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702555EE-1CDA-4C42-8B8E-261BC17C3650}"/>
              </a:ext>
            </a:extLst>
          </p:cNvPr>
          <p:cNvSpPr>
            <a:spLocks noChangeAspect="1"/>
          </p:cNvSpPr>
          <p:nvPr/>
        </p:nvSpPr>
        <p:spPr>
          <a:xfrm>
            <a:off x="98797" y="1236980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DF4E798F-85BD-43E1-B90C-55933550F66B}"/>
              </a:ext>
            </a:extLst>
          </p:cNvPr>
          <p:cNvSpPr>
            <a:spLocks noChangeAspect="1"/>
          </p:cNvSpPr>
          <p:nvPr/>
        </p:nvSpPr>
        <p:spPr>
          <a:xfrm>
            <a:off x="1665728" y="777938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587248CD-B3B8-400B-A378-84203528C9E8}"/>
              </a:ext>
            </a:extLst>
          </p:cNvPr>
          <p:cNvSpPr>
            <a:spLocks noChangeAspect="1"/>
          </p:cNvSpPr>
          <p:nvPr/>
        </p:nvSpPr>
        <p:spPr>
          <a:xfrm>
            <a:off x="3365132" y="1031181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85C2A4E6-0749-4727-9AB9-5B9F9F795C2D}"/>
              </a:ext>
            </a:extLst>
          </p:cNvPr>
          <p:cNvSpPr>
            <a:spLocks noChangeAspect="1"/>
          </p:cNvSpPr>
          <p:nvPr/>
        </p:nvSpPr>
        <p:spPr>
          <a:xfrm>
            <a:off x="5155315" y="434118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E76093FB-272B-423B-81C0-AE916FF6C8BA}"/>
              </a:ext>
            </a:extLst>
          </p:cNvPr>
          <p:cNvSpPr>
            <a:spLocks noChangeAspect="1"/>
          </p:cNvSpPr>
          <p:nvPr/>
        </p:nvSpPr>
        <p:spPr>
          <a:xfrm>
            <a:off x="7293027" y="524694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5A13DE41-71F6-4B55-83D2-0BF57D62F5E0}"/>
              </a:ext>
            </a:extLst>
          </p:cNvPr>
          <p:cNvSpPr>
            <a:spLocks noChangeAspect="1"/>
          </p:cNvSpPr>
          <p:nvPr/>
        </p:nvSpPr>
        <p:spPr>
          <a:xfrm>
            <a:off x="4613087" y="1839188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64934F27-6FAB-4BB4-94B8-E9A30F88DE9D}"/>
              </a:ext>
            </a:extLst>
          </p:cNvPr>
          <p:cNvSpPr>
            <a:spLocks noChangeAspect="1"/>
          </p:cNvSpPr>
          <p:nvPr/>
        </p:nvSpPr>
        <p:spPr>
          <a:xfrm>
            <a:off x="5697544" y="2650071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65CBE244-1790-45CC-8BAE-9AAF985B671C}"/>
              </a:ext>
            </a:extLst>
          </p:cNvPr>
          <p:cNvCxnSpPr>
            <a:stCxn id="154" idx="6"/>
            <a:endCxn id="155" idx="2"/>
          </p:cNvCxnSpPr>
          <p:nvPr/>
        </p:nvCxnSpPr>
        <p:spPr>
          <a:xfrm flipV="1">
            <a:off x="605284" y="1031182"/>
            <a:ext cx="1060444" cy="45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2548A99D-A8CD-410C-9A54-B8AE0F6AC836}"/>
              </a:ext>
            </a:extLst>
          </p:cNvPr>
          <p:cNvCxnSpPr>
            <a:stCxn id="154" idx="6"/>
            <a:endCxn id="156" idx="2"/>
          </p:cNvCxnSpPr>
          <p:nvPr/>
        </p:nvCxnSpPr>
        <p:spPr>
          <a:xfrm flipV="1">
            <a:off x="605284" y="1284425"/>
            <a:ext cx="2759848" cy="20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7940E769-596D-42CF-A150-C53507251517}"/>
              </a:ext>
            </a:extLst>
          </p:cNvPr>
          <p:cNvCxnSpPr>
            <a:stCxn id="155" idx="6"/>
            <a:endCxn id="156" idx="1"/>
          </p:cNvCxnSpPr>
          <p:nvPr/>
        </p:nvCxnSpPr>
        <p:spPr>
          <a:xfrm>
            <a:off x="2172215" y="1031182"/>
            <a:ext cx="1267090" cy="7417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327B78A-9BFD-48FA-BF2F-F4A743ED7AD6}"/>
              </a:ext>
            </a:extLst>
          </p:cNvPr>
          <p:cNvCxnSpPr>
            <a:stCxn id="156" idx="5"/>
            <a:endCxn id="160" idx="1"/>
          </p:cNvCxnSpPr>
          <p:nvPr/>
        </p:nvCxnSpPr>
        <p:spPr>
          <a:xfrm>
            <a:off x="3797446" y="1463495"/>
            <a:ext cx="889814" cy="4498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96861C7D-B47A-4A86-B4E0-8D99BC83C2DD}"/>
              </a:ext>
            </a:extLst>
          </p:cNvPr>
          <p:cNvCxnSpPr>
            <a:cxnSpLocks/>
            <a:stCxn id="156" idx="7"/>
            <a:endCxn id="157" idx="2"/>
          </p:cNvCxnSpPr>
          <p:nvPr/>
        </p:nvCxnSpPr>
        <p:spPr>
          <a:xfrm flipV="1">
            <a:off x="3797446" y="687362"/>
            <a:ext cx="1357869" cy="41799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245C8440-2264-4226-8DCE-60F65913837E}"/>
              </a:ext>
            </a:extLst>
          </p:cNvPr>
          <p:cNvCxnSpPr>
            <a:cxnSpLocks/>
            <a:stCxn id="157" idx="6"/>
            <a:endCxn id="159" idx="2"/>
          </p:cNvCxnSpPr>
          <p:nvPr/>
        </p:nvCxnSpPr>
        <p:spPr>
          <a:xfrm>
            <a:off x="5661802" y="687362"/>
            <a:ext cx="1586857" cy="91811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6C96297A-D6D3-4084-8778-AA570BAD0A17}"/>
              </a:ext>
            </a:extLst>
          </p:cNvPr>
          <p:cNvCxnSpPr>
            <a:stCxn id="160" idx="5"/>
            <a:endCxn id="161" idx="1"/>
          </p:cNvCxnSpPr>
          <p:nvPr/>
        </p:nvCxnSpPr>
        <p:spPr>
          <a:xfrm>
            <a:off x="5045401" y="2271502"/>
            <a:ext cx="726316" cy="4527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连接符: 曲线 168">
            <a:extLst>
              <a:ext uri="{FF2B5EF4-FFF2-40B4-BE49-F238E27FC236}">
                <a16:creationId xmlns:a16="http://schemas.microsoft.com/office/drawing/2014/main" id="{8BD97C20-993D-48FD-80C9-5C9E03A880D0}"/>
              </a:ext>
            </a:extLst>
          </p:cNvPr>
          <p:cNvCxnSpPr>
            <a:stCxn id="154" idx="0"/>
            <a:endCxn id="159" idx="0"/>
          </p:cNvCxnSpPr>
          <p:nvPr/>
        </p:nvCxnSpPr>
        <p:spPr>
          <a:xfrm rot="5400000" flipH="1" flipV="1">
            <a:off x="3571446" y="-2737843"/>
            <a:ext cx="755418" cy="7194229"/>
          </a:xfrm>
          <a:prstGeom prst="curvedConnector3">
            <a:avLst>
              <a:gd name="adj1" fmla="val 15081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90867239-57EC-46FD-AACE-88B9E410B536}"/>
              </a:ext>
            </a:extLst>
          </p:cNvPr>
          <p:cNvCxnSpPr>
            <a:cxnSpLocks/>
            <a:stCxn id="159" idx="3"/>
            <a:endCxn id="156" idx="6"/>
          </p:cNvCxnSpPr>
          <p:nvPr/>
        </p:nvCxnSpPr>
        <p:spPr>
          <a:xfrm flipH="1">
            <a:off x="3871619" y="989616"/>
            <a:ext cx="3464208" cy="29480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>
            <a:extLst>
              <a:ext uri="{FF2B5EF4-FFF2-40B4-BE49-F238E27FC236}">
                <a16:creationId xmlns:a16="http://schemas.microsoft.com/office/drawing/2014/main" id="{39645E32-BF76-4660-A27E-26D10F2BFD86}"/>
              </a:ext>
            </a:extLst>
          </p:cNvPr>
          <p:cNvSpPr>
            <a:spLocks noChangeAspect="1"/>
          </p:cNvSpPr>
          <p:nvPr/>
        </p:nvSpPr>
        <p:spPr>
          <a:xfrm>
            <a:off x="8140263" y="1761772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CA56E0EF-8315-480D-B9D3-1AB5697723F7}"/>
              </a:ext>
            </a:extLst>
          </p:cNvPr>
          <p:cNvSpPr>
            <a:spLocks noChangeAspect="1"/>
          </p:cNvSpPr>
          <p:nvPr/>
        </p:nvSpPr>
        <p:spPr>
          <a:xfrm>
            <a:off x="9663669" y="2796713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2232101E-03CD-4DBC-A348-B65706C4722A}"/>
              </a:ext>
            </a:extLst>
          </p:cNvPr>
          <p:cNvSpPr>
            <a:spLocks noChangeAspect="1"/>
          </p:cNvSpPr>
          <p:nvPr/>
        </p:nvSpPr>
        <p:spPr>
          <a:xfrm>
            <a:off x="9619301" y="2753581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D5796AFA-77E2-4E28-9166-076404A99E87}"/>
              </a:ext>
            </a:extLst>
          </p:cNvPr>
          <p:cNvCxnSpPr>
            <a:cxnSpLocks/>
            <a:stCxn id="159" idx="5"/>
            <a:endCxn id="171" idx="1"/>
          </p:cNvCxnSpPr>
          <p:nvPr/>
        </p:nvCxnSpPr>
        <p:spPr>
          <a:xfrm>
            <a:off x="7756713" y="989616"/>
            <a:ext cx="457723" cy="8463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465D1F2F-B8F4-447C-97B1-547FE8AB5828}"/>
              </a:ext>
            </a:extLst>
          </p:cNvPr>
          <p:cNvCxnSpPr>
            <a:cxnSpLocks/>
            <a:stCxn id="171" idx="5"/>
            <a:endCxn id="173" idx="1"/>
          </p:cNvCxnSpPr>
          <p:nvPr/>
        </p:nvCxnSpPr>
        <p:spPr>
          <a:xfrm>
            <a:off x="8572577" y="2194086"/>
            <a:ext cx="1133892" cy="64666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08C7B524-B49F-4892-82DD-90E3B9BAA8B9}"/>
              </a:ext>
            </a:extLst>
          </p:cNvPr>
          <p:cNvCxnSpPr>
            <a:cxnSpLocks/>
            <a:stCxn id="173" idx="2"/>
            <a:endCxn id="161" idx="5"/>
          </p:cNvCxnSpPr>
          <p:nvPr/>
        </p:nvCxnSpPr>
        <p:spPr>
          <a:xfrm flipH="1">
            <a:off x="6129858" y="3051192"/>
            <a:ext cx="3489443" cy="3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>
            <a:extLst>
              <a:ext uri="{FF2B5EF4-FFF2-40B4-BE49-F238E27FC236}">
                <a16:creationId xmlns:a16="http://schemas.microsoft.com/office/drawing/2014/main" id="{C9D8FBFE-8713-4560-9511-A49FBDE1C102}"/>
              </a:ext>
            </a:extLst>
          </p:cNvPr>
          <p:cNvSpPr>
            <a:spLocks noChangeAspect="1"/>
          </p:cNvSpPr>
          <p:nvPr/>
        </p:nvSpPr>
        <p:spPr>
          <a:xfrm>
            <a:off x="6110803" y="1920942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FF3337D1-7DA7-4447-B673-AD27BF500E93}"/>
              </a:ext>
            </a:extLst>
          </p:cNvPr>
          <p:cNvCxnSpPr>
            <a:stCxn id="160" idx="6"/>
            <a:endCxn id="177" idx="2"/>
          </p:cNvCxnSpPr>
          <p:nvPr/>
        </p:nvCxnSpPr>
        <p:spPr>
          <a:xfrm>
            <a:off x="5119574" y="2092432"/>
            <a:ext cx="991229" cy="817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FD0B6A66-4F1B-476A-87C5-94981695C6A7}"/>
              </a:ext>
            </a:extLst>
          </p:cNvPr>
          <p:cNvCxnSpPr>
            <a:stCxn id="177" idx="6"/>
            <a:endCxn id="171" idx="2"/>
          </p:cNvCxnSpPr>
          <p:nvPr/>
        </p:nvCxnSpPr>
        <p:spPr>
          <a:xfrm flipV="1">
            <a:off x="6617290" y="2015016"/>
            <a:ext cx="1522973" cy="15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曲线 179">
            <a:extLst>
              <a:ext uri="{FF2B5EF4-FFF2-40B4-BE49-F238E27FC236}">
                <a16:creationId xmlns:a16="http://schemas.microsoft.com/office/drawing/2014/main" id="{8DF1BDF8-56FF-4BF2-8E37-A6119481FC19}"/>
              </a:ext>
            </a:extLst>
          </p:cNvPr>
          <p:cNvCxnSpPr>
            <a:cxnSpLocks/>
            <a:stCxn id="160" idx="7"/>
            <a:endCxn id="171" idx="1"/>
          </p:cNvCxnSpPr>
          <p:nvPr/>
        </p:nvCxnSpPr>
        <p:spPr>
          <a:xfrm rot="5400000" flipH="1" flipV="1">
            <a:off x="6591210" y="290136"/>
            <a:ext cx="77416" cy="3169035"/>
          </a:xfrm>
          <a:prstGeom prst="curvedConnector3">
            <a:avLst>
              <a:gd name="adj1" fmla="val 491099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连接符: 曲线 180">
            <a:extLst>
              <a:ext uri="{FF2B5EF4-FFF2-40B4-BE49-F238E27FC236}">
                <a16:creationId xmlns:a16="http://schemas.microsoft.com/office/drawing/2014/main" id="{0AB1EFFD-A694-4895-A32A-DCC6B474791A}"/>
              </a:ext>
            </a:extLst>
          </p:cNvPr>
          <p:cNvCxnSpPr>
            <a:stCxn id="161" idx="6"/>
            <a:endCxn id="159" idx="4"/>
          </p:cNvCxnSpPr>
          <p:nvPr/>
        </p:nvCxnSpPr>
        <p:spPr>
          <a:xfrm flipV="1">
            <a:off x="6204031" y="1076784"/>
            <a:ext cx="1342239" cy="1826531"/>
          </a:xfrm>
          <a:prstGeom prst="curvedConnector2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>
            <a:extLst>
              <a:ext uri="{FF2B5EF4-FFF2-40B4-BE49-F238E27FC236}">
                <a16:creationId xmlns:a16="http://schemas.microsoft.com/office/drawing/2014/main" id="{D1201EE3-688C-4225-A2D1-9675BCE8D0FE}"/>
              </a:ext>
            </a:extLst>
          </p:cNvPr>
          <p:cNvSpPr>
            <a:spLocks noChangeAspect="1"/>
          </p:cNvSpPr>
          <p:nvPr/>
        </p:nvSpPr>
        <p:spPr>
          <a:xfrm>
            <a:off x="11212479" y="2784730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56C19316-064F-4610-B036-1F08D6E6CBBF}"/>
              </a:ext>
            </a:extLst>
          </p:cNvPr>
          <p:cNvSpPr>
            <a:spLocks noChangeAspect="1"/>
          </p:cNvSpPr>
          <p:nvPr/>
        </p:nvSpPr>
        <p:spPr>
          <a:xfrm>
            <a:off x="11168111" y="2741598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F33D49BE-265F-4D85-8345-45D848542CEB}"/>
              </a:ext>
            </a:extLst>
          </p:cNvPr>
          <p:cNvSpPr>
            <a:spLocks noChangeAspect="1"/>
          </p:cNvSpPr>
          <p:nvPr/>
        </p:nvSpPr>
        <p:spPr>
          <a:xfrm>
            <a:off x="9663668" y="1435184"/>
            <a:ext cx="506487" cy="50648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AED17160-6B04-450D-8800-C40A770065C7}"/>
              </a:ext>
            </a:extLst>
          </p:cNvPr>
          <p:cNvCxnSpPr>
            <a:cxnSpLocks/>
            <a:stCxn id="171" idx="6"/>
            <a:endCxn id="184" idx="2"/>
          </p:cNvCxnSpPr>
          <p:nvPr/>
        </p:nvCxnSpPr>
        <p:spPr>
          <a:xfrm flipV="1">
            <a:off x="8646750" y="1688428"/>
            <a:ext cx="1016918" cy="3265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4CDE4B4D-0DED-49D9-8B27-3AD3E317BACB}"/>
              </a:ext>
            </a:extLst>
          </p:cNvPr>
          <p:cNvCxnSpPr>
            <a:stCxn id="184" idx="1"/>
            <a:endCxn id="159" idx="6"/>
          </p:cNvCxnSpPr>
          <p:nvPr/>
        </p:nvCxnSpPr>
        <p:spPr>
          <a:xfrm flipH="1" flipV="1">
            <a:off x="7843881" y="779173"/>
            <a:ext cx="1893960" cy="7301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1545AC00-A2BC-4469-83CB-32DD55B7064A}"/>
              </a:ext>
            </a:extLst>
          </p:cNvPr>
          <p:cNvCxnSpPr>
            <a:stCxn id="173" idx="6"/>
            <a:endCxn id="183" idx="2"/>
          </p:cNvCxnSpPr>
          <p:nvPr/>
        </p:nvCxnSpPr>
        <p:spPr>
          <a:xfrm flipV="1">
            <a:off x="10214523" y="3039209"/>
            <a:ext cx="953588" cy="1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曲线 187">
            <a:extLst>
              <a:ext uri="{FF2B5EF4-FFF2-40B4-BE49-F238E27FC236}">
                <a16:creationId xmlns:a16="http://schemas.microsoft.com/office/drawing/2014/main" id="{9CA09589-8DF9-43E1-8CF2-E87A5971CE78}"/>
              </a:ext>
            </a:extLst>
          </p:cNvPr>
          <p:cNvCxnSpPr>
            <a:stCxn id="154" idx="5"/>
            <a:endCxn id="161" idx="2"/>
          </p:cNvCxnSpPr>
          <p:nvPr/>
        </p:nvCxnSpPr>
        <p:spPr>
          <a:xfrm rot="16200000" flipH="1">
            <a:off x="2497317" y="-296913"/>
            <a:ext cx="1234021" cy="51664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连接符: 曲线 188">
            <a:extLst>
              <a:ext uri="{FF2B5EF4-FFF2-40B4-BE49-F238E27FC236}">
                <a16:creationId xmlns:a16="http://schemas.microsoft.com/office/drawing/2014/main" id="{5EBB0F3A-2DCF-4E79-ADB4-564D0971A03D}"/>
              </a:ext>
            </a:extLst>
          </p:cNvPr>
          <p:cNvCxnSpPr>
            <a:stCxn id="156" idx="1"/>
            <a:endCxn id="156" idx="7"/>
          </p:cNvCxnSpPr>
          <p:nvPr/>
        </p:nvCxnSpPr>
        <p:spPr>
          <a:xfrm rot="5400000" flipH="1" flipV="1">
            <a:off x="3618375" y="926284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FA5D505B-7A5A-487B-A1C4-1DDC22576905}"/>
              </a:ext>
            </a:extLst>
          </p:cNvPr>
          <p:cNvCxnSpPr>
            <a:stCxn id="155" idx="1"/>
            <a:endCxn id="155" idx="7"/>
          </p:cNvCxnSpPr>
          <p:nvPr/>
        </p:nvCxnSpPr>
        <p:spPr>
          <a:xfrm rot="5400000" flipH="1" flipV="1">
            <a:off x="1918971" y="67304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连接符: 曲线 190">
            <a:extLst>
              <a:ext uri="{FF2B5EF4-FFF2-40B4-BE49-F238E27FC236}">
                <a16:creationId xmlns:a16="http://schemas.microsoft.com/office/drawing/2014/main" id="{DD278BEA-63B7-4746-9183-9278128BF0AE}"/>
              </a:ext>
            </a:extLst>
          </p:cNvPr>
          <p:cNvCxnSpPr>
            <a:stCxn id="157" idx="1"/>
            <a:endCxn id="157" idx="7"/>
          </p:cNvCxnSpPr>
          <p:nvPr/>
        </p:nvCxnSpPr>
        <p:spPr>
          <a:xfrm rot="5400000" flipH="1" flipV="1">
            <a:off x="5408558" y="32922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C82A660A-E033-448F-BED0-C809F9B867E8}"/>
              </a:ext>
            </a:extLst>
          </p:cNvPr>
          <p:cNvCxnSpPr>
            <a:stCxn id="160" idx="1"/>
            <a:endCxn id="160" idx="7"/>
          </p:cNvCxnSpPr>
          <p:nvPr/>
        </p:nvCxnSpPr>
        <p:spPr>
          <a:xfrm rot="5400000" flipH="1" flipV="1">
            <a:off x="4866330" y="1734291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连接符: 曲线 192">
            <a:extLst>
              <a:ext uri="{FF2B5EF4-FFF2-40B4-BE49-F238E27FC236}">
                <a16:creationId xmlns:a16="http://schemas.microsoft.com/office/drawing/2014/main" id="{F8247B00-4C57-4E31-946A-33356CD8A008}"/>
              </a:ext>
            </a:extLst>
          </p:cNvPr>
          <p:cNvCxnSpPr>
            <a:stCxn id="161" idx="1"/>
            <a:endCxn id="161" idx="7"/>
          </p:cNvCxnSpPr>
          <p:nvPr/>
        </p:nvCxnSpPr>
        <p:spPr>
          <a:xfrm rot="5400000" flipH="1" flipV="1">
            <a:off x="5950787" y="2545174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连接符: 曲线 193">
            <a:extLst>
              <a:ext uri="{FF2B5EF4-FFF2-40B4-BE49-F238E27FC236}">
                <a16:creationId xmlns:a16="http://schemas.microsoft.com/office/drawing/2014/main" id="{24F91852-E6CA-4B14-8756-BED47B061B5E}"/>
              </a:ext>
            </a:extLst>
          </p:cNvPr>
          <p:cNvCxnSpPr>
            <a:stCxn id="177" idx="1"/>
            <a:endCxn id="177" idx="7"/>
          </p:cNvCxnSpPr>
          <p:nvPr/>
        </p:nvCxnSpPr>
        <p:spPr>
          <a:xfrm rot="5400000" flipH="1" flipV="1">
            <a:off x="6364046" y="1816045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连接符: 曲线 194">
            <a:extLst>
              <a:ext uri="{FF2B5EF4-FFF2-40B4-BE49-F238E27FC236}">
                <a16:creationId xmlns:a16="http://schemas.microsoft.com/office/drawing/2014/main" id="{AE2AFE85-F07C-4C8A-9295-98C0641A6509}"/>
              </a:ext>
            </a:extLst>
          </p:cNvPr>
          <p:cNvCxnSpPr>
            <a:stCxn id="171" idx="1"/>
            <a:endCxn id="171" idx="7"/>
          </p:cNvCxnSpPr>
          <p:nvPr/>
        </p:nvCxnSpPr>
        <p:spPr>
          <a:xfrm rot="5400000" flipH="1" flipV="1">
            <a:off x="8393506" y="1656875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连接符: 曲线 195">
            <a:extLst>
              <a:ext uri="{FF2B5EF4-FFF2-40B4-BE49-F238E27FC236}">
                <a16:creationId xmlns:a16="http://schemas.microsoft.com/office/drawing/2014/main" id="{3134AFDC-2DC6-4541-BB4E-B79729A59199}"/>
              </a:ext>
            </a:extLst>
          </p:cNvPr>
          <p:cNvCxnSpPr>
            <a:stCxn id="184" idx="1"/>
            <a:endCxn id="184" idx="7"/>
          </p:cNvCxnSpPr>
          <p:nvPr/>
        </p:nvCxnSpPr>
        <p:spPr>
          <a:xfrm rot="5400000" flipH="1" flipV="1">
            <a:off x="9916911" y="1330287"/>
            <a:ext cx="12700" cy="358141"/>
          </a:xfrm>
          <a:prstGeom prst="curvedConnector3">
            <a:avLst>
              <a:gd name="adj1" fmla="val 2384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5A444E2D-CD93-4CE3-B265-CA524EB3649A}"/>
              </a:ext>
            </a:extLst>
          </p:cNvPr>
          <p:cNvCxnSpPr>
            <a:cxnSpLocks/>
            <a:stCxn id="173" idx="1"/>
            <a:endCxn id="173" idx="7"/>
          </p:cNvCxnSpPr>
          <p:nvPr/>
        </p:nvCxnSpPr>
        <p:spPr>
          <a:xfrm rot="5400000" flipH="1" flipV="1">
            <a:off x="9916912" y="2630306"/>
            <a:ext cx="12700" cy="420886"/>
          </a:xfrm>
          <a:prstGeom prst="curvedConnector3">
            <a:avLst>
              <a:gd name="adj1" fmla="val 2486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连接符: 曲线 197">
            <a:extLst>
              <a:ext uri="{FF2B5EF4-FFF2-40B4-BE49-F238E27FC236}">
                <a16:creationId xmlns:a16="http://schemas.microsoft.com/office/drawing/2014/main" id="{9BD49B94-33F0-47FD-8B45-85A4D4C5D8ED}"/>
              </a:ext>
            </a:extLst>
          </p:cNvPr>
          <p:cNvCxnSpPr>
            <a:stCxn id="183" idx="1"/>
            <a:endCxn id="183" idx="7"/>
          </p:cNvCxnSpPr>
          <p:nvPr/>
        </p:nvCxnSpPr>
        <p:spPr>
          <a:xfrm rot="5400000" flipH="1" flipV="1">
            <a:off x="11465722" y="2618323"/>
            <a:ext cx="12700" cy="420886"/>
          </a:xfrm>
          <a:prstGeom prst="curvedConnector3">
            <a:avLst>
              <a:gd name="adj1" fmla="val 2486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FCEF207-8CD1-4C4A-B4BE-102531F79F3B}"/>
              </a:ext>
            </a:extLst>
          </p:cNvPr>
          <p:cNvCxnSpPr>
            <a:cxnSpLocks/>
          </p:cNvCxnSpPr>
          <p:nvPr/>
        </p:nvCxnSpPr>
        <p:spPr>
          <a:xfrm>
            <a:off x="1049115" y="6270382"/>
            <a:ext cx="78905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963477AE-A4E5-487E-AE4B-1524C1A54E3F}"/>
                  </a:ext>
                </a:extLst>
              </p:cNvPr>
              <p:cNvSpPr/>
              <p:nvPr/>
            </p:nvSpPr>
            <p:spPr>
              <a:xfrm>
                <a:off x="898576" y="5675475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963477AE-A4E5-487E-AE4B-1524C1A54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76" y="5675475"/>
                <a:ext cx="234000" cy="595858"/>
              </a:xfrm>
              <a:prstGeom prst="rect">
                <a:avLst/>
              </a:prstGeom>
              <a:blipFill>
                <a:blip r:embed="rId4"/>
                <a:stretch>
                  <a:fillRect l="-22500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1AAB7291-2ECE-460A-8901-D0BA90632EAF}"/>
                  </a:ext>
                </a:extLst>
              </p:cNvPr>
              <p:cNvSpPr/>
              <p:nvPr/>
            </p:nvSpPr>
            <p:spPr>
              <a:xfrm>
                <a:off x="1429648" y="5675475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1AAB7291-2ECE-460A-8901-D0BA90632E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648" y="5675475"/>
                <a:ext cx="234000" cy="595858"/>
              </a:xfrm>
              <a:prstGeom prst="rect">
                <a:avLst/>
              </a:prstGeom>
              <a:blipFill>
                <a:blip r:embed="rId5"/>
                <a:stretch>
                  <a:fillRect l="-25641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1F6C5B4F-40C8-4276-A68F-844209B0D425}"/>
                  </a:ext>
                </a:extLst>
              </p:cNvPr>
              <p:cNvSpPr/>
              <p:nvPr/>
            </p:nvSpPr>
            <p:spPr>
              <a:xfrm>
                <a:off x="1917762" y="5674524"/>
                <a:ext cx="234000" cy="595858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1F6C5B4F-40C8-4276-A68F-844209B0D4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62" y="5674524"/>
                <a:ext cx="234000" cy="595858"/>
              </a:xfrm>
              <a:prstGeom prst="rect">
                <a:avLst/>
              </a:prstGeom>
              <a:blipFill>
                <a:blip r:embed="rId6"/>
                <a:stretch>
                  <a:fillRect l="-25641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CB5225FB-B40E-42D7-834D-25B22713CE07}"/>
                  </a:ext>
                </a:extLst>
              </p:cNvPr>
              <p:cNvSpPr/>
              <p:nvPr/>
            </p:nvSpPr>
            <p:spPr>
              <a:xfrm>
                <a:off x="2467236" y="5674524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CB5225FB-B40E-42D7-834D-25B22713C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236" y="5674524"/>
                <a:ext cx="234000" cy="595858"/>
              </a:xfrm>
              <a:prstGeom prst="rect">
                <a:avLst/>
              </a:prstGeom>
              <a:blipFill>
                <a:blip r:embed="rId7"/>
                <a:stretch>
                  <a:fillRect l="-25641" r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F9E86FFE-6FD5-4E3C-A58D-0B9436B2B905}"/>
                  </a:ext>
                </a:extLst>
              </p:cNvPr>
              <p:cNvSpPr/>
              <p:nvPr/>
            </p:nvSpPr>
            <p:spPr>
              <a:xfrm>
                <a:off x="2970420" y="5675475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F9E86FFE-6FD5-4E3C-A58D-0B9436B2B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420" y="5675475"/>
                <a:ext cx="234000" cy="595858"/>
              </a:xfrm>
              <a:prstGeom prst="rect">
                <a:avLst/>
              </a:prstGeom>
              <a:blipFill>
                <a:blip r:embed="rId8"/>
                <a:stretch>
                  <a:fillRect l="-22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13168DF2-47EF-4A27-B555-211035C205C7}"/>
                  </a:ext>
                </a:extLst>
              </p:cNvPr>
              <p:cNvSpPr/>
              <p:nvPr/>
            </p:nvSpPr>
            <p:spPr>
              <a:xfrm>
                <a:off x="3526090" y="5674524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13168DF2-47EF-4A27-B555-211035C20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090" y="5674524"/>
                <a:ext cx="234000" cy="595858"/>
              </a:xfrm>
              <a:prstGeom prst="rect">
                <a:avLst/>
              </a:prstGeom>
              <a:blipFill>
                <a:blip r:embed="rId9"/>
                <a:stretch>
                  <a:fillRect l="-22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矩形 205">
            <a:extLst>
              <a:ext uri="{FF2B5EF4-FFF2-40B4-BE49-F238E27FC236}">
                <a16:creationId xmlns:a16="http://schemas.microsoft.com/office/drawing/2014/main" id="{62154E47-8A0F-409A-93F9-F3BE23EAF30E}"/>
              </a:ext>
            </a:extLst>
          </p:cNvPr>
          <p:cNvSpPr/>
          <p:nvPr/>
        </p:nvSpPr>
        <p:spPr>
          <a:xfrm>
            <a:off x="4032569" y="5674524"/>
            <a:ext cx="234000" cy="5958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BED0695E-79B0-415A-A3EE-D75C434F3D8E}"/>
              </a:ext>
            </a:extLst>
          </p:cNvPr>
          <p:cNvSpPr/>
          <p:nvPr/>
        </p:nvSpPr>
        <p:spPr>
          <a:xfrm>
            <a:off x="4553008" y="5674524"/>
            <a:ext cx="234000" cy="5958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40906BD2-0784-40DE-B0EB-9C388E5B924E}"/>
                  </a:ext>
                </a:extLst>
              </p:cNvPr>
              <p:cNvSpPr/>
              <p:nvPr/>
            </p:nvSpPr>
            <p:spPr>
              <a:xfrm>
                <a:off x="8561675" y="5674524"/>
                <a:ext cx="234000" cy="595858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40906BD2-0784-40DE-B0EB-9C388E5B9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675" y="5674524"/>
                <a:ext cx="234000" cy="595858"/>
              </a:xfrm>
              <a:prstGeom prst="rect">
                <a:avLst/>
              </a:prstGeom>
              <a:blipFill>
                <a:blip r:embed="rId10"/>
                <a:stretch>
                  <a:fillRect l="-275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文本框 208">
            <a:extLst>
              <a:ext uri="{FF2B5EF4-FFF2-40B4-BE49-F238E27FC236}">
                <a16:creationId xmlns:a16="http://schemas.microsoft.com/office/drawing/2014/main" id="{4C46CC67-B33D-4DF6-8461-6EF7E35CE190}"/>
              </a:ext>
            </a:extLst>
          </p:cNvPr>
          <p:cNvSpPr txBox="1"/>
          <p:nvPr/>
        </p:nvSpPr>
        <p:spPr>
          <a:xfrm>
            <a:off x="6091565" y="574996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968C5689-CE89-4424-BEEF-B4F256E98530}"/>
              </a:ext>
            </a:extLst>
          </p:cNvPr>
          <p:cNvSpPr/>
          <p:nvPr/>
        </p:nvSpPr>
        <p:spPr>
          <a:xfrm>
            <a:off x="2239900" y="4065901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Token2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248" name="矩形: 圆角 247">
            <a:extLst>
              <a:ext uri="{FF2B5EF4-FFF2-40B4-BE49-F238E27FC236}">
                <a16:creationId xmlns:a16="http://schemas.microsoft.com/office/drawing/2014/main" id="{60AE69C1-DE9D-44FC-A73A-6FB25B25E899}"/>
              </a:ext>
            </a:extLst>
          </p:cNvPr>
          <p:cNvSpPr/>
          <p:nvPr/>
        </p:nvSpPr>
        <p:spPr>
          <a:xfrm>
            <a:off x="5969980" y="4063953"/>
            <a:ext cx="638542" cy="32022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Token2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D81AF648-9E61-40B1-A72A-8E775FBB816F}"/>
              </a:ext>
            </a:extLst>
          </p:cNvPr>
          <p:cNvCxnSpPr>
            <a:cxnSpLocks/>
            <a:stCxn id="57" idx="0"/>
            <a:endCxn id="248" idx="2"/>
          </p:cNvCxnSpPr>
          <p:nvPr/>
        </p:nvCxnSpPr>
        <p:spPr>
          <a:xfrm flipV="1">
            <a:off x="4157170" y="4384179"/>
            <a:ext cx="2132081" cy="3882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71EFEBBB-A5E5-4D1A-AE11-3A528F9BFFCD}"/>
              </a:ext>
            </a:extLst>
          </p:cNvPr>
          <p:cNvSpPr/>
          <p:nvPr/>
        </p:nvSpPr>
        <p:spPr>
          <a:xfrm>
            <a:off x="7201488" y="4772454"/>
            <a:ext cx="1053365" cy="4501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TokenList</a:t>
            </a:r>
            <a:r>
              <a:rPr lang="en-US" altLang="zh-CN" sz="1400" dirty="0"/>
              <a:t>[3]</a:t>
            </a:r>
            <a:endParaRPr lang="zh-CN" altLang="en-US" sz="1400" dirty="0"/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F789055-0015-4664-9859-0182A8533DD7}"/>
              </a:ext>
            </a:extLst>
          </p:cNvPr>
          <p:cNvCxnSpPr>
            <a:cxnSpLocks/>
            <a:stCxn id="80" idx="0"/>
            <a:endCxn id="82" idx="2"/>
          </p:cNvCxnSpPr>
          <p:nvPr/>
        </p:nvCxnSpPr>
        <p:spPr>
          <a:xfrm flipV="1">
            <a:off x="7728171" y="3778775"/>
            <a:ext cx="546375" cy="9936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67A190E-174E-4A67-B5CC-DD9F58AD12ED}"/>
              </a:ext>
            </a:extLst>
          </p:cNvPr>
          <p:cNvSpPr/>
          <p:nvPr/>
        </p:nvSpPr>
        <p:spPr>
          <a:xfrm>
            <a:off x="7955275" y="3462444"/>
            <a:ext cx="638542" cy="3163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Token7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9269452D-1FDD-4723-936B-5F41F4CE8487}"/>
              </a:ext>
            </a:extLst>
          </p:cNvPr>
          <p:cNvSpPr/>
          <p:nvPr/>
        </p:nvSpPr>
        <p:spPr>
          <a:xfrm>
            <a:off x="8671285" y="3455461"/>
            <a:ext cx="638542" cy="3163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Token9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E087E3E2-8F95-45EE-A525-4BADBB8289A5}"/>
              </a:ext>
            </a:extLst>
          </p:cNvPr>
          <p:cNvSpPr/>
          <p:nvPr/>
        </p:nvSpPr>
        <p:spPr>
          <a:xfrm>
            <a:off x="9387295" y="3462443"/>
            <a:ext cx="638542" cy="3163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/>
              <a:t>Token2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B5E7FD6-2DA3-41F7-AA88-B097C5C9438B}"/>
              </a:ext>
            </a:extLst>
          </p:cNvPr>
          <p:cNvSpPr/>
          <p:nvPr/>
        </p:nvSpPr>
        <p:spPr>
          <a:xfrm>
            <a:off x="10103305" y="3455461"/>
            <a:ext cx="638542" cy="32022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/>
              <a:t>Token11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FC14B31-8BF4-471A-ACA6-BE1CAEB1E3C4}"/>
              </a:ext>
            </a:extLst>
          </p:cNvPr>
          <p:cNvCxnSpPr>
            <a:cxnSpLocks/>
            <a:stCxn id="80" idx="0"/>
            <a:endCxn id="83" idx="2"/>
          </p:cNvCxnSpPr>
          <p:nvPr/>
        </p:nvCxnSpPr>
        <p:spPr>
          <a:xfrm flipV="1">
            <a:off x="7728171" y="3771792"/>
            <a:ext cx="1262385" cy="10006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34F8664B-C3E2-4689-8CE8-BB231C684EF3}"/>
              </a:ext>
            </a:extLst>
          </p:cNvPr>
          <p:cNvCxnSpPr>
            <a:cxnSpLocks/>
            <a:stCxn id="80" idx="0"/>
            <a:endCxn id="84" idx="2"/>
          </p:cNvCxnSpPr>
          <p:nvPr/>
        </p:nvCxnSpPr>
        <p:spPr>
          <a:xfrm flipV="1">
            <a:off x="7728171" y="3778774"/>
            <a:ext cx="1978395" cy="9936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CC7963AC-ABE7-4864-96B6-1673EF61F640}"/>
              </a:ext>
            </a:extLst>
          </p:cNvPr>
          <p:cNvCxnSpPr>
            <a:cxnSpLocks/>
            <a:stCxn id="80" idx="0"/>
            <a:endCxn id="85" idx="2"/>
          </p:cNvCxnSpPr>
          <p:nvPr/>
        </p:nvCxnSpPr>
        <p:spPr>
          <a:xfrm flipV="1">
            <a:off x="7728171" y="3775687"/>
            <a:ext cx="2694405" cy="9967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9AF88633-9F0D-41F0-854F-ECD9CD13151D}"/>
              </a:ext>
            </a:extLst>
          </p:cNvPr>
          <p:cNvSpPr/>
          <p:nvPr/>
        </p:nvSpPr>
        <p:spPr>
          <a:xfrm>
            <a:off x="10809928" y="3460495"/>
            <a:ext cx="638542" cy="32022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/>
              <a:t>Token4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336DE74E-6CCD-4D51-BB3D-BFC80054E8F2}"/>
              </a:ext>
            </a:extLst>
          </p:cNvPr>
          <p:cNvCxnSpPr>
            <a:cxnSpLocks/>
            <a:stCxn id="80" idx="0"/>
            <a:endCxn id="89" idx="2"/>
          </p:cNvCxnSpPr>
          <p:nvPr/>
        </p:nvCxnSpPr>
        <p:spPr>
          <a:xfrm flipV="1">
            <a:off x="7728171" y="3780721"/>
            <a:ext cx="3401028" cy="9917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381C7D75-9435-40C0-AB6B-2256DCCB99DD}"/>
              </a:ext>
            </a:extLst>
          </p:cNvPr>
          <p:cNvSpPr/>
          <p:nvPr/>
        </p:nvSpPr>
        <p:spPr>
          <a:xfrm>
            <a:off x="5800162" y="3462174"/>
            <a:ext cx="638542" cy="3163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/>
              <a:t>Token10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27CD515C-6EA2-451B-B923-9D1275C796EC}"/>
              </a:ext>
            </a:extLst>
          </p:cNvPr>
          <p:cNvSpPr/>
          <p:nvPr/>
        </p:nvSpPr>
        <p:spPr>
          <a:xfrm>
            <a:off x="6516172" y="3455191"/>
            <a:ext cx="638542" cy="3163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Token6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967DE979-4C44-4C59-B573-11BE362F4EC9}"/>
              </a:ext>
            </a:extLst>
          </p:cNvPr>
          <p:cNvSpPr/>
          <p:nvPr/>
        </p:nvSpPr>
        <p:spPr>
          <a:xfrm>
            <a:off x="7232182" y="3462173"/>
            <a:ext cx="638542" cy="31633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/>
              <a:t>Token3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37D7D469-86B9-42F3-9A17-A887DC6763A1}"/>
              </a:ext>
            </a:extLst>
          </p:cNvPr>
          <p:cNvCxnSpPr>
            <a:cxnSpLocks/>
            <a:stCxn id="202" idx="0"/>
            <a:endCxn id="80" idx="2"/>
          </p:cNvCxnSpPr>
          <p:nvPr/>
        </p:nvCxnSpPr>
        <p:spPr>
          <a:xfrm flipV="1">
            <a:off x="2034762" y="5222652"/>
            <a:ext cx="5693409" cy="4518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875B137B-126D-4DDF-BF77-856C167FBBFB}"/>
              </a:ext>
            </a:extLst>
          </p:cNvPr>
          <p:cNvCxnSpPr>
            <a:cxnSpLocks/>
            <a:stCxn id="80" idx="0"/>
            <a:endCxn id="98" idx="2"/>
          </p:cNvCxnSpPr>
          <p:nvPr/>
        </p:nvCxnSpPr>
        <p:spPr>
          <a:xfrm flipH="1" flipV="1">
            <a:off x="7551453" y="3778504"/>
            <a:ext cx="176718" cy="9939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32D24B4F-184E-43D9-B69A-9C47072A6424}"/>
              </a:ext>
            </a:extLst>
          </p:cNvPr>
          <p:cNvCxnSpPr>
            <a:cxnSpLocks/>
            <a:stCxn id="80" idx="0"/>
            <a:endCxn id="97" idx="2"/>
          </p:cNvCxnSpPr>
          <p:nvPr/>
        </p:nvCxnSpPr>
        <p:spPr>
          <a:xfrm flipH="1" flipV="1">
            <a:off x="6835443" y="3771522"/>
            <a:ext cx="892728" cy="10009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D03F5CCA-9DA2-4357-A08D-271969C9D38D}"/>
              </a:ext>
            </a:extLst>
          </p:cNvPr>
          <p:cNvCxnSpPr>
            <a:cxnSpLocks/>
            <a:stCxn id="80" idx="0"/>
            <a:endCxn id="96" idx="2"/>
          </p:cNvCxnSpPr>
          <p:nvPr/>
        </p:nvCxnSpPr>
        <p:spPr>
          <a:xfrm flipH="1" flipV="1">
            <a:off x="6119433" y="3778505"/>
            <a:ext cx="1608738" cy="9939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AE01E8EA-7696-44AB-8738-DFC8B1928464}"/>
              </a:ext>
            </a:extLst>
          </p:cNvPr>
          <p:cNvSpPr/>
          <p:nvPr/>
        </p:nvSpPr>
        <p:spPr>
          <a:xfrm>
            <a:off x="11515491" y="3458278"/>
            <a:ext cx="638542" cy="32022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/>
              <a:t>Token1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56431A74-8400-4BFD-8699-F72CF9538EFD}"/>
              </a:ext>
            </a:extLst>
          </p:cNvPr>
          <p:cNvCxnSpPr>
            <a:cxnSpLocks/>
            <a:stCxn id="80" idx="0"/>
            <a:endCxn id="122" idx="2"/>
          </p:cNvCxnSpPr>
          <p:nvPr/>
        </p:nvCxnSpPr>
        <p:spPr>
          <a:xfrm flipV="1">
            <a:off x="7728171" y="3778504"/>
            <a:ext cx="4106591" cy="9939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2480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B425369-3EE1-458B-B29B-D02A16926624}"/>
              </a:ext>
            </a:extLst>
          </p:cNvPr>
          <p:cNvSpPr/>
          <p:nvPr/>
        </p:nvSpPr>
        <p:spPr>
          <a:xfrm>
            <a:off x="3792259" y="2100395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Token1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64DD4D1-5A33-41BC-B073-C341A576C2E1}"/>
              </a:ext>
            </a:extLst>
          </p:cNvPr>
          <p:cNvSpPr/>
          <p:nvPr/>
        </p:nvSpPr>
        <p:spPr>
          <a:xfrm>
            <a:off x="5560238" y="1587859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Token1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94FCDB5-F48E-40FF-A6ED-0304B3F090B5}"/>
              </a:ext>
            </a:extLst>
          </p:cNvPr>
          <p:cNvSpPr/>
          <p:nvPr/>
        </p:nvSpPr>
        <p:spPr>
          <a:xfrm>
            <a:off x="5560238" y="2111991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Token6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B0B718E-619A-40C0-A441-FA471482BAF6}"/>
              </a:ext>
            </a:extLst>
          </p:cNvPr>
          <p:cNvSpPr/>
          <p:nvPr/>
        </p:nvSpPr>
        <p:spPr>
          <a:xfrm>
            <a:off x="5560238" y="2687272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/>
              <a:t>Token10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684F16E-C329-4F79-88B1-ED91518C1B1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430801" y="2258561"/>
            <a:ext cx="1129437" cy="11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555DA8C-CCD2-4F7F-9E6B-73B4527E637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430801" y="2258561"/>
            <a:ext cx="1129437" cy="586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BDA87DA-5FEE-4C12-8B0C-4272FF544E41}"/>
              </a:ext>
            </a:extLst>
          </p:cNvPr>
          <p:cNvSpPr/>
          <p:nvPr/>
        </p:nvSpPr>
        <p:spPr>
          <a:xfrm>
            <a:off x="7328217" y="1587070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/>
              <a:t>Token10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FBA2A62-D3A2-4232-A24A-6E290F2B681E}"/>
              </a:ext>
            </a:extLst>
          </p:cNvPr>
          <p:cNvSpPr/>
          <p:nvPr/>
        </p:nvSpPr>
        <p:spPr>
          <a:xfrm>
            <a:off x="7328217" y="2687272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Token3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8695106-BAA8-4237-A97E-A3BD64C01BB5}"/>
              </a:ext>
            </a:extLst>
          </p:cNvPr>
          <p:cNvSpPr/>
          <p:nvPr/>
        </p:nvSpPr>
        <p:spPr>
          <a:xfrm>
            <a:off x="7328217" y="3238710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Token7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429FEE8-6A47-441F-AF2D-DE8A4A1EF9D2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6198780" y="1745236"/>
            <a:ext cx="1129437" cy="78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08C7E0F-771A-4EB2-A192-5C44FA23382A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6198780" y="2270157"/>
            <a:ext cx="1129437" cy="57528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673DBDD-1E1D-40D3-82F0-B207778C9AE7}"/>
              </a:ext>
            </a:extLst>
          </p:cNvPr>
          <p:cNvCxnSpPr>
            <a:cxnSpLocks/>
            <a:stCxn id="6" idx="3"/>
            <a:endCxn id="106" idx="1"/>
          </p:cNvCxnSpPr>
          <p:nvPr/>
        </p:nvCxnSpPr>
        <p:spPr>
          <a:xfrm>
            <a:off x="6198780" y="2270157"/>
            <a:ext cx="1129437" cy="167672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2912AC5-9C68-43A8-8DAA-EDC4BBE10F0C}"/>
              </a:ext>
            </a:extLst>
          </p:cNvPr>
          <p:cNvSpPr/>
          <p:nvPr/>
        </p:nvSpPr>
        <p:spPr>
          <a:xfrm>
            <a:off x="7328217" y="2137264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Token6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5CE5F46-59C8-4F7B-8BAA-273F1A6411B9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6198780" y="1746025"/>
            <a:ext cx="1129437" cy="54940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6055D7D-2296-4802-B1EF-5E8E08EB13C3}"/>
              </a:ext>
            </a:extLst>
          </p:cNvPr>
          <p:cNvSpPr/>
          <p:nvPr/>
        </p:nvSpPr>
        <p:spPr>
          <a:xfrm>
            <a:off x="3598702" y="828700"/>
            <a:ext cx="1053365" cy="450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TokenList</a:t>
            </a:r>
            <a:r>
              <a:rPr lang="en-US" altLang="zh-CN" sz="1400" dirty="0"/>
              <a:t>[1]</a:t>
            </a:r>
            <a:endParaRPr lang="zh-CN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F4B12A-4156-4D7F-B110-00690E9D49F9}"/>
              </a:ext>
            </a:extLst>
          </p:cNvPr>
          <p:cNvSpPr/>
          <p:nvPr/>
        </p:nvSpPr>
        <p:spPr>
          <a:xfrm>
            <a:off x="5354585" y="828700"/>
            <a:ext cx="1053365" cy="450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TokenList</a:t>
            </a:r>
            <a:r>
              <a:rPr lang="en-US" altLang="zh-CN" sz="1400" dirty="0"/>
              <a:t>[2]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9E8149A-7315-4DCB-B380-8C2E28F80E5F}"/>
              </a:ext>
            </a:extLst>
          </p:cNvPr>
          <p:cNvSpPr/>
          <p:nvPr/>
        </p:nvSpPr>
        <p:spPr>
          <a:xfrm>
            <a:off x="7110468" y="832953"/>
            <a:ext cx="1053365" cy="450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TokenList</a:t>
            </a:r>
            <a:r>
              <a:rPr lang="en-US" altLang="zh-CN" sz="1400" dirty="0"/>
              <a:t>[3]</a:t>
            </a:r>
            <a:endParaRPr lang="zh-CN" altLang="en-US" sz="14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AA889CC-5A98-4AC9-BB8D-D957FC9A4808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4652067" y="1053799"/>
            <a:ext cx="702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B28AF83-38D0-4FE5-A3E0-4B81E1E2C9E5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6407950" y="1053799"/>
            <a:ext cx="702518" cy="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EB612AB-5DE6-48E6-B0DB-2F5C1F81644D}"/>
              </a:ext>
            </a:extLst>
          </p:cNvPr>
          <p:cNvCxnSpPr/>
          <p:nvPr/>
        </p:nvCxnSpPr>
        <p:spPr>
          <a:xfrm>
            <a:off x="2896184" y="1053799"/>
            <a:ext cx="702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7FACA34-4593-40A4-8C66-34C250339EB9}"/>
              </a:ext>
            </a:extLst>
          </p:cNvPr>
          <p:cNvCxnSpPr/>
          <p:nvPr/>
        </p:nvCxnSpPr>
        <p:spPr>
          <a:xfrm>
            <a:off x="8163833" y="1053799"/>
            <a:ext cx="702518" cy="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0899DA3-3C4B-4CE5-B333-9238D7B9EAE7}"/>
              </a:ext>
            </a:extLst>
          </p:cNvPr>
          <p:cNvSpPr/>
          <p:nvPr/>
        </p:nvSpPr>
        <p:spPr>
          <a:xfrm>
            <a:off x="3806113" y="1590949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Token8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2C7D2285-6B98-4712-98E7-47BFB1767C8E}"/>
              </a:ext>
            </a:extLst>
          </p:cNvPr>
          <p:cNvSpPr/>
          <p:nvPr/>
        </p:nvSpPr>
        <p:spPr>
          <a:xfrm>
            <a:off x="3792259" y="2688545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Token9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1FD8004-8D98-4C17-B68D-DB897D3C7C24}"/>
              </a:ext>
            </a:extLst>
          </p:cNvPr>
          <p:cNvCxnSpPr>
            <a:stCxn id="19" idx="2"/>
            <a:endCxn id="37" idx="0"/>
          </p:cNvCxnSpPr>
          <p:nvPr/>
        </p:nvCxnSpPr>
        <p:spPr>
          <a:xfrm flipH="1">
            <a:off x="4125384" y="1278898"/>
            <a:ext cx="1" cy="31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14B00B9-6BF9-4548-979C-0B9A96B9F69A}"/>
              </a:ext>
            </a:extLst>
          </p:cNvPr>
          <p:cNvCxnSpPr>
            <a:stCxn id="20" idx="2"/>
            <a:endCxn id="5" idx="0"/>
          </p:cNvCxnSpPr>
          <p:nvPr/>
        </p:nvCxnSpPr>
        <p:spPr>
          <a:xfrm flipH="1">
            <a:off x="5879509" y="1278898"/>
            <a:ext cx="1759" cy="30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F163D4C-ED7A-4BE1-8AAE-3C07738B5F17}"/>
              </a:ext>
            </a:extLst>
          </p:cNvPr>
          <p:cNvCxnSpPr>
            <a:stCxn id="21" idx="2"/>
            <a:endCxn id="10" idx="0"/>
          </p:cNvCxnSpPr>
          <p:nvPr/>
        </p:nvCxnSpPr>
        <p:spPr>
          <a:xfrm>
            <a:off x="7637151" y="1283151"/>
            <a:ext cx="10337" cy="303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7964D75-C6FB-445A-BA77-4965480EACC8}"/>
              </a:ext>
            </a:extLst>
          </p:cNvPr>
          <p:cNvCxnSpPr/>
          <p:nvPr/>
        </p:nvCxnSpPr>
        <p:spPr>
          <a:xfrm>
            <a:off x="5528250" y="617382"/>
            <a:ext cx="702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D55CB6C6-DD8B-47ED-89BC-FDFBEECBC195}"/>
              </a:ext>
            </a:extLst>
          </p:cNvPr>
          <p:cNvSpPr txBox="1"/>
          <p:nvPr/>
        </p:nvSpPr>
        <p:spPr>
          <a:xfrm>
            <a:off x="5750307" y="308403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B49A278-A1C9-48FB-8DAF-1196C03E3B5D}"/>
              </a:ext>
            </a:extLst>
          </p:cNvPr>
          <p:cNvCxnSpPr>
            <a:stCxn id="37" idx="2"/>
            <a:endCxn id="4" idx="0"/>
          </p:cNvCxnSpPr>
          <p:nvPr/>
        </p:nvCxnSpPr>
        <p:spPr>
          <a:xfrm flipH="1">
            <a:off x="4111530" y="1907280"/>
            <a:ext cx="13854" cy="1931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46BB853-8831-421F-87E1-B8FF78E85BF7}"/>
              </a:ext>
            </a:extLst>
          </p:cNvPr>
          <p:cNvCxnSpPr>
            <a:stCxn id="4" idx="2"/>
            <a:endCxn id="38" idx="0"/>
          </p:cNvCxnSpPr>
          <p:nvPr/>
        </p:nvCxnSpPr>
        <p:spPr>
          <a:xfrm>
            <a:off x="4111530" y="2416726"/>
            <a:ext cx="0" cy="27181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EB9F8F2-6081-4CC8-881C-0DC4C12E503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79509" y="1904190"/>
            <a:ext cx="0" cy="2078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4499728-70F3-45AF-A4D3-86791C8D4C5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79509" y="2428322"/>
            <a:ext cx="0" cy="258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E17C634-2AE2-460C-9C1D-E6A51B3EF932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7647488" y="1903401"/>
            <a:ext cx="0" cy="2338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DE7AF14-EB9D-4500-97F4-8C13BBD7EA91}"/>
              </a:ext>
            </a:extLst>
          </p:cNvPr>
          <p:cNvCxnSpPr>
            <a:stCxn id="16" idx="2"/>
            <a:endCxn id="12" idx="0"/>
          </p:cNvCxnSpPr>
          <p:nvPr/>
        </p:nvCxnSpPr>
        <p:spPr>
          <a:xfrm>
            <a:off x="7647488" y="2453595"/>
            <a:ext cx="0" cy="23367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0850C4E-DA7B-4A98-B66B-5CF3A61D5B3B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7647488" y="3003603"/>
            <a:ext cx="0" cy="2351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CD8C626-5C02-45E1-B043-4E7E08C235A6}"/>
              </a:ext>
            </a:extLst>
          </p:cNvPr>
          <p:cNvSpPr txBox="1"/>
          <p:nvPr/>
        </p:nvSpPr>
        <p:spPr>
          <a:xfrm>
            <a:off x="4528886" y="2041137"/>
            <a:ext cx="8835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solidFill>
                  <a:srgbClr val="C00000"/>
                </a:solidFill>
              </a:rPr>
              <a:t>ForwardLink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5477D19-4C40-4F1C-9F5D-2143A8C018EB}"/>
              </a:ext>
            </a:extLst>
          </p:cNvPr>
          <p:cNvSpPr txBox="1"/>
          <p:nvPr/>
        </p:nvSpPr>
        <p:spPr>
          <a:xfrm rot="1696767">
            <a:off x="4386249" y="2447566"/>
            <a:ext cx="8835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solidFill>
                  <a:srgbClr val="C00000"/>
                </a:solidFill>
              </a:rPr>
              <a:t>ForwardLink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E293487-D0A8-4CA9-A29D-37D325244B59}"/>
              </a:ext>
            </a:extLst>
          </p:cNvPr>
          <p:cNvSpPr txBox="1"/>
          <p:nvPr/>
        </p:nvSpPr>
        <p:spPr>
          <a:xfrm>
            <a:off x="3277277" y="1881132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Token *next</a:t>
            </a:r>
            <a:endParaRPr lang="zh-CN" altLang="en-US" sz="105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ECB896D-591F-4726-9446-EFB086C716D4}"/>
              </a:ext>
            </a:extLst>
          </p:cNvPr>
          <p:cNvSpPr txBox="1"/>
          <p:nvPr/>
        </p:nvSpPr>
        <p:spPr>
          <a:xfrm>
            <a:off x="3274825" y="2406867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Token *next</a:t>
            </a:r>
            <a:endParaRPr lang="zh-CN" altLang="en-US" sz="1050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89B6D2A7-8592-4754-9ABA-2606A3C956C2}"/>
              </a:ext>
            </a:extLst>
          </p:cNvPr>
          <p:cNvSpPr/>
          <p:nvPr/>
        </p:nvSpPr>
        <p:spPr>
          <a:xfrm>
            <a:off x="3792259" y="3243004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Token2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0E38A26-EF35-4903-B3A5-EEF5AF3B346B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>
            <a:off x="4111530" y="3004876"/>
            <a:ext cx="0" cy="2381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4456386-8BF9-4F7E-BFE6-AECA1D3E011E}"/>
              </a:ext>
            </a:extLst>
          </p:cNvPr>
          <p:cNvSpPr txBox="1"/>
          <p:nvPr/>
        </p:nvSpPr>
        <p:spPr>
          <a:xfrm>
            <a:off x="3274825" y="2969956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Token *next</a:t>
            </a:r>
            <a:endParaRPr lang="zh-CN" altLang="en-US" sz="1050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E9B9778-596F-4EEA-9906-4DE7ACF8733F}"/>
              </a:ext>
            </a:extLst>
          </p:cNvPr>
          <p:cNvSpPr/>
          <p:nvPr/>
        </p:nvSpPr>
        <p:spPr>
          <a:xfrm>
            <a:off x="5567701" y="3237280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Token2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0978534E-12DB-41EE-81A6-9A5873236305}"/>
              </a:ext>
            </a:extLst>
          </p:cNvPr>
          <p:cNvSpPr/>
          <p:nvPr/>
        </p:nvSpPr>
        <p:spPr>
          <a:xfrm>
            <a:off x="5567701" y="3790345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Token3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7948B65-1F93-40EE-A877-7EDA7259A1EF}"/>
              </a:ext>
            </a:extLst>
          </p:cNvPr>
          <p:cNvCxnSpPr>
            <a:cxnSpLocks/>
            <a:stCxn id="7" idx="2"/>
            <a:endCxn id="51" idx="0"/>
          </p:cNvCxnSpPr>
          <p:nvPr/>
        </p:nvCxnSpPr>
        <p:spPr>
          <a:xfrm>
            <a:off x="5879509" y="3003603"/>
            <a:ext cx="7463" cy="23367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B09F357-30C4-4416-A2F4-9EFC767C896B}"/>
              </a:ext>
            </a:extLst>
          </p:cNvPr>
          <p:cNvCxnSpPr>
            <a:stCxn id="51" idx="2"/>
            <a:endCxn id="53" idx="0"/>
          </p:cNvCxnSpPr>
          <p:nvPr/>
        </p:nvCxnSpPr>
        <p:spPr>
          <a:xfrm>
            <a:off x="5886972" y="3553611"/>
            <a:ext cx="0" cy="2367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E1696E0A-54F7-42B7-BFCF-98E876AA5BFE}"/>
              </a:ext>
            </a:extLst>
          </p:cNvPr>
          <p:cNvSpPr/>
          <p:nvPr/>
        </p:nvSpPr>
        <p:spPr>
          <a:xfrm>
            <a:off x="7328217" y="3788718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/>
              <a:t>Token9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89D4738E-A973-409F-B19D-2333B560BE31}"/>
              </a:ext>
            </a:extLst>
          </p:cNvPr>
          <p:cNvSpPr/>
          <p:nvPr/>
        </p:nvSpPr>
        <p:spPr>
          <a:xfrm>
            <a:off x="7328217" y="4888920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/>
              <a:t>Token11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F90DF4F0-E0C4-4900-9387-34CB11CD445A}"/>
              </a:ext>
            </a:extLst>
          </p:cNvPr>
          <p:cNvSpPr/>
          <p:nvPr/>
        </p:nvSpPr>
        <p:spPr>
          <a:xfrm>
            <a:off x="7328217" y="5440358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Token4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3ABB07B0-C497-4319-A7EF-BE6C4A2C71E2}"/>
              </a:ext>
            </a:extLst>
          </p:cNvPr>
          <p:cNvSpPr/>
          <p:nvPr/>
        </p:nvSpPr>
        <p:spPr>
          <a:xfrm>
            <a:off x="7328217" y="4338912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Token2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115B9B2C-F8D7-4BFE-B459-361DF43AB43C}"/>
              </a:ext>
            </a:extLst>
          </p:cNvPr>
          <p:cNvCxnSpPr>
            <a:stCxn id="106" idx="2"/>
            <a:endCxn id="109" idx="0"/>
          </p:cNvCxnSpPr>
          <p:nvPr/>
        </p:nvCxnSpPr>
        <p:spPr>
          <a:xfrm>
            <a:off x="7647488" y="4105049"/>
            <a:ext cx="0" cy="2338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56E83F-8A3F-4BDE-8A39-B8DBA078729B}"/>
              </a:ext>
            </a:extLst>
          </p:cNvPr>
          <p:cNvCxnSpPr>
            <a:stCxn id="109" idx="2"/>
            <a:endCxn id="107" idx="0"/>
          </p:cNvCxnSpPr>
          <p:nvPr/>
        </p:nvCxnSpPr>
        <p:spPr>
          <a:xfrm>
            <a:off x="7647488" y="4655243"/>
            <a:ext cx="0" cy="23367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8C524821-56B5-4C11-B4B7-4933853F6E8C}"/>
              </a:ext>
            </a:extLst>
          </p:cNvPr>
          <p:cNvCxnSpPr>
            <a:stCxn id="107" idx="2"/>
            <a:endCxn id="108" idx="0"/>
          </p:cNvCxnSpPr>
          <p:nvPr/>
        </p:nvCxnSpPr>
        <p:spPr>
          <a:xfrm>
            <a:off x="7647488" y="5205251"/>
            <a:ext cx="0" cy="2351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E7EF091-28AA-43D9-A968-EE07C3B2EAF7}"/>
              </a:ext>
            </a:extLst>
          </p:cNvPr>
          <p:cNvCxnSpPr>
            <a:cxnSpLocks/>
            <a:stCxn id="14" idx="2"/>
            <a:endCxn id="106" idx="0"/>
          </p:cNvCxnSpPr>
          <p:nvPr/>
        </p:nvCxnSpPr>
        <p:spPr>
          <a:xfrm>
            <a:off x="7647488" y="3555041"/>
            <a:ext cx="0" cy="23367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1D022C08-0299-461A-85FD-675F218D42D4}"/>
              </a:ext>
            </a:extLst>
          </p:cNvPr>
          <p:cNvSpPr/>
          <p:nvPr/>
        </p:nvSpPr>
        <p:spPr>
          <a:xfrm>
            <a:off x="7328217" y="5985354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Token1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4B2B99FD-D66A-45B3-B38B-83FE1B54AFB2}"/>
              </a:ext>
            </a:extLst>
          </p:cNvPr>
          <p:cNvCxnSpPr>
            <a:endCxn id="116" idx="0"/>
          </p:cNvCxnSpPr>
          <p:nvPr/>
        </p:nvCxnSpPr>
        <p:spPr>
          <a:xfrm>
            <a:off x="7647488" y="5750247"/>
            <a:ext cx="0" cy="2351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F83568D4-898A-459A-AE0F-BDF5E3D4ECFC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6198780" y="2270157"/>
            <a:ext cx="1129437" cy="112671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88061C47-2DDD-4CB9-A481-23FD2256D03E}"/>
              </a:ext>
            </a:extLst>
          </p:cNvPr>
          <p:cNvCxnSpPr>
            <a:cxnSpLocks/>
            <a:stCxn id="7" idx="3"/>
            <a:endCxn id="109" idx="1"/>
          </p:cNvCxnSpPr>
          <p:nvPr/>
        </p:nvCxnSpPr>
        <p:spPr>
          <a:xfrm>
            <a:off x="6198780" y="2845438"/>
            <a:ext cx="1129437" cy="165164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A668C54-47B6-4FCB-8ED4-7A190556F73D}"/>
              </a:ext>
            </a:extLst>
          </p:cNvPr>
          <p:cNvCxnSpPr>
            <a:cxnSpLocks/>
            <a:stCxn id="53" idx="3"/>
            <a:endCxn id="107" idx="1"/>
          </p:cNvCxnSpPr>
          <p:nvPr/>
        </p:nvCxnSpPr>
        <p:spPr>
          <a:xfrm>
            <a:off x="6206243" y="3948511"/>
            <a:ext cx="1121974" cy="109857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D0444338-4410-4E2F-90B1-82508DC1E755}"/>
              </a:ext>
            </a:extLst>
          </p:cNvPr>
          <p:cNvCxnSpPr>
            <a:cxnSpLocks/>
            <a:stCxn id="53" idx="3"/>
            <a:endCxn id="108" idx="1"/>
          </p:cNvCxnSpPr>
          <p:nvPr/>
        </p:nvCxnSpPr>
        <p:spPr>
          <a:xfrm>
            <a:off x="6206243" y="3948511"/>
            <a:ext cx="1121974" cy="165001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38AF4AD8-AA6C-4597-951F-24BF8538236F}"/>
              </a:ext>
            </a:extLst>
          </p:cNvPr>
          <p:cNvCxnSpPr>
            <a:cxnSpLocks/>
            <a:stCxn id="51" idx="3"/>
            <a:endCxn id="116" idx="1"/>
          </p:cNvCxnSpPr>
          <p:nvPr/>
        </p:nvCxnSpPr>
        <p:spPr>
          <a:xfrm>
            <a:off x="6206243" y="3395446"/>
            <a:ext cx="1121974" cy="274807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8BE1F6B6-CF2F-440A-B56F-B0698794A8F2}"/>
              </a:ext>
            </a:extLst>
          </p:cNvPr>
          <p:cNvCxnSpPr>
            <a:cxnSpLocks/>
            <a:stCxn id="51" idx="3"/>
            <a:endCxn id="12" idx="1"/>
          </p:cNvCxnSpPr>
          <p:nvPr/>
        </p:nvCxnSpPr>
        <p:spPr>
          <a:xfrm flipV="1">
            <a:off x="6206243" y="2845438"/>
            <a:ext cx="1121974" cy="55000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1" name="连接符: 曲线 140">
            <a:extLst>
              <a:ext uri="{FF2B5EF4-FFF2-40B4-BE49-F238E27FC236}">
                <a16:creationId xmlns:a16="http://schemas.microsoft.com/office/drawing/2014/main" id="{F46D313F-79BB-4B15-9704-C95380FE9143}"/>
              </a:ext>
            </a:extLst>
          </p:cNvPr>
          <p:cNvCxnSpPr>
            <a:cxnSpLocks/>
            <a:stCxn id="7" idx="1"/>
            <a:endCxn id="51" idx="1"/>
          </p:cNvCxnSpPr>
          <p:nvPr/>
        </p:nvCxnSpPr>
        <p:spPr>
          <a:xfrm rot="10800000" flipH="1" flipV="1">
            <a:off x="5560237" y="2845438"/>
            <a:ext cx="7463" cy="550008"/>
          </a:xfrm>
          <a:prstGeom prst="curvedConnector3">
            <a:avLst>
              <a:gd name="adj1" fmla="val -30631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F2BE6CF-E6F1-4DD1-89E4-1389FB09D010}"/>
              </a:ext>
            </a:extLst>
          </p:cNvPr>
          <p:cNvSpPr txBox="1"/>
          <p:nvPr/>
        </p:nvSpPr>
        <p:spPr>
          <a:xfrm rot="5400000">
            <a:off x="4803091" y="3051920"/>
            <a:ext cx="8835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solidFill>
                  <a:srgbClr val="C00000"/>
                </a:solidFill>
              </a:rPr>
              <a:t>ForwardLink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cxnSp>
        <p:nvCxnSpPr>
          <p:cNvPr id="150" name="连接符: 曲线 149">
            <a:extLst>
              <a:ext uri="{FF2B5EF4-FFF2-40B4-BE49-F238E27FC236}">
                <a16:creationId xmlns:a16="http://schemas.microsoft.com/office/drawing/2014/main" id="{DF3FC1E3-6B2A-4393-B5EE-7D7142A0C278}"/>
              </a:ext>
            </a:extLst>
          </p:cNvPr>
          <p:cNvCxnSpPr>
            <a:stCxn id="106" idx="3"/>
            <a:endCxn id="109" idx="3"/>
          </p:cNvCxnSpPr>
          <p:nvPr/>
        </p:nvCxnSpPr>
        <p:spPr>
          <a:xfrm>
            <a:off x="7966759" y="3946884"/>
            <a:ext cx="12700" cy="550194"/>
          </a:xfrm>
          <a:prstGeom prst="curvedConnector3">
            <a:avLst>
              <a:gd name="adj1" fmla="val 180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9E991EC-AB56-46AD-9976-EA82C11F147F}"/>
              </a:ext>
            </a:extLst>
          </p:cNvPr>
          <p:cNvCxnSpPr>
            <a:stCxn id="37" idx="3"/>
            <a:endCxn id="5" idx="1"/>
          </p:cNvCxnSpPr>
          <p:nvPr/>
        </p:nvCxnSpPr>
        <p:spPr>
          <a:xfrm flipV="1">
            <a:off x="4444655" y="1746025"/>
            <a:ext cx="1115583" cy="3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连接符: 曲线 153">
            <a:extLst>
              <a:ext uri="{FF2B5EF4-FFF2-40B4-BE49-F238E27FC236}">
                <a16:creationId xmlns:a16="http://schemas.microsoft.com/office/drawing/2014/main" id="{3F67F323-64EE-4285-918E-38282A1F9B22}"/>
              </a:ext>
            </a:extLst>
          </p:cNvPr>
          <p:cNvCxnSpPr>
            <a:stCxn id="38" idx="3"/>
            <a:endCxn id="43" idx="3"/>
          </p:cNvCxnSpPr>
          <p:nvPr/>
        </p:nvCxnSpPr>
        <p:spPr>
          <a:xfrm>
            <a:off x="4430801" y="2846711"/>
            <a:ext cx="12700" cy="55445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4B33CB6B-9677-429A-B07B-34268354DCBF}"/>
              </a:ext>
            </a:extLst>
          </p:cNvPr>
          <p:cNvSpPr txBox="1"/>
          <p:nvPr/>
        </p:nvSpPr>
        <p:spPr>
          <a:xfrm rot="5400000">
            <a:off x="4332572" y="3041214"/>
            <a:ext cx="8835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solidFill>
                  <a:srgbClr val="C00000"/>
                </a:solidFill>
              </a:rPr>
              <a:t>ForwardLink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7285D3-74D3-4C40-8F37-0169E6AB96E3}"/>
              </a:ext>
            </a:extLst>
          </p:cNvPr>
          <p:cNvSpPr txBox="1"/>
          <p:nvPr/>
        </p:nvSpPr>
        <p:spPr>
          <a:xfrm>
            <a:off x="3489271" y="6430494"/>
            <a:ext cx="478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Lattice</a:t>
            </a:r>
            <a:r>
              <a:rPr lang="zh-CN" altLang="zh-CN" dirty="0"/>
              <a:t>解码的令牌传播（</a:t>
            </a:r>
            <a:r>
              <a:rPr lang="en-US" altLang="zh-CN" dirty="0"/>
              <a:t>Token Passing</a:t>
            </a:r>
            <a:r>
              <a:rPr lang="zh-CN" altLang="zh-CN" dirty="0"/>
              <a:t>）过程</a:t>
            </a:r>
            <a:endParaRPr lang="zh-CN" altLang="en-US" dirty="0"/>
          </a:p>
        </p:txBody>
      </p:sp>
      <p:sp>
        <p:nvSpPr>
          <p:cNvPr id="71" name="标题 1">
            <a:extLst>
              <a:ext uri="{FF2B5EF4-FFF2-40B4-BE49-F238E27FC236}">
                <a16:creationId xmlns:a16="http://schemas.microsoft.com/office/drawing/2014/main" id="{E48FBD86-79A5-42A2-B932-7FBA3AD5C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" y="21264"/>
            <a:ext cx="10515600" cy="1325563"/>
          </a:xfrm>
        </p:spPr>
        <p:txBody>
          <a:bodyPr/>
          <a:lstStyle/>
          <a:p>
            <a:r>
              <a:rPr lang="en-US" altLang="zh-CN" dirty="0"/>
              <a:t>Lattice</a:t>
            </a:r>
            <a:r>
              <a:rPr lang="zh-CN" altLang="en-US" dirty="0"/>
              <a:t>解码</a:t>
            </a:r>
          </a:p>
        </p:txBody>
      </p:sp>
    </p:spTree>
    <p:extLst>
      <p:ext uri="{BB962C8B-B14F-4D97-AF65-F5344CB8AC3E}">
        <p14:creationId xmlns:p14="http://schemas.microsoft.com/office/powerpoint/2010/main" val="2166284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A77B-7DD9-42C6-A5DF-947256A4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剪枝策略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4ED06-C335-43A0-83C5-AA8AE6647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2802576"/>
          </a:xfrm>
        </p:spPr>
        <p:txBody>
          <a:bodyPr>
            <a:normAutofit/>
          </a:bodyPr>
          <a:lstStyle/>
          <a:p>
            <a:pPr lvl="0" algn="just"/>
            <a:r>
              <a:rPr lang="zh-CN" altLang="zh-CN" sz="2000" dirty="0"/>
              <a:t>在解码过程中，针对当前帧找出最低代价（</a:t>
            </a:r>
            <a:r>
              <a:rPr lang="en-US" altLang="zh-CN" sz="2000" dirty="0" err="1"/>
              <a:t>best_cost</a:t>
            </a:r>
            <a:r>
              <a:rPr lang="zh-CN" altLang="zh-CN" sz="2000" dirty="0"/>
              <a:t>）的</a:t>
            </a:r>
            <a:r>
              <a:rPr lang="en-US" altLang="zh-CN" sz="2000" dirty="0"/>
              <a:t>Token</a:t>
            </a:r>
            <a:r>
              <a:rPr lang="zh-CN" altLang="zh-CN" sz="2000" dirty="0"/>
              <a:t>，即最优的</a:t>
            </a:r>
            <a:r>
              <a:rPr lang="en-US" altLang="zh-CN" sz="2000" dirty="0"/>
              <a:t>Token</a:t>
            </a:r>
            <a:r>
              <a:rPr lang="zh-CN" altLang="zh-CN" sz="2000" dirty="0"/>
              <a:t>，根据该</a:t>
            </a:r>
            <a:r>
              <a:rPr lang="en-US" altLang="zh-CN" sz="2000" dirty="0"/>
              <a:t>Token</a:t>
            </a:r>
            <a:r>
              <a:rPr lang="zh-CN" altLang="zh-CN" sz="2000" dirty="0"/>
              <a:t>设定剪枝上限（</a:t>
            </a:r>
            <a:r>
              <a:rPr lang="en-US" altLang="zh-CN" sz="2000" dirty="0" err="1"/>
              <a:t>cur_cost</a:t>
            </a:r>
            <a:r>
              <a:rPr lang="zh-CN" altLang="zh-CN" sz="2000" dirty="0"/>
              <a:t>），其值为</a:t>
            </a:r>
            <a:r>
              <a:rPr lang="en-US" altLang="zh-CN" sz="2000" dirty="0" err="1"/>
              <a:t>best_cost+beam</a:t>
            </a:r>
            <a:r>
              <a:rPr lang="zh-CN" altLang="zh-CN" sz="2000" dirty="0"/>
              <a:t>，同时对该</a:t>
            </a:r>
            <a:r>
              <a:rPr lang="en-US" altLang="zh-CN" sz="2000" dirty="0"/>
              <a:t>Token</a:t>
            </a:r>
            <a:r>
              <a:rPr lang="zh-CN" altLang="zh-CN" sz="2000" dirty="0"/>
              <a:t>进行后续一帧的扩张，计算每个转移弧新的</a:t>
            </a:r>
            <a:r>
              <a:rPr lang="en-US" altLang="zh-CN" sz="2000" dirty="0"/>
              <a:t>cost</a:t>
            </a:r>
            <a:r>
              <a:rPr lang="zh-CN" altLang="zh-CN" sz="2000" dirty="0"/>
              <a:t>，结合</a:t>
            </a:r>
            <a:r>
              <a:rPr lang="en-US" altLang="zh-CN" sz="2000" dirty="0"/>
              <a:t>beam</a:t>
            </a:r>
            <a:r>
              <a:rPr lang="zh-CN" altLang="zh-CN" sz="2000" dirty="0"/>
              <a:t>阈值得到后续扩张的剪枝上限（</a:t>
            </a:r>
            <a:r>
              <a:rPr lang="en-US" altLang="zh-CN" sz="2000" dirty="0" err="1"/>
              <a:t>next_cost</a:t>
            </a:r>
            <a:r>
              <a:rPr lang="zh-CN" altLang="zh-CN" sz="2000" dirty="0"/>
              <a:t>）。</a:t>
            </a:r>
          </a:p>
          <a:p>
            <a:pPr lvl="0" algn="just"/>
            <a:r>
              <a:rPr lang="zh-CN" altLang="zh-CN" sz="2000" dirty="0">
                <a:solidFill>
                  <a:srgbClr val="C00000"/>
                </a:solidFill>
              </a:rPr>
              <a:t>第一轮：</a:t>
            </a:r>
            <a:r>
              <a:rPr lang="zh-CN" altLang="zh-CN" sz="2000" dirty="0"/>
              <a:t>对同一帧所有</a:t>
            </a:r>
            <a:r>
              <a:rPr lang="en-US" altLang="zh-CN" sz="2000" dirty="0"/>
              <a:t>Token</a:t>
            </a:r>
            <a:r>
              <a:rPr lang="zh-CN" altLang="zh-CN" sz="2000" dirty="0"/>
              <a:t>做一次剪枝，抑制一批</a:t>
            </a:r>
            <a:r>
              <a:rPr lang="zh-CN" altLang="en-US" sz="2000" dirty="0"/>
              <a:t>超过</a:t>
            </a:r>
            <a:r>
              <a:rPr lang="en-US" altLang="zh-CN" sz="2000" dirty="0" err="1"/>
              <a:t>cur_cost</a:t>
            </a:r>
            <a:r>
              <a:rPr lang="en-US" altLang="zh-CN" sz="2000" dirty="0"/>
              <a:t> </a:t>
            </a:r>
            <a:r>
              <a:rPr lang="zh-CN" altLang="zh-CN" sz="2000" dirty="0"/>
              <a:t>的</a:t>
            </a:r>
            <a:r>
              <a:rPr lang="en-US" altLang="zh-CN" sz="2000" dirty="0"/>
              <a:t>Token</a:t>
            </a:r>
            <a:r>
              <a:rPr lang="zh-CN" altLang="zh-CN" sz="2000" dirty="0"/>
              <a:t>，即这批</a:t>
            </a:r>
            <a:r>
              <a:rPr lang="en-US" altLang="zh-CN" sz="2000" dirty="0"/>
              <a:t>Token</a:t>
            </a:r>
            <a:r>
              <a:rPr lang="zh-CN" altLang="zh-CN" sz="2000" dirty="0"/>
              <a:t>不再扩张，如图</a:t>
            </a:r>
            <a:r>
              <a:rPr lang="en-US" altLang="zh-CN" sz="2000" dirty="0"/>
              <a:t>9-30</a:t>
            </a:r>
            <a:r>
              <a:rPr lang="zh-CN" altLang="zh-CN" sz="2000" dirty="0"/>
              <a:t>所示的</a:t>
            </a:r>
            <a:r>
              <a:rPr lang="en-US" altLang="zh-CN" sz="2000" dirty="0"/>
              <a:t>Token9</a:t>
            </a:r>
            <a:r>
              <a:rPr lang="zh-CN" altLang="zh-CN" sz="2000" dirty="0"/>
              <a:t>。</a:t>
            </a:r>
          </a:p>
          <a:p>
            <a:pPr lvl="0" algn="just"/>
            <a:r>
              <a:rPr lang="zh-CN" altLang="zh-CN" sz="2000" dirty="0">
                <a:solidFill>
                  <a:srgbClr val="C00000"/>
                </a:solidFill>
              </a:rPr>
              <a:t>第二轮：</a:t>
            </a:r>
            <a:r>
              <a:rPr lang="zh-CN" altLang="zh-CN" sz="2000" dirty="0"/>
              <a:t>对当前帧除了最优</a:t>
            </a:r>
            <a:r>
              <a:rPr lang="en-US" altLang="zh-CN" sz="2000" dirty="0"/>
              <a:t>Token</a:t>
            </a:r>
            <a:r>
              <a:rPr lang="zh-CN" altLang="zh-CN" sz="2000" dirty="0"/>
              <a:t>之外的其它</a:t>
            </a:r>
            <a:r>
              <a:rPr lang="en-US" altLang="zh-CN" sz="2000" dirty="0"/>
              <a:t>Token</a:t>
            </a:r>
            <a:r>
              <a:rPr lang="zh-CN" altLang="zh-CN" sz="2000" dirty="0"/>
              <a:t>，也对后续的转移弧计算更新的</a:t>
            </a:r>
            <a:r>
              <a:rPr lang="en-US" altLang="zh-CN" sz="2000" dirty="0"/>
              <a:t>cost</a:t>
            </a:r>
            <a:r>
              <a:rPr lang="zh-CN" altLang="zh-CN" sz="2000" dirty="0"/>
              <a:t>，如果超过扩张剪枝上限</a:t>
            </a:r>
            <a:r>
              <a:rPr lang="en-US" altLang="zh-CN" sz="2000" dirty="0" err="1"/>
              <a:t>next_cost</a:t>
            </a:r>
            <a:r>
              <a:rPr lang="zh-CN" altLang="zh-CN" sz="2000" dirty="0"/>
              <a:t>，则该转移弧不再扩张，如图</a:t>
            </a:r>
            <a:r>
              <a:rPr lang="en-US" altLang="zh-CN" sz="2000" dirty="0"/>
              <a:t>9-31</a:t>
            </a:r>
            <a:r>
              <a:rPr lang="zh-CN" altLang="zh-CN" sz="2000" dirty="0"/>
              <a:t>的</a:t>
            </a:r>
            <a:r>
              <a:rPr lang="en-US" altLang="zh-CN" sz="2000" dirty="0"/>
              <a:t>Token7</a:t>
            </a:r>
            <a:r>
              <a:rPr lang="zh-CN" altLang="zh-CN" sz="2000" dirty="0"/>
              <a:t>到</a:t>
            </a:r>
            <a:r>
              <a:rPr lang="en-US" altLang="zh-CN" sz="2000" dirty="0"/>
              <a:t>Token3</a:t>
            </a:r>
            <a:r>
              <a:rPr lang="zh-CN" altLang="zh-CN" sz="2000" dirty="0"/>
              <a:t>的转移弧被剪枝，实际上是</a:t>
            </a:r>
            <a:r>
              <a:rPr lang="en-US" altLang="zh-CN" sz="2000" dirty="0"/>
              <a:t>Token3</a:t>
            </a:r>
            <a:r>
              <a:rPr lang="zh-CN" altLang="zh-CN" sz="2000" dirty="0"/>
              <a:t>不生成。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18CAAB2-06C9-4B56-9434-7FBE15E9F060}"/>
              </a:ext>
            </a:extLst>
          </p:cNvPr>
          <p:cNvSpPr/>
          <p:nvPr/>
        </p:nvSpPr>
        <p:spPr>
          <a:xfrm>
            <a:off x="2438964" y="5168850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Token6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E4BE334-B924-4834-8324-A3CA94B605D1}"/>
              </a:ext>
            </a:extLst>
          </p:cNvPr>
          <p:cNvSpPr/>
          <p:nvPr/>
        </p:nvSpPr>
        <p:spPr>
          <a:xfrm>
            <a:off x="4203788" y="4340689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Token7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7F5C8C9-4BA3-42F8-988A-C5D26FBF7598}"/>
              </a:ext>
            </a:extLst>
          </p:cNvPr>
          <p:cNvSpPr/>
          <p:nvPr/>
        </p:nvSpPr>
        <p:spPr>
          <a:xfrm>
            <a:off x="4203788" y="5167357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Token3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724BDC6-2BD3-4982-846B-5A6D69A3DA7C}"/>
              </a:ext>
            </a:extLst>
          </p:cNvPr>
          <p:cNvSpPr/>
          <p:nvPr/>
        </p:nvSpPr>
        <p:spPr>
          <a:xfrm>
            <a:off x="4203788" y="5994025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Token9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FBA2A26-BC4A-40A5-B434-CB677ACAA58B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3077506" y="4498855"/>
            <a:ext cx="1126282" cy="828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A38337A-6B5C-497B-BF2B-90C885BA8D90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 flipV="1">
            <a:off x="3077506" y="5325523"/>
            <a:ext cx="1126282" cy="1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3D50B3A-4769-4543-A566-E5BB62B9029F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>
            <a:off x="3077506" y="5327016"/>
            <a:ext cx="1126282" cy="825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CDB378D-8CF2-4E9B-8709-37C71098B17A}"/>
              </a:ext>
            </a:extLst>
          </p:cNvPr>
          <p:cNvSpPr/>
          <p:nvPr/>
        </p:nvSpPr>
        <p:spPr>
          <a:xfrm>
            <a:off x="6397408" y="5168850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Token6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8B142E3-9914-46D7-A69B-320013160AC5}"/>
              </a:ext>
            </a:extLst>
          </p:cNvPr>
          <p:cNvSpPr/>
          <p:nvPr/>
        </p:nvSpPr>
        <p:spPr>
          <a:xfrm>
            <a:off x="8162232" y="4340689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Token7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25B59D0-180E-4329-B562-21E5CDC5A337}"/>
              </a:ext>
            </a:extLst>
          </p:cNvPr>
          <p:cNvSpPr/>
          <p:nvPr/>
        </p:nvSpPr>
        <p:spPr>
          <a:xfrm>
            <a:off x="8162232" y="5167357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Token3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6FF8945-8293-4212-8B93-50C7B270FF15}"/>
              </a:ext>
            </a:extLst>
          </p:cNvPr>
          <p:cNvSpPr/>
          <p:nvPr/>
        </p:nvSpPr>
        <p:spPr>
          <a:xfrm>
            <a:off x="8162232" y="5994025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Token9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F7AAD9B-A221-4BBE-9196-4E33145EC3E1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V="1">
            <a:off x="7035950" y="4498855"/>
            <a:ext cx="1126282" cy="828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B165C3-6FCA-4638-9209-F9BF5DAAF7E1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7035950" y="5325523"/>
            <a:ext cx="1126282" cy="1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5808BFD-2618-4873-895C-AAE5EF6BD41E}"/>
              </a:ext>
            </a:extLst>
          </p:cNvPr>
          <p:cNvCxnSpPr>
            <a:stCxn id="29" idx="3"/>
            <a:endCxn id="32" idx="1"/>
          </p:cNvCxnSpPr>
          <p:nvPr/>
        </p:nvCxnSpPr>
        <p:spPr>
          <a:xfrm>
            <a:off x="7035950" y="5327016"/>
            <a:ext cx="1126282" cy="825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1CE9854-5C0B-4945-86C5-999A0E65D4BB}"/>
              </a:ext>
            </a:extLst>
          </p:cNvPr>
          <p:cNvCxnSpPr>
            <a:cxnSpLocks/>
          </p:cNvCxnSpPr>
          <p:nvPr/>
        </p:nvCxnSpPr>
        <p:spPr>
          <a:xfrm flipH="1">
            <a:off x="7407181" y="5655623"/>
            <a:ext cx="354418" cy="1456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F5DF634-173E-4B2C-B019-BBD400970171}"/>
              </a:ext>
            </a:extLst>
          </p:cNvPr>
          <p:cNvCxnSpPr>
            <a:cxnSpLocks/>
          </p:cNvCxnSpPr>
          <p:nvPr/>
        </p:nvCxnSpPr>
        <p:spPr>
          <a:xfrm>
            <a:off x="7577302" y="5544676"/>
            <a:ext cx="0" cy="3770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箭头: 右 37">
            <a:extLst>
              <a:ext uri="{FF2B5EF4-FFF2-40B4-BE49-F238E27FC236}">
                <a16:creationId xmlns:a16="http://schemas.microsoft.com/office/drawing/2014/main" id="{71B98DBF-20BA-47E2-845B-DB12F539CB0D}"/>
              </a:ext>
            </a:extLst>
          </p:cNvPr>
          <p:cNvSpPr/>
          <p:nvPr/>
        </p:nvSpPr>
        <p:spPr>
          <a:xfrm>
            <a:off x="5232508" y="5260750"/>
            <a:ext cx="737152" cy="1577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ADFA294-6994-469E-BD96-83E6B7F1C78A}"/>
              </a:ext>
            </a:extLst>
          </p:cNvPr>
          <p:cNvSpPr txBox="1"/>
          <p:nvPr/>
        </p:nvSpPr>
        <p:spPr>
          <a:xfrm>
            <a:off x="5268720" y="495874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80365E7-E4AC-4B10-826E-C0259E45C448}"/>
              </a:ext>
            </a:extLst>
          </p:cNvPr>
          <p:cNvSpPr txBox="1"/>
          <p:nvPr/>
        </p:nvSpPr>
        <p:spPr>
          <a:xfrm>
            <a:off x="4451455" y="6467404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9-30 </a:t>
            </a:r>
            <a:r>
              <a:rPr lang="zh-CN" altLang="zh-CN" dirty="0"/>
              <a:t>剪枝过程（第一轮）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901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9" grpId="0" animBg="1"/>
      <p:bldP spid="30" grpId="0" animBg="1"/>
      <p:bldP spid="31" grpId="0" animBg="1"/>
      <p:bldP spid="32" grpId="0" animBg="1"/>
      <p:bldP spid="38" grpId="0" animBg="1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9E5A3-B1DA-44A5-BACE-5768E7C0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zh-CN" dirty="0"/>
              <a:t>基于动态网络的</a:t>
            </a:r>
            <a:r>
              <a:rPr lang="en-US" altLang="zh-CN" dirty="0"/>
              <a:t>Viterbi</a:t>
            </a:r>
            <a:r>
              <a:rPr lang="zh-CN" altLang="zh-CN" dirty="0"/>
              <a:t>解码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70AD17-F346-47A1-AF1C-2A60F59B8E46}"/>
              </a:ext>
            </a:extLst>
          </p:cNvPr>
          <p:cNvSpPr/>
          <p:nvPr/>
        </p:nvSpPr>
        <p:spPr>
          <a:xfrm>
            <a:off x="4993755" y="1825550"/>
            <a:ext cx="1959935" cy="574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词典导入</a:t>
            </a:r>
            <a:endParaRPr lang="en-US" altLang="zh-CN" sz="1200" dirty="0"/>
          </a:p>
          <a:p>
            <a:pPr algn="ctr"/>
            <a:r>
              <a:rPr lang="zh-CN" altLang="en-US" sz="1200" dirty="0"/>
              <a:t>构建词</a:t>
            </a:r>
            <a:r>
              <a:rPr lang="en-US" altLang="zh-CN" sz="1200" dirty="0"/>
              <a:t>HMM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503036-31F4-4782-8886-18C29D5D37B2}"/>
              </a:ext>
            </a:extLst>
          </p:cNvPr>
          <p:cNvSpPr/>
          <p:nvPr/>
        </p:nvSpPr>
        <p:spPr>
          <a:xfrm>
            <a:off x="4993757" y="2968255"/>
            <a:ext cx="1959935" cy="574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Viterbi</a:t>
            </a:r>
            <a:r>
              <a:rPr lang="zh-CN" altLang="en-US" sz="1200" dirty="0"/>
              <a:t>解码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677A27-6AE6-4E1D-945B-78B1865854C5}"/>
              </a:ext>
            </a:extLst>
          </p:cNvPr>
          <p:cNvSpPr/>
          <p:nvPr/>
        </p:nvSpPr>
        <p:spPr>
          <a:xfrm>
            <a:off x="4993755" y="4110960"/>
            <a:ext cx="1959935" cy="574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语言模型约束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29F6C67-87B5-4123-999E-4E258FBBA38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73723" y="2399709"/>
            <a:ext cx="2" cy="56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BEDCC9E-3C4A-40EB-954C-C045D835B72B}"/>
              </a:ext>
            </a:extLst>
          </p:cNvPr>
          <p:cNvCxnSpPr>
            <a:stCxn id="6" idx="2"/>
          </p:cNvCxnSpPr>
          <p:nvPr/>
        </p:nvCxnSpPr>
        <p:spPr>
          <a:xfrm flipH="1">
            <a:off x="5973721" y="4685119"/>
            <a:ext cx="2" cy="43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8E8CA01-4B1B-4577-BC9D-D2A8F9D09303}"/>
              </a:ext>
            </a:extLst>
          </p:cNvPr>
          <p:cNvSpPr txBox="1"/>
          <p:nvPr/>
        </p:nvSpPr>
        <p:spPr>
          <a:xfrm>
            <a:off x="5573611" y="512459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识别结果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8AE9BC2-240F-4D3F-9803-689A1599D52A}"/>
              </a:ext>
            </a:extLst>
          </p:cNvPr>
          <p:cNvCxnSpPr>
            <a:endCxn id="5" idx="1"/>
          </p:cNvCxnSpPr>
          <p:nvPr/>
        </p:nvCxnSpPr>
        <p:spPr>
          <a:xfrm>
            <a:off x="4061637" y="3255334"/>
            <a:ext cx="9321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DDCDF5A-0559-4199-85C7-B104A363C570}"/>
                  </a:ext>
                </a:extLst>
              </p:cNvPr>
              <p:cNvSpPr txBox="1"/>
              <p:nvPr/>
            </p:nvSpPr>
            <p:spPr>
              <a:xfrm>
                <a:off x="3803796" y="2796016"/>
                <a:ext cx="11199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1200" dirty="0"/>
                  <a:t>特征帧序列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DDCDF5A-0559-4199-85C7-B104A363C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796" y="2796016"/>
                <a:ext cx="1119962" cy="461665"/>
              </a:xfrm>
              <a:prstGeom prst="rect">
                <a:avLst/>
              </a:prstGeom>
              <a:blipFill>
                <a:blip r:embed="rId4"/>
                <a:stretch>
                  <a:fillRect l="-543" t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39A49A2-3B93-4720-94D0-20CC0C10273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973723" y="3542414"/>
            <a:ext cx="2" cy="56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D69C43C-D9AB-4B61-B2A8-33C03B60A6B9}"/>
              </a:ext>
            </a:extLst>
          </p:cNvPr>
          <p:cNvSpPr txBox="1"/>
          <p:nvPr/>
        </p:nvSpPr>
        <p:spPr>
          <a:xfrm>
            <a:off x="5368426" y="58410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600" dirty="0"/>
              <a:t>传统解码器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6566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箭头: 右 51">
            <a:extLst>
              <a:ext uri="{FF2B5EF4-FFF2-40B4-BE49-F238E27FC236}">
                <a16:creationId xmlns:a16="http://schemas.microsoft.com/office/drawing/2014/main" id="{3EA29848-AAD4-46F6-8DB2-EC265F77ED7D}"/>
              </a:ext>
            </a:extLst>
          </p:cNvPr>
          <p:cNvSpPr/>
          <p:nvPr/>
        </p:nvSpPr>
        <p:spPr>
          <a:xfrm>
            <a:off x="5287926" y="3429000"/>
            <a:ext cx="737152" cy="1577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D4747FC-CCE8-4A8E-8B12-AFD0815C9E5F}"/>
              </a:ext>
            </a:extLst>
          </p:cNvPr>
          <p:cNvSpPr txBox="1"/>
          <p:nvPr/>
        </p:nvSpPr>
        <p:spPr>
          <a:xfrm>
            <a:off x="5324138" y="312699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FCDFBDF-2AAB-47A6-B78B-597E1F72B10D}"/>
              </a:ext>
            </a:extLst>
          </p:cNvPr>
          <p:cNvSpPr/>
          <p:nvPr/>
        </p:nvSpPr>
        <p:spPr>
          <a:xfrm>
            <a:off x="835159" y="3343207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Token6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6B1A589-9B10-4B3F-B5B1-0A88928CC187}"/>
              </a:ext>
            </a:extLst>
          </p:cNvPr>
          <p:cNvSpPr/>
          <p:nvPr/>
        </p:nvSpPr>
        <p:spPr>
          <a:xfrm>
            <a:off x="2599983" y="2515046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Token7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B535D7B-374F-40BC-A1F8-902361230BA6}"/>
              </a:ext>
            </a:extLst>
          </p:cNvPr>
          <p:cNvSpPr/>
          <p:nvPr/>
        </p:nvSpPr>
        <p:spPr>
          <a:xfrm>
            <a:off x="2599983" y="3341714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Token3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05DFE61-1889-4CD2-9665-8C2F62DA9C50}"/>
              </a:ext>
            </a:extLst>
          </p:cNvPr>
          <p:cNvSpPr/>
          <p:nvPr/>
        </p:nvSpPr>
        <p:spPr>
          <a:xfrm>
            <a:off x="2599983" y="4168382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Token9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0BFD871-5CF5-46AD-8609-F5EF4D431E94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1473701" y="2673212"/>
            <a:ext cx="1126282" cy="828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97A4209-8E9D-4B41-96C4-0E7C84A39EA5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 flipV="1">
            <a:off x="1473701" y="3499880"/>
            <a:ext cx="1126282" cy="1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F61AC28-24C4-4A2A-A9E4-5A8D12B62932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>
            <a:off x="1473701" y="3501373"/>
            <a:ext cx="1126282" cy="825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D3C78E15-2122-4E83-BB13-DFA3AFE8DE66}"/>
              </a:ext>
            </a:extLst>
          </p:cNvPr>
          <p:cNvSpPr/>
          <p:nvPr/>
        </p:nvSpPr>
        <p:spPr>
          <a:xfrm>
            <a:off x="4162969" y="2515046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Token3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7FC7F663-792C-4F05-A802-B04ECD47921D}"/>
              </a:ext>
            </a:extLst>
          </p:cNvPr>
          <p:cNvSpPr/>
          <p:nvPr/>
        </p:nvSpPr>
        <p:spPr>
          <a:xfrm>
            <a:off x="4162969" y="3615434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/>
              <a:t>Token11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CF8E96DD-EF04-43BD-A9FF-BF9695532CAC}"/>
              </a:ext>
            </a:extLst>
          </p:cNvPr>
          <p:cNvSpPr/>
          <p:nvPr/>
        </p:nvSpPr>
        <p:spPr>
          <a:xfrm>
            <a:off x="4162969" y="4168382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Token2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71A5E33-AEB3-4F2D-9F7C-FD2EDF3E6FE2}"/>
              </a:ext>
            </a:extLst>
          </p:cNvPr>
          <p:cNvCxnSpPr>
            <a:stCxn id="31" idx="3"/>
            <a:endCxn id="45" idx="1"/>
          </p:cNvCxnSpPr>
          <p:nvPr/>
        </p:nvCxnSpPr>
        <p:spPr>
          <a:xfrm>
            <a:off x="3238525" y="2673212"/>
            <a:ext cx="9244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B5F3637-9951-41A7-8069-CDA594748272}"/>
              </a:ext>
            </a:extLst>
          </p:cNvPr>
          <p:cNvCxnSpPr>
            <a:stCxn id="32" idx="3"/>
            <a:endCxn id="47" idx="1"/>
          </p:cNvCxnSpPr>
          <p:nvPr/>
        </p:nvCxnSpPr>
        <p:spPr>
          <a:xfrm>
            <a:off x="3238525" y="3499880"/>
            <a:ext cx="924444" cy="273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9B58654-2630-4923-93E2-16A80CC312C1}"/>
              </a:ext>
            </a:extLst>
          </p:cNvPr>
          <p:cNvCxnSpPr>
            <a:stCxn id="33" idx="3"/>
            <a:endCxn id="50" idx="1"/>
          </p:cNvCxnSpPr>
          <p:nvPr/>
        </p:nvCxnSpPr>
        <p:spPr>
          <a:xfrm>
            <a:off x="3238525" y="4326548"/>
            <a:ext cx="9244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32609477-FD20-4480-8603-9C803A996934}"/>
              </a:ext>
            </a:extLst>
          </p:cNvPr>
          <p:cNvSpPr/>
          <p:nvPr/>
        </p:nvSpPr>
        <p:spPr>
          <a:xfrm>
            <a:off x="4162969" y="3065240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Token4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AEB5DA8-26F5-48E3-BFEB-16B60554392D}"/>
              </a:ext>
            </a:extLst>
          </p:cNvPr>
          <p:cNvCxnSpPr>
            <a:stCxn id="32" idx="3"/>
            <a:endCxn id="56" idx="1"/>
          </p:cNvCxnSpPr>
          <p:nvPr/>
        </p:nvCxnSpPr>
        <p:spPr>
          <a:xfrm flipV="1">
            <a:off x="3238525" y="3223406"/>
            <a:ext cx="924444" cy="276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836F17A-4A28-4D7F-8A39-0E6676751E50}"/>
              </a:ext>
            </a:extLst>
          </p:cNvPr>
          <p:cNvCxnSpPr>
            <a:cxnSpLocks/>
          </p:cNvCxnSpPr>
          <p:nvPr/>
        </p:nvCxnSpPr>
        <p:spPr>
          <a:xfrm flipH="1">
            <a:off x="1813167" y="3802318"/>
            <a:ext cx="354418" cy="1456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E395523-27B6-4CC8-A540-942366984F3D}"/>
              </a:ext>
            </a:extLst>
          </p:cNvPr>
          <p:cNvCxnSpPr>
            <a:cxnSpLocks/>
          </p:cNvCxnSpPr>
          <p:nvPr/>
        </p:nvCxnSpPr>
        <p:spPr>
          <a:xfrm>
            <a:off x="1983288" y="3691371"/>
            <a:ext cx="0" cy="3770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D1AFF3BF-7C4F-4769-806A-3132FDB9CD40}"/>
              </a:ext>
            </a:extLst>
          </p:cNvPr>
          <p:cNvGrpSpPr/>
          <p:nvPr/>
        </p:nvGrpSpPr>
        <p:grpSpPr>
          <a:xfrm rot="19747132">
            <a:off x="3450179" y="2485660"/>
            <a:ext cx="354418" cy="377066"/>
            <a:chOff x="3450179" y="2485660"/>
            <a:chExt cx="354418" cy="377066"/>
          </a:xfrm>
        </p:grpSpPr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94C534C3-A1B1-4EAD-A590-817B99E26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0179" y="2596607"/>
              <a:ext cx="354418" cy="1456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5F1292AF-4964-4EF5-B7E0-84776FF31F9A}"/>
                </a:ext>
              </a:extLst>
            </p:cNvPr>
            <p:cNvCxnSpPr>
              <a:cxnSpLocks/>
            </p:cNvCxnSpPr>
            <p:nvPr/>
          </p:nvCxnSpPr>
          <p:spPr>
            <a:xfrm>
              <a:off x="3620300" y="2485660"/>
              <a:ext cx="0" cy="37706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5B2789B-102A-4AF8-ABDA-8A4293736687}"/>
              </a:ext>
            </a:extLst>
          </p:cNvPr>
          <p:cNvSpPr/>
          <p:nvPr/>
        </p:nvSpPr>
        <p:spPr>
          <a:xfrm>
            <a:off x="6412481" y="3343207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Token6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52127BB-A9BC-42A2-8078-17282070B371}"/>
              </a:ext>
            </a:extLst>
          </p:cNvPr>
          <p:cNvSpPr/>
          <p:nvPr/>
        </p:nvSpPr>
        <p:spPr>
          <a:xfrm>
            <a:off x="8177305" y="2515046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Token7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503A13D9-781B-457D-A45E-86E6569A52D7}"/>
              </a:ext>
            </a:extLst>
          </p:cNvPr>
          <p:cNvSpPr/>
          <p:nvPr/>
        </p:nvSpPr>
        <p:spPr>
          <a:xfrm>
            <a:off x="8177305" y="3341714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Token3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C230EF4A-5388-4E33-AD6A-7C662246F8A8}"/>
              </a:ext>
            </a:extLst>
          </p:cNvPr>
          <p:cNvSpPr/>
          <p:nvPr/>
        </p:nvSpPr>
        <p:spPr>
          <a:xfrm>
            <a:off x="8177305" y="4168382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Token9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56787F7-BC36-46BD-A1C2-91A93874E224}"/>
              </a:ext>
            </a:extLst>
          </p:cNvPr>
          <p:cNvCxnSpPr>
            <a:stCxn id="62" idx="3"/>
            <a:endCxn id="63" idx="1"/>
          </p:cNvCxnSpPr>
          <p:nvPr/>
        </p:nvCxnSpPr>
        <p:spPr>
          <a:xfrm flipV="1">
            <a:off x="7051023" y="2673212"/>
            <a:ext cx="1126282" cy="828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9464A53-BA96-49CB-B29C-1E35334663A5}"/>
              </a:ext>
            </a:extLst>
          </p:cNvPr>
          <p:cNvCxnSpPr>
            <a:stCxn id="62" idx="3"/>
            <a:endCxn id="64" idx="1"/>
          </p:cNvCxnSpPr>
          <p:nvPr/>
        </p:nvCxnSpPr>
        <p:spPr>
          <a:xfrm flipV="1">
            <a:off x="7051023" y="3499880"/>
            <a:ext cx="1126282" cy="1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DC32F4-C631-496A-AF14-59273CAD8509}"/>
              </a:ext>
            </a:extLst>
          </p:cNvPr>
          <p:cNvCxnSpPr>
            <a:stCxn id="62" idx="3"/>
            <a:endCxn id="65" idx="1"/>
          </p:cNvCxnSpPr>
          <p:nvPr/>
        </p:nvCxnSpPr>
        <p:spPr>
          <a:xfrm>
            <a:off x="7051023" y="3501373"/>
            <a:ext cx="1126282" cy="825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70FBC593-60F4-463C-B8E4-65C4DF296DE8}"/>
              </a:ext>
            </a:extLst>
          </p:cNvPr>
          <p:cNvSpPr/>
          <p:nvPr/>
        </p:nvSpPr>
        <p:spPr>
          <a:xfrm>
            <a:off x="9740291" y="3615434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/>
              <a:t>Token11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B573DB6-0013-4C04-98EA-5844187A6C42}"/>
              </a:ext>
            </a:extLst>
          </p:cNvPr>
          <p:cNvSpPr/>
          <p:nvPr/>
        </p:nvSpPr>
        <p:spPr>
          <a:xfrm>
            <a:off x="9740291" y="4168382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Token2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5EB9EA5-A806-4DCA-9C64-A81B87B5692B}"/>
              </a:ext>
            </a:extLst>
          </p:cNvPr>
          <p:cNvCxnSpPr>
            <a:stCxn id="64" idx="3"/>
            <a:endCxn id="70" idx="1"/>
          </p:cNvCxnSpPr>
          <p:nvPr/>
        </p:nvCxnSpPr>
        <p:spPr>
          <a:xfrm>
            <a:off x="8815847" y="3499880"/>
            <a:ext cx="924444" cy="273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B94DFEE-76E2-4C3A-ABDC-D71C5AEB4ACB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>
            <a:off x="8815847" y="4326548"/>
            <a:ext cx="9244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E1C3A908-9A36-45DB-AF46-89A0A9FA383C}"/>
              </a:ext>
            </a:extLst>
          </p:cNvPr>
          <p:cNvSpPr/>
          <p:nvPr/>
        </p:nvSpPr>
        <p:spPr>
          <a:xfrm>
            <a:off x="9740291" y="3065240"/>
            <a:ext cx="638542" cy="31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Token4</a:t>
            </a:r>
          </a:p>
          <a:p>
            <a:pPr algn="ctr"/>
            <a:r>
              <a:rPr lang="en-US" altLang="zh-CN" sz="1050" dirty="0"/>
              <a:t>cost</a:t>
            </a:r>
            <a:endParaRPr lang="zh-CN" altLang="en-US" sz="1050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7B88BEA9-AA88-41B8-ABAA-64BB2F08E772}"/>
              </a:ext>
            </a:extLst>
          </p:cNvPr>
          <p:cNvCxnSpPr>
            <a:stCxn id="64" idx="3"/>
            <a:endCxn id="75" idx="1"/>
          </p:cNvCxnSpPr>
          <p:nvPr/>
        </p:nvCxnSpPr>
        <p:spPr>
          <a:xfrm flipV="1">
            <a:off x="8815847" y="3223406"/>
            <a:ext cx="924444" cy="276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0C48C8E-DD5C-4333-B800-ACA6B5D0BFAF}"/>
              </a:ext>
            </a:extLst>
          </p:cNvPr>
          <p:cNvCxnSpPr>
            <a:cxnSpLocks/>
          </p:cNvCxnSpPr>
          <p:nvPr/>
        </p:nvCxnSpPr>
        <p:spPr>
          <a:xfrm flipH="1">
            <a:off x="7390489" y="3802318"/>
            <a:ext cx="354418" cy="1456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0A66F03-22B7-41CD-B7EC-960916FDA198}"/>
              </a:ext>
            </a:extLst>
          </p:cNvPr>
          <p:cNvCxnSpPr>
            <a:cxnSpLocks/>
          </p:cNvCxnSpPr>
          <p:nvPr/>
        </p:nvCxnSpPr>
        <p:spPr>
          <a:xfrm>
            <a:off x="7560610" y="3691371"/>
            <a:ext cx="0" cy="3770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标题 1">
            <a:extLst>
              <a:ext uri="{FF2B5EF4-FFF2-40B4-BE49-F238E27FC236}">
                <a16:creationId xmlns:a16="http://schemas.microsoft.com/office/drawing/2014/main" id="{3663E72C-019D-4D80-A757-93DFD898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剪枝策略</a:t>
            </a:r>
            <a:r>
              <a:rPr lang="en-US" altLang="zh-CN" dirty="0"/>
              <a:t>—</a:t>
            </a:r>
            <a:r>
              <a:rPr lang="zh-CN" altLang="en-US" dirty="0"/>
              <a:t>第二轮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DB5D77-EAEF-452B-82F5-FE425284D5DD}"/>
              </a:ext>
            </a:extLst>
          </p:cNvPr>
          <p:cNvSpPr txBox="1"/>
          <p:nvPr/>
        </p:nvSpPr>
        <p:spPr>
          <a:xfrm>
            <a:off x="4354080" y="5123375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9-31 </a:t>
            </a:r>
            <a:r>
              <a:rPr lang="zh-CN" altLang="zh-CN" dirty="0"/>
              <a:t>剪枝过程（第二轮）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3131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8A21A-ACEA-42C7-BD23-D99B8764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Lattice</a:t>
            </a:r>
            <a:r>
              <a:rPr lang="zh-CN" altLang="en-US" dirty="0"/>
              <a:t>（词图）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60ECE-9C3E-41D0-8497-3E2609E0C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语音识别中，</a:t>
            </a:r>
            <a:r>
              <a:rPr lang="en-US" altLang="zh-CN" dirty="0"/>
              <a:t>Lattice</a:t>
            </a:r>
            <a:r>
              <a:rPr lang="zh-CN" altLang="zh-CN" dirty="0"/>
              <a:t>用来保存多种候选结果，每个节点可对应到具体的时间（帧索引），节点之间的弧包含了候选词信息。</a:t>
            </a:r>
            <a:r>
              <a:rPr lang="en-US" altLang="zh-CN" dirty="0"/>
              <a:t>HTK</a:t>
            </a:r>
            <a:r>
              <a:rPr lang="zh-CN" altLang="zh-CN" dirty="0"/>
              <a:t>用</a:t>
            </a:r>
            <a:r>
              <a:rPr lang="en-US" altLang="zh-CN" dirty="0"/>
              <a:t>Standard Lattice Format</a:t>
            </a:r>
            <a:r>
              <a:rPr lang="zh-CN" altLang="zh-CN" dirty="0"/>
              <a:t>（</a:t>
            </a:r>
            <a:r>
              <a:rPr lang="en-US" altLang="zh-CN" dirty="0"/>
              <a:t>SLF</a:t>
            </a:r>
            <a:r>
              <a:rPr lang="zh-CN" altLang="zh-CN" dirty="0"/>
              <a:t>）保存</a:t>
            </a:r>
            <a:r>
              <a:rPr lang="en-US" altLang="zh-CN" dirty="0"/>
              <a:t>Lattice</a:t>
            </a:r>
            <a:r>
              <a:rPr lang="zh-CN" altLang="zh-CN" dirty="0"/>
              <a:t>，而</a:t>
            </a:r>
            <a:r>
              <a:rPr lang="en-US" altLang="zh-CN" dirty="0"/>
              <a:t>Kaldi</a:t>
            </a:r>
            <a:r>
              <a:rPr lang="zh-CN" altLang="zh-CN" dirty="0"/>
              <a:t>则用</a:t>
            </a:r>
            <a:r>
              <a:rPr lang="en-US" altLang="zh-CN" dirty="0"/>
              <a:t>FST</a:t>
            </a:r>
            <a:r>
              <a:rPr lang="zh-CN" altLang="zh-CN" dirty="0"/>
              <a:t>形式保存，但也可转化成</a:t>
            </a:r>
            <a:r>
              <a:rPr lang="en-US" altLang="zh-CN" dirty="0"/>
              <a:t>SLF</a:t>
            </a:r>
            <a:r>
              <a:rPr lang="zh-CN" altLang="zh-CN" dirty="0"/>
              <a:t>形式。</a:t>
            </a:r>
          </a:p>
          <a:p>
            <a:r>
              <a:rPr lang="en-US" altLang="zh-CN" dirty="0"/>
              <a:t>Kaldi Lattice</a:t>
            </a:r>
            <a:r>
              <a:rPr lang="zh-CN" altLang="zh-CN" dirty="0"/>
              <a:t>是在解码后，通过每个时刻的</a:t>
            </a:r>
            <a:r>
              <a:rPr lang="en-US" altLang="zh-CN" dirty="0" err="1"/>
              <a:t>TokenList</a:t>
            </a:r>
            <a:r>
              <a:rPr lang="zh-CN" altLang="zh-CN" dirty="0"/>
              <a:t>包含的</a:t>
            </a:r>
            <a:r>
              <a:rPr lang="en-US" altLang="zh-CN" dirty="0"/>
              <a:t>Token</a:t>
            </a:r>
            <a:r>
              <a:rPr lang="zh-CN" altLang="zh-CN" dirty="0"/>
              <a:t>和与之关联的</a:t>
            </a:r>
            <a:r>
              <a:rPr lang="en-US" altLang="zh-CN" dirty="0" err="1"/>
              <a:t>ForwardLink</a:t>
            </a:r>
            <a:r>
              <a:rPr lang="zh-CN" altLang="zh-CN" dirty="0"/>
              <a:t>遍历生成，并用转移弧</a:t>
            </a:r>
            <a:r>
              <a:rPr lang="en-US" altLang="zh-CN" dirty="0"/>
              <a:t>Arc</a:t>
            </a:r>
            <a:r>
              <a:rPr lang="zh-CN" altLang="zh-CN" dirty="0"/>
              <a:t>保存路径信息。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3135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134BD-118A-46BD-9B2D-5832527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Lattice</a:t>
            </a:r>
            <a:r>
              <a:rPr lang="zh-CN" altLang="en-US" dirty="0"/>
              <a:t>（词图）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40D8C-3F31-4281-BB87-4881BDDC8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8" y="1388424"/>
            <a:ext cx="10910294" cy="185354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Lattice</a:t>
            </a:r>
            <a:r>
              <a:rPr lang="zh-CN" altLang="zh-CN" sz="2400" dirty="0"/>
              <a:t>的基础结构可以表示为</a:t>
            </a:r>
            <a:r>
              <a:rPr lang="en-US" altLang="zh-CN" sz="2400" dirty="0"/>
              <a:t>{input, output, weight}</a:t>
            </a:r>
            <a:r>
              <a:rPr lang="zh-CN" altLang="zh-CN" sz="2400" dirty="0"/>
              <a:t>，即</a:t>
            </a:r>
            <a:r>
              <a:rPr lang="en-US" altLang="zh-CN" sz="2400" dirty="0"/>
              <a:t>Lattice</a:t>
            </a:r>
            <a:r>
              <a:rPr lang="zh-CN" altLang="zh-CN" sz="2400" dirty="0"/>
              <a:t>包括输入、输出和权重。</a:t>
            </a:r>
            <a:r>
              <a:rPr lang="en-US" altLang="zh-CN" sz="2400" dirty="0"/>
              <a:t>Lattice</a:t>
            </a:r>
            <a:r>
              <a:rPr lang="zh-CN" altLang="zh-CN" sz="2400" dirty="0"/>
              <a:t>每条弧上的状态输入为</a:t>
            </a:r>
            <a:r>
              <a:rPr lang="en-US" altLang="zh-CN" sz="2400" dirty="0"/>
              <a:t>transition-id</a:t>
            </a:r>
            <a:r>
              <a:rPr lang="zh-CN" altLang="zh-CN" sz="2400" dirty="0"/>
              <a:t>，状态输出为</a:t>
            </a:r>
            <a:r>
              <a:rPr lang="en-US" altLang="zh-CN" sz="2400" dirty="0"/>
              <a:t>words</a:t>
            </a:r>
            <a:r>
              <a:rPr lang="zh-CN" altLang="zh-CN" sz="2400" dirty="0"/>
              <a:t>，其中权重</a:t>
            </a:r>
            <a:r>
              <a:rPr lang="en-US" altLang="zh-CN" sz="2400" dirty="0"/>
              <a:t>weight</a:t>
            </a:r>
            <a:r>
              <a:rPr lang="zh-CN" altLang="zh-CN" sz="2400" dirty="0"/>
              <a:t>包含两个值，即图代价（</a:t>
            </a:r>
            <a:r>
              <a:rPr lang="en-US" altLang="zh-CN" sz="2400" dirty="0" err="1"/>
              <a:t>graph_cost</a:t>
            </a:r>
            <a:r>
              <a:rPr lang="zh-CN" altLang="zh-CN" sz="2400" dirty="0"/>
              <a:t>）和声学代价（</a:t>
            </a:r>
            <a:r>
              <a:rPr lang="en-US" altLang="zh-CN" sz="2400" dirty="0" err="1"/>
              <a:t>acoustic_cost</a:t>
            </a:r>
            <a:r>
              <a:rPr lang="zh-CN" altLang="zh-CN" sz="2400" dirty="0"/>
              <a:t>）。</a:t>
            </a:r>
            <a:endParaRPr lang="zh-CN" altLang="en-US" sz="2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8E9A922-68E2-4749-A987-6E0BFE314B95}"/>
              </a:ext>
            </a:extLst>
          </p:cNvPr>
          <p:cNvSpPr>
            <a:spLocks noChangeAspect="1"/>
          </p:cNvSpPr>
          <p:nvPr/>
        </p:nvSpPr>
        <p:spPr>
          <a:xfrm>
            <a:off x="461330" y="5027966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A6F4121-FCFE-4ED2-9061-485600DA48B4}"/>
              </a:ext>
            </a:extLst>
          </p:cNvPr>
          <p:cNvSpPr>
            <a:spLocks noChangeAspect="1"/>
          </p:cNvSpPr>
          <p:nvPr/>
        </p:nvSpPr>
        <p:spPr>
          <a:xfrm>
            <a:off x="2016117" y="5027966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B63F83D-CDB9-4A2C-A1AA-F04ACA2FBBCF}"/>
              </a:ext>
            </a:extLst>
          </p:cNvPr>
          <p:cNvSpPr>
            <a:spLocks noChangeAspect="1"/>
          </p:cNvSpPr>
          <p:nvPr/>
        </p:nvSpPr>
        <p:spPr>
          <a:xfrm>
            <a:off x="3297882" y="4589195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E1F0878-C5F5-4939-8CB8-3EA8F67F7941}"/>
              </a:ext>
            </a:extLst>
          </p:cNvPr>
          <p:cNvSpPr>
            <a:spLocks noChangeAspect="1"/>
          </p:cNvSpPr>
          <p:nvPr/>
        </p:nvSpPr>
        <p:spPr>
          <a:xfrm>
            <a:off x="3946321" y="5657941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E8C6A46-8C08-4EFB-932F-B2687248970E}"/>
              </a:ext>
            </a:extLst>
          </p:cNvPr>
          <p:cNvSpPr>
            <a:spLocks noChangeAspect="1"/>
          </p:cNvSpPr>
          <p:nvPr/>
        </p:nvSpPr>
        <p:spPr>
          <a:xfrm>
            <a:off x="5475651" y="4521479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CAD79B7-8F10-4D0C-8290-2A6C39E78111}"/>
              </a:ext>
            </a:extLst>
          </p:cNvPr>
          <p:cNvSpPr>
            <a:spLocks noChangeAspect="1"/>
          </p:cNvSpPr>
          <p:nvPr/>
        </p:nvSpPr>
        <p:spPr>
          <a:xfrm>
            <a:off x="7499537" y="3131773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9DF31B8-BA94-45F1-A38F-6E8837F7E80A}"/>
              </a:ext>
            </a:extLst>
          </p:cNvPr>
          <p:cNvSpPr>
            <a:spLocks noChangeAspect="1"/>
          </p:cNvSpPr>
          <p:nvPr/>
        </p:nvSpPr>
        <p:spPr>
          <a:xfrm>
            <a:off x="7499536" y="3826626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06AFB82-7837-4D4C-B895-1C2F1E5F7848}"/>
              </a:ext>
            </a:extLst>
          </p:cNvPr>
          <p:cNvSpPr>
            <a:spLocks noChangeAspect="1"/>
          </p:cNvSpPr>
          <p:nvPr/>
        </p:nvSpPr>
        <p:spPr>
          <a:xfrm>
            <a:off x="7493580" y="4521479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414488B-8B83-4F68-B8A3-2DC75A4A9DEE}"/>
              </a:ext>
            </a:extLst>
          </p:cNvPr>
          <p:cNvSpPr>
            <a:spLocks noChangeAspect="1"/>
          </p:cNvSpPr>
          <p:nvPr/>
        </p:nvSpPr>
        <p:spPr>
          <a:xfrm>
            <a:off x="7493580" y="5216332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D3A62F5-CDE8-4C61-BBA3-774CC84427FE}"/>
              </a:ext>
            </a:extLst>
          </p:cNvPr>
          <p:cNvSpPr>
            <a:spLocks noChangeAspect="1"/>
          </p:cNvSpPr>
          <p:nvPr/>
        </p:nvSpPr>
        <p:spPr>
          <a:xfrm>
            <a:off x="7476456" y="5911185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BCC7936-59C8-4DB4-9D04-86E0DCF0AC92}"/>
              </a:ext>
            </a:extLst>
          </p:cNvPr>
          <p:cNvSpPr>
            <a:spLocks noChangeAspect="1"/>
          </p:cNvSpPr>
          <p:nvPr/>
        </p:nvSpPr>
        <p:spPr>
          <a:xfrm>
            <a:off x="9063105" y="3978885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B72C15A-7AD3-4914-8C53-6FA2DC341DC3}"/>
              </a:ext>
            </a:extLst>
          </p:cNvPr>
          <p:cNvSpPr>
            <a:spLocks noChangeAspect="1"/>
          </p:cNvSpPr>
          <p:nvPr/>
        </p:nvSpPr>
        <p:spPr>
          <a:xfrm>
            <a:off x="9063105" y="5207237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3D3CDD1-A431-4118-8C25-A223E487D1CE}"/>
              </a:ext>
            </a:extLst>
          </p:cNvPr>
          <p:cNvSpPr>
            <a:spLocks noChangeAspect="1"/>
          </p:cNvSpPr>
          <p:nvPr/>
        </p:nvSpPr>
        <p:spPr>
          <a:xfrm>
            <a:off x="11333070" y="5027966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AD6BD8F-1892-4390-B643-3C68B0542EAA}"/>
              </a:ext>
            </a:extLst>
          </p:cNvPr>
          <p:cNvSpPr>
            <a:spLocks noChangeAspect="1"/>
          </p:cNvSpPr>
          <p:nvPr/>
        </p:nvSpPr>
        <p:spPr>
          <a:xfrm>
            <a:off x="11288702" y="4984834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83CB299-0992-4E46-903C-058933902559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967817" y="5281210"/>
            <a:ext cx="104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532ED9C-4392-4E80-9C09-CD816E6989FC}"/>
              </a:ext>
            </a:extLst>
          </p:cNvPr>
          <p:cNvCxnSpPr>
            <a:stCxn id="5" idx="7"/>
            <a:endCxn id="6" idx="2"/>
          </p:cNvCxnSpPr>
          <p:nvPr/>
        </p:nvCxnSpPr>
        <p:spPr>
          <a:xfrm flipV="1">
            <a:off x="2448431" y="4842439"/>
            <a:ext cx="849451" cy="25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36FBFA5F-F16E-4B9B-94BD-E261AE685CFF}"/>
              </a:ext>
            </a:extLst>
          </p:cNvPr>
          <p:cNvCxnSpPr>
            <a:stCxn id="5" idx="5"/>
            <a:endCxn id="7" idx="2"/>
          </p:cNvCxnSpPr>
          <p:nvPr/>
        </p:nvCxnSpPr>
        <p:spPr>
          <a:xfrm rot="16200000" flipH="1">
            <a:off x="2971924" y="4936787"/>
            <a:ext cx="450905" cy="14978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2A00575-6623-4880-A459-98E5C8A8227C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3804369" y="4774723"/>
            <a:ext cx="1671282" cy="6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3A51739-33B3-46C1-8F00-F7EB0C567919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4452808" y="5911185"/>
            <a:ext cx="3023648" cy="25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32B6248D-591C-4B9F-AF56-ABC58545ED53}"/>
              </a:ext>
            </a:extLst>
          </p:cNvPr>
          <p:cNvCxnSpPr>
            <a:stCxn id="8" idx="7"/>
            <a:endCxn id="9" idx="2"/>
          </p:cNvCxnSpPr>
          <p:nvPr/>
        </p:nvCxnSpPr>
        <p:spPr>
          <a:xfrm rot="5400000" flipH="1" flipV="1">
            <a:off x="6098434" y="3194549"/>
            <a:ext cx="1210635" cy="15915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33D2391-8E4D-4684-9DB6-E90FF97B5B22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982138" y="4079870"/>
            <a:ext cx="1517398" cy="69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081AE7C-EE34-418D-BFD5-8EE048F8B6CA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982138" y="4774723"/>
            <a:ext cx="151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2005AA3-3F14-47D1-8235-C416476E5913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5982138" y="4774723"/>
            <a:ext cx="1511442" cy="69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04F5E13D-B413-4624-B449-4309D4C630F9}"/>
              </a:ext>
            </a:extLst>
          </p:cNvPr>
          <p:cNvCxnSpPr>
            <a:stCxn id="8" idx="5"/>
            <a:endCxn id="13" idx="2"/>
          </p:cNvCxnSpPr>
          <p:nvPr/>
        </p:nvCxnSpPr>
        <p:spPr>
          <a:xfrm rot="16200000" flipH="1">
            <a:off x="6086892" y="4774865"/>
            <a:ext cx="1210636" cy="15684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6C27F3AA-0615-4AFF-B000-73EE02D580A7}"/>
              </a:ext>
            </a:extLst>
          </p:cNvPr>
          <p:cNvCxnSpPr>
            <a:stCxn id="9" idx="6"/>
            <a:endCxn id="14" idx="0"/>
          </p:cNvCxnSpPr>
          <p:nvPr/>
        </p:nvCxnSpPr>
        <p:spPr>
          <a:xfrm>
            <a:off x="8006024" y="3385017"/>
            <a:ext cx="1310325" cy="5938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684F4D87-4ABB-4867-A670-9849663D8D13}"/>
              </a:ext>
            </a:extLst>
          </p:cNvPr>
          <p:cNvCxnSpPr>
            <a:stCxn id="11" idx="6"/>
            <a:endCxn id="14" idx="4"/>
          </p:cNvCxnSpPr>
          <p:nvPr/>
        </p:nvCxnSpPr>
        <p:spPr>
          <a:xfrm flipV="1">
            <a:off x="8000067" y="4485372"/>
            <a:ext cx="1316282" cy="2893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6AB6DFD-4FEF-4213-8B9C-96B9EA56A47D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>
            <a:off x="8006023" y="4079870"/>
            <a:ext cx="1057082" cy="15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DDD3268-1611-4F5E-BF5D-CE5008AAAC05}"/>
              </a:ext>
            </a:extLst>
          </p:cNvPr>
          <p:cNvCxnSpPr>
            <a:stCxn id="12" idx="6"/>
            <a:endCxn id="15" idx="2"/>
          </p:cNvCxnSpPr>
          <p:nvPr/>
        </p:nvCxnSpPr>
        <p:spPr>
          <a:xfrm flipV="1">
            <a:off x="8000067" y="5460481"/>
            <a:ext cx="1063038" cy="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1D9225C1-A519-45A3-AFE9-96E7082C7E38}"/>
              </a:ext>
            </a:extLst>
          </p:cNvPr>
          <p:cNvCxnSpPr>
            <a:cxnSpLocks/>
            <a:stCxn id="13" idx="6"/>
            <a:endCxn id="17" idx="3"/>
          </p:cNvCxnSpPr>
          <p:nvPr/>
        </p:nvCxnSpPr>
        <p:spPr>
          <a:xfrm flipV="1">
            <a:off x="7982943" y="5492888"/>
            <a:ext cx="3392927" cy="671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7EC05B3-1F9C-4157-B495-23FC03AE552D}"/>
              </a:ext>
            </a:extLst>
          </p:cNvPr>
          <p:cNvCxnSpPr>
            <a:stCxn id="15" idx="6"/>
            <a:endCxn id="17" idx="2"/>
          </p:cNvCxnSpPr>
          <p:nvPr/>
        </p:nvCxnSpPr>
        <p:spPr>
          <a:xfrm flipV="1">
            <a:off x="9569592" y="5282445"/>
            <a:ext cx="1719110" cy="17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1CEBBA0-6112-47E0-B3A6-E4396550F5CE}"/>
              </a:ext>
            </a:extLst>
          </p:cNvPr>
          <p:cNvCxnSpPr>
            <a:stCxn id="14" idx="6"/>
            <a:endCxn id="17" idx="1"/>
          </p:cNvCxnSpPr>
          <p:nvPr/>
        </p:nvCxnSpPr>
        <p:spPr>
          <a:xfrm>
            <a:off x="9569592" y="4232129"/>
            <a:ext cx="1806278" cy="83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D46736F0-A908-4CF0-8C13-66BB081046F8}"/>
              </a:ext>
            </a:extLst>
          </p:cNvPr>
          <p:cNvSpPr txBox="1"/>
          <p:nvPr/>
        </p:nvSpPr>
        <p:spPr>
          <a:xfrm>
            <a:off x="796203" y="4904478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44127:</a:t>
            </a:r>
            <a:r>
              <a:rPr lang="zh-CN" altLang="en-US" sz="1000" dirty="0"/>
              <a:t>实现</a:t>
            </a:r>
            <a:r>
              <a:rPr lang="en-US" altLang="zh-CN" sz="1000" dirty="0"/>
              <a:t>/4.35,-6.07</a:t>
            </a:r>
            <a:endParaRPr lang="zh-CN" altLang="en-US" sz="1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40EABA9-390C-4626-9BAB-F207DEC280EA}"/>
              </a:ext>
            </a:extLst>
          </p:cNvPr>
          <p:cNvSpPr txBox="1"/>
          <p:nvPr/>
        </p:nvSpPr>
        <p:spPr>
          <a:xfrm>
            <a:off x="1879960" y="4685177"/>
            <a:ext cx="1463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64309:</a:t>
            </a:r>
            <a:r>
              <a:rPr lang="zh-CN" altLang="en-US" sz="1000" dirty="0"/>
              <a:t>数字</a:t>
            </a:r>
            <a:r>
              <a:rPr lang="en-US" altLang="zh-CN" sz="1000" dirty="0"/>
              <a:t>/2.49,-3.57</a:t>
            </a:r>
            <a:endParaRPr lang="zh-CN" altLang="en-US" sz="1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8432D08-3088-42F7-B521-58A336182F01}"/>
              </a:ext>
            </a:extLst>
          </p:cNvPr>
          <p:cNvSpPr txBox="1"/>
          <p:nvPr/>
        </p:nvSpPr>
        <p:spPr>
          <a:xfrm>
            <a:off x="3887003" y="4550547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23208:</a:t>
            </a:r>
            <a:r>
              <a:rPr lang="zh-CN" altLang="en-US" sz="1000" dirty="0"/>
              <a:t>化</a:t>
            </a:r>
            <a:r>
              <a:rPr lang="en-US" altLang="zh-CN" sz="1000" dirty="0"/>
              <a:t>/1.32,-1.23</a:t>
            </a:r>
            <a:endParaRPr lang="zh-CN" altLang="en-US" sz="1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5D011B4-B81E-4A83-BA6D-6641989D521C}"/>
              </a:ext>
            </a:extLst>
          </p:cNvPr>
          <p:cNvSpPr txBox="1"/>
          <p:nvPr/>
        </p:nvSpPr>
        <p:spPr>
          <a:xfrm>
            <a:off x="2168476" y="5883841"/>
            <a:ext cx="1537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64312:</a:t>
            </a:r>
            <a:r>
              <a:rPr lang="zh-CN" altLang="en-US" sz="1000" dirty="0"/>
              <a:t>数字化</a:t>
            </a:r>
            <a:r>
              <a:rPr lang="en-US" altLang="zh-CN" sz="1000" dirty="0"/>
              <a:t>/3.81,-9.31</a:t>
            </a:r>
            <a:endParaRPr lang="zh-CN" altLang="en-US" sz="1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6D8BE81-AA08-4EBD-94AC-5681C7C7B408}"/>
              </a:ext>
            </a:extLst>
          </p:cNvPr>
          <p:cNvSpPr txBox="1"/>
          <p:nvPr/>
        </p:nvSpPr>
        <p:spPr>
          <a:xfrm>
            <a:off x="4885121" y="6130062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64443:</a:t>
            </a:r>
            <a:r>
              <a:rPr lang="zh-CN" altLang="en-US" sz="1000" dirty="0"/>
              <a:t>整合</a:t>
            </a:r>
            <a:r>
              <a:rPr lang="en-US" altLang="zh-CN" sz="1000" dirty="0"/>
              <a:t>/3.07,-4.62</a:t>
            </a:r>
            <a:endParaRPr lang="zh-CN" altLang="en-US" sz="1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E29B65C-A131-481B-8C2B-A1E62B020D91}"/>
              </a:ext>
            </a:extLst>
          </p:cNvPr>
          <p:cNvSpPr txBox="1"/>
          <p:nvPr/>
        </p:nvSpPr>
        <p:spPr>
          <a:xfrm>
            <a:off x="6193769" y="5774402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64443:</a:t>
            </a:r>
            <a:r>
              <a:rPr lang="zh-CN" altLang="en-US" sz="1000" dirty="0"/>
              <a:t>整合</a:t>
            </a:r>
            <a:r>
              <a:rPr lang="en-US" altLang="zh-CN" sz="1000" dirty="0"/>
              <a:t>/3.07,-0.24</a:t>
            </a:r>
            <a:endParaRPr lang="zh-CN" altLang="en-US" sz="1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2EE74EA-9AE2-4682-951D-798C0393F302}"/>
              </a:ext>
            </a:extLst>
          </p:cNvPr>
          <p:cNvSpPr txBox="1"/>
          <p:nvPr/>
        </p:nvSpPr>
        <p:spPr>
          <a:xfrm>
            <a:off x="6198845" y="3907928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126642:</a:t>
            </a:r>
            <a:r>
              <a:rPr lang="zh-CN" altLang="en-US" sz="1000" dirty="0"/>
              <a:t>长</a:t>
            </a:r>
            <a:r>
              <a:rPr lang="en-US" altLang="zh-CN" sz="1000" dirty="0"/>
              <a:t>/1.08,-3.32</a:t>
            </a:r>
            <a:endParaRPr lang="zh-CN" altLang="en-US" sz="10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517D178-2F75-49B1-9DC9-1BD4E4FAA40E}"/>
              </a:ext>
            </a:extLst>
          </p:cNvPr>
          <p:cNvSpPr txBox="1"/>
          <p:nvPr/>
        </p:nvSpPr>
        <p:spPr>
          <a:xfrm>
            <a:off x="6198845" y="4568309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75212:</a:t>
            </a:r>
            <a:r>
              <a:rPr lang="zh-CN" altLang="en-US" sz="1000" dirty="0"/>
              <a:t>正</a:t>
            </a:r>
            <a:r>
              <a:rPr lang="en-US" altLang="zh-CN" sz="1000" dirty="0"/>
              <a:t>/6.52,-0.28</a:t>
            </a:r>
            <a:endParaRPr lang="zh-CN" altLang="en-US" sz="10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BB72B2F-D243-4124-8D67-0CF787784980}"/>
              </a:ext>
            </a:extLst>
          </p:cNvPr>
          <p:cNvSpPr txBox="1"/>
          <p:nvPr/>
        </p:nvSpPr>
        <p:spPr>
          <a:xfrm>
            <a:off x="6193769" y="5374775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64435:</a:t>
            </a:r>
            <a:r>
              <a:rPr lang="zh-CN" altLang="en-US" sz="1000" dirty="0"/>
              <a:t>整</a:t>
            </a:r>
            <a:r>
              <a:rPr lang="en-US" altLang="zh-CN" sz="1000" dirty="0"/>
              <a:t>/1.16,-3.90</a:t>
            </a:r>
            <a:endParaRPr lang="zh-CN" altLang="en-US" sz="10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D506C85-39B5-4F55-A9E9-5CEC9AFC558A}"/>
              </a:ext>
            </a:extLst>
          </p:cNvPr>
          <p:cNvSpPr txBox="1"/>
          <p:nvPr/>
        </p:nvSpPr>
        <p:spPr>
          <a:xfrm>
            <a:off x="6242295" y="3211482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93357:</a:t>
            </a:r>
            <a:r>
              <a:rPr lang="zh-CN" altLang="en-US" sz="1000" dirty="0"/>
              <a:t>着</a:t>
            </a:r>
            <a:r>
              <a:rPr lang="en-US" altLang="zh-CN" sz="1000" dirty="0"/>
              <a:t>/1.03,-6.78</a:t>
            </a:r>
            <a:endParaRPr lang="zh-CN" altLang="en-US" sz="10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57477D1-00E3-463B-A7C7-CF89DE08C8B0}"/>
              </a:ext>
            </a:extLst>
          </p:cNvPr>
          <p:cNvSpPr txBox="1"/>
          <p:nvPr/>
        </p:nvSpPr>
        <p:spPr>
          <a:xfrm>
            <a:off x="8029901" y="3139832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31161:</a:t>
            </a:r>
            <a:r>
              <a:rPr lang="zh-CN" altLang="en-US" sz="1000" dirty="0"/>
              <a:t>和</a:t>
            </a:r>
            <a:r>
              <a:rPr lang="en-US" altLang="zh-CN" sz="1000" dirty="0"/>
              <a:t>/2.06,-7.31</a:t>
            </a:r>
            <a:endParaRPr lang="zh-CN" altLang="en-US" sz="1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91B4565-EC47-46B8-8BD6-FDAF46F62BD7}"/>
              </a:ext>
            </a:extLst>
          </p:cNvPr>
          <p:cNvSpPr txBox="1"/>
          <p:nvPr/>
        </p:nvSpPr>
        <p:spPr>
          <a:xfrm>
            <a:off x="8000067" y="3853638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31161:</a:t>
            </a:r>
            <a:r>
              <a:rPr lang="zh-CN" altLang="en-US" sz="1000" dirty="0"/>
              <a:t>和</a:t>
            </a:r>
            <a:r>
              <a:rPr lang="en-US" altLang="zh-CN" sz="1000" dirty="0"/>
              <a:t>/2.01,-7.31</a:t>
            </a:r>
            <a:endParaRPr lang="zh-CN" altLang="en-US" sz="10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65FDB56-F0F2-4D4C-8E65-16A8BD9F7313}"/>
              </a:ext>
            </a:extLst>
          </p:cNvPr>
          <p:cNvSpPr txBox="1"/>
          <p:nvPr/>
        </p:nvSpPr>
        <p:spPr>
          <a:xfrm>
            <a:off x="7995116" y="4427436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31161:</a:t>
            </a:r>
            <a:r>
              <a:rPr lang="zh-CN" altLang="en-US" sz="1000" dirty="0"/>
              <a:t>和</a:t>
            </a:r>
            <a:r>
              <a:rPr lang="en-US" altLang="zh-CN" sz="1000" dirty="0"/>
              <a:t>/2.46,-7.31</a:t>
            </a:r>
            <a:endParaRPr lang="zh-CN" altLang="en-US" sz="1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825D6FE-F760-44D3-94BF-9C3F1CADBBA2}"/>
              </a:ext>
            </a:extLst>
          </p:cNvPr>
          <p:cNvSpPr txBox="1"/>
          <p:nvPr/>
        </p:nvSpPr>
        <p:spPr>
          <a:xfrm>
            <a:off x="7925410" y="5181229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31161:</a:t>
            </a:r>
            <a:r>
              <a:rPr lang="zh-CN" altLang="en-US" sz="1000" dirty="0"/>
              <a:t>和</a:t>
            </a:r>
            <a:r>
              <a:rPr lang="en-US" altLang="zh-CN" sz="1000" dirty="0"/>
              <a:t>/1.92,-7.31</a:t>
            </a:r>
            <a:endParaRPr lang="zh-CN" altLang="en-US" sz="10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5166B71-C350-4B58-8D4E-76FF7AD273D0}"/>
              </a:ext>
            </a:extLst>
          </p:cNvPr>
          <p:cNvSpPr txBox="1"/>
          <p:nvPr/>
        </p:nvSpPr>
        <p:spPr>
          <a:xfrm>
            <a:off x="8805755" y="6185868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109691:</a:t>
            </a:r>
            <a:r>
              <a:rPr lang="zh-CN" altLang="en-US" sz="1000" dirty="0"/>
              <a:t>营销</a:t>
            </a:r>
            <a:r>
              <a:rPr lang="en-US" altLang="zh-CN" sz="1000" dirty="0"/>
              <a:t>/8.62,-5.85</a:t>
            </a:r>
            <a:endParaRPr lang="zh-CN" altLang="en-US" sz="10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7BC6D3B-C411-460A-AD25-68CE175A6246}"/>
              </a:ext>
            </a:extLst>
          </p:cNvPr>
          <p:cNvSpPr txBox="1"/>
          <p:nvPr/>
        </p:nvSpPr>
        <p:spPr>
          <a:xfrm>
            <a:off x="9899238" y="4230411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109691:</a:t>
            </a:r>
            <a:r>
              <a:rPr lang="zh-CN" altLang="en-US" sz="1000" dirty="0"/>
              <a:t>营销</a:t>
            </a:r>
            <a:r>
              <a:rPr lang="en-US" altLang="zh-CN" sz="1000" dirty="0"/>
              <a:t>/8.60,-5.85</a:t>
            </a:r>
            <a:endParaRPr lang="zh-CN" altLang="en-US" sz="10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861AADC-0E92-4920-A24E-9AF8EE11DEEB}"/>
              </a:ext>
            </a:extLst>
          </p:cNvPr>
          <p:cNvSpPr txBox="1"/>
          <p:nvPr/>
        </p:nvSpPr>
        <p:spPr>
          <a:xfrm>
            <a:off x="9602474" y="5103841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109691:</a:t>
            </a:r>
            <a:r>
              <a:rPr lang="zh-CN" altLang="en-US" sz="1000" dirty="0"/>
              <a:t>营销</a:t>
            </a:r>
            <a:r>
              <a:rPr lang="en-US" altLang="zh-CN" sz="1000" dirty="0"/>
              <a:t>/8.60,-5.85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747231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21823-E16B-430C-9C09-E7AA8038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5C492-A00F-4004-AC29-66BAEE0FB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148639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Lattice</a:t>
            </a:r>
            <a:r>
              <a:rPr lang="zh-CN" altLang="zh-CN" dirty="0"/>
              <a:t>有多条路径，按最后的</a:t>
            </a:r>
            <a:r>
              <a:rPr lang="en-US" altLang="zh-CN" dirty="0"/>
              <a:t>cost</a:t>
            </a:r>
            <a:r>
              <a:rPr lang="zh-CN" altLang="zh-CN" dirty="0"/>
              <a:t>排序，最小的排在前面，即可从</a:t>
            </a:r>
            <a:r>
              <a:rPr lang="en-US" altLang="zh-CN" dirty="0"/>
              <a:t>Lattice</a:t>
            </a:r>
            <a:r>
              <a:rPr lang="zh-CN" altLang="zh-CN" dirty="0"/>
              <a:t>得到最优路径。注意最优路径也可在解码结束时直接获取，无需经过</a:t>
            </a:r>
            <a:r>
              <a:rPr lang="en-US" altLang="zh-CN" dirty="0"/>
              <a:t>Lattice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最优路径只包含一个结果</a:t>
            </a:r>
            <a:r>
              <a:rPr lang="zh-CN" altLang="en-US" dirty="0"/>
              <a:t>，</a:t>
            </a:r>
            <a:r>
              <a:rPr lang="zh-CN" altLang="zh-CN" dirty="0"/>
              <a:t>如图所示，即识别结果为“实现数字化整合营销”。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3CB1E0D-F460-4AE1-A75C-8186764A85ED}"/>
              </a:ext>
            </a:extLst>
          </p:cNvPr>
          <p:cNvSpPr>
            <a:spLocks noChangeAspect="1"/>
          </p:cNvSpPr>
          <p:nvPr/>
        </p:nvSpPr>
        <p:spPr>
          <a:xfrm>
            <a:off x="1396512" y="3692615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3853450-0114-4577-A47B-1E479F08D076}"/>
              </a:ext>
            </a:extLst>
          </p:cNvPr>
          <p:cNvSpPr>
            <a:spLocks noChangeAspect="1"/>
          </p:cNvSpPr>
          <p:nvPr/>
        </p:nvSpPr>
        <p:spPr>
          <a:xfrm>
            <a:off x="2951299" y="3692615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F634C1D-CEBB-4C58-961C-E6A6E1CD54DE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902999" y="3945859"/>
            <a:ext cx="104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DC6A1D1-6C28-4699-B938-FC94AF07FF3A}"/>
              </a:ext>
            </a:extLst>
          </p:cNvPr>
          <p:cNvSpPr txBox="1"/>
          <p:nvPr/>
        </p:nvSpPr>
        <p:spPr>
          <a:xfrm>
            <a:off x="1731385" y="3569127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44127:</a:t>
            </a:r>
            <a:r>
              <a:rPr lang="zh-CN" altLang="en-US" sz="1000" dirty="0"/>
              <a:t>实现</a:t>
            </a:r>
            <a:r>
              <a:rPr lang="en-US" altLang="zh-CN" sz="1000" dirty="0"/>
              <a:t>/4.35,-6.07</a:t>
            </a:r>
            <a:endParaRPr lang="zh-CN" altLang="en-US" sz="10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9997AFD-028D-429D-BF4C-3A55CEC301D6}"/>
              </a:ext>
            </a:extLst>
          </p:cNvPr>
          <p:cNvSpPr>
            <a:spLocks noChangeAspect="1"/>
          </p:cNvSpPr>
          <p:nvPr/>
        </p:nvSpPr>
        <p:spPr>
          <a:xfrm>
            <a:off x="4500445" y="3692237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077C223-A14F-4E28-BA0B-75E02837C3AC}"/>
              </a:ext>
            </a:extLst>
          </p:cNvPr>
          <p:cNvSpPr>
            <a:spLocks noChangeAspect="1"/>
          </p:cNvSpPr>
          <p:nvPr/>
        </p:nvSpPr>
        <p:spPr>
          <a:xfrm>
            <a:off x="6049591" y="3692237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9A91FF5-D7FB-4174-A2A5-D875E430744A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3457786" y="3945481"/>
            <a:ext cx="1042659" cy="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EF5D7D3-FD53-4558-B9D7-8B28C95C3609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5006932" y="3945481"/>
            <a:ext cx="1042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07079FB-9059-49D0-A169-1DEFFBB480C0}"/>
              </a:ext>
            </a:extLst>
          </p:cNvPr>
          <p:cNvSpPr txBox="1"/>
          <p:nvPr/>
        </p:nvSpPr>
        <p:spPr>
          <a:xfrm>
            <a:off x="3289970" y="3569126"/>
            <a:ext cx="1463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64309:</a:t>
            </a:r>
            <a:r>
              <a:rPr lang="zh-CN" altLang="en-US" sz="1000" dirty="0"/>
              <a:t>数字</a:t>
            </a:r>
            <a:r>
              <a:rPr lang="en-US" altLang="zh-CN" sz="1000" dirty="0"/>
              <a:t>/2.49,-3.57</a:t>
            </a:r>
            <a:endParaRPr lang="zh-CN" altLang="en-US" sz="1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705D32-17E9-464A-98D5-B907DC29EC45}"/>
              </a:ext>
            </a:extLst>
          </p:cNvPr>
          <p:cNvSpPr txBox="1"/>
          <p:nvPr/>
        </p:nvSpPr>
        <p:spPr>
          <a:xfrm>
            <a:off x="4903057" y="3569126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23208:</a:t>
            </a:r>
            <a:r>
              <a:rPr lang="zh-CN" altLang="en-US" sz="1000" dirty="0"/>
              <a:t>化</a:t>
            </a:r>
            <a:r>
              <a:rPr lang="en-US" altLang="zh-CN" sz="1000" dirty="0"/>
              <a:t>/1.32,-1.23</a:t>
            </a:r>
            <a:endParaRPr lang="zh-CN" altLang="en-US" sz="10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A0BD098-4828-4EFB-994F-F352C5312EF1}"/>
              </a:ext>
            </a:extLst>
          </p:cNvPr>
          <p:cNvSpPr>
            <a:spLocks noChangeAspect="1"/>
          </p:cNvSpPr>
          <p:nvPr/>
        </p:nvSpPr>
        <p:spPr>
          <a:xfrm>
            <a:off x="7598737" y="3692236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2F14AA8-75FA-426F-A18B-2C7CAA44D0C3}"/>
              </a:ext>
            </a:extLst>
          </p:cNvPr>
          <p:cNvSpPr>
            <a:spLocks noChangeAspect="1"/>
          </p:cNvSpPr>
          <p:nvPr/>
        </p:nvSpPr>
        <p:spPr>
          <a:xfrm>
            <a:off x="9190083" y="3692236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030E8EA-D4C6-4441-B6EF-ADA0C591FEE7}"/>
              </a:ext>
            </a:extLst>
          </p:cNvPr>
          <p:cNvSpPr>
            <a:spLocks noChangeAspect="1"/>
          </p:cNvSpPr>
          <p:nvPr/>
        </p:nvSpPr>
        <p:spPr>
          <a:xfrm>
            <a:off x="9145715" y="3649104"/>
            <a:ext cx="595222" cy="5952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079A8B4-1B65-478B-9595-FA80CAD3F7B2}"/>
              </a:ext>
            </a:extLst>
          </p:cNvPr>
          <p:cNvSpPr txBox="1"/>
          <p:nvPr/>
        </p:nvSpPr>
        <p:spPr>
          <a:xfrm>
            <a:off x="6421492" y="3564653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64443:</a:t>
            </a:r>
            <a:r>
              <a:rPr lang="zh-CN" altLang="en-US" sz="1000" dirty="0"/>
              <a:t>整合</a:t>
            </a:r>
            <a:r>
              <a:rPr lang="en-US" altLang="zh-CN" sz="1000" dirty="0"/>
              <a:t>/3.07,-0.24</a:t>
            </a:r>
            <a:endParaRPr lang="zh-CN" altLang="en-US" sz="1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765D5E-A039-4530-916D-CAE57BDC3A7C}"/>
              </a:ext>
            </a:extLst>
          </p:cNvPr>
          <p:cNvSpPr txBox="1"/>
          <p:nvPr/>
        </p:nvSpPr>
        <p:spPr>
          <a:xfrm>
            <a:off x="7887127" y="3564652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109691:</a:t>
            </a:r>
            <a:r>
              <a:rPr lang="zh-CN" altLang="en-US" sz="1000" dirty="0"/>
              <a:t>营销</a:t>
            </a:r>
            <a:r>
              <a:rPr lang="en-US" altLang="zh-CN" sz="1000" dirty="0"/>
              <a:t>/8.62,-5.85</a:t>
            </a:r>
            <a:endParaRPr lang="zh-CN" altLang="en-US" sz="10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0F8C809-C75B-40C1-BA8E-E10BF9C2B605}"/>
              </a:ext>
            </a:extLst>
          </p:cNvPr>
          <p:cNvCxnSpPr>
            <a:stCxn id="9" idx="6"/>
            <a:endCxn id="14" idx="2"/>
          </p:cNvCxnSpPr>
          <p:nvPr/>
        </p:nvCxnSpPr>
        <p:spPr>
          <a:xfrm flipV="1">
            <a:off x="6556078" y="3945480"/>
            <a:ext cx="10426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80F2172-46FA-43C7-923B-C7CC34A84C5A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>
            <a:off x="8105224" y="3945480"/>
            <a:ext cx="1040491" cy="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9148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BFB44-FBBA-47AB-A180-236D0EC2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Lattice &amp; </a:t>
            </a:r>
            <a:r>
              <a:rPr lang="en-US" altLang="zh-CN" dirty="0" err="1"/>
              <a:t>CompactLattice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5183A7-4169-4DD7-A977-064532797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326240"/>
              </p:ext>
            </p:extLst>
          </p:nvPr>
        </p:nvGraphicFramePr>
        <p:xfrm>
          <a:off x="4830594" y="1406490"/>
          <a:ext cx="7128792" cy="25922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47588">
                  <a:extLst>
                    <a:ext uri="{9D8B030D-6E8A-4147-A177-3AD203B41FA5}">
                      <a16:colId xmlns:a16="http://schemas.microsoft.com/office/drawing/2014/main" val="987734875"/>
                    </a:ext>
                  </a:extLst>
                </a:gridCol>
                <a:gridCol w="3481204">
                  <a:extLst>
                    <a:ext uri="{9D8B030D-6E8A-4147-A177-3AD203B41FA5}">
                      <a16:colId xmlns:a16="http://schemas.microsoft.com/office/drawing/2014/main" val="213211470"/>
                    </a:ext>
                  </a:extLst>
                </a:gridCol>
              </a:tblGrid>
              <a:tr h="328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rgbClr val="C00000"/>
                          </a:solidFill>
                          <a:effectLst/>
                        </a:rPr>
                        <a:t>CompactLattice</a:t>
                      </a:r>
                      <a:endParaRPr lang="zh-CN" sz="120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70C0"/>
                          </a:solidFill>
                          <a:effectLst/>
                        </a:rPr>
                        <a:t>Lattice</a:t>
                      </a:r>
                      <a:endParaRPr lang="zh-CN" sz="1200" b="1" kern="1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8043558"/>
                  </a:ext>
                </a:extLst>
              </a:tr>
              <a:tr h="22641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utt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-id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u="sng" kern="100" dirty="0">
                          <a:solidFill>
                            <a:schemeClr val="tx1"/>
                          </a:solidFill>
                          <a:effectLst/>
                        </a:rPr>
                        <a:t>0       1       2       101.893,-3842.81,</a:t>
                      </a:r>
                      <a:endParaRPr lang="zh-CN" sz="1200" u="sng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       2       3       2.77301,-5.57195,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2       0,0,4_2_1_1_1_1_1_1_1_1_1_1_1_1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_1_1_1_1_1_1_1_1_1_1_1_1_1_1_1_1_1_1_1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_1_1_1_1_1_1_1_1_1_1_1_1_1_1_1_1_1_1_1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_1_1_1_1_1_1_1_1_1_1_1_1_1_1_1_1_1_1_1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_1_1_1_1_1_1_1_1_1_1_1_1_1_1_1_1_1_1_1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_1_1_1_1_1_1_1_1_1_1_1_1_1_1_1_1_1_1_1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_1_1_1_1_1_1_1_1_1_1_1_1_1_1_1_1_1_1_1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_1_1_1_1_1_1_1_1_1_1_1_1_1_1_1_1_1_1_1_6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</a:rPr>
                        <a:t>utt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-id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u="sng" kern="100" dirty="0">
                          <a:solidFill>
                            <a:schemeClr val="tx1"/>
                          </a:solidFill>
                          <a:effectLst/>
                        </a:rPr>
                        <a:t>0   1   0   2   101.893,-3842.81</a:t>
                      </a:r>
                      <a:endParaRPr lang="zh-CN" sz="1200" u="sng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   2   0   3   2.77301,-5.57195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2   3   4   0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148   149   1   0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149   150   6   0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9701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3FD0622-6D47-4184-B60B-F9B464DDEAE9}"/>
              </a:ext>
            </a:extLst>
          </p:cNvPr>
          <p:cNvSpPr txBox="1"/>
          <p:nvPr/>
        </p:nvSpPr>
        <p:spPr>
          <a:xfrm>
            <a:off x="4667164" y="3998778"/>
            <a:ext cx="75248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/>
              <a:t>同一条语音在</a:t>
            </a:r>
            <a:r>
              <a:rPr lang="en-US" altLang="zh-CN" sz="1600" dirty="0" err="1"/>
              <a:t>CompactLattice</a:t>
            </a:r>
            <a:r>
              <a:rPr lang="zh-CN" altLang="zh-CN" sz="1600" dirty="0"/>
              <a:t>和</a:t>
            </a:r>
            <a:r>
              <a:rPr lang="en-US" altLang="zh-CN" sz="1600" dirty="0"/>
              <a:t>Lattice</a:t>
            </a:r>
            <a:r>
              <a:rPr lang="zh-CN" altLang="zh-CN" sz="1600" dirty="0"/>
              <a:t>上的不同表现形式。但是其代表的意义是一样的，比如</a:t>
            </a:r>
            <a:r>
              <a:rPr lang="en-US" altLang="zh-CN" sz="1600" dirty="0" err="1"/>
              <a:t>utt</a:t>
            </a:r>
            <a:r>
              <a:rPr lang="en-US" altLang="zh-CN" sz="1600" dirty="0"/>
              <a:t>-id</a:t>
            </a:r>
            <a:r>
              <a:rPr lang="zh-CN" altLang="zh-CN" sz="1600" dirty="0"/>
              <a:t>的下面第一行，两个</a:t>
            </a:r>
            <a:r>
              <a:rPr lang="en-US" altLang="zh-CN" sz="1600" dirty="0"/>
              <a:t>Lattice</a:t>
            </a:r>
            <a:r>
              <a:rPr lang="zh-CN" altLang="zh-CN" sz="1600" dirty="0"/>
              <a:t>都表示到达</a:t>
            </a:r>
            <a:r>
              <a:rPr lang="en-US" altLang="zh-CN" sz="1600" dirty="0"/>
              <a:t>word-id</a:t>
            </a:r>
            <a:r>
              <a:rPr lang="zh-CN" altLang="zh-CN" sz="1600" dirty="0"/>
              <a:t>为</a:t>
            </a:r>
            <a:r>
              <a:rPr lang="en-US" altLang="zh-CN" sz="1600" dirty="0"/>
              <a:t>2</a:t>
            </a:r>
            <a:r>
              <a:rPr lang="zh-CN" altLang="zh-CN" sz="1600" dirty="0"/>
              <a:t>的图形代价是</a:t>
            </a:r>
            <a:r>
              <a:rPr lang="en-US" altLang="zh-CN" sz="1600" dirty="0"/>
              <a:t>101.893</a:t>
            </a:r>
            <a:r>
              <a:rPr lang="zh-CN" altLang="zh-CN" sz="1600" dirty="0"/>
              <a:t>，声学代价是</a:t>
            </a:r>
            <a:r>
              <a:rPr lang="en-US" altLang="zh-CN" sz="1600" dirty="0"/>
              <a:t>-3842.81</a:t>
            </a:r>
            <a:r>
              <a:rPr lang="zh-CN" altLang="zh-CN" sz="1600" dirty="0"/>
              <a:t>。</a:t>
            </a:r>
            <a:endParaRPr lang="en-US" altLang="zh-CN" sz="1600" dirty="0"/>
          </a:p>
          <a:p>
            <a:r>
              <a:rPr lang="zh-CN" altLang="zh-CN" sz="1600" dirty="0"/>
              <a:t>更具体地，在这行中，</a:t>
            </a:r>
            <a:r>
              <a:rPr lang="en-US" altLang="zh-CN" sz="1600" dirty="0" err="1"/>
              <a:t>CompactLattice</a:t>
            </a:r>
            <a:r>
              <a:rPr lang="zh-CN" altLang="zh-CN" sz="1600" dirty="0"/>
              <a:t>表示结点</a:t>
            </a:r>
            <a:r>
              <a:rPr lang="en-US" altLang="zh-CN" sz="1600" dirty="0"/>
              <a:t>’0’</a:t>
            </a:r>
            <a:r>
              <a:rPr lang="zh-CN" altLang="zh-CN" sz="1600" dirty="0"/>
              <a:t>到结点</a:t>
            </a:r>
            <a:r>
              <a:rPr lang="en-US" altLang="zh-CN" sz="1600" dirty="0"/>
              <a:t>’1’</a:t>
            </a:r>
            <a:r>
              <a:rPr lang="zh-CN" altLang="zh-CN" sz="1600" dirty="0"/>
              <a:t>的弧上，输入和输出标签的</a:t>
            </a:r>
            <a:r>
              <a:rPr lang="en-US" altLang="zh-CN" sz="1600" dirty="0"/>
              <a:t>id</a:t>
            </a:r>
            <a:r>
              <a:rPr lang="zh-CN" altLang="zh-CN" sz="1600" dirty="0"/>
              <a:t>（</a:t>
            </a:r>
            <a:r>
              <a:rPr lang="en-US" altLang="zh-CN" sz="1600" dirty="0"/>
              <a:t>word-id</a:t>
            </a:r>
            <a:r>
              <a:rPr lang="zh-CN" altLang="zh-CN" sz="1600" dirty="0"/>
              <a:t>）都为</a:t>
            </a:r>
            <a:r>
              <a:rPr lang="en-US" altLang="zh-CN" sz="1600" dirty="0"/>
              <a:t>2</a:t>
            </a:r>
            <a:r>
              <a:rPr lang="zh-CN" altLang="zh-CN" sz="1600" dirty="0"/>
              <a:t>，它的图形代价和声学代价为</a:t>
            </a:r>
            <a:r>
              <a:rPr lang="en-US" altLang="zh-CN" sz="1600" dirty="0"/>
              <a:t>101.893</a:t>
            </a:r>
            <a:r>
              <a:rPr lang="zh-CN" altLang="zh-CN" sz="1600" dirty="0"/>
              <a:t>和</a:t>
            </a:r>
            <a:r>
              <a:rPr lang="en-US" altLang="zh-CN" sz="1600" dirty="0"/>
              <a:t>-3842.81</a:t>
            </a:r>
            <a:r>
              <a:rPr lang="zh-CN" altLang="zh-CN" sz="1600" dirty="0"/>
              <a:t>。而在</a:t>
            </a:r>
            <a:r>
              <a:rPr lang="en-US" altLang="zh-CN" sz="1600" dirty="0"/>
              <a:t>Lattice</a:t>
            </a:r>
            <a:r>
              <a:rPr lang="zh-CN" altLang="zh-CN" sz="1600" dirty="0"/>
              <a:t>中对应的行则表示结点</a:t>
            </a:r>
            <a:r>
              <a:rPr lang="en-US" altLang="zh-CN" sz="1600" dirty="0"/>
              <a:t>0</a:t>
            </a:r>
            <a:r>
              <a:rPr lang="zh-CN" altLang="zh-CN" sz="1600" dirty="0"/>
              <a:t>到结点</a:t>
            </a:r>
            <a:r>
              <a:rPr lang="en-US" altLang="zh-CN" sz="1600" dirty="0"/>
              <a:t>1</a:t>
            </a:r>
            <a:r>
              <a:rPr lang="zh-CN" altLang="zh-CN" sz="1600" dirty="0"/>
              <a:t>（这两个结点是重新编号过的结点）的弧上，输入标签的</a:t>
            </a:r>
            <a:r>
              <a:rPr lang="en-US" altLang="zh-CN" sz="1600" dirty="0"/>
              <a:t>id</a:t>
            </a:r>
            <a:r>
              <a:rPr lang="zh-CN" altLang="zh-CN" sz="1600" dirty="0"/>
              <a:t>（</a:t>
            </a:r>
            <a:r>
              <a:rPr lang="en-US" altLang="zh-CN" sz="1600" dirty="0"/>
              <a:t>transition-id</a:t>
            </a:r>
            <a:r>
              <a:rPr lang="zh-CN" altLang="zh-CN" sz="1600" dirty="0"/>
              <a:t>）为</a:t>
            </a:r>
            <a:r>
              <a:rPr lang="en-US" altLang="zh-CN" sz="1600" dirty="0"/>
              <a:t>0</a:t>
            </a:r>
            <a:r>
              <a:rPr lang="zh-CN" altLang="zh-CN" sz="1600" dirty="0"/>
              <a:t>，输出标签的</a:t>
            </a:r>
            <a:r>
              <a:rPr lang="en-US" altLang="zh-CN" sz="1600" dirty="0"/>
              <a:t>id</a:t>
            </a:r>
            <a:r>
              <a:rPr lang="zh-CN" altLang="zh-CN" sz="1600" dirty="0"/>
              <a:t>（</a:t>
            </a:r>
            <a:r>
              <a:rPr lang="en-US" altLang="zh-CN" sz="1600" dirty="0"/>
              <a:t>word-id</a:t>
            </a:r>
            <a:r>
              <a:rPr lang="zh-CN" altLang="zh-CN" sz="1600" dirty="0"/>
              <a:t>）为</a:t>
            </a:r>
            <a:r>
              <a:rPr lang="en-US" altLang="zh-CN" sz="1600" dirty="0"/>
              <a:t>2</a:t>
            </a:r>
            <a:r>
              <a:rPr lang="zh-CN" altLang="zh-CN" sz="1600" dirty="0"/>
              <a:t>，该转移弧上的图形代价和声学代价分别为</a:t>
            </a:r>
            <a:r>
              <a:rPr lang="en-US" altLang="zh-CN" sz="1600" dirty="0"/>
              <a:t>101.893</a:t>
            </a:r>
            <a:r>
              <a:rPr lang="zh-CN" altLang="zh-CN" sz="1600" dirty="0"/>
              <a:t>和</a:t>
            </a:r>
            <a:r>
              <a:rPr lang="en-US" altLang="zh-CN" sz="1600" dirty="0"/>
              <a:t>-3842.81</a:t>
            </a:r>
            <a:r>
              <a:rPr lang="zh-CN" altLang="zh-CN" sz="1600" dirty="0"/>
              <a:t>。</a:t>
            </a:r>
            <a:endParaRPr lang="zh-CN" altLang="en-US" sz="16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2D92745-1DB4-46E3-9CC1-2583DEE90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593679"/>
              </p:ext>
            </p:extLst>
          </p:nvPr>
        </p:nvGraphicFramePr>
        <p:xfrm>
          <a:off x="84732" y="1787445"/>
          <a:ext cx="4533350" cy="19325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66086">
                  <a:extLst>
                    <a:ext uri="{9D8B030D-6E8A-4147-A177-3AD203B41FA5}">
                      <a16:colId xmlns:a16="http://schemas.microsoft.com/office/drawing/2014/main" val="1375899551"/>
                    </a:ext>
                  </a:extLst>
                </a:gridCol>
                <a:gridCol w="3267264">
                  <a:extLst>
                    <a:ext uri="{9D8B030D-6E8A-4147-A177-3AD203B41FA5}">
                      <a16:colId xmlns:a16="http://schemas.microsoft.com/office/drawing/2014/main" val="1579369187"/>
                    </a:ext>
                  </a:extLst>
                </a:gridCol>
              </a:tblGrid>
              <a:tr h="386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词图类别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每行格式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2774221"/>
                  </a:ext>
                </a:extLst>
              </a:tr>
              <a:tr h="773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0070C0"/>
                          </a:solidFill>
                          <a:effectLst/>
                        </a:rPr>
                        <a:t>Lattice</a:t>
                      </a:r>
                      <a:endParaRPr lang="zh-CN" sz="1200" b="1" kern="1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node-id1,node-id2,transition-id,word, [graph cost, acoustic cost]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6360104"/>
                  </a:ext>
                </a:extLst>
              </a:tr>
              <a:tr h="773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rgbClr val="C00000"/>
                          </a:solidFill>
                          <a:effectLst/>
                        </a:rPr>
                        <a:t>CompactLattice</a:t>
                      </a:r>
                      <a:endParaRPr lang="zh-CN" sz="1200" b="1" kern="1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node-id1,node-id2,word, [graph cost, acoustic cost],[transition-ids sequence]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431396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4359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9BBD7-392B-4A24-81EF-E7592AED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</a:t>
            </a:r>
            <a:r>
              <a:rPr lang="zh-CN" altLang="zh-CN" dirty="0"/>
              <a:t>本章小结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2CA75-9A1A-475E-8ABE-666427A2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zh-CN" altLang="zh-CN" dirty="0"/>
              <a:t>本章分别介绍了基于动态网络的传统</a:t>
            </a:r>
            <a:r>
              <a:rPr lang="en-US" altLang="zh-CN" dirty="0"/>
              <a:t>Viterbi</a:t>
            </a:r>
            <a:r>
              <a:rPr lang="zh-CN" altLang="zh-CN" dirty="0"/>
              <a:t>解码过程和基于</a:t>
            </a:r>
            <a:r>
              <a:rPr lang="en-US" altLang="zh-CN" dirty="0"/>
              <a:t>WFST</a:t>
            </a:r>
            <a:r>
              <a:rPr lang="zh-CN" altLang="zh-CN" dirty="0"/>
              <a:t>静态网络的</a:t>
            </a:r>
            <a:r>
              <a:rPr lang="en-US" altLang="zh-CN" dirty="0"/>
              <a:t>Viterbi</a:t>
            </a:r>
            <a:r>
              <a:rPr lang="zh-CN" altLang="zh-CN" dirty="0"/>
              <a:t>解码过程，对基于</a:t>
            </a:r>
            <a:r>
              <a:rPr lang="en-US" altLang="zh-CN" dirty="0"/>
              <a:t>WFST</a:t>
            </a:r>
            <a:r>
              <a:rPr lang="zh-CN" altLang="zh-CN" dirty="0"/>
              <a:t>的</a:t>
            </a:r>
            <a:r>
              <a:rPr lang="en-US" altLang="zh-CN" dirty="0"/>
              <a:t>HCLG</a:t>
            </a:r>
            <a:r>
              <a:rPr lang="zh-CN" altLang="zh-CN" dirty="0"/>
              <a:t>构建过程做了详细讲解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WFST</a:t>
            </a:r>
            <a:r>
              <a:rPr lang="zh-CN" altLang="zh-CN" dirty="0"/>
              <a:t>把发音词典、声学模型和语言模型三大组件构成统一的静态网络，因此解码速度非常快。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zh-CN" dirty="0"/>
              <a:t>本章还从原理上深入讲解了</a:t>
            </a:r>
            <a:r>
              <a:rPr lang="en-US" altLang="zh-CN" dirty="0"/>
              <a:t>WFST</a:t>
            </a:r>
            <a:r>
              <a:rPr lang="zh-CN" altLang="zh-CN" dirty="0"/>
              <a:t>解码过程中的令牌传播机制，以及对应的剪枝策略，最后还介绍了针对识别结果的</a:t>
            </a:r>
            <a:r>
              <a:rPr lang="en-US" altLang="zh-CN" dirty="0"/>
              <a:t>Lattice</a:t>
            </a:r>
            <a:r>
              <a:rPr lang="zh-CN" altLang="zh-CN" dirty="0"/>
              <a:t>保存形式。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86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296ACA0-0CA4-431B-BC0F-9259E72B17CB}"/>
              </a:ext>
            </a:extLst>
          </p:cNvPr>
          <p:cNvSpPr>
            <a:spLocks noChangeAspect="1"/>
          </p:cNvSpPr>
          <p:nvPr/>
        </p:nvSpPr>
        <p:spPr>
          <a:xfrm>
            <a:off x="4931411" y="2220115"/>
            <a:ext cx="216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1100" dirty="0"/>
              <a:t>WFST</a:t>
            </a:r>
            <a:r>
              <a:rPr lang="zh-CN" altLang="en-US" sz="1100" dirty="0"/>
              <a:t>静态网络</a:t>
            </a:r>
            <a:endParaRPr lang="en-US" altLang="zh-CN" sz="1100" dirty="0"/>
          </a:p>
          <a:p>
            <a:pPr algn="ctr"/>
            <a:r>
              <a:rPr lang="zh-CN" altLang="en-US" sz="1100" dirty="0"/>
              <a:t>（搜索空间）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2915B51-2A2E-434E-81D6-7DCD247E091D}"/>
              </a:ext>
            </a:extLst>
          </p:cNvPr>
          <p:cNvCxnSpPr>
            <a:cxnSpLocks/>
          </p:cNvCxnSpPr>
          <p:nvPr/>
        </p:nvCxnSpPr>
        <p:spPr>
          <a:xfrm flipH="1">
            <a:off x="6033654" y="4380115"/>
            <a:ext cx="2" cy="43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9B82CA7-8BC4-4094-8B3F-E5D17164143F}"/>
              </a:ext>
            </a:extLst>
          </p:cNvPr>
          <p:cNvSpPr txBox="1"/>
          <p:nvPr/>
        </p:nvSpPr>
        <p:spPr>
          <a:xfrm>
            <a:off x="5633544" y="481959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识别结果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C3FBD04-C315-4F02-AA1B-3B754C7099E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968116" y="3300115"/>
            <a:ext cx="963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F802343-3747-4B47-BF2F-189EFF6839C2}"/>
                  </a:ext>
                </a:extLst>
              </p:cNvPr>
              <p:cNvSpPr txBox="1"/>
              <p:nvPr/>
            </p:nvSpPr>
            <p:spPr>
              <a:xfrm>
                <a:off x="3741450" y="2809874"/>
                <a:ext cx="11199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1100" dirty="0"/>
                  <a:t>特征帧序列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F802343-3747-4B47-BF2F-189EFF68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450" y="2809874"/>
                <a:ext cx="1119962" cy="430887"/>
              </a:xfrm>
              <a:prstGeom prst="rect">
                <a:avLst/>
              </a:prstGeom>
              <a:blipFill>
                <a:blip r:embed="rId4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D5060375-D496-43BD-B377-08E61A67E56C}"/>
              </a:ext>
            </a:extLst>
          </p:cNvPr>
          <p:cNvSpPr/>
          <p:nvPr/>
        </p:nvSpPr>
        <p:spPr>
          <a:xfrm>
            <a:off x="5157724" y="2411569"/>
            <a:ext cx="790113" cy="398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词典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85F0420-7B93-45EE-83AF-343123E8ADB3}"/>
              </a:ext>
            </a:extLst>
          </p:cNvPr>
          <p:cNvSpPr/>
          <p:nvPr/>
        </p:nvSpPr>
        <p:spPr>
          <a:xfrm>
            <a:off x="6143603" y="2424280"/>
            <a:ext cx="790113" cy="398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HMM</a:t>
            </a:r>
            <a:endParaRPr lang="zh-CN" altLang="en-US" sz="11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0CBCEF-58C9-42A4-BD72-244BCFD5BBBC}"/>
              </a:ext>
            </a:extLst>
          </p:cNvPr>
          <p:cNvSpPr/>
          <p:nvPr/>
        </p:nvSpPr>
        <p:spPr>
          <a:xfrm>
            <a:off x="5157725" y="3010248"/>
            <a:ext cx="1775992" cy="398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语言模型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48DBBF7C-ED53-4FFC-8B95-8D36C1FC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" y="21264"/>
            <a:ext cx="10515600" cy="1325563"/>
          </a:xfrm>
        </p:spPr>
        <p:txBody>
          <a:bodyPr/>
          <a:lstStyle/>
          <a:p>
            <a:r>
              <a:rPr lang="en-US" altLang="zh-CN" dirty="0"/>
              <a:t>WFST</a:t>
            </a:r>
            <a:r>
              <a:rPr lang="zh-CN" altLang="en-US" dirty="0"/>
              <a:t>静态网络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03E04A-AF89-434D-BDED-F65C384BEA5D}"/>
              </a:ext>
            </a:extLst>
          </p:cNvPr>
          <p:cNvSpPr txBox="1"/>
          <p:nvPr/>
        </p:nvSpPr>
        <p:spPr>
          <a:xfrm>
            <a:off x="5306080" y="5245331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WFST</a:t>
            </a:r>
            <a:r>
              <a:rPr lang="zh-CN" altLang="zh-CN" sz="1600" dirty="0"/>
              <a:t>解码器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12126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0FA59-FB19-4224-AB91-709E2758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HCLG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D600BA-84F1-4932-9C87-9DDB19E1D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465597"/>
            <a:ext cx="6858000" cy="592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810C1-5565-422A-8BB6-FF9E5826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WFST</a:t>
            </a:r>
            <a:r>
              <a:rPr lang="zh-CN" altLang="en-US" dirty="0"/>
              <a:t>的语音识别系统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E5C2AA-2D76-415B-8224-61E913E67C93}"/>
              </a:ext>
            </a:extLst>
          </p:cNvPr>
          <p:cNvSpPr/>
          <p:nvPr/>
        </p:nvSpPr>
        <p:spPr>
          <a:xfrm>
            <a:off x="5840376" y="2679593"/>
            <a:ext cx="1437780" cy="7192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WFST</a:t>
            </a: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解码器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EE4F23-D305-4597-8773-1EA255F0127F}"/>
              </a:ext>
            </a:extLst>
          </p:cNvPr>
          <p:cNvSpPr/>
          <p:nvPr/>
        </p:nvSpPr>
        <p:spPr>
          <a:xfrm>
            <a:off x="3187571" y="2679593"/>
            <a:ext cx="1437780" cy="7192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特征提取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2E566C-6C25-44DA-BF66-D0C484C57A31}"/>
              </a:ext>
            </a:extLst>
          </p:cNvPr>
          <p:cNvSpPr/>
          <p:nvPr/>
        </p:nvSpPr>
        <p:spPr>
          <a:xfrm>
            <a:off x="4799223" y="4118148"/>
            <a:ext cx="1437780" cy="7192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声学模型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DAE48A-4068-4A38-A4E7-3E7E83775BDF}"/>
              </a:ext>
            </a:extLst>
          </p:cNvPr>
          <p:cNvSpPr/>
          <p:nvPr/>
        </p:nvSpPr>
        <p:spPr>
          <a:xfrm>
            <a:off x="6806991" y="4118148"/>
            <a:ext cx="1437780" cy="7192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语言模型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EC904AD-1B01-46A1-9396-03B6A2F9C187}"/>
              </a:ext>
            </a:extLst>
          </p:cNvPr>
          <p:cNvCxnSpPr/>
          <p:nvPr/>
        </p:nvCxnSpPr>
        <p:spPr>
          <a:xfrm>
            <a:off x="4625351" y="3055591"/>
            <a:ext cx="1222113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5E625B4-1E53-453C-BD75-445CBB7631A8}"/>
              </a:ext>
            </a:extLst>
          </p:cNvPr>
          <p:cNvCxnSpPr/>
          <p:nvPr/>
        </p:nvCxnSpPr>
        <p:spPr>
          <a:xfrm flipV="1">
            <a:off x="2576514" y="3034676"/>
            <a:ext cx="611057" cy="4556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94D50C0-E161-406E-88DA-661A46A70AFF}"/>
              </a:ext>
            </a:extLst>
          </p:cNvPr>
          <p:cNvCxnSpPr/>
          <p:nvPr/>
        </p:nvCxnSpPr>
        <p:spPr>
          <a:xfrm flipV="1">
            <a:off x="7285244" y="3055589"/>
            <a:ext cx="1078335" cy="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" descr="C:\Users\HQY\AppData\Roaming\Tencent\Users\644015787\QQ\WinTemp\RichOle\%LC}CRZ0]I}0{FA_TR(%J69.png">
            <a:extLst>
              <a:ext uri="{FF2B5EF4-FFF2-40B4-BE49-F238E27FC236}">
                <a16:creationId xmlns:a16="http://schemas.microsoft.com/office/drawing/2014/main" id="{67A4F965-394B-4D17-909B-11804B7A5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961" y="2740624"/>
            <a:ext cx="1211424" cy="59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3AC70EB-74F1-4619-A87D-4E9655791D19}"/>
              </a:ext>
            </a:extLst>
          </p:cNvPr>
          <p:cNvSpPr/>
          <p:nvPr/>
        </p:nvSpPr>
        <p:spPr>
          <a:xfrm>
            <a:off x="4769129" y="2359914"/>
            <a:ext cx="116807" cy="6613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001AC3-514E-47EE-B9CA-7980D5E7A1A5}"/>
              </a:ext>
            </a:extLst>
          </p:cNvPr>
          <p:cNvSpPr/>
          <p:nvPr/>
        </p:nvSpPr>
        <p:spPr>
          <a:xfrm>
            <a:off x="4912907" y="2359914"/>
            <a:ext cx="116807" cy="6613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D0E2A17-0462-4641-AC8D-F0EFC5A2D645}"/>
              </a:ext>
            </a:extLst>
          </p:cNvPr>
          <p:cNvSpPr/>
          <p:nvPr/>
        </p:nvSpPr>
        <p:spPr>
          <a:xfrm>
            <a:off x="5056685" y="2360970"/>
            <a:ext cx="116807" cy="6613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A51C28D-EB03-4DF6-A62B-F0CD68C40C46}"/>
              </a:ext>
            </a:extLst>
          </p:cNvPr>
          <p:cNvCxnSpPr/>
          <p:nvPr/>
        </p:nvCxnSpPr>
        <p:spPr>
          <a:xfrm>
            <a:off x="5236408" y="2679593"/>
            <a:ext cx="251612" cy="0"/>
          </a:xfrm>
          <a:prstGeom prst="line">
            <a:avLst/>
          </a:prstGeom>
          <a:ln w="38100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3">
            <a:extLst>
              <a:ext uri="{FF2B5EF4-FFF2-40B4-BE49-F238E27FC236}">
                <a16:creationId xmlns:a16="http://schemas.microsoft.com/office/drawing/2014/main" id="{9271BAE7-69D3-4596-AB4E-07C4E2DFA9FA}"/>
              </a:ext>
            </a:extLst>
          </p:cNvPr>
          <p:cNvSpPr txBox="1"/>
          <p:nvPr/>
        </p:nvSpPr>
        <p:spPr>
          <a:xfrm>
            <a:off x="8291690" y="2871361"/>
            <a:ext cx="1003742" cy="281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识别结果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CA4F1A-C98C-4F22-9753-0ACE18743387}"/>
              </a:ext>
            </a:extLst>
          </p:cNvPr>
          <p:cNvSpPr/>
          <p:nvPr/>
        </p:nvSpPr>
        <p:spPr>
          <a:xfrm>
            <a:off x="5839485" y="1320958"/>
            <a:ext cx="1437780" cy="7192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发音词典</a:t>
            </a:r>
          </a:p>
        </p:txBody>
      </p:sp>
      <p:sp>
        <p:nvSpPr>
          <p:cNvPr id="18" name="流程图: 磁盘 17">
            <a:extLst>
              <a:ext uri="{FF2B5EF4-FFF2-40B4-BE49-F238E27FC236}">
                <a16:creationId xmlns:a16="http://schemas.microsoft.com/office/drawing/2014/main" id="{A7DE2B01-99B9-46B9-A2A8-94CCB462978B}"/>
              </a:ext>
            </a:extLst>
          </p:cNvPr>
          <p:cNvSpPr/>
          <p:nvPr/>
        </p:nvSpPr>
        <p:spPr>
          <a:xfrm>
            <a:off x="4799223" y="5396864"/>
            <a:ext cx="1437780" cy="79919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语音数据</a:t>
            </a:r>
          </a:p>
        </p:txBody>
      </p:sp>
      <p:sp>
        <p:nvSpPr>
          <p:cNvPr id="19" name="流程图: 磁盘 18">
            <a:extLst>
              <a:ext uri="{FF2B5EF4-FFF2-40B4-BE49-F238E27FC236}">
                <a16:creationId xmlns:a16="http://schemas.microsoft.com/office/drawing/2014/main" id="{B95B99CA-0FBE-4A69-938E-39A023735A0E}"/>
              </a:ext>
            </a:extLst>
          </p:cNvPr>
          <p:cNvSpPr/>
          <p:nvPr/>
        </p:nvSpPr>
        <p:spPr>
          <a:xfrm>
            <a:off x="6812115" y="5396864"/>
            <a:ext cx="1437780" cy="79919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文本数据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35D2A6-763F-4D86-B55D-BB35DDDEB91A}"/>
              </a:ext>
            </a:extLst>
          </p:cNvPr>
          <p:cNvSpPr/>
          <p:nvPr/>
        </p:nvSpPr>
        <p:spPr>
          <a:xfrm>
            <a:off x="4583556" y="3878389"/>
            <a:ext cx="3953895" cy="2557431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6F9F554-3C4D-4888-AEC5-31CEACC2FE33}"/>
              </a:ext>
            </a:extLst>
          </p:cNvPr>
          <p:cNvCxnSpPr>
            <a:cxnSpLocks/>
            <a:stCxn id="20" idx="0"/>
            <a:endCxn id="4" idx="2"/>
          </p:cNvCxnSpPr>
          <p:nvPr/>
        </p:nvCxnSpPr>
        <p:spPr>
          <a:xfrm flipH="1" flipV="1">
            <a:off x="6559266" y="3398870"/>
            <a:ext cx="1238" cy="4795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44195D5-0F41-4218-BF2F-1C52C7D4B991}"/>
              </a:ext>
            </a:extLst>
          </p:cNvPr>
          <p:cNvCxnSpPr>
            <a:stCxn id="17" idx="2"/>
            <a:endCxn id="4" idx="0"/>
          </p:cNvCxnSpPr>
          <p:nvPr/>
        </p:nvCxnSpPr>
        <p:spPr>
          <a:xfrm>
            <a:off x="6558375" y="2040235"/>
            <a:ext cx="891" cy="6393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28101D8-98D6-4D10-8AC3-130DD9F2E5E1}"/>
              </a:ext>
            </a:extLst>
          </p:cNvPr>
          <p:cNvCxnSpPr>
            <a:stCxn id="18" idx="1"/>
            <a:endCxn id="6" idx="2"/>
          </p:cNvCxnSpPr>
          <p:nvPr/>
        </p:nvCxnSpPr>
        <p:spPr>
          <a:xfrm flipV="1">
            <a:off x="5518113" y="4837426"/>
            <a:ext cx="0" cy="5594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5FC4E48-DE5B-4EA2-B24F-0279431C82F6}"/>
              </a:ext>
            </a:extLst>
          </p:cNvPr>
          <p:cNvCxnSpPr>
            <a:stCxn id="19" idx="1"/>
            <a:endCxn id="7" idx="2"/>
          </p:cNvCxnSpPr>
          <p:nvPr/>
        </p:nvCxnSpPr>
        <p:spPr>
          <a:xfrm flipH="1" flipV="1">
            <a:off x="7525881" y="4837426"/>
            <a:ext cx="5125" cy="5594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473049F-74C9-4022-AE66-2C6AC4BA5344}"/>
              </a:ext>
            </a:extLst>
          </p:cNvPr>
          <p:cNvCxnSpPr/>
          <p:nvPr/>
        </p:nvCxnSpPr>
        <p:spPr>
          <a:xfrm>
            <a:off x="4769129" y="2434206"/>
            <a:ext cx="116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E7D0588-A5F0-4995-AD38-598177600DF0}"/>
              </a:ext>
            </a:extLst>
          </p:cNvPr>
          <p:cNvCxnSpPr/>
          <p:nvPr/>
        </p:nvCxnSpPr>
        <p:spPr>
          <a:xfrm>
            <a:off x="4770458" y="2559228"/>
            <a:ext cx="116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50F7691-D373-4E54-B651-26107E31E7D0}"/>
              </a:ext>
            </a:extLst>
          </p:cNvPr>
          <p:cNvCxnSpPr/>
          <p:nvPr/>
        </p:nvCxnSpPr>
        <p:spPr>
          <a:xfrm>
            <a:off x="4770458" y="2682772"/>
            <a:ext cx="116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68B1E2E-FD78-436D-B3D8-B8DCAF0BC35B}"/>
              </a:ext>
            </a:extLst>
          </p:cNvPr>
          <p:cNvCxnSpPr/>
          <p:nvPr/>
        </p:nvCxnSpPr>
        <p:spPr>
          <a:xfrm>
            <a:off x="4770458" y="2815141"/>
            <a:ext cx="116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EA7BCBB-8CC0-490D-BC63-25A7607AE6E2}"/>
              </a:ext>
            </a:extLst>
          </p:cNvPr>
          <p:cNvCxnSpPr/>
          <p:nvPr/>
        </p:nvCxnSpPr>
        <p:spPr>
          <a:xfrm>
            <a:off x="4913339" y="2435683"/>
            <a:ext cx="116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F504B6A-D703-4483-93AE-E87C93021B4C}"/>
              </a:ext>
            </a:extLst>
          </p:cNvPr>
          <p:cNvCxnSpPr/>
          <p:nvPr/>
        </p:nvCxnSpPr>
        <p:spPr>
          <a:xfrm>
            <a:off x="4914668" y="2560705"/>
            <a:ext cx="116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4F040B1-E517-4C02-9D15-C0496FF5CBA8}"/>
              </a:ext>
            </a:extLst>
          </p:cNvPr>
          <p:cNvCxnSpPr/>
          <p:nvPr/>
        </p:nvCxnSpPr>
        <p:spPr>
          <a:xfrm>
            <a:off x="4914668" y="2684249"/>
            <a:ext cx="116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57299DD-77F6-4771-863B-66D40D789B1B}"/>
              </a:ext>
            </a:extLst>
          </p:cNvPr>
          <p:cNvCxnSpPr/>
          <p:nvPr/>
        </p:nvCxnSpPr>
        <p:spPr>
          <a:xfrm>
            <a:off x="4914668" y="2816618"/>
            <a:ext cx="116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959B563-FC8A-4CB2-82C4-CACE3872C005}"/>
              </a:ext>
            </a:extLst>
          </p:cNvPr>
          <p:cNvCxnSpPr/>
          <p:nvPr/>
        </p:nvCxnSpPr>
        <p:spPr>
          <a:xfrm>
            <a:off x="5056735" y="2435683"/>
            <a:ext cx="116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F9E1716-9B17-4B02-ADC3-90613F0629B5}"/>
              </a:ext>
            </a:extLst>
          </p:cNvPr>
          <p:cNvCxnSpPr/>
          <p:nvPr/>
        </p:nvCxnSpPr>
        <p:spPr>
          <a:xfrm>
            <a:off x="5053838" y="2560705"/>
            <a:ext cx="116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2643588-FC94-4ED1-98C6-DC38BB0A08F7}"/>
              </a:ext>
            </a:extLst>
          </p:cNvPr>
          <p:cNvCxnSpPr/>
          <p:nvPr/>
        </p:nvCxnSpPr>
        <p:spPr>
          <a:xfrm>
            <a:off x="5053838" y="2684249"/>
            <a:ext cx="116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A7D780F-BBDE-446A-89AB-E07A541EDABF}"/>
              </a:ext>
            </a:extLst>
          </p:cNvPr>
          <p:cNvCxnSpPr/>
          <p:nvPr/>
        </p:nvCxnSpPr>
        <p:spPr>
          <a:xfrm>
            <a:off x="5053838" y="2816618"/>
            <a:ext cx="116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60135E8-6AC3-49EB-BFCB-F615EF94E76A}"/>
              </a:ext>
            </a:extLst>
          </p:cNvPr>
          <p:cNvCxnSpPr/>
          <p:nvPr/>
        </p:nvCxnSpPr>
        <p:spPr>
          <a:xfrm>
            <a:off x="4770458" y="2497455"/>
            <a:ext cx="116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4F04FE0-7704-4D23-B77E-A0F72BE3F4FD}"/>
              </a:ext>
            </a:extLst>
          </p:cNvPr>
          <p:cNvCxnSpPr/>
          <p:nvPr/>
        </p:nvCxnSpPr>
        <p:spPr>
          <a:xfrm>
            <a:off x="4771787" y="2622477"/>
            <a:ext cx="116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E86F563-7133-407F-95CD-9F2A95C142F7}"/>
              </a:ext>
            </a:extLst>
          </p:cNvPr>
          <p:cNvCxnSpPr/>
          <p:nvPr/>
        </p:nvCxnSpPr>
        <p:spPr>
          <a:xfrm>
            <a:off x="4771787" y="2746021"/>
            <a:ext cx="116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52B82F5-9BDD-4158-97CF-91A9783A057C}"/>
              </a:ext>
            </a:extLst>
          </p:cNvPr>
          <p:cNvCxnSpPr/>
          <p:nvPr/>
        </p:nvCxnSpPr>
        <p:spPr>
          <a:xfrm>
            <a:off x="4771787" y="2883088"/>
            <a:ext cx="116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BB787F1-3DB0-4292-BBB9-B14085F0A076}"/>
              </a:ext>
            </a:extLst>
          </p:cNvPr>
          <p:cNvCxnSpPr/>
          <p:nvPr/>
        </p:nvCxnSpPr>
        <p:spPr>
          <a:xfrm>
            <a:off x="4914668" y="2498933"/>
            <a:ext cx="116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1EC303D-E781-4BC4-960B-99A3941C560B}"/>
              </a:ext>
            </a:extLst>
          </p:cNvPr>
          <p:cNvCxnSpPr/>
          <p:nvPr/>
        </p:nvCxnSpPr>
        <p:spPr>
          <a:xfrm>
            <a:off x="4915997" y="2623954"/>
            <a:ext cx="116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67C997A-97B1-423B-A693-A2E8CAADD61D}"/>
              </a:ext>
            </a:extLst>
          </p:cNvPr>
          <p:cNvCxnSpPr/>
          <p:nvPr/>
        </p:nvCxnSpPr>
        <p:spPr>
          <a:xfrm>
            <a:off x="4915997" y="2747499"/>
            <a:ext cx="116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E7F901D-340D-40E0-8AD2-CE6C389BD0C1}"/>
              </a:ext>
            </a:extLst>
          </p:cNvPr>
          <p:cNvCxnSpPr/>
          <p:nvPr/>
        </p:nvCxnSpPr>
        <p:spPr>
          <a:xfrm>
            <a:off x="4915997" y="2884566"/>
            <a:ext cx="116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8294733-766E-4692-97FC-76CE7E8C60B4}"/>
              </a:ext>
            </a:extLst>
          </p:cNvPr>
          <p:cNvCxnSpPr/>
          <p:nvPr/>
        </p:nvCxnSpPr>
        <p:spPr>
          <a:xfrm>
            <a:off x="5058064" y="2498933"/>
            <a:ext cx="116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B18D0AC-B4F9-4887-9D0E-576182870D94}"/>
              </a:ext>
            </a:extLst>
          </p:cNvPr>
          <p:cNvCxnSpPr/>
          <p:nvPr/>
        </p:nvCxnSpPr>
        <p:spPr>
          <a:xfrm>
            <a:off x="5050941" y="2623954"/>
            <a:ext cx="116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0D81BFE-566D-459E-863C-A893317410DA}"/>
              </a:ext>
            </a:extLst>
          </p:cNvPr>
          <p:cNvCxnSpPr/>
          <p:nvPr/>
        </p:nvCxnSpPr>
        <p:spPr>
          <a:xfrm>
            <a:off x="5050941" y="2747499"/>
            <a:ext cx="116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4FAC700-6F7F-4BD5-865F-E0C08684242F}"/>
              </a:ext>
            </a:extLst>
          </p:cNvPr>
          <p:cNvCxnSpPr/>
          <p:nvPr/>
        </p:nvCxnSpPr>
        <p:spPr>
          <a:xfrm>
            <a:off x="5050941" y="2884566"/>
            <a:ext cx="116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316105F-20B4-450E-946A-03C5B6FDF1BD}"/>
              </a:ext>
            </a:extLst>
          </p:cNvPr>
          <p:cNvCxnSpPr/>
          <p:nvPr/>
        </p:nvCxnSpPr>
        <p:spPr>
          <a:xfrm>
            <a:off x="4776025" y="2948875"/>
            <a:ext cx="116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B869DB3-9D49-4CF1-A53F-51A3C4222164}"/>
              </a:ext>
            </a:extLst>
          </p:cNvPr>
          <p:cNvCxnSpPr/>
          <p:nvPr/>
        </p:nvCxnSpPr>
        <p:spPr>
          <a:xfrm>
            <a:off x="4916009" y="2950352"/>
            <a:ext cx="116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44953FD-0E69-4254-8376-93875B64BAC6}"/>
              </a:ext>
            </a:extLst>
          </p:cNvPr>
          <p:cNvCxnSpPr/>
          <p:nvPr/>
        </p:nvCxnSpPr>
        <p:spPr>
          <a:xfrm>
            <a:off x="5055179" y="2950352"/>
            <a:ext cx="116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9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39DCE-3F1F-43D3-A43C-01603434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WFST</a:t>
            </a:r>
            <a:r>
              <a:rPr lang="zh-CN" altLang="zh-CN" dirty="0"/>
              <a:t>理论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67206C2-8AAA-44C5-99E7-2475DA0A7C5A}"/>
              </a:ext>
            </a:extLst>
          </p:cNvPr>
          <p:cNvSpPr>
            <a:spLocks noChangeAspect="1"/>
          </p:cNvSpPr>
          <p:nvPr/>
        </p:nvSpPr>
        <p:spPr>
          <a:xfrm>
            <a:off x="5899109" y="2169413"/>
            <a:ext cx="720000" cy="720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60FB773-FE32-46F9-8198-851EFDE72746}"/>
              </a:ext>
            </a:extLst>
          </p:cNvPr>
          <p:cNvGrpSpPr/>
          <p:nvPr/>
        </p:nvGrpSpPr>
        <p:grpSpPr>
          <a:xfrm>
            <a:off x="8635493" y="2165484"/>
            <a:ext cx="720000" cy="720000"/>
            <a:chOff x="5004048" y="2204864"/>
            <a:chExt cx="720000" cy="720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4BA1760-8430-4178-B2DA-6DFC89A187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4048" y="2204864"/>
              <a:ext cx="720000" cy="720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FAD4F74-F248-4DE5-A26E-A8FC4D292F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2984" y="2235705"/>
              <a:ext cx="656596" cy="65659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椭圆 7">
            <a:extLst>
              <a:ext uri="{FF2B5EF4-FFF2-40B4-BE49-F238E27FC236}">
                <a16:creationId xmlns:a16="http://schemas.microsoft.com/office/drawing/2014/main" id="{6085260C-397F-4580-B0D4-EFDB1414EF47}"/>
              </a:ext>
            </a:extLst>
          </p:cNvPr>
          <p:cNvSpPr>
            <a:spLocks noChangeAspect="1"/>
          </p:cNvSpPr>
          <p:nvPr/>
        </p:nvSpPr>
        <p:spPr>
          <a:xfrm>
            <a:off x="7449381" y="2273853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AE1AC75-F368-4EF1-B95C-4CD8D13155A0}"/>
              </a:ext>
            </a:extLst>
          </p:cNvPr>
          <p:cNvCxnSpPr>
            <a:stCxn id="4" idx="6"/>
            <a:endCxn id="8" idx="2"/>
          </p:cNvCxnSpPr>
          <p:nvPr/>
        </p:nvCxnSpPr>
        <p:spPr>
          <a:xfrm flipV="1">
            <a:off x="6619109" y="2527097"/>
            <a:ext cx="830272" cy="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060B48D-2958-430F-A6F9-2CA0858C17B3}"/>
              </a:ext>
            </a:extLst>
          </p:cNvPr>
          <p:cNvSpPr txBox="1"/>
          <p:nvPr/>
        </p:nvSpPr>
        <p:spPr>
          <a:xfrm>
            <a:off x="6706741" y="2247624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a</a:t>
            </a:r>
            <a:endParaRPr lang="zh-CN" altLang="en-US" sz="1200" b="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B5036A-C1C0-455B-AD18-0FEC2B5EA401}"/>
              </a:ext>
            </a:extLst>
          </p:cNvPr>
          <p:cNvSpPr txBox="1"/>
          <p:nvPr/>
        </p:nvSpPr>
        <p:spPr>
          <a:xfrm>
            <a:off x="7970336" y="2258135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b</a:t>
            </a:r>
            <a:endParaRPr lang="zh-CN" altLang="en-US" sz="1200" b="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B8FD261-5C0C-4B27-809E-74F478D727E6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 flipV="1">
            <a:off x="7955868" y="2525484"/>
            <a:ext cx="679625" cy="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3460E62-C549-49E4-ADD2-8970DD5478F1}"/>
              </a:ext>
            </a:extLst>
          </p:cNvPr>
          <p:cNvSpPr txBox="1"/>
          <p:nvPr/>
        </p:nvSpPr>
        <p:spPr>
          <a:xfrm>
            <a:off x="8655401" y="1461638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</a:t>
            </a:r>
            <a:endParaRPr lang="zh-CN" altLang="en-US" sz="1200" b="0" dirty="0"/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E79CC475-B0A5-4656-88F3-36677F7F89FE}"/>
              </a:ext>
            </a:extLst>
          </p:cNvPr>
          <p:cNvSpPr/>
          <p:nvPr/>
        </p:nvSpPr>
        <p:spPr>
          <a:xfrm>
            <a:off x="8852005" y="1736486"/>
            <a:ext cx="288032" cy="432048"/>
          </a:xfrm>
          <a:prstGeom prst="arc">
            <a:avLst>
              <a:gd name="adj1" fmla="val 5875633"/>
              <a:gd name="adj2" fmla="val 4959884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D65E2AD-DE86-4704-BA48-521D06B88FF6}"/>
              </a:ext>
            </a:extLst>
          </p:cNvPr>
          <p:cNvSpPr>
            <a:spLocks noChangeAspect="1"/>
          </p:cNvSpPr>
          <p:nvPr/>
        </p:nvSpPr>
        <p:spPr>
          <a:xfrm>
            <a:off x="1732226" y="2183840"/>
            <a:ext cx="720000" cy="720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F8D0DD3-1511-4499-8CF7-87D3783A3B54}"/>
              </a:ext>
            </a:extLst>
          </p:cNvPr>
          <p:cNvGrpSpPr/>
          <p:nvPr/>
        </p:nvGrpSpPr>
        <p:grpSpPr>
          <a:xfrm>
            <a:off x="4468610" y="2179911"/>
            <a:ext cx="720000" cy="720000"/>
            <a:chOff x="5004048" y="2204864"/>
            <a:chExt cx="720000" cy="720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EDD7D50-A08F-4280-BD97-58CB497F48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4048" y="2204864"/>
              <a:ext cx="720000" cy="720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3DE2A1C-A749-42F3-B0DC-70710E2147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2984" y="2235705"/>
              <a:ext cx="656596" cy="65659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椭圆 18">
            <a:extLst>
              <a:ext uri="{FF2B5EF4-FFF2-40B4-BE49-F238E27FC236}">
                <a16:creationId xmlns:a16="http://schemas.microsoft.com/office/drawing/2014/main" id="{91CC220E-144F-4F88-A642-A3D24E5AA9B1}"/>
              </a:ext>
            </a:extLst>
          </p:cNvPr>
          <p:cNvSpPr>
            <a:spLocks noChangeAspect="1"/>
          </p:cNvSpPr>
          <p:nvPr/>
        </p:nvSpPr>
        <p:spPr>
          <a:xfrm>
            <a:off x="3282498" y="2288280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D72CBE6-7869-4EA3-9B37-EF93745CE04D}"/>
              </a:ext>
            </a:extLst>
          </p:cNvPr>
          <p:cNvCxnSpPr>
            <a:stCxn id="15" idx="6"/>
            <a:endCxn id="19" idx="2"/>
          </p:cNvCxnSpPr>
          <p:nvPr/>
        </p:nvCxnSpPr>
        <p:spPr>
          <a:xfrm flipV="1">
            <a:off x="2452226" y="2541524"/>
            <a:ext cx="830272" cy="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75E088E-CDFD-455F-8F25-BC81BDFD8524}"/>
              </a:ext>
            </a:extLst>
          </p:cNvPr>
          <p:cNvSpPr txBox="1"/>
          <p:nvPr/>
        </p:nvSpPr>
        <p:spPr>
          <a:xfrm>
            <a:off x="2539858" y="2262051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a:x</a:t>
            </a:r>
            <a:endParaRPr lang="zh-CN" altLang="en-US" sz="1200" b="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654A827-88C9-4847-8AD8-83CEB4DF0233}"/>
              </a:ext>
            </a:extLst>
          </p:cNvPr>
          <p:cNvSpPr txBox="1"/>
          <p:nvPr/>
        </p:nvSpPr>
        <p:spPr>
          <a:xfrm>
            <a:off x="3803453" y="2272562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b:y</a:t>
            </a:r>
            <a:endParaRPr lang="zh-CN" altLang="en-US" sz="1200" b="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6539A48-FBC8-4641-BBFA-F7C007F44FCD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3788985" y="2539911"/>
            <a:ext cx="679625" cy="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48B6191-7F01-4483-A72A-F9720DE56D33}"/>
              </a:ext>
            </a:extLst>
          </p:cNvPr>
          <p:cNvSpPr txBox="1"/>
          <p:nvPr/>
        </p:nvSpPr>
        <p:spPr>
          <a:xfrm>
            <a:off x="4488518" y="1476065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c:z</a:t>
            </a:r>
            <a:endParaRPr lang="zh-CN" altLang="en-US" sz="1200" b="0" dirty="0"/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E95C5B39-4554-44A2-B1B5-86D089ECC701}"/>
              </a:ext>
            </a:extLst>
          </p:cNvPr>
          <p:cNvSpPr/>
          <p:nvPr/>
        </p:nvSpPr>
        <p:spPr>
          <a:xfrm>
            <a:off x="4685122" y="1750913"/>
            <a:ext cx="288032" cy="432048"/>
          </a:xfrm>
          <a:prstGeom prst="arc">
            <a:avLst>
              <a:gd name="adj1" fmla="val 5875633"/>
              <a:gd name="adj2" fmla="val 4959884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7DA440B-D5E2-405E-90B6-7DE629D48CBA}"/>
              </a:ext>
            </a:extLst>
          </p:cNvPr>
          <p:cNvSpPr>
            <a:spLocks noChangeAspect="1"/>
          </p:cNvSpPr>
          <p:nvPr/>
        </p:nvSpPr>
        <p:spPr>
          <a:xfrm>
            <a:off x="1732226" y="4383321"/>
            <a:ext cx="720000" cy="720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0/0.1</a:t>
            </a:r>
            <a:endParaRPr lang="zh-CN" alt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96BD26F-DBE3-4261-9A92-1FBD5B493F16}"/>
              </a:ext>
            </a:extLst>
          </p:cNvPr>
          <p:cNvGrpSpPr/>
          <p:nvPr/>
        </p:nvGrpSpPr>
        <p:grpSpPr>
          <a:xfrm>
            <a:off x="4468610" y="4379392"/>
            <a:ext cx="720000" cy="720000"/>
            <a:chOff x="5004048" y="2204864"/>
            <a:chExt cx="720000" cy="72000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17A9B3E5-0EEC-4FCA-9D56-11AD581947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4048" y="2204864"/>
              <a:ext cx="720000" cy="720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2/0.7</a:t>
              </a:r>
              <a:endParaRPr lang="zh-CN" alt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AEEC478-6AC0-44B5-B205-B9CA6147C3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2984" y="2235705"/>
              <a:ext cx="656596" cy="65659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椭圆 29">
            <a:extLst>
              <a:ext uri="{FF2B5EF4-FFF2-40B4-BE49-F238E27FC236}">
                <a16:creationId xmlns:a16="http://schemas.microsoft.com/office/drawing/2014/main" id="{71D249F5-CF78-4A08-9FA8-A044DF98657D}"/>
              </a:ext>
            </a:extLst>
          </p:cNvPr>
          <p:cNvSpPr>
            <a:spLocks noChangeAspect="1"/>
          </p:cNvSpPr>
          <p:nvPr/>
        </p:nvSpPr>
        <p:spPr>
          <a:xfrm>
            <a:off x="3282498" y="4487761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97AB471-8C49-46D1-8EB9-CB97D119B3DA}"/>
              </a:ext>
            </a:extLst>
          </p:cNvPr>
          <p:cNvCxnSpPr>
            <a:stCxn id="26" idx="6"/>
            <a:endCxn id="30" idx="2"/>
          </p:cNvCxnSpPr>
          <p:nvPr/>
        </p:nvCxnSpPr>
        <p:spPr>
          <a:xfrm flipV="1">
            <a:off x="2452226" y="4741005"/>
            <a:ext cx="830272" cy="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3F68CFF-C685-41FA-AB06-BFC34EA3331C}"/>
              </a:ext>
            </a:extLst>
          </p:cNvPr>
          <p:cNvSpPr txBox="1"/>
          <p:nvPr/>
        </p:nvSpPr>
        <p:spPr>
          <a:xfrm>
            <a:off x="2539858" y="4461532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a:x/0.3</a:t>
            </a:r>
            <a:endParaRPr lang="zh-CN" altLang="en-US" sz="1200" b="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6A3B2FC-51F2-4587-98E4-FB0CC314E6A8}"/>
              </a:ext>
            </a:extLst>
          </p:cNvPr>
          <p:cNvSpPr txBox="1"/>
          <p:nvPr/>
        </p:nvSpPr>
        <p:spPr>
          <a:xfrm>
            <a:off x="3803453" y="4472043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b:y/0.4</a:t>
            </a:r>
            <a:endParaRPr lang="zh-CN" altLang="en-US" sz="1200" b="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FDD5CE0-BD90-4068-9C43-CD50AF3F7F50}"/>
              </a:ext>
            </a:extLst>
          </p:cNvPr>
          <p:cNvCxnSpPr>
            <a:cxnSpLocks/>
            <a:stCxn id="30" idx="6"/>
            <a:endCxn id="28" idx="2"/>
          </p:cNvCxnSpPr>
          <p:nvPr/>
        </p:nvCxnSpPr>
        <p:spPr>
          <a:xfrm flipV="1">
            <a:off x="3788985" y="4739392"/>
            <a:ext cx="679625" cy="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0E2B7C1-E3C6-40ED-8B14-FA092F62F8D2}"/>
              </a:ext>
            </a:extLst>
          </p:cNvPr>
          <p:cNvSpPr txBox="1"/>
          <p:nvPr/>
        </p:nvSpPr>
        <p:spPr>
          <a:xfrm>
            <a:off x="4488518" y="3675546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c:z/0.6</a:t>
            </a:r>
            <a:endParaRPr lang="zh-CN" altLang="en-US" sz="1200" b="0" dirty="0"/>
          </a:p>
        </p:txBody>
      </p:sp>
      <p:sp>
        <p:nvSpPr>
          <p:cNvPr id="36" name="弧形 35">
            <a:extLst>
              <a:ext uri="{FF2B5EF4-FFF2-40B4-BE49-F238E27FC236}">
                <a16:creationId xmlns:a16="http://schemas.microsoft.com/office/drawing/2014/main" id="{A4C5F5B5-7957-4696-92DA-8675468A9FC2}"/>
              </a:ext>
            </a:extLst>
          </p:cNvPr>
          <p:cNvSpPr/>
          <p:nvPr/>
        </p:nvSpPr>
        <p:spPr>
          <a:xfrm>
            <a:off x="4685122" y="3950394"/>
            <a:ext cx="288032" cy="432048"/>
          </a:xfrm>
          <a:prstGeom prst="arc">
            <a:avLst>
              <a:gd name="adj1" fmla="val 5875633"/>
              <a:gd name="adj2" fmla="val 4959884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D9C8C7C-EFF5-4DB4-A151-23757A5021A4}"/>
              </a:ext>
            </a:extLst>
          </p:cNvPr>
          <p:cNvSpPr txBox="1"/>
          <p:nvPr/>
        </p:nvSpPr>
        <p:spPr>
          <a:xfrm>
            <a:off x="6619109" y="3096657"/>
            <a:ext cx="2128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Finite State Acceptor (FSA)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4501A21-BF89-4D8C-9D94-B0E7D2AC37C8}"/>
              </a:ext>
            </a:extLst>
          </p:cNvPr>
          <p:cNvSpPr txBox="1"/>
          <p:nvPr/>
        </p:nvSpPr>
        <p:spPr>
          <a:xfrm>
            <a:off x="2452226" y="3096657"/>
            <a:ext cx="2245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Finite State Transducer (FST)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127456A-8633-415A-8E51-1BAF689DBA30}"/>
              </a:ext>
            </a:extLst>
          </p:cNvPr>
          <p:cNvSpPr txBox="1"/>
          <p:nvPr/>
        </p:nvSpPr>
        <p:spPr>
          <a:xfrm>
            <a:off x="2095708" y="5273786"/>
            <a:ext cx="3040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Finite State Transducer (WFST)</a:t>
            </a:r>
            <a:endParaRPr lang="zh-CN" alt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A24E4D1-4D33-4696-8C40-F457909C1243}"/>
              </a:ext>
            </a:extLst>
          </p:cNvPr>
          <p:cNvSpPr>
            <a:spLocks noChangeAspect="1"/>
          </p:cNvSpPr>
          <p:nvPr/>
        </p:nvSpPr>
        <p:spPr>
          <a:xfrm>
            <a:off x="5899109" y="4357092"/>
            <a:ext cx="720000" cy="720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0/0.1</a:t>
            </a:r>
            <a:endParaRPr lang="zh-CN" alt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ECC1124-74E7-4C2F-96AC-2DD6BF435DE8}"/>
              </a:ext>
            </a:extLst>
          </p:cNvPr>
          <p:cNvGrpSpPr/>
          <p:nvPr/>
        </p:nvGrpSpPr>
        <p:grpSpPr>
          <a:xfrm>
            <a:off x="8635493" y="4353163"/>
            <a:ext cx="720000" cy="720000"/>
            <a:chOff x="5004048" y="2204864"/>
            <a:chExt cx="720000" cy="720000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B5D48FE1-81BF-41A9-97AF-6DB16499D1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4048" y="2204864"/>
              <a:ext cx="720000" cy="720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2/0.7</a:t>
              </a:r>
              <a:endParaRPr lang="zh-CN" alt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0992A0B7-E4AE-4D8D-A09E-D630A844B2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2984" y="2235705"/>
              <a:ext cx="656596" cy="65659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椭圆 43">
            <a:extLst>
              <a:ext uri="{FF2B5EF4-FFF2-40B4-BE49-F238E27FC236}">
                <a16:creationId xmlns:a16="http://schemas.microsoft.com/office/drawing/2014/main" id="{FA543261-B3B5-4AC8-8D35-3392C54EF62A}"/>
              </a:ext>
            </a:extLst>
          </p:cNvPr>
          <p:cNvSpPr>
            <a:spLocks noChangeAspect="1"/>
          </p:cNvSpPr>
          <p:nvPr/>
        </p:nvSpPr>
        <p:spPr>
          <a:xfrm>
            <a:off x="7449381" y="4461532"/>
            <a:ext cx="506487" cy="50648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560BF02-BFB3-4992-8887-ECCC9DE2A67E}"/>
              </a:ext>
            </a:extLst>
          </p:cNvPr>
          <p:cNvCxnSpPr>
            <a:stCxn id="40" idx="6"/>
            <a:endCxn id="44" idx="2"/>
          </p:cNvCxnSpPr>
          <p:nvPr/>
        </p:nvCxnSpPr>
        <p:spPr>
          <a:xfrm flipV="1">
            <a:off x="6619109" y="4714776"/>
            <a:ext cx="830272" cy="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9525595-F432-496B-A760-B67B384FB68B}"/>
              </a:ext>
            </a:extLst>
          </p:cNvPr>
          <p:cNvSpPr txBox="1"/>
          <p:nvPr/>
        </p:nvSpPr>
        <p:spPr>
          <a:xfrm>
            <a:off x="6706741" y="4435303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a/0.3</a:t>
            </a:r>
            <a:endParaRPr lang="zh-CN" altLang="en-US" sz="1200" b="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88AE0D2-9053-40B9-B4AB-4A2527FE73E0}"/>
              </a:ext>
            </a:extLst>
          </p:cNvPr>
          <p:cNvSpPr txBox="1"/>
          <p:nvPr/>
        </p:nvSpPr>
        <p:spPr>
          <a:xfrm>
            <a:off x="7970336" y="4445814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b/0.4</a:t>
            </a:r>
            <a:endParaRPr lang="zh-CN" altLang="en-US" sz="1200" b="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9C56845-F965-4572-A80E-D810D30CA3B2}"/>
              </a:ext>
            </a:extLst>
          </p:cNvPr>
          <p:cNvCxnSpPr>
            <a:cxnSpLocks/>
            <a:stCxn id="44" idx="6"/>
            <a:endCxn id="42" idx="2"/>
          </p:cNvCxnSpPr>
          <p:nvPr/>
        </p:nvCxnSpPr>
        <p:spPr>
          <a:xfrm flipV="1">
            <a:off x="7955868" y="4713163"/>
            <a:ext cx="679625" cy="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E16D52B2-9373-4C84-9E1F-F00BACBAF695}"/>
              </a:ext>
            </a:extLst>
          </p:cNvPr>
          <p:cNvSpPr txBox="1"/>
          <p:nvPr/>
        </p:nvSpPr>
        <p:spPr>
          <a:xfrm>
            <a:off x="8655401" y="3649317"/>
            <a:ext cx="72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c/0.6</a:t>
            </a:r>
            <a:endParaRPr lang="zh-CN" altLang="en-US" sz="1200" b="0" dirty="0"/>
          </a:p>
        </p:txBody>
      </p:sp>
      <p:sp>
        <p:nvSpPr>
          <p:cNvPr id="50" name="弧形 49">
            <a:extLst>
              <a:ext uri="{FF2B5EF4-FFF2-40B4-BE49-F238E27FC236}">
                <a16:creationId xmlns:a16="http://schemas.microsoft.com/office/drawing/2014/main" id="{60841E11-B644-4BD0-AC66-348EEB898A6D}"/>
              </a:ext>
            </a:extLst>
          </p:cNvPr>
          <p:cNvSpPr/>
          <p:nvPr/>
        </p:nvSpPr>
        <p:spPr>
          <a:xfrm>
            <a:off x="8852005" y="3924165"/>
            <a:ext cx="288032" cy="432048"/>
          </a:xfrm>
          <a:prstGeom prst="arc">
            <a:avLst>
              <a:gd name="adj1" fmla="val 5875633"/>
              <a:gd name="adj2" fmla="val 4959884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8421D24-6422-48C0-B250-9FAD0BD2AA4E}"/>
              </a:ext>
            </a:extLst>
          </p:cNvPr>
          <p:cNvSpPr txBox="1"/>
          <p:nvPr/>
        </p:nvSpPr>
        <p:spPr>
          <a:xfrm>
            <a:off x="6262591" y="5261984"/>
            <a:ext cx="2911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Weighted Finite State Acceptor (WFSA)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AC80D33-B43F-48F5-B65F-430F651486FB}"/>
              </a:ext>
            </a:extLst>
          </p:cNvPr>
          <p:cNvCxnSpPr/>
          <p:nvPr/>
        </p:nvCxnSpPr>
        <p:spPr>
          <a:xfrm>
            <a:off x="2539858" y="4239491"/>
            <a:ext cx="134069" cy="29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FF0E6365-BF67-496F-BB84-04C2D79DA0BA}"/>
              </a:ext>
            </a:extLst>
          </p:cNvPr>
          <p:cNvSpPr txBox="1"/>
          <p:nvPr/>
        </p:nvSpPr>
        <p:spPr>
          <a:xfrm>
            <a:off x="2149073" y="381409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</a:rPr>
              <a:t>输入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zh-CN" altLang="en-US" sz="1200" dirty="0">
                <a:solidFill>
                  <a:srgbClr val="0070C0"/>
                </a:solidFill>
              </a:rPr>
              <a:t>标签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FEA8ED9-0C75-4AB3-AAC2-8D0CAA1B52E8}"/>
              </a:ext>
            </a:extLst>
          </p:cNvPr>
          <p:cNvSpPr txBox="1"/>
          <p:nvPr/>
        </p:nvSpPr>
        <p:spPr>
          <a:xfrm>
            <a:off x="2644217" y="38140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</a:rPr>
              <a:t>输出</a:t>
            </a:r>
            <a:endParaRPr lang="en-US" altLang="zh-CN" sz="1200" dirty="0">
              <a:solidFill>
                <a:srgbClr val="0070C0"/>
              </a:solidFill>
            </a:endParaRPr>
          </a:p>
          <a:p>
            <a:r>
              <a:rPr lang="zh-CN" altLang="en-US" sz="1200" dirty="0">
                <a:solidFill>
                  <a:srgbClr val="0070C0"/>
                </a:solidFill>
              </a:rPr>
              <a:t>标签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971C9BF-8952-4500-A58D-2689BBD59EDE}"/>
              </a:ext>
            </a:extLst>
          </p:cNvPr>
          <p:cNvCxnSpPr>
            <a:cxnSpLocks/>
          </p:cNvCxnSpPr>
          <p:nvPr/>
        </p:nvCxnSpPr>
        <p:spPr>
          <a:xfrm flipH="1">
            <a:off x="2831194" y="4265432"/>
            <a:ext cx="52318" cy="26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38038D69-D835-4DE7-A0A0-E9DB624CF5AE}"/>
              </a:ext>
            </a:extLst>
          </p:cNvPr>
          <p:cNvSpPr txBox="1"/>
          <p:nvPr/>
        </p:nvSpPr>
        <p:spPr>
          <a:xfrm>
            <a:off x="3123828" y="38926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C00000"/>
                </a:solidFill>
              </a:rPr>
              <a:t>权重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434ACD1-441B-49A8-9D0E-C869D5FAC338}"/>
              </a:ext>
            </a:extLst>
          </p:cNvPr>
          <p:cNvCxnSpPr>
            <a:stCxn id="57" idx="2"/>
          </p:cNvCxnSpPr>
          <p:nvPr/>
        </p:nvCxnSpPr>
        <p:spPr>
          <a:xfrm flipH="1">
            <a:off x="3093985" y="4169606"/>
            <a:ext cx="276065" cy="35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511147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4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4896</Words>
  <Application>Microsoft Office PowerPoint</Application>
  <PresentationFormat>宽屏</PresentationFormat>
  <Paragraphs>1224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4" baseType="lpstr">
      <vt:lpstr>等线</vt:lpstr>
      <vt:lpstr>等线 Light</vt:lpstr>
      <vt:lpstr>微软雅黑</vt:lpstr>
      <vt:lpstr>幼圆</vt:lpstr>
      <vt:lpstr>Arial</vt:lpstr>
      <vt:lpstr>Calibri</vt:lpstr>
      <vt:lpstr>Cambria Math</vt:lpstr>
      <vt:lpstr>Times New Roman</vt:lpstr>
      <vt:lpstr>1_Office 主题​​</vt:lpstr>
      <vt:lpstr>WFST解码器</vt:lpstr>
      <vt:lpstr>纲要</vt:lpstr>
      <vt:lpstr>9.1 基于动态网络的Viterbi解码</vt:lpstr>
      <vt:lpstr>9.1 基于动态网络的Viterbi解码</vt:lpstr>
      <vt:lpstr>9.1 基于动态网络的Viterbi解码</vt:lpstr>
      <vt:lpstr>WFST静态网络</vt:lpstr>
      <vt:lpstr>HCLG</vt:lpstr>
      <vt:lpstr>基于WFST的语音识别系统</vt:lpstr>
      <vt:lpstr>9.2 WFST理论</vt:lpstr>
      <vt:lpstr>9.2 WFST理论—WFST八元组</vt:lpstr>
      <vt:lpstr>9.2 WFST理论—WFST半环及操作</vt:lpstr>
      <vt:lpstr>9.2 WFST理论—WFST半环及操作</vt:lpstr>
      <vt:lpstr>WFST三大算法</vt:lpstr>
      <vt:lpstr>Composition(合并)</vt:lpstr>
      <vt:lpstr>Determinization(确定化)</vt:lpstr>
      <vt:lpstr>Minimization(最小化)</vt:lpstr>
      <vt:lpstr>9.3 HCLG构建</vt:lpstr>
      <vt:lpstr>9.3 HCLG构建</vt:lpstr>
      <vt:lpstr>9.3.1 H的构建</vt:lpstr>
      <vt:lpstr>9.3.2 C的构建</vt:lpstr>
      <vt:lpstr>9.3.3 L的构建</vt:lpstr>
      <vt:lpstr>9.3.4 G的构建</vt:lpstr>
      <vt:lpstr>9.3.4 G的构建</vt:lpstr>
      <vt:lpstr>9.3.5 HCLG合并</vt:lpstr>
      <vt:lpstr>9.3.5 HCLG合并</vt:lpstr>
      <vt:lpstr>9.4 WFST的Viterbi解码</vt:lpstr>
      <vt:lpstr>Viterbi算法（帧同步）</vt:lpstr>
      <vt:lpstr>ProcessEmitting函数</vt:lpstr>
      <vt:lpstr>ProcessNonemitting函数</vt:lpstr>
      <vt:lpstr>Token定义</vt:lpstr>
      <vt:lpstr>基于Token的Viterbi解码</vt:lpstr>
      <vt:lpstr>Viterbi算法的Token替代（cost有变化）</vt:lpstr>
      <vt:lpstr>Viterbi算法的Token替代（cost无变化）</vt:lpstr>
      <vt:lpstr>HCLG网络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9.5 Lattice解码</vt:lpstr>
      <vt:lpstr>数据结构</vt:lpstr>
      <vt:lpstr>PowerPoint 演示文稿</vt:lpstr>
      <vt:lpstr>PowerPoint 演示文稿</vt:lpstr>
      <vt:lpstr>PowerPoint 演示文稿</vt:lpstr>
      <vt:lpstr>Lattice解码</vt:lpstr>
      <vt:lpstr>剪枝策略</vt:lpstr>
      <vt:lpstr>剪枝策略—第二轮</vt:lpstr>
      <vt:lpstr>Lattice（词图）</vt:lpstr>
      <vt:lpstr>Lattice（词图）</vt:lpstr>
      <vt:lpstr>最优路径</vt:lpstr>
      <vt:lpstr>Lattice &amp; CompactLattice</vt:lpstr>
      <vt:lpstr>9.6本章小结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WFST解码器</dc:title>
  <dc:creator>HQY</dc:creator>
  <cp:lastModifiedBy>HQY</cp:lastModifiedBy>
  <cp:revision>237</cp:revision>
  <dcterms:created xsi:type="dcterms:W3CDTF">2019-06-12T03:14:46Z</dcterms:created>
  <dcterms:modified xsi:type="dcterms:W3CDTF">2022-04-13T01:51:11Z</dcterms:modified>
</cp:coreProperties>
</file>