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B787-18E2-44D7-B774-6CC54B389EB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77AB6-A536-43F3-9826-6CD10DB7A8A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4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2A7EB-9AB4-4B30-988D-85F033EA7FD3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C6185-EF0B-4D5D-B802-CCFF3CBE2328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7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3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CB390-B355-4D3F-AD23-03B188E146A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549EF-D2EE-4450-9E21-48E712CA21AE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C1D88-1914-415C-999F-BED9629D92A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0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AF493-AAAA-4D62-AF42-1A8C95D4956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E7A52-1148-45C5-907D-D75BF38D5D27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01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0C6C1-3A05-42C8-AA47-3709D3733B9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0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F93FE-6C95-482E-91CE-3B92E3250C7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35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D084F-7581-4643-A243-CF6CADA94DC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DNN Architectures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7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Most slides come from 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https://www.inf.ed.ac.uk/teaching/courses/asr/2022-23/asr12-tdnn-lstm.pdf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262E9-D23A-44F3-8EBC-C41C1C4B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Modelling acoustic 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93E64-3B33-4138-90AF-E48334DE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DNNs allow the network to model acoustic context by including </a:t>
            </a:r>
            <a:r>
              <a:rPr lang="en-US" altLang="zh-CN" dirty="0" err="1"/>
              <a:t>neighbouring</a:t>
            </a:r>
            <a:r>
              <a:rPr lang="en-US" altLang="zh-CN" dirty="0"/>
              <a:t> frame in the input layer – the output is thus estimating the phone or state probability using that contextual information </a:t>
            </a:r>
          </a:p>
          <a:p>
            <a:r>
              <a:rPr lang="en-US" altLang="zh-CN" dirty="0"/>
              <a:t>Richer NN models of acoustic context: </a:t>
            </a:r>
          </a:p>
          <a:p>
            <a:pPr lvl="1"/>
            <a:r>
              <a:rPr lang="en-US" altLang="zh-CN" dirty="0"/>
              <a:t>Time-delay neural networks (TDNNs) </a:t>
            </a:r>
          </a:p>
          <a:p>
            <a:pPr lvl="2"/>
            <a:r>
              <a:rPr lang="en-US" altLang="zh-CN" dirty="0"/>
              <a:t>each layer processes a context window from the previous layer </a:t>
            </a:r>
          </a:p>
          <a:p>
            <a:pPr lvl="2"/>
            <a:r>
              <a:rPr lang="en-US" altLang="zh-CN" dirty="0"/>
              <a:t>higher hidden layers have a wider receptive field into the input </a:t>
            </a:r>
          </a:p>
          <a:p>
            <a:pPr lvl="1"/>
            <a:r>
              <a:rPr lang="en-US" altLang="zh-CN" dirty="0"/>
              <a:t>Recurrent neural networks (RNNs) </a:t>
            </a:r>
          </a:p>
          <a:p>
            <a:pPr lvl="2"/>
            <a:r>
              <a:rPr lang="en-US" altLang="zh-CN" dirty="0"/>
              <a:t>hidden units at time t take input from their value at time t − 1 </a:t>
            </a:r>
          </a:p>
          <a:p>
            <a:pPr lvl="2"/>
            <a:r>
              <a:rPr lang="en-US" altLang="zh-CN" dirty="0"/>
              <a:t>these recurrent connections allow the network to learn state </a:t>
            </a:r>
          </a:p>
          <a:p>
            <a:r>
              <a:rPr lang="en-US" altLang="zh-CN" dirty="0"/>
              <a:t>Both approaches try to learn invariances in time, and form representations based on compressing the history of observations </a:t>
            </a:r>
          </a:p>
          <a:p>
            <a:r>
              <a:rPr lang="en-US" altLang="zh-CN" dirty="0"/>
              <a:t>We’ll also mention CNNs and Transformers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DDF9E-2A8C-4ED9-B7C7-75C212C5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D2BB6-AC1A-4988-8A6C-E881BC3E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3D78-6999-4D6D-8096-82DC16B8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48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C463-E172-4840-94BC-CD504CAE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of DNN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AC442-27E7-4956-BAA9-8A31668D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EA09F-9A31-4F54-AC6C-7E7667E8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CD865-6337-4937-AE71-58399338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2E26-ECA3-49E1-8191-2E8E5080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4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5F3E-9FB4-45B0-BC1A-77C15B7C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C478-696E-4611-9943-F3A652C2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5F087-A41F-460D-A241-B34717DA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2D3DB-324E-4E0E-B2AD-17FF3AB5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12888-62FC-4411-BC90-81AEB3E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6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0337-828D-4A70-95E8-55DDBD9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5CDCA-5C25-471A-88E7-37D1BC21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40E0-E67B-4A20-86F0-C7184823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B4C4D-A21C-450F-A46A-D1F3490D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8CBE2-0BC2-4DD5-A995-EE1D9E42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3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CD39-D822-4BA9-BB01-6E9B70C7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5F722-8EEE-421F-A4BF-0BBC279D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769B4-151B-4A7E-83D5-20F9DDC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B6B84-59D6-4EEF-AE63-D85B252E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8FCD-021D-4407-BACE-2556399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B8AB-9E49-4B78-ADB3-0A0BFCE1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7C25D-2F07-435C-B633-10F889C7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TDNNs – first hidden layer receptive field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D2F61-3103-4E75-8ED7-13FA4186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6706C-E584-4047-A29A-DF7B5B39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5963D-9D52-49F2-92FE-A3653850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F2A83-1625-4C78-B951-CC67118C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15" y="849840"/>
            <a:ext cx="5077097" cy="58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4669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204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新細明體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DNN Architectures</vt:lpstr>
      <vt:lpstr>Modelling acoustic context</vt:lpstr>
      <vt:lpstr>Training of DNN</vt:lpstr>
      <vt:lpstr>CNN</vt:lpstr>
      <vt:lpstr>LSTM</vt:lpstr>
      <vt:lpstr>GRU</vt:lpstr>
      <vt:lpstr>TDNN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using DNN</dc:title>
  <dc:creator>Ying SHEN</dc:creator>
  <cp:lastModifiedBy>Ying SHEN</cp:lastModifiedBy>
  <cp:revision>5</cp:revision>
  <dcterms:created xsi:type="dcterms:W3CDTF">2023-12-06T01:00:41Z</dcterms:created>
  <dcterms:modified xsi:type="dcterms:W3CDTF">2023-12-06T02:17:52Z</dcterms:modified>
</cp:coreProperties>
</file>