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g"/>
  <Override PartName="/ppt/media/image12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176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7E4E8-8EF9-4E99-8EE9-40AFD40956B5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191BC-4E01-4D69-A370-12B6234A6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181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191BC-4E01-4D69-A370-12B6234A64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335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2035-420A-412E-B0C5-7FC79E63BE0E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8801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13D6-4293-4870-B95C-EE3143C3C671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80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zh-CN" sz="1800" smtClean="0">
                <a:solidFill>
                  <a:srgbClr val="000000"/>
                </a:solidFill>
                <a:latin typeface="Arial" panose="020B0604020202020204" pitchFamily="34" charset="0"/>
              </a:rPr>
              <a:t>3/13/2017</a:t>
            </a:r>
            <a:endParaRPr lang="en-US" altLang="zh-CN" sz="1800" smtClean="0">
              <a:solidFill>
                <a:srgbClr val="000000"/>
              </a:solidFill>
              <a:latin typeface="Arial" panose="020B0604020202020204" pitchFamily="34" charset="0"/>
              <a:ea typeface="나눔고딕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latin typeface="Arial" panose="020B0604020202020204" pitchFamily="34" charset="0"/>
              </a:rPr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fld id="{B78DA410-25D1-46D1-B986-352309A88C4C}" type="slidenum">
              <a:rPr lang="en-US" altLang="zh-CN" smtClean="0">
                <a:latin typeface="Arial" panose="020B0604020202020204" pitchFamily="34" charset="0"/>
              </a:rPr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8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71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B6C019CF-9C6A-42AF-80D7-6218BB1D2787}" type="slidenum">
              <a:rPr lang="en-US" altLang="zh-CN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43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23900" indent="-339725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113" indent="-333375">
              <a:buClr>
                <a:schemeClr val="bg2">
                  <a:lumMod val="75000"/>
                </a:schemeClr>
              </a:buClr>
              <a:buSzPct val="90000"/>
              <a:buFont typeface="Wingdings" panose="05000000000000000000" pitchFamily="2" charset="2"/>
              <a:buChar char="Ø"/>
              <a:defRPr/>
            </a:lvl4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‹#›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463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B9FD-DF84-41CF-A096-5B5A2F25A698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82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FB05-0CB9-456E-A92F-29BDC2B5787E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148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762-6E67-4999-AB10-5EFD7A370D6A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986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4E51-F6DE-42E6-B213-FBD78D78A20E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14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4762-AC7B-4CFB-B8DC-2E4FB9F7C4BC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21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en-US" smtClean="0">
                <a:solidFill>
                  <a:srgbClr val="FFFFFF"/>
                </a:solidFill>
              </a:rPr>
              <a:t>HUMAN COMPUTER INTERACTION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B1899-DB40-442C-8E13-A7DB20E981D4}" type="slidenum">
              <a:rPr lang="en-US" altLang="zh-CN" smtClean="0">
                <a:solidFill>
                  <a:srgbClr val="FFFFFF"/>
                </a:solidFill>
              </a:rPr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35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90AE-7B9D-4968-BCA0-A8DEE3F733D3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5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defTabSz="45720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zh-CN" sz="1800" smtClean="0">
                <a:solidFill>
                  <a:srgbClr val="000000"/>
                </a:solidFill>
                <a:latin typeface="Arial" panose="020B0604020202020204" pitchFamily="34" charset="0"/>
              </a:rPr>
              <a:t>3/13/2017</a:t>
            </a:r>
            <a:endParaRPr lang="en-US" altLang="zh-CN" sz="1800" smtClean="0">
              <a:solidFill>
                <a:srgbClr val="000000"/>
              </a:solidFill>
              <a:latin typeface="Arial" panose="020B0604020202020204" pitchFamily="34" charset="0"/>
              <a:ea typeface="나눔고딕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defTabSz="45720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latin typeface="Arial" panose="020B0604020202020204" pitchFamily="34" charset="0"/>
              </a:rPr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defTabSz="457200" fontAlgn="base" latinLnBrk="1">
              <a:spcBef>
                <a:spcPct val="0"/>
              </a:spcBef>
              <a:spcAft>
                <a:spcPct val="0"/>
              </a:spcAft>
            </a:pPr>
            <a:fld id="{B78DA410-25D1-46D1-B986-352309A88C4C}" type="slidenum">
              <a:rPr lang="en-US" altLang="zh-CN" smtClean="0">
                <a:latin typeface="Arial" panose="020B0604020202020204" pitchFamily="34" charset="0"/>
              </a:rPr>
              <a:pPr defTabSz="457200" fontAlgn="base" latinLnBrk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8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6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1813" indent="-3317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00113" indent="-3333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lixiyuan00100@126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2: Drawing 3D Object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722989"/>
          </a:xfrm>
        </p:spPr>
        <p:txBody>
          <a:bodyPr>
            <a:normAutofit/>
          </a:bodyPr>
          <a:lstStyle/>
          <a:p>
            <a:r>
              <a:rPr lang="en-US" dirty="0" smtClean="0"/>
              <a:t>Ying </a:t>
            </a:r>
            <a:r>
              <a:rPr lang="en-US" dirty="0" err="1" smtClean="0"/>
              <a:t>shen</a:t>
            </a:r>
            <a:endParaRPr lang="en-US" dirty="0" smtClean="0"/>
          </a:p>
          <a:p>
            <a:r>
              <a:rPr lang="en-US" dirty="0" smtClean="0"/>
              <a:t>School of software engineering</a:t>
            </a:r>
          </a:p>
          <a:p>
            <a:r>
              <a:rPr lang="en-US" dirty="0" err="1" smtClean="0"/>
              <a:t>tongji</a:t>
            </a:r>
            <a:r>
              <a:rPr lang="en-US" dirty="0" smtClean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83489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primitives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829" y="856989"/>
            <a:ext cx="4039589" cy="5444238"/>
          </a:xfrm>
        </p:spPr>
        <p:txBody>
          <a:bodyPr/>
          <a:lstStyle/>
          <a:p>
            <a:r>
              <a:rPr lang="en-US" dirty="0" smtClean="0"/>
              <a:t>3D coordinate system in </a:t>
            </a:r>
            <a:r>
              <a:rPr lang="en-US" dirty="0" err="1" smtClean="0"/>
              <a:t>matlab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sphere(): generate a sphere consisting of 20-by-20 faces</a:t>
            </a:r>
          </a:p>
          <a:p>
            <a:pPr lvl="1"/>
            <a:r>
              <a:rPr lang="en-US" dirty="0" smtClean="0"/>
              <a:t>sphere(n): draw an n-by-n sphere</a:t>
            </a:r>
          </a:p>
          <a:p>
            <a:pPr lvl="1"/>
            <a:r>
              <a:rPr lang="en-US" dirty="0" smtClean="0"/>
              <a:t>[X,Y,Z]=sphere(n): You can draw a sphere with surf(</a:t>
            </a:r>
            <a:r>
              <a:rPr lang="en-US" dirty="0"/>
              <a:t>X,Y,Z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sphereExample.m</a:t>
            </a:r>
            <a:endParaRPr lang="en-US" dirty="0"/>
          </a:p>
          <a:p>
            <a:r>
              <a:rPr lang="en-US" dirty="0" smtClean="0"/>
              <a:t>You can also do texture mapping (see </a:t>
            </a:r>
            <a:r>
              <a:rPr lang="en-US" dirty="0" err="1" smtClean="0"/>
              <a:t>drawEarth.m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2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883738" y="856989"/>
            <a:ext cx="2244527" cy="2343312"/>
            <a:chOff x="5814465" y="1097660"/>
            <a:chExt cx="2244527" cy="2343312"/>
          </a:xfrm>
        </p:grpSpPr>
        <p:sp>
          <p:nvSpPr>
            <p:cNvPr id="7" name="object 83"/>
            <p:cNvSpPr/>
            <p:nvPr/>
          </p:nvSpPr>
          <p:spPr>
            <a:xfrm>
              <a:off x="5987764" y="2323725"/>
              <a:ext cx="1977389" cy="873760"/>
            </a:xfrm>
            <a:custGeom>
              <a:avLst/>
              <a:gdLst/>
              <a:ahLst/>
              <a:cxnLst/>
              <a:rect l="l" t="t" r="r" b="b"/>
              <a:pathLst>
                <a:path w="1977390" h="873760">
                  <a:moveTo>
                    <a:pt x="1026618" y="0"/>
                  </a:moveTo>
                  <a:lnTo>
                    <a:pt x="0" y="420016"/>
                  </a:lnTo>
                  <a:lnTo>
                    <a:pt x="950656" y="873643"/>
                  </a:lnTo>
                  <a:lnTo>
                    <a:pt x="1977183" y="453586"/>
                  </a:lnTo>
                  <a:lnTo>
                    <a:pt x="10266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4"/>
            <p:cNvSpPr/>
            <p:nvPr/>
          </p:nvSpPr>
          <p:spPr>
            <a:xfrm>
              <a:off x="5814465" y="1097660"/>
              <a:ext cx="2244527" cy="23433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5"/>
            <p:cNvSpPr txBox="1"/>
            <p:nvPr/>
          </p:nvSpPr>
          <p:spPr>
            <a:xfrm>
              <a:off x="7645480" y="2942630"/>
              <a:ext cx="132715" cy="2540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b="1" i="1" dirty="0">
                  <a:latin typeface="Calisto MT"/>
                  <a:cs typeface="Calisto MT"/>
                </a:rPr>
                <a:t>x</a:t>
              </a:r>
              <a:endParaRPr sz="1800">
                <a:latin typeface="Calisto MT"/>
                <a:cs typeface="Calisto MT"/>
              </a:endParaRPr>
            </a:p>
          </p:txBody>
        </p:sp>
        <p:sp>
          <p:nvSpPr>
            <p:cNvPr id="10" name="object 86"/>
            <p:cNvSpPr txBox="1"/>
            <p:nvPr/>
          </p:nvSpPr>
          <p:spPr>
            <a:xfrm>
              <a:off x="6196411" y="2872526"/>
              <a:ext cx="135255" cy="2540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b="1" i="1" dirty="0">
                  <a:latin typeface="Calisto MT"/>
                  <a:cs typeface="Calisto MT"/>
                </a:rPr>
                <a:t>y</a:t>
              </a:r>
              <a:endParaRPr sz="1800">
                <a:latin typeface="Calisto MT"/>
                <a:cs typeface="Calisto MT"/>
              </a:endParaRPr>
            </a:p>
          </p:txBody>
        </p:sp>
        <p:sp>
          <p:nvSpPr>
            <p:cNvPr id="11" name="object 87"/>
            <p:cNvSpPr txBox="1"/>
            <p:nvPr/>
          </p:nvSpPr>
          <p:spPr>
            <a:xfrm>
              <a:off x="6871924" y="1831888"/>
              <a:ext cx="116205" cy="2540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b="1" i="1" spc="-10" dirty="0">
                  <a:latin typeface="Calisto MT"/>
                  <a:cs typeface="Calisto MT"/>
                </a:rPr>
                <a:t>z</a:t>
              </a:r>
              <a:endParaRPr sz="1800">
                <a:latin typeface="Calisto MT"/>
                <a:cs typeface="Calisto MT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191" y="3358860"/>
            <a:ext cx="3564421" cy="267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primitives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829" y="856989"/>
            <a:ext cx="4746171" cy="5444238"/>
          </a:xfrm>
        </p:spPr>
        <p:txBody>
          <a:bodyPr/>
          <a:lstStyle/>
          <a:p>
            <a:r>
              <a:rPr lang="en-US" altLang="zh-CN" dirty="0" smtClean="0"/>
              <a:t>cylinder(): generate x- y- and z-coordinates of a unit cylinder</a:t>
            </a:r>
          </a:p>
          <a:p>
            <a:pPr lvl="1"/>
            <a:r>
              <a:rPr lang="en-US" dirty="0" smtClean="0"/>
              <a:t>[</a:t>
            </a:r>
            <a:r>
              <a:rPr lang="en-US" dirty="0"/>
              <a:t>X,Y,Z</a:t>
            </a:r>
            <a:r>
              <a:rPr lang="en-US" dirty="0" smtClean="0"/>
              <a:t>]=cylinder</a:t>
            </a:r>
          </a:p>
          <a:p>
            <a:pPr lvl="1"/>
            <a:r>
              <a:rPr lang="en-US" dirty="0"/>
              <a:t>[X,Y,Z]=</a:t>
            </a:r>
            <a:r>
              <a:rPr lang="en-US" dirty="0" smtClean="0"/>
              <a:t>cylinder(r) returns the </a:t>
            </a:r>
            <a:r>
              <a:rPr lang="en-US" altLang="zh-CN" dirty="0"/>
              <a:t>x- y- and z-coordinates of a </a:t>
            </a:r>
            <a:r>
              <a:rPr lang="en-US" altLang="zh-CN" dirty="0" smtClean="0"/>
              <a:t>cylinder using r to define a profile curve</a:t>
            </a:r>
          </a:p>
          <a:p>
            <a:pPr lvl="1"/>
            <a:r>
              <a:rPr lang="en-US" dirty="0"/>
              <a:t>[X,Y,Z]=</a:t>
            </a:r>
            <a:r>
              <a:rPr lang="en-US" dirty="0" smtClean="0"/>
              <a:t>cylinder(</a:t>
            </a:r>
            <a:r>
              <a:rPr lang="en-US" dirty="0" err="1" smtClean="0"/>
              <a:t>r,n</a:t>
            </a:r>
            <a:r>
              <a:rPr lang="en-US" dirty="0" smtClean="0"/>
              <a:t>)</a:t>
            </a:r>
            <a:endParaRPr lang="en-US" altLang="zh-CN" dirty="0" smtClean="0"/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cylinderExample.m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3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3761" t="5841" r="3774"/>
          <a:stretch/>
        </p:blipFill>
        <p:spPr>
          <a:xfrm>
            <a:off x="5858539" y="856989"/>
            <a:ext cx="3243205" cy="237804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l="12083" r="9110"/>
          <a:stretch/>
        </p:blipFill>
        <p:spPr>
          <a:xfrm>
            <a:off x="6150724" y="3500264"/>
            <a:ext cx="2951020" cy="277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4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3D objects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Cone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cone.m</a:t>
            </a:r>
            <a:endParaRPr lang="en-US" dirty="0" smtClean="0"/>
          </a:p>
          <a:p>
            <a:r>
              <a:rPr lang="en-US" dirty="0" smtClean="0"/>
              <a:t>Ellipsoid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ellipsoid.m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4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64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 of 3D object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Translation</a:t>
            </a:r>
          </a:p>
          <a:p>
            <a:pPr lvl="1"/>
            <a:r>
              <a:rPr lang="en-US" dirty="0" smtClean="0"/>
              <a:t>x-&gt;</a:t>
            </a:r>
            <a:r>
              <a:rPr lang="en-US" dirty="0" err="1" smtClean="0"/>
              <a:t>x+a</a:t>
            </a:r>
            <a:r>
              <a:rPr lang="en-US" dirty="0" smtClean="0"/>
              <a:t>; y-&gt;</a:t>
            </a:r>
            <a:r>
              <a:rPr lang="en-US" dirty="0" err="1" smtClean="0"/>
              <a:t>y+b</a:t>
            </a:r>
            <a:endParaRPr lang="en-US" dirty="0"/>
          </a:p>
          <a:p>
            <a:r>
              <a:rPr lang="en-US" dirty="0" smtClean="0"/>
              <a:t>Rotation</a:t>
            </a:r>
          </a:p>
          <a:p>
            <a:pPr lvl="1"/>
            <a:r>
              <a:rPr lang="en-US" dirty="0" smtClean="0"/>
              <a:t>rotation(h, direction, alpha)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rotationExample.m</a:t>
            </a:r>
            <a:endParaRPr lang="en-US" dirty="0"/>
          </a:p>
          <a:p>
            <a:r>
              <a:rPr lang="en-US" dirty="0" smtClean="0"/>
              <a:t>Scale</a:t>
            </a:r>
          </a:p>
          <a:p>
            <a:pPr lvl="1"/>
            <a:r>
              <a:rPr lang="en-US" dirty="0" smtClean="0"/>
              <a:t>x-&gt;a*x; y-&gt;b*y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5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b="1652"/>
          <a:stretch/>
        </p:blipFill>
        <p:spPr>
          <a:xfrm>
            <a:off x="0" y="4334163"/>
            <a:ext cx="2958378" cy="196706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477" y="4347876"/>
            <a:ext cx="3076837" cy="205507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314" y="4319330"/>
            <a:ext cx="3117079" cy="20664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6807" y="41722"/>
            <a:ext cx="2657439" cy="22230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8196" y="2311546"/>
            <a:ext cx="1810227" cy="214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8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829" y="856989"/>
            <a:ext cx="6048498" cy="5444238"/>
          </a:xfrm>
        </p:spPr>
        <p:txBody>
          <a:bodyPr/>
          <a:lstStyle/>
          <a:p>
            <a:r>
              <a:rPr lang="en-US" dirty="0" smtClean="0"/>
              <a:t>light() creates a light object in the current axes</a:t>
            </a:r>
          </a:p>
          <a:p>
            <a:pPr lvl="1"/>
            <a:r>
              <a:rPr lang="en-US" dirty="0" smtClean="0"/>
              <a:t>light(‘</a:t>
            </a:r>
            <a:r>
              <a:rPr lang="en-US" dirty="0" err="1" smtClean="0"/>
              <a:t>PropertyName</a:t>
            </a:r>
            <a:r>
              <a:rPr lang="en-US" dirty="0" smtClean="0"/>
              <a:t>’, </a:t>
            </a:r>
            <a:r>
              <a:rPr lang="en-US" dirty="0" err="1" smtClean="0"/>
              <a:t>propertyvalue</a:t>
            </a:r>
            <a:r>
              <a:rPr lang="en-US" dirty="0" smtClean="0"/>
              <a:t>, ...)</a:t>
            </a:r>
            <a:endParaRPr lang="en-US" dirty="0"/>
          </a:p>
          <a:p>
            <a:r>
              <a:rPr lang="en-US" dirty="0" smtClean="0"/>
              <a:t>Light properties</a:t>
            </a:r>
          </a:p>
          <a:p>
            <a:pPr lvl="1"/>
            <a:r>
              <a:rPr lang="en-US" dirty="0" smtClean="0"/>
              <a:t>Color: [1 1 1] (default) | RGB triplet | color string</a:t>
            </a:r>
          </a:p>
          <a:p>
            <a:pPr lvl="1"/>
            <a:r>
              <a:rPr lang="en-US" dirty="0" smtClean="0"/>
              <a:t>Position: [1 0 1] (default) | three-element vector in the form of [x y z]</a:t>
            </a:r>
          </a:p>
          <a:p>
            <a:pPr lvl="1"/>
            <a:r>
              <a:rPr lang="en-US" dirty="0" smtClean="0"/>
              <a:t>Style: ‘infinite’ (default) | ‘local’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6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sp>
        <p:nvSpPr>
          <p:cNvPr id="7" name="object 67"/>
          <p:cNvSpPr/>
          <p:nvPr/>
        </p:nvSpPr>
        <p:spPr>
          <a:xfrm>
            <a:off x="7271003" y="864083"/>
            <a:ext cx="1489748" cy="8686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8"/>
          <p:cNvSpPr/>
          <p:nvPr/>
        </p:nvSpPr>
        <p:spPr>
          <a:xfrm>
            <a:off x="7271003" y="1799952"/>
            <a:ext cx="1482472" cy="1504280"/>
          </a:xfrm>
          <a:prstGeom prst="rect">
            <a:avLst/>
          </a:prstGeom>
          <a:blipFill>
            <a:blip r:embed="rId3" cstate="print"/>
            <a:srcRect/>
            <a:stretch>
              <a:fillRect r="-1778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9"/>
          <p:cNvSpPr/>
          <p:nvPr/>
        </p:nvSpPr>
        <p:spPr>
          <a:xfrm>
            <a:off x="7271003" y="3232419"/>
            <a:ext cx="1498117" cy="2942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828" y="3679582"/>
            <a:ext cx="2917371" cy="249570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5199" y="3679582"/>
            <a:ext cx="2749185" cy="254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2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camorbit</a:t>
            </a:r>
            <a:endParaRPr lang="en-US" dirty="0" smtClean="0"/>
          </a:p>
          <a:p>
            <a:pPr lvl="1"/>
            <a:r>
              <a:rPr lang="en-US" dirty="0" err="1" smtClean="0"/>
              <a:t>camorbit</a:t>
            </a:r>
            <a:r>
              <a:rPr lang="en-US" dirty="0" smtClean="0"/>
              <a:t>(</a:t>
            </a:r>
            <a:r>
              <a:rPr lang="en-US" dirty="0" err="1" smtClean="0"/>
              <a:t>dtheta</a:t>
            </a:r>
            <a:r>
              <a:rPr lang="en-US" dirty="0" smtClean="0"/>
              <a:t>, </a:t>
            </a:r>
            <a:r>
              <a:rPr lang="en-US" dirty="0" err="1" smtClean="0"/>
              <a:t>dphi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camorbit</a:t>
            </a:r>
            <a:r>
              <a:rPr lang="en-US" dirty="0"/>
              <a:t>(</a:t>
            </a:r>
            <a:r>
              <a:rPr lang="en-US" dirty="0" err="1"/>
              <a:t>dtheta</a:t>
            </a:r>
            <a:r>
              <a:rPr lang="en-US" dirty="0"/>
              <a:t>, </a:t>
            </a:r>
            <a:r>
              <a:rPr lang="en-US" dirty="0" err="1" smtClean="0"/>
              <a:t>dphi</a:t>
            </a:r>
            <a:r>
              <a:rPr lang="en-US" dirty="0" smtClean="0"/>
              <a:t>, ‘</a:t>
            </a:r>
            <a:r>
              <a:rPr lang="en-US" dirty="0" err="1" smtClean="0"/>
              <a:t>coordsys</a:t>
            </a:r>
            <a:r>
              <a:rPr lang="en-US" dirty="0" smtClean="0"/>
              <a:t>’)</a:t>
            </a:r>
            <a:endParaRPr lang="en-US" dirty="0"/>
          </a:p>
          <a:p>
            <a:pPr lvl="1"/>
            <a:r>
              <a:rPr lang="en-US" dirty="0" err="1"/>
              <a:t>camorbit</a:t>
            </a:r>
            <a:r>
              <a:rPr lang="en-US" dirty="0"/>
              <a:t>(</a:t>
            </a:r>
            <a:r>
              <a:rPr lang="en-US" dirty="0" err="1"/>
              <a:t>dtheta</a:t>
            </a:r>
            <a:r>
              <a:rPr lang="en-US" dirty="0"/>
              <a:t>, </a:t>
            </a:r>
            <a:r>
              <a:rPr lang="en-US" dirty="0" err="1"/>
              <a:t>dphi</a:t>
            </a:r>
            <a:r>
              <a:rPr lang="en-US" dirty="0"/>
              <a:t>, ‘</a:t>
            </a:r>
            <a:r>
              <a:rPr lang="en-US" dirty="0" err="1"/>
              <a:t>coordsys</a:t>
            </a:r>
            <a:r>
              <a:rPr lang="en-US" dirty="0" smtClean="0"/>
              <a:t>’, ‘direction’)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7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296" y="2692400"/>
            <a:ext cx="4555067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6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Run previous examples;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Finish the following tasks:</a:t>
            </a:r>
          </a:p>
          <a:p>
            <a:pPr lvl="1"/>
            <a:r>
              <a:rPr lang="en-US" dirty="0" smtClean="0"/>
              <a:t>Draw a sphere on the screen;</a:t>
            </a:r>
          </a:p>
          <a:p>
            <a:pPr lvl="1"/>
            <a:r>
              <a:rPr lang="en-US" dirty="0" smtClean="0"/>
              <a:t>The sphere will automatically rotate.</a:t>
            </a:r>
          </a:p>
          <a:p>
            <a:r>
              <a:rPr lang="en-US" dirty="0" smtClean="0"/>
              <a:t>Submit your work to TA</a:t>
            </a:r>
          </a:p>
          <a:p>
            <a:pPr lvl="1"/>
            <a:r>
              <a:rPr lang="en-US" altLang="zh-CN" dirty="0" smtClean="0"/>
              <a:t>Compress the whole project folder into </a:t>
            </a:r>
            <a:r>
              <a:rPr lang="en-US" altLang="zh-CN" smtClean="0"/>
              <a:t>a zip file: ID_name_lab2.zip</a:t>
            </a:r>
          </a:p>
          <a:p>
            <a:pPr lvl="1"/>
            <a:r>
              <a:rPr lang="en-US" altLang="zh-CN" dirty="0" smtClean="0"/>
              <a:t>1352830-1552682</a:t>
            </a:r>
            <a:r>
              <a:rPr lang="en-US" altLang="zh-CN" dirty="0"/>
              <a:t>: </a:t>
            </a:r>
            <a:r>
              <a:rPr lang="en-US" altLang="zh-CN" dirty="0">
                <a:hlinkClick r:id="rId2"/>
              </a:rPr>
              <a:t>lixiyuan00100@126.com</a:t>
            </a:r>
            <a:endParaRPr lang="en-US" altLang="zh-CN" dirty="0"/>
          </a:p>
          <a:p>
            <a:pPr lvl="1"/>
            <a:r>
              <a:rPr lang="en-US" altLang="zh-CN" dirty="0"/>
              <a:t>1552684-1556122: htxu@tongji.edu.cn</a:t>
            </a:r>
            <a:endParaRPr lang="zh-CN" altLang="en-US" dirty="0"/>
          </a:p>
          <a:p>
            <a:pPr lvl="1"/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8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453358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8C2558B-9711-49AC-81A7-11A66F460492}" vid="{05DA8888-0785-44AB-9EE5-D00F882EB54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457</TotalTime>
  <Words>328</Words>
  <Application>Microsoft Office PowerPoint</Application>
  <PresentationFormat>全屏显示(4:3)</PresentationFormat>
  <Paragraphs>77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나눔고딕</vt:lpstr>
      <vt:lpstr>宋体</vt:lpstr>
      <vt:lpstr>Arial</vt:lpstr>
      <vt:lpstr>Calibri</vt:lpstr>
      <vt:lpstr>Calibri Light</vt:lpstr>
      <vt:lpstr>Calisto MT</vt:lpstr>
      <vt:lpstr>Times New Roman</vt:lpstr>
      <vt:lpstr>Wingdings</vt:lpstr>
      <vt:lpstr>主题1</vt:lpstr>
      <vt:lpstr>Lab 2: Drawing 3D Object</vt:lpstr>
      <vt:lpstr>3D primitives</vt:lpstr>
      <vt:lpstr>3D primitives</vt:lpstr>
      <vt:lpstr>Draw 3D objects</vt:lpstr>
      <vt:lpstr>Transformation of 3D object</vt:lpstr>
      <vt:lpstr>Lights</vt:lpstr>
      <vt:lpstr>Camera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Expression Recognition</dc:title>
  <dc:creator>lin</dc:creator>
  <cp:lastModifiedBy>Ying Shen</cp:lastModifiedBy>
  <cp:revision>72</cp:revision>
  <dcterms:created xsi:type="dcterms:W3CDTF">2017-05-05T23:49:17Z</dcterms:created>
  <dcterms:modified xsi:type="dcterms:W3CDTF">2017-05-12T04:04:21Z</dcterms:modified>
</cp:coreProperties>
</file>