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5" r:id="rId3"/>
    <p:sldId id="268" r:id="rId4"/>
    <p:sldId id="267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xiyuan00100@126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Isolated Word Recognition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ASR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936255"/>
            <a:ext cx="6839131" cy="28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Isolated word recognition based on HMM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HMM</a:t>
            </a:r>
          </a:p>
          <a:p>
            <a:pPr lvl="1"/>
            <a:r>
              <a:rPr lang="en-US" dirty="0" err="1" smtClean="0"/>
              <a:t>main.m</a:t>
            </a:r>
            <a:endParaRPr lang="en-US" dirty="0" smtClean="0"/>
          </a:p>
          <a:p>
            <a:r>
              <a:rPr lang="en-US" dirty="0" smtClean="0"/>
              <a:t>Record a test speech</a:t>
            </a:r>
          </a:p>
          <a:p>
            <a:pPr lvl="1"/>
            <a:r>
              <a:rPr lang="en-US" dirty="0" err="1" smtClean="0"/>
              <a:t>speechRecord.m</a:t>
            </a:r>
            <a:endParaRPr lang="en-US" dirty="0" smtClean="0"/>
          </a:p>
          <a:p>
            <a:r>
              <a:rPr lang="en-US" dirty="0" smtClean="0"/>
              <a:t>Run GUI</a:t>
            </a:r>
          </a:p>
          <a:p>
            <a:pPr lvl="1"/>
            <a:r>
              <a:rPr lang="en-US" dirty="0" err="1" smtClean="0"/>
              <a:t>g_interfaces.m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10" y="2486926"/>
            <a:ext cx="5429540" cy="37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 </a:t>
            </a:r>
            <a:r>
              <a:rPr lang="en-US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SpeechRecognition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-hmm. Get familiar with the program.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Train another HMM using your own speech/words and modify GUI accordingly.</a:t>
            </a:r>
          </a:p>
          <a:p>
            <a:pPr marL="45720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Add a new function: Record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test audios using Stat/End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button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Save training/test audios in different subdirectories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what you have done in the training and test progress. The report should answer the following questions:</a:t>
            </a:r>
          </a:p>
          <a:p>
            <a:pPr lvl="1"/>
            <a:r>
              <a:rPr lang="en-US" dirty="0" smtClean="0"/>
              <a:t>The words to recognize</a:t>
            </a:r>
          </a:p>
          <a:p>
            <a:pPr lvl="1"/>
            <a:r>
              <a:rPr lang="en-US" dirty="0" smtClean="0"/>
              <a:t>The number of training samples</a:t>
            </a:r>
          </a:p>
          <a:p>
            <a:pPr lvl="1"/>
            <a:r>
              <a:rPr lang="en-US" dirty="0" smtClean="0"/>
              <a:t>The modifications to GUI and the codes</a:t>
            </a:r>
          </a:p>
          <a:p>
            <a:pPr lvl="1"/>
            <a:r>
              <a:rPr lang="en-US" altLang="zh-CN" dirty="0" smtClean="0"/>
              <a:t>The accuracy of speech recognition and how to improve it, if possible?</a:t>
            </a:r>
          </a:p>
          <a:p>
            <a:pPr lvl="1"/>
            <a:r>
              <a:rPr lang="en-US" dirty="0" smtClean="0"/>
              <a:t>Analyze the impact of different number of hmm states on recognition accuracy.</a:t>
            </a:r>
            <a:endParaRPr lang="en-US" dirty="0" smtClean="0"/>
          </a:p>
          <a:p>
            <a:r>
              <a:rPr lang="en-US" dirty="0" smtClean="0"/>
              <a:t>Submit your work (code and report) to TA</a:t>
            </a:r>
          </a:p>
          <a:p>
            <a:pPr lvl="1"/>
            <a:r>
              <a:rPr lang="en-US" altLang="zh-CN" dirty="0" smtClean="0"/>
              <a:t>Prepare a readme file to illustrate how to run your program</a:t>
            </a:r>
          </a:p>
          <a:p>
            <a:pPr lvl="1"/>
            <a:r>
              <a:rPr lang="en-US" altLang="zh-CN" dirty="0" smtClean="0"/>
              <a:t>Compress </a:t>
            </a:r>
            <a:r>
              <a:rPr lang="en-US" altLang="zh-CN" dirty="0" smtClean="0"/>
              <a:t>the code (including all your .wav </a:t>
            </a:r>
            <a:r>
              <a:rPr lang="en-US" altLang="zh-CN" dirty="0" smtClean="0"/>
              <a:t>files and the readme file) </a:t>
            </a:r>
            <a:r>
              <a:rPr lang="en-US" altLang="zh-CN" dirty="0" smtClean="0"/>
              <a:t>and the report into a zip file: ID_name_lab3.zip</a:t>
            </a:r>
          </a:p>
          <a:p>
            <a:pPr lvl="1"/>
            <a:r>
              <a:rPr lang="en-US" altLang="zh-CN" dirty="0" smtClean="0"/>
              <a:t>1352830-1552682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lixiyuan00100@126.com</a:t>
            </a:r>
            <a:endParaRPr lang="en-US" altLang="zh-CN" dirty="0"/>
          </a:p>
          <a:p>
            <a:pPr lvl="1"/>
            <a:r>
              <a:rPr lang="en-US" altLang="zh-CN" dirty="0"/>
              <a:t>1552684-1556122: htxu@tongji.edu.cn</a:t>
            </a:r>
            <a:endParaRPr lang="zh-CN" alt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335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215</Words>
  <Application>Microsoft Office PowerPoint</Application>
  <PresentationFormat>全屏显示(4:3)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3: Isolated Word Recognition</vt:lpstr>
      <vt:lpstr>Architecture of an ASR system</vt:lpstr>
      <vt:lpstr>Isolated word recognition based on HMM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114</cp:revision>
  <dcterms:created xsi:type="dcterms:W3CDTF">2017-05-05T23:49:17Z</dcterms:created>
  <dcterms:modified xsi:type="dcterms:W3CDTF">2017-06-05T00:32:47Z</dcterms:modified>
</cp:coreProperties>
</file>