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06507-B32E-4F1A-A0AB-B90978B9C772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504C9-A449-4DFC-821B-2841C70D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191BC-4E01-4D69-A370-12B6234A64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3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Human-computer interaction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1953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3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Human-computer interaction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27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Human-computer interaction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46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Human-computer interaction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32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Human-computer interaction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82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Human-computer interaction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6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1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2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dirty="0" smtClean="0"/>
              <a:t>Human-computer interaction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7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Lab </a:t>
            </a:r>
            <a:r>
              <a:rPr lang="en-US" altLang="zh-CN" smtClean="0"/>
              <a:t>1</a:t>
            </a:r>
            <a:r>
              <a:rPr lang="en-US" smtClean="0"/>
              <a:t>: </a:t>
            </a:r>
            <a:r>
              <a:rPr lang="en-US" dirty="0" smtClean="0"/>
              <a:t>Drawing 3D Object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22989"/>
          </a:xfrm>
        </p:spPr>
        <p:txBody>
          <a:bodyPr>
            <a:normAutofit/>
          </a:bodyPr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smtClean="0"/>
              <a:t>School of software engineering</a:t>
            </a:r>
          </a:p>
          <a:p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41558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primitives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4039589" cy="5444238"/>
          </a:xfrm>
        </p:spPr>
        <p:txBody>
          <a:bodyPr/>
          <a:lstStyle/>
          <a:p>
            <a:r>
              <a:rPr lang="en-US" dirty="0" smtClean="0"/>
              <a:t>3D coordinate system in </a:t>
            </a:r>
            <a:r>
              <a:rPr lang="en-US" dirty="0" err="1" smtClean="0"/>
              <a:t>matlab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sphere(): generate a sphere consisting of 20-by-20 faces</a:t>
            </a:r>
          </a:p>
          <a:p>
            <a:pPr lvl="1"/>
            <a:r>
              <a:rPr lang="en-US" dirty="0" smtClean="0"/>
              <a:t>sphere(n): draw an n-by-n sphere</a:t>
            </a:r>
          </a:p>
          <a:p>
            <a:pPr lvl="1"/>
            <a:r>
              <a:rPr lang="en-US" dirty="0" smtClean="0"/>
              <a:t>[X,Y,Z]=sphere(n): You can draw a sphere with surf(</a:t>
            </a:r>
            <a:r>
              <a:rPr lang="en-US" dirty="0"/>
              <a:t>X,Y,Z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sphereExample.m</a:t>
            </a:r>
            <a:endParaRPr lang="en-US" dirty="0"/>
          </a:p>
          <a:p>
            <a:r>
              <a:rPr lang="en-US" dirty="0" smtClean="0"/>
              <a:t>You can also do texture mapping (see </a:t>
            </a:r>
            <a:r>
              <a:rPr lang="en-US" dirty="0" err="1" smtClean="0"/>
              <a:t>drawEarth.m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2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883738" y="856989"/>
            <a:ext cx="2244527" cy="2343312"/>
            <a:chOff x="5814465" y="1097660"/>
            <a:chExt cx="2244527" cy="2343312"/>
          </a:xfrm>
        </p:grpSpPr>
        <p:sp>
          <p:nvSpPr>
            <p:cNvPr id="7" name="object 83"/>
            <p:cNvSpPr/>
            <p:nvPr/>
          </p:nvSpPr>
          <p:spPr>
            <a:xfrm>
              <a:off x="5987764" y="2323725"/>
              <a:ext cx="1977389" cy="873760"/>
            </a:xfrm>
            <a:custGeom>
              <a:avLst/>
              <a:gdLst/>
              <a:ahLst/>
              <a:cxnLst/>
              <a:rect l="l" t="t" r="r" b="b"/>
              <a:pathLst>
                <a:path w="1977390" h="873760">
                  <a:moveTo>
                    <a:pt x="1026618" y="0"/>
                  </a:moveTo>
                  <a:lnTo>
                    <a:pt x="0" y="420016"/>
                  </a:lnTo>
                  <a:lnTo>
                    <a:pt x="950656" y="873643"/>
                  </a:lnTo>
                  <a:lnTo>
                    <a:pt x="1977183" y="453586"/>
                  </a:lnTo>
                  <a:lnTo>
                    <a:pt x="1026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4"/>
            <p:cNvSpPr/>
            <p:nvPr/>
          </p:nvSpPr>
          <p:spPr>
            <a:xfrm>
              <a:off x="5814465" y="1097660"/>
              <a:ext cx="2244527" cy="2343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5"/>
            <p:cNvSpPr txBox="1"/>
            <p:nvPr/>
          </p:nvSpPr>
          <p:spPr>
            <a:xfrm>
              <a:off x="7645480" y="2942630"/>
              <a:ext cx="132715" cy="254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i="1" dirty="0">
                  <a:latin typeface="Calisto MT"/>
                  <a:cs typeface="Calisto MT"/>
                </a:rPr>
                <a:t>x</a:t>
              </a:r>
              <a:endParaRPr sz="1800">
                <a:latin typeface="Calisto MT"/>
                <a:cs typeface="Calisto MT"/>
              </a:endParaRPr>
            </a:p>
          </p:txBody>
        </p:sp>
        <p:sp>
          <p:nvSpPr>
            <p:cNvPr id="10" name="object 86"/>
            <p:cNvSpPr txBox="1"/>
            <p:nvPr/>
          </p:nvSpPr>
          <p:spPr>
            <a:xfrm>
              <a:off x="6196411" y="2872526"/>
              <a:ext cx="135255" cy="254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i="1" dirty="0">
                  <a:latin typeface="Calisto MT"/>
                  <a:cs typeface="Calisto MT"/>
                </a:rPr>
                <a:t>y</a:t>
              </a:r>
              <a:endParaRPr sz="1800">
                <a:latin typeface="Calisto MT"/>
                <a:cs typeface="Calisto MT"/>
              </a:endParaRPr>
            </a:p>
          </p:txBody>
        </p:sp>
        <p:sp>
          <p:nvSpPr>
            <p:cNvPr id="11" name="object 87"/>
            <p:cNvSpPr txBox="1"/>
            <p:nvPr/>
          </p:nvSpPr>
          <p:spPr>
            <a:xfrm>
              <a:off x="6871924" y="1831888"/>
              <a:ext cx="116205" cy="254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b="1" i="1" spc="-10" dirty="0">
                  <a:latin typeface="Calisto MT"/>
                  <a:cs typeface="Calisto MT"/>
                </a:rPr>
                <a:t>z</a:t>
              </a:r>
              <a:endParaRPr sz="1800">
                <a:latin typeface="Calisto MT"/>
                <a:cs typeface="Calisto MT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191" y="3358860"/>
            <a:ext cx="3564421" cy="26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primitives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4746171" cy="5444238"/>
          </a:xfrm>
        </p:spPr>
        <p:txBody>
          <a:bodyPr/>
          <a:lstStyle/>
          <a:p>
            <a:r>
              <a:rPr lang="en-US" altLang="zh-CN" dirty="0" smtClean="0"/>
              <a:t>cylinder(): generate x- y- and z-coordinates of a unit cylinder</a:t>
            </a:r>
          </a:p>
          <a:p>
            <a:pPr lvl="1"/>
            <a:r>
              <a:rPr lang="en-US" dirty="0" smtClean="0"/>
              <a:t>[</a:t>
            </a:r>
            <a:r>
              <a:rPr lang="en-US" dirty="0"/>
              <a:t>X,Y,Z</a:t>
            </a:r>
            <a:r>
              <a:rPr lang="en-US" dirty="0" smtClean="0"/>
              <a:t>]=cylinder</a:t>
            </a:r>
          </a:p>
          <a:p>
            <a:pPr lvl="1"/>
            <a:r>
              <a:rPr lang="en-US" dirty="0"/>
              <a:t>[X,Y,Z]=</a:t>
            </a:r>
            <a:r>
              <a:rPr lang="en-US" dirty="0" smtClean="0"/>
              <a:t>cylinder(r) returns the </a:t>
            </a:r>
            <a:r>
              <a:rPr lang="en-US" altLang="zh-CN" dirty="0"/>
              <a:t>x- y- and z-coordinates of a </a:t>
            </a:r>
            <a:r>
              <a:rPr lang="en-US" altLang="zh-CN" dirty="0" smtClean="0"/>
              <a:t>cylinder using r to define a profile curve</a:t>
            </a:r>
          </a:p>
          <a:p>
            <a:pPr lvl="1"/>
            <a:r>
              <a:rPr lang="en-US" dirty="0"/>
              <a:t>[X,Y,Z]=</a:t>
            </a:r>
            <a:r>
              <a:rPr lang="en-US" dirty="0" smtClean="0"/>
              <a:t>cylinder(</a:t>
            </a:r>
            <a:r>
              <a:rPr lang="en-US" dirty="0" err="1" smtClean="0"/>
              <a:t>r,n</a:t>
            </a:r>
            <a:r>
              <a:rPr lang="en-US" dirty="0" smtClean="0"/>
              <a:t>)</a:t>
            </a:r>
            <a:endParaRPr lang="en-US" altLang="zh-CN" dirty="0" smtClean="0"/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cylinderExample.m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3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3761" t="5841" r="3774"/>
          <a:stretch/>
        </p:blipFill>
        <p:spPr>
          <a:xfrm>
            <a:off x="5858539" y="856989"/>
            <a:ext cx="3243205" cy="23780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12083" r="9110"/>
          <a:stretch/>
        </p:blipFill>
        <p:spPr>
          <a:xfrm>
            <a:off x="6150724" y="3500264"/>
            <a:ext cx="2951020" cy="27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3D objects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Cone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cone.m</a:t>
            </a:r>
            <a:endParaRPr lang="en-US" dirty="0" smtClean="0"/>
          </a:p>
          <a:p>
            <a:r>
              <a:rPr lang="en-US" dirty="0" smtClean="0"/>
              <a:t>Ellipsoid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ellipsoid.m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4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0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of 3D object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x-&gt;</a:t>
            </a:r>
            <a:r>
              <a:rPr lang="en-US" dirty="0" err="1" smtClean="0"/>
              <a:t>x+a</a:t>
            </a:r>
            <a:r>
              <a:rPr lang="en-US" dirty="0" smtClean="0"/>
              <a:t>; y-&gt;</a:t>
            </a:r>
            <a:r>
              <a:rPr lang="en-US" dirty="0" err="1" smtClean="0"/>
              <a:t>y+b</a:t>
            </a:r>
            <a:endParaRPr lang="en-US" dirty="0"/>
          </a:p>
          <a:p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rotation(h, direction, alpha)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rotationExample.m</a:t>
            </a:r>
            <a:endParaRPr lang="en-US" dirty="0"/>
          </a:p>
          <a:p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x-&gt;a*x; y-&gt;b*y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5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b="1652"/>
          <a:stretch/>
        </p:blipFill>
        <p:spPr>
          <a:xfrm>
            <a:off x="0" y="4334163"/>
            <a:ext cx="2958378" cy="19670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77" y="4347876"/>
            <a:ext cx="3076837" cy="20550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314" y="4319330"/>
            <a:ext cx="3117079" cy="20664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807" y="41722"/>
            <a:ext cx="2657439" cy="2223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196" y="2311546"/>
            <a:ext cx="1810227" cy="214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856989"/>
            <a:ext cx="6048498" cy="5444238"/>
          </a:xfrm>
        </p:spPr>
        <p:txBody>
          <a:bodyPr/>
          <a:lstStyle/>
          <a:p>
            <a:r>
              <a:rPr lang="en-US" dirty="0" smtClean="0"/>
              <a:t>light() creates a light object in the current axes</a:t>
            </a:r>
          </a:p>
          <a:p>
            <a:pPr lvl="1"/>
            <a:r>
              <a:rPr lang="en-US" dirty="0" smtClean="0"/>
              <a:t>light(‘</a:t>
            </a:r>
            <a:r>
              <a:rPr lang="en-US" dirty="0" err="1" smtClean="0"/>
              <a:t>PropertyName</a:t>
            </a:r>
            <a:r>
              <a:rPr lang="en-US" dirty="0" smtClean="0"/>
              <a:t>’, </a:t>
            </a:r>
            <a:r>
              <a:rPr lang="en-US" dirty="0" err="1" smtClean="0"/>
              <a:t>propertyvalue</a:t>
            </a:r>
            <a:r>
              <a:rPr lang="en-US" dirty="0" smtClean="0"/>
              <a:t>, ...)</a:t>
            </a:r>
            <a:endParaRPr lang="en-US" dirty="0"/>
          </a:p>
          <a:p>
            <a:r>
              <a:rPr lang="en-US" dirty="0" smtClean="0"/>
              <a:t>Light properties</a:t>
            </a:r>
          </a:p>
          <a:p>
            <a:pPr lvl="1"/>
            <a:r>
              <a:rPr lang="en-US" dirty="0" smtClean="0"/>
              <a:t>Color: [1 1 1] (default) | RGB triplet | color string</a:t>
            </a:r>
          </a:p>
          <a:p>
            <a:pPr lvl="1"/>
            <a:r>
              <a:rPr lang="en-US" dirty="0" smtClean="0"/>
              <a:t>Position: [1 0 1] (default) | three-element vector in the form of [x y z]</a:t>
            </a:r>
          </a:p>
          <a:p>
            <a:pPr lvl="1"/>
            <a:r>
              <a:rPr lang="en-US" dirty="0" smtClean="0"/>
              <a:t>Style: ‘infinite’ (default) | ‘local’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6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7" name="object 67"/>
          <p:cNvSpPr/>
          <p:nvPr/>
        </p:nvSpPr>
        <p:spPr>
          <a:xfrm>
            <a:off x="7271003" y="864083"/>
            <a:ext cx="1489748" cy="868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8"/>
          <p:cNvSpPr/>
          <p:nvPr/>
        </p:nvSpPr>
        <p:spPr>
          <a:xfrm>
            <a:off x="7271003" y="1799952"/>
            <a:ext cx="1482472" cy="1504280"/>
          </a:xfrm>
          <a:prstGeom prst="rect">
            <a:avLst/>
          </a:prstGeom>
          <a:blipFill>
            <a:blip r:embed="rId3" cstate="print"/>
            <a:srcRect/>
            <a:stretch>
              <a:fillRect r="-17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9"/>
          <p:cNvSpPr/>
          <p:nvPr/>
        </p:nvSpPr>
        <p:spPr>
          <a:xfrm>
            <a:off x="7271003" y="3232419"/>
            <a:ext cx="1498117" cy="2942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28" y="3679582"/>
            <a:ext cx="2917371" cy="24957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199" y="3679582"/>
            <a:ext cx="2749185" cy="25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camorbit</a:t>
            </a:r>
            <a:endParaRPr lang="en-US" dirty="0" smtClean="0"/>
          </a:p>
          <a:p>
            <a:pPr lvl="1"/>
            <a:r>
              <a:rPr lang="en-US" dirty="0" err="1" smtClean="0"/>
              <a:t>camorbit</a:t>
            </a:r>
            <a:r>
              <a:rPr lang="en-US" dirty="0" smtClean="0"/>
              <a:t>(</a:t>
            </a:r>
            <a:r>
              <a:rPr lang="en-US" dirty="0" err="1" smtClean="0"/>
              <a:t>dtheta</a:t>
            </a:r>
            <a:r>
              <a:rPr lang="en-US" dirty="0" smtClean="0"/>
              <a:t>, </a:t>
            </a:r>
            <a:r>
              <a:rPr lang="en-US" dirty="0" err="1" smtClean="0"/>
              <a:t>dphi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camorbit</a:t>
            </a:r>
            <a:r>
              <a:rPr lang="en-US" dirty="0"/>
              <a:t>(</a:t>
            </a:r>
            <a:r>
              <a:rPr lang="en-US" dirty="0" err="1"/>
              <a:t>dtheta</a:t>
            </a:r>
            <a:r>
              <a:rPr lang="en-US" dirty="0"/>
              <a:t>, </a:t>
            </a:r>
            <a:r>
              <a:rPr lang="en-US" dirty="0" err="1" smtClean="0"/>
              <a:t>dphi</a:t>
            </a:r>
            <a:r>
              <a:rPr lang="en-US" dirty="0" smtClean="0"/>
              <a:t>, ‘</a:t>
            </a:r>
            <a:r>
              <a:rPr lang="en-US" dirty="0" err="1" smtClean="0"/>
              <a:t>coordsys</a:t>
            </a:r>
            <a:r>
              <a:rPr lang="en-US" dirty="0" smtClean="0"/>
              <a:t>’)</a:t>
            </a:r>
            <a:endParaRPr lang="en-US" dirty="0"/>
          </a:p>
          <a:p>
            <a:pPr lvl="1"/>
            <a:r>
              <a:rPr lang="en-US" dirty="0" err="1"/>
              <a:t>camorbit</a:t>
            </a:r>
            <a:r>
              <a:rPr lang="en-US" dirty="0"/>
              <a:t>(</a:t>
            </a:r>
            <a:r>
              <a:rPr lang="en-US" dirty="0" err="1"/>
              <a:t>dtheta</a:t>
            </a:r>
            <a:r>
              <a:rPr lang="en-US" dirty="0"/>
              <a:t>, </a:t>
            </a:r>
            <a:r>
              <a:rPr lang="en-US" dirty="0" err="1"/>
              <a:t>dphi</a:t>
            </a:r>
            <a:r>
              <a:rPr lang="en-US" dirty="0"/>
              <a:t>, ‘</a:t>
            </a:r>
            <a:r>
              <a:rPr lang="en-US" dirty="0" err="1"/>
              <a:t>coordsys</a:t>
            </a:r>
            <a:r>
              <a:rPr lang="en-US" dirty="0" smtClean="0"/>
              <a:t>’, ‘direction’)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7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296" y="2692400"/>
            <a:ext cx="455506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7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previous examples;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 the following tasks:</a:t>
            </a:r>
          </a:p>
          <a:p>
            <a:pPr lvl="1"/>
            <a:r>
              <a:rPr lang="en-US" dirty="0" smtClean="0"/>
              <a:t>Draw a sphere on the screen;</a:t>
            </a:r>
          </a:p>
          <a:p>
            <a:pPr lvl="1"/>
            <a:r>
              <a:rPr lang="en-US" dirty="0" smtClean="0"/>
              <a:t>The sphere will automatically rotate.</a:t>
            </a:r>
          </a:p>
          <a:p>
            <a:r>
              <a:rPr lang="en-US" dirty="0" smtClean="0"/>
              <a:t>Submit your work to TA</a:t>
            </a:r>
          </a:p>
          <a:p>
            <a:pPr lvl="1"/>
            <a:r>
              <a:rPr lang="en-US" altLang="zh-CN" dirty="0" smtClean="0"/>
              <a:t>Compress the whole project folder into a zip file: </a:t>
            </a:r>
            <a:r>
              <a:rPr lang="en-US" altLang="zh-CN" dirty="0" smtClean="0"/>
              <a:t>ID_name_lab1.zip</a:t>
            </a:r>
            <a:endParaRPr lang="en-US" altLang="zh-CN" dirty="0" smtClean="0"/>
          </a:p>
          <a:p>
            <a:pPr lvl="1"/>
            <a:r>
              <a:rPr lang="en-US" altLang="zh-CN" smtClean="0"/>
              <a:t>Email address: hci2018@163.com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3/13/2017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HUMAN COMPUTER INTERACTION</a:t>
            </a: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Page </a:t>
            </a:r>
            <a:fld id="{B7B10541-829B-47A8-8883-60ADAD18ED3B}" type="slidenum">
              <a:rPr lang="en-US" altLang="zh-CN" smtClean="0"/>
              <a:pPr/>
              <a:t>8</a:t>
            </a:fld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5343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2646</TotalTime>
  <Words>326</Words>
  <Application>Microsoft Office PowerPoint</Application>
  <PresentationFormat>全屏显示(4:3)</PresentationFormat>
  <Paragraphs>76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宋体</vt:lpstr>
      <vt:lpstr>Arial</vt:lpstr>
      <vt:lpstr>Calibri</vt:lpstr>
      <vt:lpstr>Calibri Light</vt:lpstr>
      <vt:lpstr>Calisto MT</vt:lpstr>
      <vt:lpstr>Times New Roman</vt:lpstr>
      <vt:lpstr>Wingdings</vt:lpstr>
      <vt:lpstr>回顾</vt:lpstr>
      <vt:lpstr>Lab 1: Drawing 3D Object</vt:lpstr>
      <vt:lpstr>3D primitives</vt:lpstr>
      <vt:lpstr>3D primitives</vt:lpstr>
      <vt:lpstr>Draw 3D objects</vt:lpstr>
      <vt:lpstr>Transformation of 3D object</vt:lpstr>
      <vt:lpstr>Lights</vt:lpstr>
      <vt:lpstr>Camera</vt:lpstr>
      <vt:lpstr>Exercise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Shen</dc:creator>
  <cp:lastModifiedBy>Ying Shen</cp:lastModifiedBy>
  <cp:revision>334</cp:revision>
  <dcterms:created xsi:type="dcterms:W3CDTF">2016-07-20T11:29:42Z</dcterms:created>
  <dcterms:modified xsi:type="dcterms:W3CDTF">2018-03-28T04:53:29Z</dcterms:modified>
</cp:coreProperties>
</file>