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65" r:id="rId3"/>
    <p:sldId id="268" r:id="rId4"/>
    <p:sldId id="267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HUMAN COMPUTER INTERACTION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Lab 2: </a:t>
            </a:r>
            <a:r>
              <a:rPr lang="en-US" dirty="0" smtClean="0"/>
              <a:t>Isolated Word Recognition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 ASR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1936255"/>
            <a:ext cx="6839131" cy="28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Isolated word recognition based on HMM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HMM</a:t>
            </a:r>
          </a:p>
          <a:p>
            <a:pPr lvl="1"/>
            <a:r>
              <a:rPr lang="en-US" dirty="0" err="1" smtClean="0"/>
              <a:t>main.m</a:t>
            </a:r>
            <a:endParaRPr lang="en-US" dirty="0" smtClean="0"/>
          </a:p>
          <a:p>
            <a:r>
              <a:rPr lang="en-US" dirty="0" smtClean="0"/>
              <a:t>Record a test speech</a:t>
            </a:r>
          </a:p>
          <a:p>
            <a:pPr lvl="1"/>
            <a:r>
              <a:rPr lang="en-US" dirty="0" err="1" smtClean="0"/>
              <a:t>speechRecord.m</a:t>
            </a:r>
            <a:endParaRPr lang="en-US" dirty="0" smtClean="0"/>
          </a:p>
          <a:p>
            <a:r>
              <a:rPr lang="en-US" dirty="0" smtClean="0"/>
              <a:t>Run GUI</a:t>
            </a:r>
          </a:p>
          <a:p>
            <a:pPr lvl="1"/>
            <a:r>
              <a:rPr lang="en-US" dirty="0" err="1" smtClean="0"/>
              <a:t>g_interfaces.m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10" y="2486926"/>
            <a:ext cx="5429540" cy="3791844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3260741" y="2618510"/>
            <a:ext cx="498763" cy="249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63828" y="2590798"/>
            <a:ext cx="41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09550" y="955391"/>
            <a:ext cx="4362620" cy="3092225"/>
            <a:chOff x="4609550" y="955391"/>
            <a:chExt cx="4362620" cy="309222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9550" y="955391"/>
              <a:ext cx="4362620" cy="309222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457647" y="1727743"/>
              <a:ext cx="41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2.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63489" y="1749292"/>
              <a:ext cx="1006458" cy="3477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40166" y="4672246"/>
            <a:ext cx="1312300" cy="369332"/>
            <a:chOff x="6840166" y="4672246"/>
            <a:chExt cx="1312300" cy="369332"/>
          </a:xfrm>
        </p:grpSpPr>
        <p:sp>
          <p:nvSpPr>
            <p:cNvPr id="14" name="文本框 13"/>
            <p:cNvSpPr txBox="1"/>
            <p:nvPr/>
          </p:nvSpPr>
          <p:spPr>
            <a:xfrm>
              <a:off x="6840166" y="4672246"/>
              <a:ext cx="41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3.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146008" y="4693795"/>
              <a:ext cx="1006458" cy="3477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46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Clr>
                <a:srgbClr val="E48312"/>
              </a:buClr>
              <a:buFont typeface="+mj-lt"/>
              <a:buAutoNum type="arabicPeriod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Run </a:t>
            </a:r>
            <a:r>
              <a:rPr lang="en-US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SpeechRecognition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-hmm. Get familiar with the program.</a:t>
            </a:r>
          </a:p>
          <a:p>
            <a:pPr marL="457200" lvl="0" indent="-45720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Train another HMM using your own speech/words and modify GUI accordingly.</a:t>
            </a:r>
          </a:p>
          <a:p>
            <a:pPr marL="457200" indent="-45720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Add a new function: Record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test audios using Stat/End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button</a:t>
            </a:r>
          </a:p>
          <a:p>
            <a:pPr marL="457200" lvl="0" indent="-45720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Save training/test audios in different subdirectories</a:t>
            </a:r>
          </a:p>
          <a:p>
            <a:pPr marL="457200" lvl="0" indent="-457200">
              <a:buClr>
                <a:srgbClr val="E48312"/>
              </a:buClr>
              <a:buFont typeface="+mj-lt"/>
              <a:buAutoNum type="arabicPeriod"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what you have done in the training and test progress. The report should answer the following questions:</a:t>
            </a:r>
          </a:p>
          <a:p>
            <a:pPr lvl="1"/>
            <a:r>
              <a:rPr lang="en-US" dirty="0" smtClean="0"/>
              <a:t>The words to recognize</a:t>
            </a:r>
          </a:p>
          <a:p>
            <a:pPr lvl="1"/>
            <a:r>
              <a:rPr lang="en-US" dirty="0" smtClean="0"/>
              <a:t>The number of training samples</a:t>
            </a:r>
          </a:p>
          <a:p>
            <a:pPr lvl="1"/>
            <a:r>
              <a:rPr lang="en-US" dirty="0" smtClean="0"/>
              <a:t>The modifications to GUI and the codes</a:t>
            </a:r>
          </a:p>
          <a:p>
            <a:pPr lvl="1"/>
            <a:r>
              <a:rPr lang="en-US" altLang="zh-CN" dirty="0" smtClean="0"/>
              <a:t>The accuracy of speech recognition and how to improve it, if possible?</a:t>
            </a:r>
          </a:p>
          <a:p>
            <a:pPr lvl="1"/>
            <a:r>
              <a:rPr lang="en-US" dirty="0" smtClean="0"/>
              <a:t>Analyze the impact of different number of hmm states on recognition accuracy.</a:t>
            </a:r>
          </a:p>
          <a:p>
            <a:r>
              <a:rPr lang="en-US" dirty="0" smtClean="0"/>
              <a:t>Submit your work (code and report) to TA</a:t>
            </a:r>
          </a:p>
          <a:p>
            <a:pPr lvl="1"/>
            <a:r>
              <a:rPr lang="en-US" altLang="zh-CN" dirty="0" smtClean="0"/>
              <a:t>Prepare a readme file to illustrate how to run your program</a:t>
            </a:r>
          </a:p>
          <a:p>
            <a:pPr lvl="1"/>
            <a:r>
              <a:rPr lang="en-US" altLang="zh-CN" dirty="0" smtClean="0"/>
              <a:t>Compress the code (including all your .wav files and the readme file) and the report into a zip file: ID_name_lab2.zip</a:t>
            </a:r>
          </a:p>
          <a:p>
            <a:pPr lvl="1"/>
            <a:r>
              <a:rPr lang="en-US" altLang="zh-CN" dirty="0" smtClean="0"/>
              <a:t>Email address: hci2018@163.com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5335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219</Words>
  <Application>Microsoft Office PowerPoint</Application>
  <PresentationFormat>全屏显示(4:3)</PresentationFormat>
  <Paragraphs>44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나눔고딕</vt:lpstr>
      <vt:lpstr>宋体</vt:lpstr>
      <vt:lpstr>Arial</vt:lpstr>
      <vt:lpstr>Calibri</vt:lpstr>
      <vt:lpstr>Calibri Light</vt:lpstr>
      <vt:lpstr>Times New Roman</vt:lpstr>
      <vt:lpstr>Wingdings</vt:lpstr>
      <vt:lpstr>主题1</vt:lpstr>
      <vt:lpstr>Lab 2: Isolated Word Recognition</vt:lpstr>
      <vt:lpstr>Architecture of an ASR system</vt:lpstr>
      <vt:lpstr>Isolated word recognition based on HMM</vt:lpstr>
      <vt:lpstr>Assignment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Ying Shen</cp:lastModifiedBy>
  <cp:revision>122</cp:revision>
  <dcterms:created xsi:type="dcterms:W3CDTF">2017-05-05T23:49:17Z</dcterms:created>
  <dcterms:modified xsi:type="dcterms:W3CDTF">2018-05-04T01:40:59Z</dcterms:modified>
</cp:coreProperties>
</file>