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75" r:id="rId10"/>
    <p:sldId id="276" r:id="rId11"/>
    <p:sldId id="265" r:id="rId12"/>
    <p:sldId id="270" r:id="rId13"/>
    <p:sldId id="274" r:id="rId14"/>
    <p:sldId id="267" r:id="rId15"/>
    <p:sldId id="271" r:id="rId16"/>
    <p:sldId id="272" r:id="rId17"/>
    <p:sldId id="273" r:id="rId18"/>
    <p:sldId id="266" r:id="rId19"/>
    <p:sldId id="269" r:id="rId20"/>
    <p:sldId id="26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Formulation: Expressing the search</a:t>
            </a:r>
          </a:p>
          <a:p>
            <a:r>
              <a:rPr lang="en-US" dirty="0" smtClean="0"/>
              <a:t>Initiation of action: Launching the search</a:t>
            </a:r>
          </a:p>
          <a:p>
            <a:r>
              <a:rPr lang="en-US" dirty="0" smtClean="0"/>
              <a:t>Review of results: Reading messages and outcome</a:t>
            </a:r>
          </a:p>
          <a:p>
            <a:r>
              <a:rPr lang="en-US" dirty="0" smtClean="0"/>
              <a:t>Refinement: Formulating the next step</a:t>
            </a:r>
          </a:p>
          <a:p>
            <a:r>
              <a:rPr lang="en-US" dirty="0" smtClean="0"/>
              <a:t>Use: Compiling or disseminating insight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504C9-A449-4DFC-821B-2841C70D7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HUMAN COMPUTER INTERACTION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</a:t>
            </a:r>
            <a:r>
              <a:rPr lang="en-US" smtClean="0"/>
              <a:t>Information Retrieval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42838" y="4949640"/>
            <a:ext cx="3617103" cy="365125"/>
          </a:xfrm>
        </p:spPr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03543" y="4949640"/>
            <a:ext cx="984019" cy="365125"/>
          </a:xfrm>
        </p:spPr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2374678" y="1582258"/>
            <a:ext cx="6233745" cy="36469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/>
          <a:srcRect t="71190" r="16760"/>
          <a:stretch/>
        </p:blipFill>
        <p:spPr>
          <a:xfrm>
            <a:off x="0" y="4017817"/>
            <a:ext cx="5248073" cy="36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圆角右箭头 48"/>
          <p:cNvSpPr/>
          <p:nvPr/>
        </p:nvSpPr>
        <p:spPr>
          <a:xfrm rot="10800000">
            <a:off x="5248072" y="2744603"/>
            <a:ext cx="2043061" cy="1535853"/>
          </a:xfrm>
          <a:prstGeom prst="bentArrow">
            <a:avLst>
              <a:gd name="adj1" fmla="val 8426"/>
              <a:gd name="adj2" fmla="val 10297"/>
              <a:gd name="adj3" fmla="val 14860"/>
              <a:gd name="adj4" fmla="val 36652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51568" y="3562903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search parameters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Image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8" y="1234560"/>
            <a:ext cx="5942857" cy="22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1" y="3453608"/>
            <a:ext cx="7780952" cy="28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53" y="164880"/>
            <a:ext cx="1504762" cy="322857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398481" y="2327552"/>
            <a:ext cx="4732316" cy="692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 keywords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5793748" y="2201247"/>
            <a:ext cx="319032" cy="37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3422" y="1831915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Initiate the action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H="1" flipV="1">
            <a:off x="5453304" y="2822770"/>
            <a:ext cx="340444" cy="618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93321" y="3441546"/>
            <a:ext cx="22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 using pictures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>
          <a:xfrm flipH="1" flipV="1">
            <a:off x="7275289" y="632094"/>
            <a:ext cx="970326" cy="44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75289" y="1074094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Auto-completion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27" idx="2"/>
          </p:cNvCxnSpPr>
          <p:nvPr/>
        </p:nvCxnSpPr>
        <p:spPr>
          <a:xfrm>
            <a:off x="2626887" y="3919058"/>
            <a:ext cx="1998476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34506" y="354972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934507" y="3919058"/>
            <a:ext cx="692380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26887" y="3919058"/>
            <a:ext cx="4798457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94510" y="1525244"/>
            <a:ext cx="1080654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5092" y="1526849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cxnSp>
        <p:nvCxnSpPr>
          <p:cNvPr id="10" name="直接箭头连接符 9"/>
          <p:cNvCxnSpPr>
            <a:stCxn id="11" idx="2"/>
          </p:cNvCxnSpPr>
          <p:nvPr/>
        </p:nvCxnSpPr>
        <p:spPr>
          <a:xfrm>
            <a:off x="822961" y="2310098"/>
            <a:ext cx="811876" cy="211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0580" y="194076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04" y="831717"/>
            <a:ext cx="3190476" cy="47619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858001" y="1235804"/>
            <a:ext cx="27708" cy="289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88576" y="476701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search parameters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9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Document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Formulation and Initiation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3" y="1434174"/>
            <a:ext cx="8114286" cy="3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89" y="3994519"/>
            <a:ext cx="7598103" cy="24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764639" y="3150064"/>
            <a:ext cx="148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Simple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8034" y="5197108"/>
            <a:ext cx="177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Advanced search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5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77164" y="2184437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4519820" y="2263007"/>
            <a:ext cx="7045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24391" y="2078341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2191" y="514093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52800" y="5319668"/>
            <a:ext cx="1859391" cy="302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397" y="2447673"/>
            <a:ext cx="201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Categorize results using metadata 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45492" y="3094004"/>
            <a:ext cx="704570" cy="33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86054" y="3294832"/>
            <a:ext cx="23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dirty="0">
                <a:solidFill>
                  <a:srgbClr val="FF0000"/>
                </a:solidFill>
              </a:rPr>
              <a:t>of sequencing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507043" y="3431075"/>
            <a:ext cx="605284" cy="43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504017" y="253828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7425344" y="2311601"/>
            <a:ext cx="0" cy="226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42197" y="1942269"/>
            <a:ext cx="23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Progressive 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41136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17" y="986941"/>
            <a:ext cx="4790476" cy="53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147" y="5056908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Possible actions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8108" y="5356073"/>
            <a:ext cx="1079056" cy="184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85817" y="5532520"/>
            <a:ext cx="2977128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33807" y="6129866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Feedback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Considering </a:t>
            </a:r>
            <a:r>
              <a:rPr lang="en-US" dirty="0" smtClean="0"/>
              <a:t>an image </a:t>
            </a:r>
            <a:r>
              <a:rPr lang="en-US" dirty="0" smtClean="0"/>
              <a:t>retrieval task.</a:t>
            </a:r>
          </a:p>
          <a:p>
            <a:r>
              <a:rPr lang="en-US" dirty="0" smtClean="0"/>
              <a:t>Design and implement </a:t>
            </a:r>
            <a:r>
              <a:rPr lang="en-US" dirty="0" smtClean="0"/>
              <a:t>an image </a:t>
            </a:r>
            <a:r>
              <a:rPr lang="en-US" dirty="0" smtClean="0"/>
              <a:t>search system (interface) according to the Five-Stage Framework</a:t>
            </a:r>
          </a:p>
          <a:p>
            <a:r>
              <a:rPr lang="en-US" dirty="0" smtClean="0"/>
              <a:t>The searching interface has the following </a:t>
            </a:r>
            <a:r>
              <a:rPr lang="en-US" dirty="0" smtClean="0"/>
              <a:t>features:</a:t>
            </a:r>
            <a:endParaRPr lang="en-US" dirty="0" smtClean="0"/>
          </a:p>
          <a:p>
            <a:pPr lvl="1"/>
            <a:r>
              <a:rPr lang="en-US" dirty="0" smtClean="0"/>
              <a:t>It allows </a:t>
            </a:r>
            <a:r>
              <a:rPr lang="en-US" dirty="0" smtClean="0"/>
              <a:t>simple (input</a:t>
            </a:r>
            <a:r>
              <a:rPr lang="en-US" smtClean="0"/>
              <a:t>: image) </a:t>
            </a:r>
            <a:r>
              <a:rPr lang="en-US" dirty="0" smtClean="0"/>
              <a:t>and </a:t>
            </a:r>
            <a:r>
              <a:rPr lang="en-US" dirty="0" smtClean="0"/>
              <a:t>advanced searches </a:t>
            </a:r>
            <a:r>
              <a:rPr lang="en-US" dirty="0" smtClean="0"/>
              <a:t>(input</a:t>
            </a:r>
            <a:r>
              <a:rPr lang="en-US" smtClean="0"/>
              <a:t>: image </a:t>
            </a:r>
            <a:r>
              <a:rPr lang="en-US" dirty="0" smtClean="0"/>
              <a:t>+ category) (</a:t>
            </a:r>
            <a:r>
              <a:rPr lang="en-US" dirty="0" smtClean="0">
                <a:solidFill>
                  <a:srgbClr val="FF0000"/>
                </a:solidFill>
              </a:rPr>
              <a:t>Formulation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Users can preview the query image in the searching window 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 smtClean="0"/>
              <a:t>);</a:t>
            </a:r>
            <a:endParaRPr lang="en-US" dirty="0" smtClean="0"/>
          </a:p>
          <a:p>
            <a:pPr lvl="1"/>
            <a:r>
              <a:rPr lang="en-US" dirty="0" smtClean="0"/>
              <a:t>It has search buttons with “Search” labels (</a:t>
            </a:r>
            <a:r>
              <a:rPr lang="en-US" dirty="0" smtClean="0">
                <a:solidFill>
                  <a:srgbClr val="FF0000"/>
                </a:solidFill>
              </a:rPr>
              <a:t>Initiation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Show the query image after selection (</a:t>
            </a:r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/>
              <a:t>an </a:t>
            </a:r>
            <a:r>
              <a:rPr lang="en-US" dirty="0" smtClean="0"/>
              <a:t>overview of the results (e.g</a:t>
            </a:r>
            <a:r>
              <a:rPr lang="en-US" dirty="0" smtClean="0"/>
              <a:t>. the </a:t>
            </a:r>
            <a:r>
              <a:rPr lang="en-US" dirty="0" smtClean="0"/>
              <a:t>total </a:t>
            </a:r>
            <a:r>
              <a:rPr lang="en-US" dirty="0" smtClean="0"/>
              <a:t>number of results) </a:t>
            </a: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18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Considering </a:t>
            </a:r>
            <a:r>
              <a:rPr lang="en-US" dirty="0" smtClean="0"/>
              <a:t>an image </a:t>
            </a:r>
            <a:r>
              <a:rPr lang="en-US" dirty="0"/>
              <a:t>retrieval task.</a:t>
            </a:r>
          </a:p>
          <a:p>
            <a:r>
              <a:rPr lang="en-US" dirty="0" smtClean="0"/>
              <a:t>Design and implement </a:t>
            </a:r>
            <a:r>
              <a:rPr lang="en-US" dirty="0" smtClean="0"/>
              <a:t>an image </a:t>
            </a:r>
            <a:r>
              <a:rPr lang="en-US" dirty="0" smtClean="0"/>
              <a:t>search system (interface) according to the Five-Stage Framework</a:t>
            </a:r>
          </a:p>
          <a:p>
            <a:r>
              <a:rPr lang="en-US" dirty="0"/>
              <a:t>The searching interface has the following </a:t>
            </a:r>
            <a:r>
              <a:rPr lang="en-US" dirty="0" smtClean="0"/>
              <a:t>features: </a:t>
            </a:r>
            <a:r>
              <a:rPr lang="en-US" dirty="0" smtClean="0"/>
              <a:t>(Cont.)</a:t>
            </a:r>
          </a:p>
          <a:p>
            <a:pPr lvl="1"/>
            <a:r>
              <a:rPr lang="en-US" dirty="0" smtClean="0"/>
              <a:t>Allow changing search </a:t>
            </a:r>
            <a:r>
              <a:rPr lang="en-US" dirty="0" smtClean="0"/>
              <a:t>parameters (e.g. </a:t>
            </a:r>
            <a:r>
              <a:rPr lang="en-US" dirty="0" smtClean="0"/>
              <a:t>choose the </a:t>
            </a:r>
            <a:r>
              <a:rPr lang="en-US" dirty="0" smtClean="0"/>
              <a:t>size of pictures or select certain category) when reviewing results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Refinement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Users can take </a:t>
            </a:r>
            <a:r>
              <a:rPr lang="en-US" dirty="0" smtClean="0"/>
              <a:t>some actions, e.g. add to </a:t>
            </a:r>
            <a:r>
              <a:rPr lang="en-US" dirty="0" smtClean="0"/>
              <a:t>a </a:t>
            </a:r>
            <a:r>
              <a:rPr lang="en-US" dirty="0" smtClean="0"/>
              <a:t>favorite list, after selecting an </a:t>
            </a:r>
            <a:r>
              <a:rPr lang="en-US" dirty="0" smtClean="0"/>
              <a:t>item from the results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Other functions you would like to add in.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Five-stage search framework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five-stage search framework help to coordinate design practices and satisfy the needs of all users</a:t>
            </a:r>
          </a:p>
          <a:p>
            <a:pPr lvl="1"/>
            <a:r>
              <a:rPr lang="en-US" dirty="0" smtClean="0"/>
              <a:t>Formulation</a:t>
            </a:r>
          </a:p>
          <a:p>
            <a:pPr lvl="1"/>
            <a:r>
              <a:rPr lang="en-US" dirty="0" smtClean="0"/>
              <a:t>Initiation of action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Review of results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Refinement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Use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Five-stages can be repeated until users’ needs are met</a:t>
            </a:r>
          </a:p>
          <a:p>
            <a:r>
              <a:rPr lang="en-US" dirty="0" smtClean="0"/>
              <a:t>If users’ are unsatisfied with the results, they should be able to have additional options and change their queries easily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Human-computer interaction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report should contains the following contents:</a:t>
            </a:r>
          </a:p>
          <a:p>
            <a:pPr lvl="1"/>
            <a:r>
              <a:rPr lang="en-US" dirty="0" smtClean="0"/>
              <a:t>Describe the requirements of </a:t>
            </a:r>
            <a:r>
              <a:rPr lang="en-US" dirty="0" smtClean="0"/>
              <a:t>an image search </a:t>
            </a:r>
            <a:r>
              <a:rPr lang="en-US" dirty="0" smtClean="0"/>
              <a:t>task;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your designs </a:t>
            </a:r>
            <a:r>
              <a:rPr lang="en-US" dirty="0" smtClean="0"/>
              <a:t>for </a:t>
            </a:r>
            <a:r>
              <a:rPr lang="en-US" dirty="0" smtClean="0"/>
              <a:t>five stages and give a brief description </a:t>
            </a:r>
            <a:r>
              <a:rPr lang="en-US" dirty="0"/>
              <a:t>for features </a:t>
            </a:r>
            <a:r>
              <a:rPr lang="en-US" dirty="0" smtClean="0"/>
              <a:t>that you </a:t>
            </a:r>
            <a:r>
              <a:rPr lang="en-US" dirty="0" smtClean="0"/>
              <a:t>implement.</a:t>
            </a:r>
          </a:p>
          <a:p>
            <a:r>
              <a:rPr lang="en-US" dirty="0" smtClean="0"/>
              <a:t>Submit your work (code and report) to TA</a:t>
            </a:r>
          </a:p>
          <a:p>
            <a:pPr lvl="1"/>
            <a:r>
              <a:rPr lang="en-US" altLang="zh-CN" dirty="0" smtClean="0"/>
              <a:t>Prepare a readme file to illustrate how to run your program</a:t>
            </a:r>
          </a:p>
          <a:p>
            <a:pPr lvl="1"/>
            <a:r>
              <a:rPr lang="en-US" altLang="zh-CN" dirty="0" smtClean="0"/>
              <a:t>Compress the code (including all your .wav files and the readme file) and the report into a zip file: ID_name_lab3.zip</a:t>
            </a:r>
          </a:p>
          <a:p>
            <a:pPr lvl="1"/>
            <a:r>
              <a:rPr lang="en-US" altLang="zh-CN" dirty="0" smtClean="0"/>
              <a:t>Email address: hci2018@163.com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20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8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and advance search</a:t>
            </a:r>
          </a:p>
          <a:p>
            <a:r>
              <a:rPr lang="en-US" dirty="0"/>
              <a:t>Limit the search using structured fields such as year, media, or location</a:t>
            </a:r>
          </a:p>
          <a:p>
            <a:r>
              <a:rPr lang="en-US" dirty="0"/>
              <a:t>Recognize phrases to allow entry of names, such as “George Washington”</a:t>
            </a:r>
          </a:p>
          <a:p>
            <a:r>
              <a:rPr lang="en-US" dirty="0"/>
              <a:t>Permit variants to allow relaxation of search constraints (e.g. phonetic variations)</a:t>
            </a:r>
          </a:p>
          <a:p>
            <a:r>
              <a:rPr lang="en-US" dirty="0"/>
              <a:t>Control the size of the initial result set</a:t>
            </a:r>
          </a:p>
          <a:p>
            <a:r>
              <a:rPr lang="en-US" dirty="0"/>
              <a:t>Use scoping of source carefully</a:t>
            </a:r>
          </a:p>
          <a:p>
            <a:r>
              <a:rPr lang="en-US" dirty="0"/>
              <a:t>Provide suggestions, hints, and common sources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Initiation of action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actions are initiated by buttons with consistent labels (such as “Search”)</a:t>
            </a:r>
          </a:p>
          <a:p>
            <a:r>
              <a:rPr lang="en-US" dirty="0" smtClean="0"/>
              <a:t>Implicit actions are initiated by changes to a parameter and update results immediately</a:t>
            </a:r>
          </a:p>
          <a:p>
            <a:r>
              <a:rPr lang="en-US" dirty="0" smtClean="0"/>
              <a:t>Guide users to successful or past queries with auto-complete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results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6027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Keep search terms and constrains visible</a:t>
            </a:r>
          </a:p>
          <a:p>
            <a:r>
              <a:rPr lang="en-US" dirty="0" smtClean="0"/>
              <a:t>Provide an overview of results (e.g. total number)</a:t>
            </a:r>
          </a:p>
          <a:p>
            <a:r>
              <a:rPr lang="en-US" dirty="0" smtClean="0"/>
              <a:t>Categorize results using metadata (by attribute value, topics, etc.)</a:t>
            </a:r>
          </a:p>
          <a:p>
            <a:r>
              <a:rPr lang="en-US" dirty="0" smtClean="0"/>
              <a:t>Provide descriptive previews of each result item</a:t>
            </a:r>
          </a:p>
          <a:p>
            <a:r>
              <a:rPr lang="en-US" dirty="0" smtClean="0"/>
              <a:t>Highlight search terms in results</a:t>
            </a:r>
          </a:p>
          <a:p>
            <a:r>
              <a:rPr lang="en-US" dirty="0" smtClean="0"/>
              <a:t>Allow examination of selected items</a:t>
            </a:r>
          </a:p>
          <a:p>
            <a:r>
              <a:rPr lang="en-US" dirty="0" smtClean="0"/>
              <a:t>Provide visualizations when appropriate (e.g. maps or timelines)</a:t>
            </a:r>
          </a:p>
          <a:p>
            <a:r>
              <a:rPr lang="en-US" dirty="0" smtClean="0"/>
              <a:t>Allow adjustment of the size of the result set and which fields are displayed</a:t>
            </a:r>
          </a:p>
          <a:p>
            <a:r>
              <a:rPr lang="en-US" dirty="0" smtClean="0"/>
              <a:t>Allow change of sequencing (alphabetical, chronological, relevance ranked, etc.)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 users in progressive refinement with meaningful messages</a:t>
            </a:r>
          </a:p>
          <a:p>
            <a:r>
              <a:rPr lang="en-US" dirty="0" smtClean="0"/>
              <a:t>Make changing of search parameters convenient</a:t>
            </a:r>
          </a:p>
          <a:p>
            <a:r>
              <a:rPr lang="en-US" dirty="0" smtClean="0"/>
              <a:t>Provide related searches</a:t>
            </a:r>
          </a:p>
          <a:p>
            <a:r>
              <a:rPr lang="en-US" dirty="0" smtClean="0"/>
              <a:t>Provide suggestions for error correction (without forcing correction)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Imbed actions in results when possible</a:t>
            </a:r>
          </a:p>
          <a:p>
            <a:r>
              <a:rPr lang="en-US" dirty="0" smtClean="0"/>
              <a:t>Allow queries, setting, and results to be saved, annotated, and sent to other applications</a:t>
            </a:r>
          </a:p>
          <a:p>
            <a:r>
              <a:rPr lang="en-US" dirty="0" smtClean="0"/>
              <a:t>Explore collecting explicit feedback (ratings, reviews, like, etc.)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459" y="1776899"/>
            <a:ext cx="8908997" cy="2324038"/>
            <a:chOff x="109459" y="1056472"/>
            <a:chExt cx="8908997" cy="23240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59" y="1215030"/>
              <a:ext cx="8772319" cy="216548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98481" y="268778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Input keywords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86140" y="105647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0000"/>
                </a:solidFill>
              </a:endParaRPr>
            </a:p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Choose scope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874327" y="2798618"/>
              <a:ext cx="1066800" cy="235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947027" y="2613952"/>
              <a:ext cx="194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Initiate the action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Formulation and Initiation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62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/>
              <a:t>of </a:t>
            </a:r>
            <a:r>
              <a:rPr lang="en-US" dirty="0" smtClean="0"/>
              <a:t>results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33238" y="4949640"/>
            <a:ext cx="3617103" cy="365125"/>
          </a:xfrm>
        </p:spPr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93943" y="4949640"/>
            <a:ext cx="984019" cy="365125"/>
          </a:xfrm>
        </p:spPr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1765078" y="1582258"/>
            <a:ext cx="6233745" cy="36469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916597" y="2812469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759252" y="2964873"/>
            <a:ext cx="674666" cy="11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33918" y="286788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33238" y="1636082"/>
            <a:ext cx="795979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9146" y="1637687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sp>
        <p:nvSpPr>
          <p:cNvPr id="25" name="椭圆 24"/>
          <p:cNvSpPr/>
          <p:nvPr/>
        </p:nvSpPr>
        <p:spPr>
          <a:xfrm>
            <a:off x="1916597" y="248136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252" y="2633772"/>
            <a:ext cx="478369" cy="13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21982" y="245567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59251" y="4630821"/>
            <a:ext cx="21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previews </a:t>
            </a:r>
          </a:p>
        </p:txBody>
      </p:sp>
      <p:sp>
        <p:nvSpPr>
          <p:cNvPr id="30" name="矩形 29"/>
          <p:cNvSpPr/>
          <p:nvPr/>
        </p:nvSpPr>
        <p:spPr>
          <a:xfrm>
            <a:off x="4649129" y="374162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031227" y="3480844"/>
            <a:ext cx="2617903" cy="44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190034" y="3950194"/>
            <a:ext cx="2459095" cy="25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099199" y="3545055"/>
            <a:ext cx="1549930" cy="375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673410" y="5000153"/>
            <a:ext cx="1458117" cy="252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/>
          <p:cNvCxnSpPr>
            <a:stCxn id="37" idx="0"/>
            <a:endCxn id="34" idx="4"/>
          </p:cNvCxnSpPr>
          <p:nvPr/>
        </p:nvCxnSpPr>
        <p:spPr>
          <a:xfrm flipV="1">
            <a:off x="2320276" y="5253084"/>
            <a:ext cx="82193" cy="17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9642" y="5425222"/>
            <a:ext cx="9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Source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2838</TotalTime>
  <Words>872</Words>
  <Application>Microsoft Office PowerPoint</Application>
  <PresentationFormat>全屏显示(4:3)</PresentationFormat>
  <Paragraphs>185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나눔고딕</vt:lpstr>
      <vt:lpstr>宋体</vt:lpstr>
      <vt:lpstr>Arial</vt:lpstr>
      <vt:lpstr>Calibri</vt:lpstr>
      <vt:lpstr>Calibri Light</vt:lpstr>
      <vt:lpstr>Times New Roman</vt:lpstr>
      <vt:lpstr>Wingdings</vt:lpstr>
      <vt:lpstr>主题1</vt:lpstr>
      <vt:lpstr>Lab 3: Information Retrieval</vt:lpstr>
      <vt:lpstr>Five-stage search framework</vt:lpstr>
      <vt:lpstr>Formulation</vt:lpstr>
      <vt:lpstr>Initiation of action</vt:lpstr>
      <vt:lpstr>Review of results</vt:lpstr>
      <vt:lpstr>Refinement</vt:lpstr>
      <vt:lpstr>Use</vt:lpstr>
      <vt:lpstr>Examples – Web search</vt:lpstr>
      <vt:lpstr>Examples – Web search</vt:lpstr>
      <vt:lpstr>Examples – Web search</vt:lpstr>
      <vt:lpstr>Examples – Image search</vt:lpstr>
      <vt:lpstr>Examples – Image search</vt:lpstr>
      <vt:lpstr>Examples – Image search</vt:lpstr>
      <vt:lpstr>Examples – Document search</vt:lpstr>
      <vt:lpstr>Examples – Document search</vt:lpstr>
      <vt:lpstr>Examples – Document search</vt:lpstr>
      <vt:lpstr>Examples – Document search</vt:lpstr>
      <vt:lpstr>Assignment</vt:lpstr>
      <vt:lpstr>Assignment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Ying Shen</cp:lastModifiedBy>
  <cp:revision>355</cp:revision>
  <dcterms:created xsi:type="dcterms:W3CDTF">2017-05-05T23:49:17Z</dcterms:created>
  <dcterms:modified xsi:type="dcterms:W3CDTF">2018-05-25T04:05:01Z</dcterms:modified>
</cp:coreProperties>
</file>