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7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altLang="zh-CN" dirty="0" smtClean="0"/>
              <a:t>the course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Ying </a:t>
            </a:r>
            <a:r>
              <a:rPr lang="en-US" altLang="zh-CN" dirty="0" smtClean="0"/>
              <a:t>Shen</a:t>
            </a:r>
          </a:p>
          <a:p>
            <a:pPr lvl="1"/>
            <a:r>
              <a:rPr lang="en-US" dirty="0" smtClean="0"/>
              <a:t>Room 314, </a:t>
            </a:r>
            <a:r>
              <a:rPr lang="en-US" dirty="0" err="1" smtClean="0"/>
              <a:t>Jishi</a:t>
            </a:r>
            <a:r>
              <a:rPr lang="en-US" dirty="0" smtClean="0"/>
              <a:t> Building</a:t>
            </a:r>
          </a:p>
          <a:p>
            <a:pPr lvl="1"/>
            <a:r>
              <a:rPr lang="en-US" dirty="0" smtClean="0"/>
              <a:t>Tel: 6958 5491</a:t>
            </a:r>
          </a:p>
          <a:p>
            <a:pPr lvl="1"/>
            <a:r>
              <a:rPr lang="en-US" dirty="0" smtClean="0"/>
              <a:t>Email: yingshen@tongji.edu.cn</a:t>
            </a:r>
          </a:p>
          <a:p>
            <a:pPr lvl="1"/>
            <a:r>
              <a:rPr lang="en-US" dirty="0" smtClean="0"/>
              <a:t>TA: TBA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reference: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 (</a:t>
            </a:r>
            <a:r>
              <a:rPr lang="zh-CN" altLang="en-US" dirty="0" smtClean="0"/>
              <a:t>周志华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Couse </a:t>
            </a:r>
            <a:r>
              <a:rPr lang="en-US" altLang="zh-CN" dirty="0" smtClean="0"/>
              <a:t>slides</a:t>
            </a:r>
          </a:p>
          <a:p>
            <a:r>
              <a:rPr lang="en-US" dirty="0" smtClean="0"/>
              <a:t>Other materials:</a:t>
            </a:r>
          </a:p>
          <a:p>
            <a:pPr lvl="1"/>
            <a:r>
              <a:rPr lang="en-US" dirty="0" smtClean="0"/>
              <a:t>Pattern </a:t>
            </a:r>
            <a:r>
              <a:rPr lang="en-US" dirty="0"/>
              <a:t>Classification (Richard O. </a:t>
            </a:r>
            <a:r>
              <a:rPr lang="en-US" dirty="0" err="1"/>
              <a:t>Duda</a:t>
            </a:r>
            <a:r>
              <a:rPr lang="en-US" dirty="0"/>
              <a:t>, Peter E. Hart, David G. Stork)</a:t>
            </a:r>
          </a:p>
          <a:p>
            <a:pPr lvl="1"/>
            <a:r>
              <a:rPr lang="zh-CN" altLang="en-US" dirty="0" smtClean="0"/>
              <a:t>模式识别 </a:t>
            </a:r>
            <a:r>
              <a:rPr lang="en-US" altLang="zh-CN" dirty="0" smtClean="0"/>
              <a:t>(</a:t>
            </a:r>
            <a:r>
              <a:rPr lang="zh-CN" altLang="en-US" dirty="0" smtClean="0"/>
              <a:t>张学工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images.zxhsd.com/photo/book_b/C/02163/3441214-fm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3511521"/>
            <a:ext cx="2399151" cy="28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wiley.com/product_data/coverImage300/93/04710566/04710566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25" y="3786131"/>
            <a:ext cx="1697763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3.doubanio.com/lpic/s62126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2" y="3786131"/>
            <a:ext cx="1703851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	50%</a:t>
            </a:r>
          </a:p>
          <a:p>
            <a:r>
              <a:rPr lang="en-US" dirty="0" smtClean="0"/>
              <a:t>Assignment	45%</a:t>
            </a:r>
          </a:p>
          <a:p>
            <a:r>
              <a:rPr lang="en-US" dirty="0" smtClean="0"/>
              <a:t>Participation	5%</a:t>
            </a:r>
          </a:p>
          <a:p>
            <a:endParaRPr lang="en-US" dirty="0"/>
          </a:p>
          <a:p>
            <a:r>
              <a:rPr lang="en-US" dirty="0" smtClean="0"/>
              <a:t>Course website:</a:t>
            </a:r>
          </a:p>
          <a:p>
            <a:r>
              <a:rPr lang="en-US" dirty="0" smtClean="0"/>
              <a:t>http</a:t>
            </a:r>
            <a:r>
              <a:rPr lang="en-US" smtClean="0"/>
              <a:t>://</a:t>
            </a:r>
            <a:r>
              <a:rPr lang="en-US" smtClean="0"/>
              <a:t>sse.tongji.edu.cn/yingshen/PR2016Fall/index.htm</a:t>
            </a:r>
            <a:endParaRPr lang="en-US" dirty="0" smtClean="0"/>
          </a:p>
          <a:p>
            <a:endParaRPr lang="en-US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Plagiarism is not allowed!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84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Calibri Light</vt:lpstr>
      <vt:lpstr>回顾</vt:lpstr>
      <vt:lpstr>Introduction to the course</vt:lpstr>
      <vt:lpstr>Lecturer</vt:lpstr>
      <vt:lpstr>Reference</vt:lpstr>
      <vt:lpstr>Assessment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</dc:title>
  <dc:creator>Ying Shen</dc:creator>
  <cp:lastModifiedBy>Ying Shen</cp:lastModifiedBy>
  <cp:revision>35</cp:revision>
  <dcterms:created xsi:type="dcterms:W3CDTF">2016-07-22T04:51:06Z</dcterms:created>
  <dcterms:modified xsi:type="dcterms:W3CDTF">2016-09-23T01:21:04Z</dcterms:modified>
</cp:coreProperties>
</file>