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6A84-2B51-4189-A639-CCD088BE161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E744-1EAC-4ABA-9C1F-B8AB0490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3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97D-346D-47CF-8FB6-A49CF63156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 reduction and PCA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Raw data can be Complex, High-dimensional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a phenomenon we measure various related </a:t>
            </a:r>
            <a:r>
              <a:rPr lang="en-US" dirty="0" smtClean="0"/>
              <a:t>quantities</a:t>
            </a:r>
          </a:p>
          <a:p>
            <a:r>
              <a:rPr lang="en-US" dirty="0"/>
              <a:t>If we knew what to measure or how to represent our measurements we might find simple </a:t>
            </a:r>
            <a:r>
              <a:rPr lang="en-US" dirty="0" smtClean="0"/>
              <a:t>relationships</a:t>
            </a:r>
          </a:p>
          <a:p>
            <a:r>
              <a:rPr lang="en-US" dirty="0"/>
              <a:t>But in practice we often </a:t>
            </a:r>
            <a:r>
              <a:rPr lang="en-US" dirty="0">
                <a:solidFill>
                  <a:srgbClr val="FF0000"/>
                </a:solidFill>
              </a:rPr>
              <a:t>measure redundant signals</a:t>
            </a:r>
            <a:r>
              <a:rPr lang="en-US" dirty="0"/>
              <a:t>, e.g., US and European shoe </a:t>
            </a:r>
            <a:r>
              <a:rPr lang="en-US" dirty="0" smtClean="0"/>
              <a:t>sizes</a:t>
            </a:r>
          </a:p>
          <a:p>
            <a:r>
              <a:rPr lang="en-US" dirty="0"/>
              <a:t>We also represent data via the method by which it was </a:t>
            </a:r>
            <a:r>
              <a:rPr lang="en-US" dirty="0" smtClean="0"/>
              <a:t>gathered, e.g</a:t>
            </a:r>
            <a:r>
              <a:rPr lang="en-US" dirty="0"/>
              <a:t>., pixel representation of brain imaging data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redundant signals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data via the method by which it was gathered</a:t>
            </a:r>
          </a:p>
          <a:p>
            <a:r>
              <a:rPr lang="en-US" dirty="0"/>
              <a:t>Goal: Find a </a:t>
            </a:r>
            <a:r>
              <a:rPr lang="en-US" dirty="0" smtClean="0"/>
              <a:t>‘better</a:t>
            </a:r>
            <a:r>
              <a:rPr lang="en-US" dirty="0"/>
              <a:t>’ representation for data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visualize and discover hidden patterns</a:t>
            </a:r>
          </a:p>
          <a:p>
            <a:pPr lvl="1"/>
            <a:r>
              <a:rPr lang="en-US" dirty="0" smtClean="0"/>
              <a:t>Preprocessing </a:t>
            </a:r>
            <a:r>
              <a:rPr lang="en-US" dirty="0"/>
              <a:t>for supervised task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95741" y="3819522"/>
            <a:ext cx="3604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define ‘better’?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</a:t>
            </a:r>
            <a:r>
              <a:rPr lang="en-US" dirty="0" smtClean="0"/>
              <a:t>on European </a:t>
            </a:r>
            <a:r>
              <a:rPr lang="en-US" dirty="0"/>
              <a:t>and American scale</a:t>
            </a:r>
          </a:p>
          <a:p>
            <a:pPr lvl="1"/>
            <a:r>
              <a:rPr lang="en-US" dirty="0" smtClean="0"/>
              <a:t>Modulo </a:t>
            </a:r>
            <a:r>
              <a:rPr lang="en-US" dirty="0"/>
              <a:t>noise, we expect </a:t>
            </a:r>
            <a:r>
              <a:rPr lang="en-US" dirty="0" smtClean="0"/>
              <a:t>perfect correlation</a:t>
            </a:r>
          </a:p>
          <a:p>
            <a:r>
              <a:rPr lang="en-US" dirty="0"/>
              <a:t>How can we do ‘better’, i.e., find </a:t>
            </a:r>
            <a:r>
              <a:rPr lang="en-US" dirty="0" smtClean="0"/>
              <a:t>a simpler</a:t>
            </a:r>
            <a:r>
              <a:rPr lang="en-US" dirty="0"/>
              <a:t>, compact representation? </a:t>
            </a:r>
            <a:endParaRPr lang="en-US" dirty="0" smtClean="0"/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6334666" y="3142940"/>
            <a:ext cx="1856834" cy="17977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02568" y="369462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6932019" y="3731228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6982741" y="376962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032117" y="3817690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7086481" y="386541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7136960" y="391588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7187439" y="396118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7258501" y="402011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</a:t>
            </a:r>
            <a:r>
              <a:rPr lang="en-US" dirty="0" smtClean="0"/>
              <a:t>on European </a:t>
            </a:r>
            <a:r>
              <a:rPr lang="en-US" dirty="0"/>
              <a:t>and American scale</a:t>
            </a:r>
          </a:p>
          <a:p>
            <a:pPr lvl="1"/>
            <a:r>
              <a:rPr lang="en-US" dirty="0" smtClean="0"/>
              <a:t>Modulo </a:t>
            </a:r>
            <a:r>
              <a:rPr lang="en-US" dirty="0"/>
              <a:t>noise, we expect </a:t>
            </a:r>
            <a:r>
              <a:rPr lang="en-US" dirty="0" smtClean="0"/>
              <a:t>perfect correlation</a:t>
            </a:r>
          </a:p>
          <a:p>
            <a:r>
              <a:rPr lang="en-US" dirty="0"/>
              <a:t>How can we do ‘better’, i.e., find </a:t>
            </a:r>
            <a:r>
              <a:rPr lang="en-US" dirty="0" smtClean="0"/>
              <a:t>a simpler</a:t>
            </a:r>
            <a:r>
              <a:rPr lang="en-US" dirty="0"/>
              <a:t>, compact representation? </a:t>
            </a:r>
            <a:endParaRPr lang="en-US" dirty="0" smtClean="0"/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214168" y="38176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6729283" y="429835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6555161" y="448190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Minimize Reconstruction Error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185039" cy="54442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Minimize </a:t>
            </a:r>
            <a:r>
              <a:rPr lang="en-US" dirty="0"/>
              <a:t>Euclidean distances between original points and their </a:t>
            </a:r>
            <a:r>
              <a:rPr lang="en-US" dirty="0" smtClean="0"/>
              <a:t>projections</a:t>
            </a:r>
          </a:p>
          <a:p>
            <a:r>
              <a:rPr lang="en-US" dirty="0"/>
              <a:t>PCA solution solves this problem!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椭圆 23"/>
          <p:cNvSpPr/>
          <p:nvPr/>
        </p:nvSpPr>
        <p:spPr>
          <a:xfrm>
            <a:off x="7243436" y="377868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/>
        </p:nvSpPr>
        <p:spPr>
          <a:xfrm>
            <a:off x="6710790" y="430224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549565" y="447613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椭圆 27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接连接符 29"/>
          <p:cNvCxnSpPr>
            <a:stCxn id="18" idx="5"/>
            <a:endCxn id="22" idx="1"/>
          </p:cNvCxnSpPr>
          <p:nvPr/>
        </p:nvCxnSpPr>
        <p:spPr>
          <a:xfrm>
            <a:off x="7757535" y="324102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40439" y="388469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1"/>
          </p:cNvCxnSpPr>
          <p:nvPr/>
        </p:nvCxnSpPr>
        <p:spPr>
          <a:xfrm>
            <a:off x="7034383" y="4175008"/>
            <a:ext cx="94850" cy="106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5"/>
            <a:endCxn id="14" idx="1"/>
          </p:cNvCxnSpPr>
          <p:nvPr/>
        </p:nvCxnSpPr>
        <p:spPr>
          <a:xfrm>
            <a:off x="6810657" y="4400332"/>
            <a:ext cx="89182" cy="92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  <a:endCxn id="27" idx="1"/>
          </p:cNvCxnSpPr>
          <p:nvPr/>
        </p:nvCxnSpPr>
        <p:spPr>
          <a:xfrm>
            <a:off x="6547636" y="4474971"/>
            <a:ext cx="19064" cy="1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8076" y="411983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reconstruct 2D data via 2D data with single degree of freedom. Evaluate reconstructions (represented by blue line) by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Euclidean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distances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Goal: Maximize Variance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identify patterns we want to study variation across </a:t>
            </a:r>
            <a:r>
              <a:rPr lang="en-US" dirty="0" smtClean="0"/>
              <a:t>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2119150">
            <a:off x="6875899" y="3786252"/>
            <a:ext cx="721041" cy="3428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634163" y="3505200"/>
            <a:ext cx="243593" cy="195121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Goal: Maximize Variance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identify patterns we want to study variation across </a:t>
            </a:r>
            <a:r>
              <a:rPr lang="en-US" dirty="0" smtClean="0"/>
              <a:t>observations</a:t>
            </a:r>
          </a:p>
          <a:p>
            <a:r>
              <a:rPr lang="en-US" dirty="0"/>
              <a:t>Can we do ‘better’, i.e., find a compact representation that captures variation</a:t>
            </a:r>
            <a:r>
              <a:rPr lang="en-US" dirty="0" smtClean="0"/>
              <a:t>?</a:t>
            </a:r>
          </a:p>
          <a:p>
            <a:r>
              <a:rPr lang="en-US" dirty="0"/>
              <a:t>PCA solution finds directions of maximal variance!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7961271">
            <a:off x="5972689" y="3570162"/>
            <a:ext cx="2395820" cy="766002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96600" y="3144474"/>
            <a:ext cx="284365" cy="274985"/>
          </a:xfrm>
          <a:prstGeom prst="straightConnector1">
            <a:avLst/>
          </a:prstGeom>
          <a:ln w="25400">
            <a:solidFill>
              <a:srgbClr val="C0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Formulation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PCA: find </a:t>
            </a:r>
            <a:r>
              <a:rPr lang="en-US" dirty="0" smtClean="0"/>
              <a:t>lower-dimensional </a:t>
            </a:r>
            <a:r>
              <a:rPr lang="en-US" dirty="0"/>
              <a:t>representation of raw data </a:t>
            </a:r>
            <a:endParaRPr lang="en-US" dirty="0" smtClean="0"/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(raw data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/>
              <a:t>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(reduced representation, PCA ‘scores’) </a:t>
            </a:r>
            <a:endParaRPr lang="en-US" dirty="0" smtClean="0"/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(columns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principal components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Variance constraints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78639" y="4060843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Linearity assumption ( </a:t>
            </a:r>
            <a:r>
              <a:rPr 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simplifies problem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437</Words>
  <Application>Microsoft Office PowerPoint</Application>
  <PresentationFormat>全屏显示(4:3)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回顾</vt:lpstr>
      <vt:lpstr>Dimension reduction and PCA</vt:lpstr>
      <vt:lpstr>Raw data can be Complex, High-dimensional</vt:lpstr>
      <vt:lpstr>Dimensionality Reduction</vt:lpstr>
      <vt:lpstr>E.g., Shoe Size</vt:lpstr>
      <vt:lpstr>E.g., Shoe Size</vt:lpstr>
      <vt:lpstr>Goal: Minimize Reconstruction Error</vt:lpstr>
      <vt:lpstr>Another Goal: Maximize Variance</vt:lpstr>
      <vt:lpstr>Another Goal: Maximize Variance</vt:lpstr>
      <vt:lpstr>PCA Formulation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and PCA</dc:title>
  <dc:creator>Ying Shen</dc:creator>
  <cp:lastModifiedBy>Ying Shen</cp:lastModifiedBy>
  <cp:revision>21</cp:revision>
  <dcterms:created xsi:type="dcterms:W3CDTF">2016-08-29T02:36:13Z</dcterms:created>
  <dcterms:modified xsi:type="dcterms:W3CDTF">2016-08-29T04:22:07Z</dcterms:modified>
</cp:coreProperties>
</file>