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13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form of the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with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 smtClean="0"/>
                  <a:t> attributes</a:t>
                </a:r>
              </a:p>
              <a:p>
                <a:r>
                  <a:rPr lang="en-US" dirty="0" smtClean="0"/>
                  <a:t>The linear model tries to  a learn a prediction function using a linear combination of all attributes, i.e.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vector form of the function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90488" indent="352425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Once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have been learned from samples,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will be determined.</a:t>
                </a:r>
              </a:p>
              <a:p>
                <a:r>
                  <a:rPr lang="en-US" dirty="0" smtClean="0"/>
                  <a:t>For example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2409" y="5605151"/>
                <a:ext cx="6401561" cy="424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=0.2∗</m:t>
                      </m:r>
                      <m:sSub>
                        <m:sSubPr>
                          <m:ctrlP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+0.5∗</m:t>
                      </m:r>
                      <m:sSub>
                        <m:sSubPr>
                          <m:ctrlP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+0.3∗</m:t>
                      </m:r>
                      <m:sSub>
                        <m:sSubPr>
                          <m:ctrlP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09" y="5605151"/>
                <a:ext cx="6401561" cy="424540"/>
              </a:xfrm>
              <a:prstGeom prst="rect">
                <a:avLst/>
              </a:prstGeom>
              <a:blipFill>
                <a:blip r:embed="rId3"/>
                <a:stretch>
                  <a:fillRect l="-952" r="-47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the task of a linear regression is to learn a linear model which can predict a value that close to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 given a sample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5061"/>
              </p:ext>
            </p:extLst>
          </p:nvPr>
        </p:nvGraphicFramePr>
        <p:xfrm>
          <a:off x="243119" y="5021067"/>
          <a:ext cx="8880756" cy="128016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498623">
                  <a:extLst>
                    <a:ext uri="{9D8B030D-6E8A-4147-A177-3AD203B41FA5}">
                      <a16:colId xmlns:a16="http://schemas.microsoft.com/office/drawing/2014/main" val="394513985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0233707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53743480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4822923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885524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1548255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34773311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31483477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918667641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135010606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25254976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67038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 Spent Studying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27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SAT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6469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4129" r="5882" b="5168"/>
          <a:stretch/>
        </p:blipFill>
        <p:spPr>
          <a:xfrm>
            <a:off x="4483669" y="1904921"/>
            <a:ext cx="4124754" cy="31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altLang="zh-CN" dirty="0"/>
                  <a:t>will</a:t>
                </a:r>
                <a:r>
                  <a:rPr lang="en-US" dirty="0"/>
                  <a:t> learn a linear regression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How do we determine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mtClean="0"/>
                  <a:t>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82</Words>
  <Application>Microsoft Office PowerPoint</Application>
  <PresentationFormat>全屏显示(4:3)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Calibri</vt:lpstr>
      <vt:lpstr>Calibri Light</vt:lpstr>
      <vt:lpstr>Cambria Math</vt:lpstr>
      <vt:lpstr>Times New Roman</vt:lpstr>
      <vt:lpstr>回顾</vt:lpstr>
      <vt:lpstr>Linear Model</vt:lpstr>
      <vt:lpstr>The basic form of the linear model</vt:lpstr>
      <vt:lpstr>Linear regression</vt:lpstr>
      <vt:lpstr>Linear regression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</dc:title>
  <dc:creator>Ying Shen</dc:creator>
  <cp:lastModifiedBy>Ying Shen</cp:lastModifiedBy>
  <cp:revision>27</cp:revision>
  <dcterms:created xsi:type="dcterms:W3CDTF">2016-07-23T03:09:55Z</dcterms:created>
  <dcterms:modified xsi:type="dcterms:W3CDTF">2016-09-23T01:04:20Z</dcterms:modified>
</cp:coreProperties>
</file>