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E804-9070-4912-A43A-FA90F5815462}" type="datetime1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 userDrawn="1"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376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03DD-4076-4A20-B471-406A4504E128}" type="datetime1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6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8055-12C9-460D-A1E8-656BCCDB720F}" type="datetime1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6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BDD1-7320-4ECF-A9AA-79E8433EB092}" type="datetime1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16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7F7E-6272-499F-9883-ADBCE8F1C8E9}" type="datetime1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0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15D9-3646-4477-8914-191D4F5FCA48}" type="datetime1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1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2107-2DCC-4A3F-B702-28FF5BE5EF3C}" type="datetime1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4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8D22-B7D2-4543-8CC7-2709FA70EED2}" type="datetime1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34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01D5EF2-F232-42FD-8202-359126439DFA}" type="datetime1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8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0881-1631-44BF-9266-24387BD5D6B5}" type="datetime1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1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DFB841-6234-457D-A7AC-A693C06FBEC2}" type="datetime1">
              <a:rPr lang="en-US" smtClean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Page </a:t>
            </a:r>
            <a:fld id="{0E6D59EA-74EB-4426-9363-A4C6AA2DED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55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altLang="zh-CN" dirty="0" smtClean="0"/>
              <a:t>the course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495013"/>
          </a:xfrm>
        </p:spPr>
        <p:txBody>
          <a:bodyPr/>
          <a:lstStyle/>
          <a:p>
            <a:r>
              <a:rPr lang="en-US" dirty="0" smtClean="0"/>
              <a:t>Ying </a:t>
            </a:r>
            <a:r>
              <a:rPr lang="en-US" dirty="0" err="1" smtClean="0"/>
              <a:t>shen</a:t>
            </a:r>
            <a:endParaRPr lang="en-US" dirty="0" smtClean="0"/>
          </a:p>
          <a:p>
            <a:r>
              <a:rPr lang="en-US" dirty="0" err="1" smtClean="0"/>
              <a:t>Sse</a:t>
            </a:r>
            <a:r>
              <a:rPr lang="en-US" dirty="0" smtClean="0"/>
              <a:t>, </a:t>
            </a:r>
            <a:r>
              <a:rPr lang="en-US" dirty="0" err="1" smtClean="0"/>
              <a:t>tongji</a:t>
            </a:r>
            <a:r>
              <a:rPr lang="en-US" dirty="0" smtClean="0"/>
              <a:t> university</a:t>
            </a:r>
          </a:p>
          <a:p>
            <a:r>
              <a:rPr lang="en-US" dirty="0" smtClean="0"/>
              <a:t>Sep.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37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Ying </a:t>
            </a:r>
            <a:r>
              <a:rPr lang="en-US" altLang="zh-CN" dirty="0" smtClean="0"/>
              <a:t>Shen</a:t>
            </a:r>
          </a:p>
          <a:p>
            <a:pPr lvl="1"/>
            <a:r>
              <a:rPr lang="en-US" dirty="0" smtClean="0"/>
              <a:t>Room 314, </a:t>
            </a:r>
            <a:r>
              <a:rPr lang="en-US" dirty="0" err="1" smtClean="0"/>
              <a:t>Jishi</a:t>
            </a:r>
            <a:r>
              <a:rPr lang="en-US" dirty="0" smtClean="0"/>
              <a:t> Building</a:t>
            </a:r>
          </a:p>
          <a:p>
            <a:pPr lvl="1"/>
            <a:r>
              <a:rPr lang="en-US" dirty="0" smtClean="0"/>
              <a:t>Tel: 6958 5491</a:t>
            </a:r>
          </a:p>
          <a:p>
            <a:pPr lvl="1"/>
            <a:r>
              <a:rPr lang="en-US" dirty="0" smtClean="0"/>
              <a:t>Email: yingshen@tongji.edu.cn</a:t>
            </a:r>
          </a:p>
          <a:p>
            <a:pPr lvl="1"/>
            <a:r>
              <a:rPr lang="en-US" dirty="0" smtClean="0"/>
              <a:t>TA: TBA</a:t>
            </a:r>
          </a:p>
          <a:p>
            <a:pPr lvl="1"/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9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Main reference:</a:t>
            </a:r>
          </a:p>
          <a:p>
            <a:pPr lvl="1"/>
            <a:r>
              <a:rPr lang="en-US" altLang="zh-CN" dirty="0" smtClean="0"/>
              <a:t>《</a:t>
            </a:r>
            <a:r>
              <a:rPr lang="zh-CN" altLang="en-US" dirty="0" smtClean="0"/>
              <a:t>机器学习</a:t>
            </a:r>
            <a:r>
              <a:rPr lang="en-US" altLang="zh-CN" dirty="0" smtClean="0"/>
              <a:t>》 (</a:t>
            </a:r>
            <a:r>
              <a:rPr lang="zh-CN" altLang="en-US" dirty="0" smtClean="0"/>
              <a:t>周志华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Couse </a:t>
            </a:r>
            <a:r>
              <a:rPr lang="en-US" altLang="zh-CN" dirty="0" smtClean="0"/>
              <a:t>slides</a:t>
            </a:r>
          </a:p>
          <a:p>
            <a:r>
              <a:rPr lang="en-US" dirty="0" smtClean="0"/>
              <a:t>Other materials:</a:t>
            </a:r>
          </a:p>
          <a:p>
            <a:pPr lvl="1"/>
            <a:r>
              <a:rPr lang="en-US" dirty="0" smtClean="0"/>
              <a:t>Pattern </a:t>
            </a:r>
            <a:r>
              <a:rPr lang="en-US" dirty="0"/>
              <a:t>Classification (Richard O. </a:t>
            </a:r>
            <a:r>
              <a:rPr lang="en-US" dirty="0" err="1"/>
              <a:t>Duda</a:t>
            </a:r>
            <a:r>
              <a:rPr lang="en-US" dirty="0"/>
              <a:t>, Peter E. Hart, David G. Stork)</a:t>
            </a:r>
          </a:p>
          <a:p>
            <a:pPr lvl="1"/>
            <a:r>
              <a:rPr lang="zh-CN" altLang="en-US" dirty="0" smtClean="0"/>
              <a:t>模式识别 </a:t>
            </a:r>
            <a:r>
              <a:rPr lang="en-US" altLang="zh-CN" dirty="0" smtClean="0"/>
              <a:t>(</a:t>
            </a:r>
            <a:r>
              <a:rPr lang="zh-CN" altLang="en-US" dirty="0" smtClean="0"/>
              <a:t>张学工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http://images.zxhsd.com/photo/book_b/C/02163/3441214-fm-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1" y="3511521"/>
            <a:ext cx="2399151" cy="286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media.wiley.com/product_data/coverImage300/93/04710566/047105669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625" y="3786131"/>
            <a:ext cx="1697763" cy="242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g3.doubanio.com/lpic/s621269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42" y="3786131"/>
            <a:ext cx="1703851" cy="242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22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	50%</a:t>
            </a:r>
          </a:p>
          <a:p>
            <a:r>
              <a:rPr lang="en-US" dirty="0" smtClean="0"/>
              <a:t>Assignment	45%</a:t>
            </a:r>
          </a:p>
          <a:p>
            <a:r>
              <a:rPr lang="en-US" dirty="0" smtClean="0"/>
              <a:t>Participation	5%</a:t>
            </a:r>
          </a:p>
          <a:p>
            <a:endParaRPr lang="en-US" dirty="0"/>
          </a:p>
          <a:p>
            <a:r>
              <a:rPr lang="en-US" dirty="0" smtClean="0"/>
              <a:t>Course website:</a:t>
            </a:r>
          </a:p>
          <a:p>
            <a:r>
              <a:rPr lang="en-US" dirty="0" smtClean="0"/>
              <a:t>http</a:t>
            </a:r>
            <a:r>
              <a:rPr lang="en-US" smtClean="0"/>
              <a:t>://</a:t>
            </a:r>
            <a:r>
              <a:rPr lang="en-US" smtClean="0"/>
              <a:t>sse.tongji.edu.cn/yingshen/PR2017Autumn/index.htm</a:t>
            </a:r>
            <a:endParaRPr lang="en-US" dirty="0" smtClean="0"/>
          </a:p>
          <a:p>
            <a:endParaRPr lang="en-US" dirty="0"/>
          </a:p>
          <a:p>
            <a:r>
              <a:rPr kumimoji="1" lang="en-US" altLang="zh-CN" dirty="0">
                <a:solidFill>
                  <a:srgbClr val="FF0000"/>
                </a:solidFill>
              </a:rPr>
              <a:t>Plagiarism is not allowed!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9/20/2017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3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84</Words>
  <Application>Microsoft Office PowerPoint</Application>
  <PresentationFormat>全屏显示(4:3)</PresentationFormat>
  <Paragraphs>35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宋体</vt:lpstr>
      <vt:lpstr>Calibri</vt:lpstr>
      <vt:lpstr>Calibri Light</vt:lpstr>
      <vt:lpstr>回顾</vt:lpstr>
      <vt:lpstr>Introduction to the course</vt:lpstr>
      <vt:lpstr>Lecturer</vt:lpstr>
      <vt:lpstr>Reference</vt:lpstr>
      <vt:lpstr>Assessment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course</dc:title>
  <dc:creator>Ying Shen</dc:creator>
  <cp:lastModifiedBy>Ying Shen</cp:lastModifiedBy>
  <cp:revision>35</cp:revision>
  <dcterms:created xsi:type="dcterms:W3CDTF">2016-07-22T04:51:06Z</dcterms:created>
  <dcterms:modified xsi:type="dcterms:W3CDTF">2017-09-20T00:24:05Z</dcterms:modified>
</cp:coreProperties>
</file>