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E804-9070-4912-A43A-FA90F5815462}" type="datetime1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3590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03DD-4076-4A20-B471-406A4504E128}" type="datetime1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8055-12C9-460D-A1E8-656BCCDB720F}" type="datetime1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5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40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BDD1-7320-4ECF-A9AA-79E8433EB092}" type="datetime1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13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F7E-6272-499F-9883-ADBCE8F1C8E9}" type="datetime1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5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15D9-3646-4477-8914-191D4F5FCA48}" type="datetime1">
              <a:rPr lang="en-US" smtClean="0"/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7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2107-2DCC-4A3F-B702-28FF5BE5EF3C}" type="datetime1">
              <a:rPr lang="en-US" smtClean="0"/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7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D22-B7D2-4543-8CC7-2709FA70EED2}" type="datetime1">
              <a:rPr lang="en-US" smtClean="0"/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0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1D5EF2-F232-42FD-8202-359126439DFA}" type="datetime1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2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0881-1631-44BF-9266-24387BD5D6B5}" type="datetime1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9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FB841-6234-457D-A7AC-A693C06FBEC2}" type="datetime1">
              <a:rPr lang="en-US" smtClean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20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95013"/>
          </a:xfrm>
        </p:spPr>
        <p:txBody>
          <a:bodyPr/>
          <a:lstStyle/>
          <a:p>
            <a:r>
              <a:rPr lang="en-US" dirty="0" smtClean="0"/>
              <a:t>Ying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err="1" smtClean="0"/>
              <a:t>Sse</a:t>
            </a:r>
            <a:r>
              <a:rPr lang="en-US" dirty="0" smtClean="0"/>
              <a:t>, </a:t>
            </a:r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</a:p>
          <a:p>
            <a:r>
              <a:rPr lang="en-US" dirty="0" smtClean="0"/>
              <a:t>Oct. </a:t>
            </a: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content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codes and run </a:t>
            </a:r>
            <a:r>
              <a:rPr lang="en-US" dirty="0" err="1" smtClean="0">
                <a:solidFill>
                  <a:schemeClr val="accent1"/>
                </a:solidFill>
              </a:rPr>
              <a:t>fisherLDAExperiment.m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Try other attributes to train the classifier by changing line 6 and 7</a:t>
            </a:r>
          </a:p>
          <a:p>
            <a:r>
              <a:rPr lang="en-US" dirty="0" smtClean="0"/>
              <a:t>Test a new sample by changing line 51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5527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44</Words>
  <Application>Microsoft Office PowerPoint</Application>
  <PresentationFormat>全屏显示(4:3)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Calibri</vt:lpstr>
      <vt:lpstr>Calibri Light</vt:lpstr>
      <vt:lpstr>回顾</vt:lpstr>
      <vt:lpstr>Lab 1</vt:lpstr>
      <vt:lpstr>Experiment content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Ying Shen</dc:creator>
  <cp:lastModifiedBy>Ying Shen</cp:lastModifiedBy>
  <cp:revision>7</cp:revision>
  <dcterms:created xsi:type="dcterms:W3CDTF">2016-10-28T03:13:57Z</dcterms:created>
  <dcterms:modified xsi:type="dcterms:W3CDTF">2016-10-28T03:55:36Z</dcterms:modified>
</cp:coreProperties>
</file>