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376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6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6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0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1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3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8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5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altLang="zh-CN" dirty="0" smtClean="0"/>
              <a:t>the course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err="1" smtClean="0"/>
              <a:t>Sse</a:t>
            </a:r>
            <a:r>
              <a:rPr lang="en-US" dirty="0" smtClean="0"/>
              <a:t>, </a:t>
            </a:r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Sep.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Ying </a:t>
            </a:r>
            <a:r>
              <a:rPr lang="en-US" altLang="zh-CN" dirty="0" smtClean="0"/>
              <a:t>Shen</a:t>
            </a:r>
          </a:p>
          <a:p>
            <a:pPr lvl="1"/>
            <a:r>
              <a:rPr lang="en-US" dirty="0" smtClean="0"/>
              <a:t>Room 314, </a:t>
            </a:r>
            <a:r>
              <a:rPr lang="en-US" dirty="0" err="1" smtClean="0"/>
              <a:t>Jishi</a:t>
            </a:r>
            <a:r>
              <a:rPr lang="en-US" dirty="0" smtClean="0"/>
              <a:t> Building</a:t>
            </a:r>
          </a:p>
          <a:p>
            <a:pPr lvl="1"/>
            <a:r>
              <a:rPr lang="en-US" dirty="0" smtClean="0"/>
              <a:t>Tel: 6958 5491</a:t>
            </a:r>
          </a:p>
          <a:p>
            <a:pPr lvl="1"/>
            <a:r>
              <a:rPr lang="en-US" dirty="0" smtClean="0"/>
              <a:t>Email: yingshen@tongji.edu.cn</a:t>
            </a:r>
          </a:p>
          <a:p>
            <a:pPr lvl="1"/>
            <a:r>
              <a:rPr lang="en-US" dirty="0" smtClean="0"/>
              <a:t>TA: TBA</a:t>
            </a:r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 reference:</a:t>
            </a:r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机器学习</a:t>
            </a:r>
            <a:r>
              <a:rPr lang="en-US" altLang="zh-CN" dirty="0" smtClean="0"/>
              <a:t>》 (</a:t>
            </a:r>
            <a:r>
              <a:rPr lang="zh-CN" altLang="en-US" dirty="0" smtClean="0"/>
              <a:t>周志华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Couse </a:t>
            </a:r>
            <a:r>
              <a:rPr lang="en-US" altLang="zh-CN" dirty="0" smtClean="0"/>
              <a:t>slides</a:t>
            </a:r>
          </a:p>
          <a:p>
            <a:r>
              <a:rPr lang="en-US" dirty="0" smtClean="0"/>
              <a:t>Other materials:</a:t>
            </a:r>
          </a:p>
          <a:p>
            <a:pPr lvl="1"/>
            <a:r>
              <a:rPr lang="en-US" dirty="0" smtClean="0"/>
              <a:t>Pattern </a:t>
            </a:r>
            <a:r>
              <a:rPr lang="en-US" dirty="0"/>
              <a:t>Classification (Richard O. </a:t>
            </a:r>
            <a:r>
              <a:rPr lang="en-US" dirty="0" err="1"/>
              <a:t>Duda</a:t>
            </a:r>
            <a:r>
              <a:rPr lang="en-US" dirty="0"/>
              <a:t>, Peter E. Hart, David G. Stork)</a:t>
            </a:r>
          </a:p>
          <a:p>
            <a:pPr lvl="1"/>
            <a:r>
              <a:rPr lang="zh-CN" altLang="en-US" dirty="0" smtClean="0"/>
              <a:t>模式识别 </a:t>
            </a:r>
            <a:r>
              <a:rPr lang="en-US" altLang="zh-CN" dirty="0" smtClean="0"/>
              <a:t>(</a:t>
            </a:r>
            <a:r>
              <a:rPr lang="zh-CN" altLang="en-US" dirty="0" smtClean="0"/>
              <a:t>张学工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://images.zxhsd.com/photo/book_b/C/02163/3441214-fm-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1" y="3511521"/>
            <a:ext cx="2399151" cy="286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media.wiley.com/product_data/coverImage300/93/04710566/04710566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625" y="3786131"/>
            <a:ext cx="1697763" cy="24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3.doubanio.com/lpic/s621269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2" y="3786131"/>
            <a:ext cx="1703851" cy="24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2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	55%</a:t>
            </a:r>
          </a:p>
          <a:p>
            <a:r>
              <a:rPr lang="en-US" dirty="0" smtClean="0"/>
              <a:t>Assignment	40%</a:t>
            </a:r>
          </a:p>
          <a:p>
            <a:r>
              <a:rPr lang="en-US" dirty="0" smtClean="0"/>
              <a:t>Participation	5%</a:t>
            </a:r>
          </a:p>
          <a:p>
            <a:endParaRPr lang="en-US" dirty="0"/>
          </a:p>
          <a:p>
            <a:r>
              <a:rPr lang="en-US" dirty="0" smtClean="0"/>
              <a:t>Course website:</a:t>
            </a:r>
          </a:p>
          <a:p>
            <a:r>
              <a:rPr lang="en-US" dirty="0" smtClean="0"/>
              <a:t>http://sse.tongji.edu.cn/yingshen/PR2018Autumn/index.htm</a:t>
            </a:r>
          </a:p>
          <a:p>
            <a:endParaRPr lang="en-US" dirty="0"/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Submit each of your </a:t>
            </a:r>
            <a:r>
              <a:rPr kumimoji="1" lang="en-US" altLang="zh-CN" dirty="0" smtClean="0">
                <a:solidFill>
                  <a:srgbClr val="FF0000"/>
                </a:solidFill>
              </a:rPr>
              <a:t>assignment only </a:t>
            </a:r>
            <a:r>
              <a:rPr kumimoji="1" lang="en-US" altLang="zh-CN" b="1" u="sng" dirty="0" smtClean="0">
                <a:solidFill>
                  <a:srgbClr val="FF0000"/>
                </a:solidFill>
              </a:rPr>
              <a:t>one</a:t>
            </a:r>
            <a:r>
              <a:rPr kumimoji="1" lang="en-US" altLang="zh-CN" dirty="0" smtClean="0">
                <a:solidFill>
                  <a:srgbClr val="FF0000"/>
                </a:solidFill>
              </a:rPr>
              <a:t> time. </a:t>
            </a:r>
          </a:p>
          <a:p>
            <a:r>
              <a:rPr kumimoji="1" lang="en-US" altLang="zh-CN" b="1" dirty="0" smtClean="0">
                <a:solidFill>
                  <a:srgbClr val="FF0000"/>
                </a:solidFill>
              </a:rPr>
              <a:t>Plagiarism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(&gt;30%)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is not allowed!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84</Words>
  <Application>Microsoft Office PowerPoint</Application>
  <PresentationFormat>全屏显示(4:3)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Calibri</vt:lpstr>
      <vt:lpstr>Calibri Light</vt:lpstr>
      <vt:lpstr>回顾</vt:lpstr>
      <vt:lpstr>Introduction to the course</vt:lpstr>
      <vt:lpstr>Lecturer</vt:lpstr>
      <vt:lpstr>Reference</vt:lpstr>
      <vt:lpstr>Assessment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course</dc:title>
  <dc:creator>Ying Shen</dc:creator>
  <cp:lastModifiedBy>Ying Shen</cp:lastModifiedBy>
  <cp:revision>44</cp:revision>
  <dcterms:created xsi:type="dcterms:W3CDTF">2016-07-22T04:51:06Z</dcterms:created>
  <dcterms:modified xsi:type="dcterms:W3CDTF">2018-09-11T06:35:11Z</dcterms:modified>
</cp:coreProperties>
</file>