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59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0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1.96.10.63/www.csie.ntu.edu.tw/~cjlin/papers/guide/guide.pdf" TargetMode="External"/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cgi-bin/libsvm.cgi?+http://www.csie.ntu.edu.tw/~cjlin/libsvm+tar.gz" TargetMode="External"/><Relationship Id="rId2" Type="http://schemas.openxmlformats.org/officeDocument/2006/relationships/hyperlink" Target="http://www.csie.ntu.edu.tw/~cjlin/cgi-bin/libsvm.cgi?+http://www.csie.ntu.edu.tw/~cjlin/libsvm+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jlin/libsvmtools/data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Nov.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LIBSVM -- A </a:t>
            </a:r>
            <a:r>
              <a:rPr lang="en-US" dirty="0" smtClean="0"/>
              <a:t>Library </a:t>
            </a:r>
            <a:r>
              <a:rPr lang="en-US" dirty="0"/>
              <a:t>for Support Vector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/>
              <a:t>url: </a:t>
            </a:r>
            <a:r>
              <a:rPr lang="en-US" dirty="0">
                <a:hlinkClick r:id="rId2"/>
              </a:rPr>
              <a:t>http://www.csie.ntu.edu.tw/~cjlin/libsvm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User guide: </a:t>
            </a:r>
            <a:r>
              <a:rPr lang="en-US" dirty="0">
                <a:hlinkClick r:id="rId3"/>
              </a:rPr>
              <a:t>http://101.96.10.63/www.csie.ntu.edu.tw/~</a:t>
            </a:r>
            <a:r>
              <a:rPr lang="en-US" dirty="0" smtClean="0">
                <a:hlinkClick r:id="rId3"/>
              </a:rPr>
              <a:t>cjlin/papers/guide/guide.pdf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content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graphic Interface of </a:t>
            </a:r>
            <a:r>
              <a:rPr lang="en-US" dirty="0" err="1"/>
              <a:t>libsvm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 err="1" smtClean="0"/>
              <a:t>libsvm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zip file: </a:t>
            </a:r>
            <a:r>
              <a:rPr lang="en-US" dirty="0">
                <a:hlinkClick r:id="rId2"/>
              </a:rPr>
              <a:t>http://www.csie.ntu.edu.tw/~cjlin/cgi-bin/libsvm.cgi?+http://www.csie.ntu.edu.tw/~</a:t>
            </a:r>
            <a:r>
              <a:rPr lang="en-US" dirty="0" smtClean="0">
                <a:hlinkClick r:id="rId2"/>
              </a:rPr>
              <a:t>cjlin/libsvm+zip</a:t>
            </a:r>
            <a:endParaRPr lang="en-US" dirty="0" smtClean="0"/>
          </a:p>
          <a:p>
            <a:pPr lvl="1"/>
            <a:r>
              <a:rPr lang="en-US" dirty="0"/>
              <a:t>tar.gz file: </a:t>
            </a:r>
            <a:r>
              <a:rPr lang="en-US" dirty="0">
                <a:hlinkClick r:id="rId3"/>
              </a:rPr>
              <a:t>http://www.csie.ntu.edu.tw/~cjlin/cgi-bin/libsvm.cgi?+http://www.csie.ntu.edu.tw/~</a:t>
            </a:r>
            <a:r>
              <a:rPr lang="en-US" dirty="0" smtClean="0">
                <a:hlinkClick r:id="rId3"/>
              </a:rPr>
              <a:t>cjlin/libsvm+tar.gz</a:t>
            </a:r>
            <a:endParaRPr lang="en-US" dirty="0" smtClean="0"/>
          </a:p>
          <a:p>
            <a:r>
              <a:rPr lang="en-US" dirty="0" smtClean="0"/>
              <a:t>Unzip the target file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60" y="3072061"/>
            <a:ext cx="1190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/</a:t>
            </a:r>
            <a:r>
              <a:rPr lang="en-US" dirty="0" err="1" smtClean="0"/>
              <a:t>matlab</a:t>
            </a:r>
            <a:r>
              <a:rPr lang="en-US" dirty="0" smtClean="0"/>
              <a:t>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matlab</a:t>
            </a:r>
            <a:r>
              <a:rPr lang="en-US" dirty="0" smtClean="0"/>
              <a:t> and go to </a:t>
            </a:r>
            <a:r>
              <a:rPr lang="en-US" dirty="0" err="1" smtClean="0"/>
              <a:t>libsvm</a:t>
            </a:r>
            <a:r>
              <a:rPr lang="en-US" dirty="0" smtClean="0"/>
              <a:t>/</a:t>
            </a:r>
            <a:r>
              <a:rPr lang="en-US" dirty="0" err="1" smtClean="0"/>
              <a:t>matlab</a:t>
            </a:r>
            <a:r>
              <a:rPr lang="en-US" dirty="0" smtClean="0"/>
              <a:t> directory</a:t>
            </a:r>
          </a:p>
          <a:p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Type make in the command window (make sure you have installed C++ compiler)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62" y="1473344"/>
            <a:ext cx="1600200" cy="1971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19922"/>
          <a:stretch/>
        </p:blipFill>
        <p:spPr>
          <a:xfrm>
            <a:off x="3720766" y="5170262"/>
            <a:ext cx="4076700" cy="14720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376" y="3776662"/>
            <a:ext cx="5438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MinGW-w64 Compiler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not installed C++ compiler, you can follow instructions in help document under Install “MinGW-w64 Compiler”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62" y="3183082"/>
            <a:ext cx="5029200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66" y="2031849"/>
            <a:ext cx="3981450" cy="48577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468582" y="3579108"/>
            <a:ext cx="2466109" cy="521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of </a:t>
            </a:r>
            <a:r>
              <a:rPr lang="en-US" dirty="0" err="1" smtClean="0"/>
              <a:t>libsvm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</a:t>
            </a:r>
            <a:r>
              <a:rPr lang="en-US" dirty="0"/>
              <a:t>s </a:t>
            </a:r>
            <a:r>
              <a:rPr lang="en-US" dirty="0" err="1"/>
              <a:t>svm_type</a:t>
            </a:r>
            <a:r>
              <a:rPr lang="en-US" dirty="0"/>
              <a:t> : set type of SVM (default 0)</a:t>
            </a:r>
          </a:p>
          <a:p>
            <a:r>
              <a:rPr lang="en-US" dirty="0"/>
              <a:t>	0 -- C-SVC</a:t>
            </a:r>
          </a:p>
          <a:p>
            <a:r>
              <a:rPr lang="en-US" dirty="0"/>
              <a:t>	1 -- nu-SVC</a:t>
            </a:r>
          </a:p>
          <a:p>
            <a:r>
              <a:rPr lang="en-US" dirty="0"/>
              <a:t>	2 -- one-class SVM</a:t>
            </a:r>
          </a:p>
          <a:p>
            <a:r>
              <a:rPr lang="en-US" dirty="0"/>
              <a:t>	3 -- epsilon-SVR</a:t>
            </a:r>
          </a:p>
          <a:p>
            <a:r>
              <a:rPr lang="en-US" dirty="0"/>
              <a:t>	4 -- nu-SVR</a:t>
            </a:r>
          </a:p>
          <a:p>
            <a:r>
              <a:rPr lang="en-US" dirty="0"/>
              <a:t>-t </a:t>
            </a:r>
            <a:r>
              <a:rPr lang="en-US" dirty="0" err="1"/>
              <a:t>kernel_type</a:t>
            </a:r>
            <a:r>
              <a:rPr lang="en-US" dirty="0"/>
              <a:t> : set type of kernel function (default 2)</a:t>
            </a:r>
          </a:p>
          <a:p>
            <a:r>
              <a:rPr lang="en-US" dirty="0"/>
              <a:t>	0 -- linear: u'*v</a:t>
            </a:r>
          </a:p>
          <a:p>
            <a:r>
              <a:rPr lang="en-US" dirty="0"/>
              <a:t>	1 -- polynomial: (gamma*u'*v + coef0)^degree</a:t>
            </a:r>
          </a:p>
          <a:p>
            <a:r>
              <a:rPr lang="en-US" dirty="0"/>
              <a:t>	2 -- radial basis function: </a:t>
            </a:r>
            <a:r>
              <a:rPr lang="en-US" dirty="0" err="1"/>
              <a:t>exp</a:t>
            </a:r>
            <a:r>
              <a:rPr lang="en-US" dirty="0"/>
              <a:t>(-gamma*|u-v|^2)</a:t>
            </a:r>
          </a:p>
          <a:p>
            <a:r>
              <a:rPr lang="en-US" dirty="0"/>
              <a:t>	3 -- sigmoid: </a:t>
            </a:r>
            <a:r>
              <a:rPr lang="en-US" dirty="0" err="1"/>
              <a:t>tanh</a:t>
            </a:r>
            <a:r>
              <a:rPr lang="en-US" dirty="0"/>
              <a:t>(gamma*u'*v + coef0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of </a:t>
            </a:r>
            <a:r>
              <a:rPr lang="en-US" dirty="0" err="1"/>
              <a:t>libsvm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-d degree : set degree in kernel function (default 3)</a:t>
            </a:r>
          </a:p>
          <a:p>
            <a:r>
              <a:rPr lang="en-US" sz="2000" dirty="0"/>
              <a:t>-g gamma : set gamma in kernel function (default 1/</a:t>
            </a:r>
            <a:r>
              <a:rPr lang="en-US" sz="2000" dirty="0" err="1"/>
              <a:t>num_features</a:t>
            </a:r>
            <a:r>
              <a:rPr lang="en-US" sz="2000" dirty="0"/>
              <a:t>)</a:t>
            </a:r>
          </a:p>
          <a:p>
            <a:r>
              <a:rPr lang="en-US" sz="2000" dirty="0"/>
              <a:t>-r coef0 : set coef0 in kernel function (default 0)</a:t>
            </a:r>
          </a:p>
          <a:p>
            <a:r>
              <a:rPr lang="en-US" sz="2000" dirty="0"/>
              <a:t>-c cost : set the parameter C of C-SVC, epsilon-SVR, and nu-SVR (default 1)</a:t>
            </a:r>
          </a:p>
          <a:p>
            <a:r>
              <a:rPr lang="en-US" sz="2000" dirty="0"/>
              <a:t>-n nu : set the parameter nu of nu-SVC, one-class SVM, and nu-SVR (default 0.5)</a:t>
            </a:r>
          </a:p>
          <a:p>
            <a:r>
              <a:rPr lang="en-US" sz="2000" dirty="0"/>
              <a:t>-p epsilon : set the epsilon in loss function of epsilon-SVR (default 0.1)</a:t>
            </a:r>
          </a:p>
          <a:p>
            <a:r>
              <a:rPr lang="en-US" sz="2000" dirty="0"/>
              <a:t>-m </a:t>
            </a:r>
            <a:r>
              <a:rPr lang="en-US" sz="2000" dirty="0" err="1"/>
              <a:t>cachesize</a:t>
            </a:r>
            <a:r>
              <a:rPr lang="en-US" sz="2000" dirty="0"/>
              <a:t> : set cache memory size in MB (default 100)</a:t>
            </a:r>
          </a:p>
          <a:p>
            <a:r>
              <a:rPr lang="en-US" sz="2000" dirty="0"/>
              <a:t>-e epsilon : set tolerance of termination criterion (default 0.001)</a:t>
            </a:r>
          </a:p>
          <a:p>
            <a:r>
              <a:rPr lang="en-US" sz="2000" dirty="0"/>
              <a:t>-h shrinking: whether to use the shrinking heuristics, 0 or 1 (default 1)</a:t>
            </a:r>
          </a:p>
          <a:p>
            <a:r>
              <a:rPr lang="en-US" sz="2000" dirty="0"/>
              <a:t>-b </a:t>
            </a:r>
            <a:r>
              <a:rPr lang="en-US" sz="2000" dirty="0" err="1"/>
              <a:t>probability_estimates</a:t>
            </a:r>
            <a:r>
              <a:rPr lang="en-US" sz="2000" dirty="0"/>
              <a:t>: whether to train a SVC or SVR model for probability estimates, 0 or 1 (default 0)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wi</a:t>
            </a:r>
            <a:r>
              <a:rPr lang="en-US" sz="2000" dirty="0"/>
              <a:t> weight: set the parameter C of class </a:t>
            </a:r>
            <a:r>
              <a:rPr lang="en-US" sz="2000" dirty="0" err="1"/>
              <a:t>i</a:t>
            </a:r>
            <a:r>
              <a:rPr lang="en-US" sz="2000" dirty="0"/>
              <a:t> to weight*C, for C-SVC (default 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a dataset from </a:t>
            </a:r>
            <a:r>
              <a:rPr lang="en-US" dirty="0">
                <a:hlinkClick r:id="rId2"/>
              </a:rPr>
              <a:t>https://www.csie.ntu.edu.tw/~cjlin/libsvmtools/datasets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 err="1" smtClean="0"/>
              <a:t>svm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svmtrain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svm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svmpredict</a:t>
            </a:r>
            <a:endParaRPr lang="en-US" dirty="0" smtClean="0"/>
          </a:p>
          <a:p>
            <a:r>
              <a:rPr lang="en-US" dirty="0" smtClean="0"/>
              <a:t>Try different parameters:</a:t>
            </a:r>
          </a:p>
          <a:p>
            <a:pPr lvl="1"/>
            <a:r>
              <a:rPr lang="en-US" dirty="0" smtClean="0"/>
              <a:t>-t: 0 1 2 3</a:t>
            </a:r>
          </a:p>
          <a:p>
            <a:pPr lvl="1"/>
            <a:r>
              <a:rPr lang="en-US" dirty="0" smtClean="0"/>
              <a:t>-g, -r, -d, -c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40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403</Words>
  <Application>Microsoft Office PowerPoint</Application>
  <PresentationFormat>全屏显示(4:3)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回顾</vt:lpstr>
      <vt:lpstr>Lab 2</vt:lpstr>
      <vt:lpstr>LIBSVM</vt:lpstr>
      <vt:lpstr>Experimental content</vt:lpstr>
      <vt:lpstr>Experimental content</vt:lpstr>
      <vt:lpstr>Install MinGW-w64 Compiler</vt:lpstr>
      <vt:lpstr>Options of libsvm</vt:lpstr>
      <vt:lpstr>Options of libsvm</vt:lpstr>
      <vt:lpstr>Experimental content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Ying Shen</dc:creator>
  <cp:lastModifiedBy>Ying Shen</cp:lastModifiedBy>
  <cp:revision>40</cp:revision>
  <dcterms:created xsi:type="dcterms:W3CDTF">2016-10-28T03:13:57Z</dcterms:created>
  <dcterms:modified xsi:type="dcterms:W3CDTF">2016-11-25T04:58:27Z</dcterms:modified>
</cp:coreProperties>
</file>