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7C205CA-37F2-4443-871A-245AB983169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20F1551-E819-4050-8738-C2E1A4E8207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05CA-37F2-4443-871A-245AB983169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1551-E819-4050-8738-C2E1A4E820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05CA-37F2-4443-871A-245AB983169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1551-E819-4050-8738-C2E1A4E820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05CA-37F2-4443-871A-245AB983169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1551-E819-4050-8738-C2E1A4E820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05CA-37F2-4443-871A-245AB983169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1551-E819-4050-8738-C2E1A4E820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05CA-37F2-4443-871A-245AB983169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1551-E819-4050-8738-C2E1A4E820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05CA-37F2-4443-871A-245AB983169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1551-E819-4050-8738-C2E1A4E820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05CA-37F2-4443-871A-245AB983169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1551-E819-4050-8738-C2E1A4E820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05CA-37F2-4443-871A-245AB983169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1551-E819-4050-8738-C2E1A4E820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05CA-37F2-4443-871A-245AB983169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1551-E819-4050-8738-C2E1A4E8207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05CA-37F2-4443-871A-245AB983169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1551-E819-4050-8738-C2E1A4E820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7C205CA-37F2-4443-871A-245AB983169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20F1551-E819-4050-8738-C2E1A4E82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304800"/>
            <a:ext cx="3313355" cy="17436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HASIL ANALISA KERJA PRAKTEK BERBASIS CLIENT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438400"/>
            <a:ext cx="3733800" cy="2175029"/>
          </a:xfrm>
        </p:spPr>
        <p:txBody>
          <a:bodyPr>
            <a:normAutofit/>
          </a:bodyPr>
          <a:lstStyle/>
          <a:p>
            <a:r>
              <a:rPr lang="en-US" dirty="0" smtClean="0"/>
              <a:t>OLEH:</a:t>
            </a:r>
          </a:p>
          <a:p>
            <a:r>
              <a:rPr lang="en-US" dirty="0" smtClean="0"/>
              <a:t>NASRUL ADI PERMANA (3125111072)</a:t>
            </a:r>
          </a:p>
          <a:p>
            <a:r>
              <a:rPr lang="en-US" dirty="0" smtClean="0"/>
              <a:t>M.TAUFIQUROHMAN</a:t>
            </a:r>
          </a:p>
          <a:p>
            <a:r>
              <a:rPr lang="en-US" dirty="0" smtClean="0"/>
              <a:t>(3125111044)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517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219200"/>
            <a:ext cx="7024744" cy="16764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/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RANCANG </a:t>
            </a:r>
            <a:r>
              <a:rPr lang="en-US" sz="2400" b="1" dirty="0">
                <a:solidFill>
                  <a:schemeClr val="tx1"/>
                </a:solidFill>
              </a:rPr>
              <a:t>BANGUN SISTEM  INFORMASI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KEPEGAWAIAN BERBASIS CLIENT SERVER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 err="1">
                <a:solidFill>
                  <a:schemeClr val="tx1"/>
                </a:solidFill>
              </a:rPr>
              <a:t>Studi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Kasus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Kelurahan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Umbulmartani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Ngemplak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Sleman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D.I.Yogyakarta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endParaRPr lang="en-US" dirty="0" smtClean="0"/>
          </a:p>
          <a:p>
            <a:pPr marL="68580" indent="0" algn="ctr">
              <a:buNone/>
            </a:pPr>
            <a:endParaRPr lang="en-US" dirty="0" smtClean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SEPTIAN PANGGIH RIZKY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19200"/>
            <a:ext cx="6777317" cy="4613429"/>
          </a:xfrm>
        </p:spPr>
        <p:txBody>
          <a:bodyPr>
            <a:normAutofit/>
          </a:bodyPr>
          <a:lstStyle/>
          <a:p>
            <a:pPr lvl="0"/>
            <a:r>
              <a:rPr lang="id-ID" b="1" dirty="0"/>
              <a:t>Latar Belakang Masalah</a:t>
            </a:r>
            <a:endParaRPr lang="en-US" dirty="0"/>
          </a:p>
          <a:p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pesat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efektifitas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keefisienan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.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media </a:t>
            </a:r>
            <a:r>
              <a:rPr lang="en-US" dirty="0" err="1"/>
              <a:t>elektronik</a:t>
            </a:r>
            <a:r>
              <a:rPr lang="en-US" dirty="0"/>
              <a:t> yang </a:t>
            </a:r>
            <a:r>
              <a:rPr lang="en-US" dirty="0" err="1"/>
              <a:t>memegang</a:t>
            </a:r>
            <a:r>
              <a:rPr lang="en-US" dirty="0"/>
              <a:t> </a:t>
            </a:r>
            <a:r>
              <a:rPr lang="en-US" dirty="0" err="1"/>
              <a:t>peranan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8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43000"/>
            <a:ext cx="6777317" cy="4689629"/>
          </a:xfrm>
        </p:spPr>
        <p:txBody>
          <a:bodyPr>
            <a:normAutofit lnSpcReduction="10000"/>
          </a:bodyPr>
          <a:lstStyle/>
          <a:p>
            <a:pPr lvl="1"/>
            <a:r>
              <a:rPr lang="id-ID" sz="2400" b="1" dirty="0"/>
              <a:t>Rumusan Masalah</a:t>
            </a:r>
            <a:endParaRPr lang="en-US" sz="2000" dirty="0"/>
          </a:p>
          <a:p>
            <a:r>
              <a:rPr lang="id-ID" dirty="0"/>
              <a:t>Berdasarkan uraian masalah-masalah yang telah dijelaskan dalam latar belakang diatas, maka didapatkan rumusan masalah sebagai berikut :</a:t>
            </a:r>
            <a:endParaRPr lang="en-US" sz="2000" dirty="0"/>
          </a:p>
          <a:p>
            <a:pPr lvl="1"/>
            <a:r>
              <a:rPr lang="id-ID" dirty="0"/>
              <a:t>Bagaimana merancang dan membuat suatu sistem informasi kepegawaian yang dapat mempermudah pegawai dalam mengumpulkan poin absensi dan pengajuan cuti yang berbagai macam jenisnya. </a:t>
            </a:r>
            <a:endParaRPr lang="en-US" sz="1800" dirty="0"/>
          </a:p>
          <a:p>
            <a:pPr lvl="1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interface yang </a:t>
            </a:r>
            <a:r>
              <a:rPr lang="en-US" dirty="0" err="1"/>
              <a:t>mudah</a:t>
            </a:r>
            <a:r>
              <a:rPr lang="en-US" dirty="0"/>
              <a:t> di </a:t>
            </a: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di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user </a:t>
            </a:r>
            <a:r>
              <a:rPr lang="en-US" dirty="0" err="1"/>
              <a:t>dan</a:t>
            </a:r>
            <a:r>
              <a:rPr lang="en-US" dirty="0"/>
              <a:t> admin.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43001"/>
            <a:ext cx="6777317" cy="4495800"/>
          </a:xfrm>
        </p:spPr>
        <p:txBody>
          <a:bodyPr>
            <a:normAutofit fontScale="92500"/>
          </a:bodyPr>
          <a:lstStyle/>
          <a:p>
            <a:pPr lvl="1"/>
            <a:r>
              <a:rPr lang="id-ID" sz="2400" b="1" dirty="0"/>
              <a:t>Batasan </a:t>
            </a:r>
            <a:r>
              <a:rPr lang="id-ID" sz="2400" b="1" dirty="0" smtClean="0"/>
              <a:t>Masalah</a:t>
            </a:r>
            <a:endParaRPr lang="en-US" sz="2000" dirty="0" smtClean="0"/>
          </a:p>
          <a:p>
            <a:pPr lvl="0"/>
            <a:r>
              <a:rPr lang="id-ID" dirty="0" smtClean="0"/>
              <a:t>Sistem yang dibuat adalah membahas tentang pengajuan cuti, absensi dan </a:t>
            </a:r>
            <a:r>
              <a:rPr lang="en-US" dirty="0" smtClean="0"/>
              <a:t>p</a:t>
            </a:r>
            <a:r>
              <a:rPr lang="id-ID" dirty="0" smtClean="0"/>
              <a:t>enilaian </a:t>
            </a:r>
            <a:r>
              <a:rPr lang="en-US" dirty="0" smtClean="0"/>
              <a:t>p</a:t>
            </a:r>
            <a:r>
              <a:rPr lang="id-ID" dirty="0" smtClean="0"/>
              <a:t>egawai. </a:t>
            </a:r>
            <a:endParaRPr lang="en-US" sz="2000" dirty="0" smtClean="0"/>
          </a:p>
          <a:p>
            <a:pPr lvl="0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rekap</a:t>
            </a:r>
            <a:r>
              <a:rPr lang="en-US" dirty="0"/>
              <a:t>, </a:t>
            </a:r>
            <a:r>
              <a:rPr lang="en-US" dirty="0" err="1"/>
              <a:t>kehadiran</a:t>
            </a:r>
            <a:r>
              <a:rPr lang="en-US" dirty="0"/>
              <a:t>,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.</a:t>
            </a:r>
            <a:endParaRPr lang="en-US" sz="2000" dirty="0"/>
          </a:p>
          <a:p>
            <a:pPr lvl="0"/>
            <a:r>
              <a:rPr lang="id-ID" dirty="0"/>
              <a:t>Sistem aplikasi ini dibuat dengan berbasis desktop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Delphi </a:t>
            </a:r>
            <a:r>
              <a:rPr lang="en-US" dirty="0" err="1"/>
              <a:t>dan</a:t>
            </a:r>
            <a:r>
              <a:rPr lang="en-US" dirty="0"/>
              <a:t> database Microsoft SQL Server 2005 </a:t>
            </a:r>
            <a:r>
              <a:rPr lang="id-ID" dirty="0"/>
              <a:t>yang bermanfaat bagi seluruh </a:t>
            </a:r>
            <a:r>
              <a:rPr lang="en-US" dirty="0"/>
              <a:t>p</a:t>
            </a:r>
            <a:r>
              <a:rPr lang="id-ID" dirty="0"/>
              <a:t>egawai </a:t>
            </a:r>
            <a:r>
              <a:rPr lang="en-US" dirty="0" err="1"/>
              <a:t>instansi</a:t>
            </a:r>
            <a:r>
              <a:rPr lang="id-ID" dirty="0"/>
              <a:t> dalam mencari informasi</a:t>
            </a:r>
            <a:r>
              <a:rPr lang="en-US" dirty="0"/>
              <a:t>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9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6777317" cy="3657600"/>
          </a:xfrm>
        </p:spPr>
        <p:txBody>
          <a:bodyPr>
            <a:normAutofit fontScale="92500"/>
          </a:bodyPr>
          <a:lstStyle/>
          <a:p>
            <a:pPr lvl="1"/>
            <a:r>
              <a:rPr lang="id-ID" sz="2400" b="1" dirty="0"/>
              <a:t>Tujuan Penelitian</a:t>
            </a:r>
            <a:endParaRPr lang="en-US" sz="2000" dirty="0"/>
          </a:p>
          <a:p>
            <a:r>
              <a:rPr lang="id-ID" dirty="0"/>
              <a:t>Adapun tujuan dari penelitian yang dilakukan adalah :</a:t>
            </a:r>
            <a:endParaRPr lang="en-US" sz="2000" dirty="0"/>
          </a:p>
          <a:p>
            <a:pPr lvl="1"/>
            <a:r>
              <a:rPr lang="id-ID" dirty="0"/>
              <a:t>Untuk me</a:t>
            </a:r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id-ID" dirty="0"/>
              <a:t>Sistem Informasi </a:t>
            </a:r>
            <a:r>
              <a:rPr lang="en-US" dirty="0" err="1"/>
              <a:t>Kepegawaian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Desktop di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Kelurahan</a:t>
            </a:r>
            <a:r>
              <a:rPr lang="en-US" dirty="0"/>
              <a:t> </a:t>
            </a:r>
            <a:r>
              <a:rPr lang="en-US" dirty="0" err="1"/>
              <a:t>Grogolan</a:t>
            </a:r>
            <a:r>
              <a:rPr lang="en-US" dirty="0"/>
              <a:t> </a:t>
            </a:r>
            <a:r>
              <a:rPr lang="en-US" dirty="0" err="1"/>
              <a:t>Umbulmartani</a:t>
            </a:r>
            <a:r>
              <a:rPr lang="en-US" dirty="0"/>
              <a:t>, </a:t>
            </a:r>
            <a:r>
              <a:rPr lang="en-US" dirty="0" err="1"/>
              <a:t>Ngemplak</a:t>
            </a:r>
            <a:r>
              <a:rPr lang="en-US" dirty="0"/>
              <a:t>, </a:t>
            </a:r>
            <a:r>
              <a:rPr lang="en-US" dirty="0" err="1"/>
              <a:t>Sleman</a:t>
            </a:r>
            <a:r>
              <a:rPr lang="en-US" dirty="0"/>
              <a:t>, D.I Yogyakarta.</a:t>
            </a:r>
            <a:endParaRPr lang="en-US" sz="1800" dirty="0"/>
          </a:p>
          <a:p>
            <a:pPr lvl="1"/>
            <a:r>
              <a:rPr lang="id-ID" dirty="0"/>
              <a:t>Untuk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id-ID" dirty="0"/>
              <a:t>dalam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.  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6777317" cy="4080029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id-ID" sz="2400" b="1" dirty="0"/>
              <a:t>Manfaat Penelitian</a:t>
            </a:r>
            <a:endParaRPr lang="en-US" sz="2000" dirty="0"/>
          </a:p>
          <a:p>
            <a:r>
              <a:rPr lang="id-ID" dirty="0"/>
              <a:t>Adapun manfaat dari penelitian yang dilakukan adalah :</a:t>
            </a:r>
            <a:endParaRPr lang="en-US" sz="2000" dirty="0"/>
          </a:p>
          <a:p>
            <a:pPr lvl="1"/>
            <a:r>
              <a:rPr lang="en-US" b="1" dirty="0" err="1"/>
              <a:t>Bagi</a:t>
            </a:r>
            <a:r>
              <a:rPr lang="en-US" b="1" dirty="0"/>
              <a:t> </a:t>
            </a:r>
            <a:r>
              <a:rPr lang="en-US" b="1" dirty="0" err="1"/>
              <a:t>Pimpinan</a:t>
            </a:r>
            <a:r>
              <a:rPr lang="en-US" b="1" dirty="0"/>
              <a:t> </a:t>
            </a:r>
            <a:r>
              <a:rPr lang="en-US" dirty="0"/>
              <a:t>:</a:t>
            </a:r>
            <a:endParaRPr lang="en-US" sz="1800" dirty="0"/>
          </a:p>
          <a:p>
            <a:pPr lvl="1"/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kedisiplinan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pegawai</a:t>
            </a:r>
            <a:endParaRPr lang="en-US" sz="1800" dirty="0"/>
          </a:p>
          <a:p>
            <a:pPr lvl="1"/>
            <a:r>
              <a:rPr lang="en-US" b="1" dirty="0" err="1"/>
              <a:t>Bagi</a:t>
            </a:r>
            <a:r>
              <a:rPr lang="en-US" b="1" dirty="0"/>
              <a:t> </a:t>
            </a:r>
            <a:r>
              <a:rPr lang="en-US" b="1" dirty="0" err="1"/>
              <a:t>Pegawai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endParaRPr lang="en-US" sz="1800" b="1" dirty="0" smtClean="0"/>
          </a:p>
          <a:p>
            <a:pPr lvl="1"/>
            <a:r>
              <a:rPr lang="id-ID" dirty="0"/>
              <a:t>Memberikan kemudahan bagi </a:t>
            </a:r>
            <a:r>
              <a:rPr lang="en-US" dirty="0" err="1"/>
              <a:t>pegawai</a:t>
            </a:r>
            <a:r>
              <a:rPr lang="id-ID" dirty="0"/>
              <a:t> dalam </a:t>
            </a:r>
            <a:r>
              <a:rPr lang="id-ID" dirty="0" smtClean="0"/>
              <a:t>melakukan </a:t>
            </a:r>
            <a:r>
              <a:rPr lang="id-ID" dirty="0"/>
              <a:t>proses </a:t>
            </a:r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cuti</a:t>
            </a:r>
            <a:r>
              <a:rPr lang="en-US" dirty="0"/>
              <a:t>.</a:t>
            </a:r>
            <a:endParaRPr lang="en-US" sz="1800" dirty="0"/>
          </a:p>
          <a:p>
            <a:pPr lvl="1"/>
            <a:r>
              <a:rPr lang="id-ID" dirty="0" smtClean="0"/>
              <a:t>Membantu </a:t>
            </a:r>
            <a:r>
              <a:rPr lang="id-ID" dirty="0"/>
              <a:t>kinerja </a:t>
            </a:r>
            <a:r>
              <a:rPr lang="en-US" dirty="0" err="1"/>
              <a:t>pegawai</a:t>
            </a:r>
            <a:r>
              <a:rPr lang="id-ID" dirty="0"/>
              <a:t> menjadi lebih 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7801"/>
            <a:ext cx="6777317" cy="40386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id-ID" b="1" dirty="0"/>
              <a:t> Kesimpulan</a:t>
            </a:r>
            <a:endParaRPr lang="en-US" dirty="0"/>
          </a:p>
          <a:p>
            <a:r>
              <a:rPr lang="id-ID" dirty="0"/>
              <a:t>Berdasarkan tahapan kerja praktik yang telah dilakukan, sistem informasi yang dibuat berdasar dari rumusan masalah dan telah menyeleksi berbagai permasalahan di K</a:t>
            </a:r>
            <a:r>
              <a:rPr lang="en-US" dirty="0" err="1"/>
              <a:t>elurahan</a:t>
            </a:r>
            <a:r>
              <a:rPr lang="en-US" dirty="0"/>
              <a:t> </a:t>
            </a:r>
            <a:r>
              <a:rPr lang="en-US" dirty="0" err="1"/>
              <a:t>Umbulmartani</a:t>
            </a:r>
            <a:r>
              <a:rPr lang="id-ID" dirty="0"/>
              <a:t>, maka didapatkan  kesimpulan yaitu :</a:t>
            </a:r>
            <a:endParaRPr lang="en-US" dirty="0"/>
          </a:p>
          <a:p>
            <a:pPr lvl="0"/>
            <a:r>
              <a:rPr lang="id-ID" dirty="0"/>
              <a:t>Sistem informasi yang dibangun dapat mengolah data seperti data </a:t>
            </a:r>
            <a:r>
              <a:rPr lang="en-US" dirty="0" err="1"/>
              <a:t>pegawai</a:t>
            </a:r>
            <a:r>
              <a:rPr lang="id-ID" dirty="0"/>
              <a:t>, </a:t>
            </a:r>
            <a:r>
              <a:rPr lang="en-US" dirty="0"/>
              <a:t>data </a:t>
            </a:r>
            <a:r>
              <a:rPr lang="en-US" dirty="0" err="1"/>
              <a:t>presensi</a:t>
            </a:r>
            <a:r>
              <a:rPr lang="en-US" dirty="0"/>
              <a:t>, </a:t>
            </a:r>
            <a:r>
              <a:rPr lang="id-ID" dirty="0"/>
              <a:t>data </a:t>
            </a:r>
            <a:r>
              <a:rPr lang="en-US" dirty="0" err="1"/>
              <a:t>cuti</a:t>
            </a:r>
            <a:r>
              <a:rPr lang="id-ID" dirty="0"/>
              <a:t>, data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id-ID" dirty="0"/>
              <a:t>sehingga membantu dalam pembuatan laporan di K</a:t>
            </a:r>
            <a:r>
              <a:rPr lang="en-US" dirty="0" err="1"/>
              <a:t>elurahan</a:t>
            </a:r>
            <a:r>
              <a:rPr lang="en-US" dirty="0"/>
              <a:t> </a:t>
            </a:r>
            <a:r>
              <a:rPr lang="en-US" dirty="0" err="1"/>
              <a:t>Umbulmartani</a:t>
            </a:r>
            <a:r>
              <a:rPr lang="id-ID" dirty="0"/>
              <a:t>.</a:t>
            </a:r>
            <a:endParaRPr lang="en-US" dirty="0"/>
          </a:p>
          <a:p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user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client server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terpusat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62200"/>
            <a:ext cx="6777317" cy="14478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4400" dirty="0" smtClean="0">
                <a:latin typeface="Franklin Gothic Heavy" pitchFamily="34" charset="0"/>
              </a:rPr>
              <a:t>SEKIAN DAN TERIMAKASIH</a:t>
            </a:r>
            <a:endParaRPr lang="en-US" sz="4400" dirty="0"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Perpustakaan</a:t>
            </a:r>
            <a:r>
              <a:rPr lang="en-US" b="1" dirty="0" smtClean="0"/>
              <a:t> </a:t>
            </a:r>
            <a:r>
              <a:rPr lang="en-US" b="1" dirty="0" err="1" smtClean="0"/>
              <a:t>berbasis</a:t>
            </a:r>
            <a:r>
              <a:rPr lang="en-US" b="1" dirty="0" smtClean="0"/>
              <a:t> Client Server di </a:t>
            </a:r>
            <a:r>
              <a:rPr lang="en-US" b="1" dirty="0" err="1" smtClean="0"/>
              <a:t>Perpustakaan</a:t>
            </a:r>
            <a:r>
              <a:rPr lang="en-US" b="1" dirty="0" smtClean="0"/>
              <a:t> “ARUM” </a:t>
            </a:r>
            <a:r>
              <a:rPr lang="en-US" b="1" dirty="0" err="1" smtClean="0"/>
              <a:t>desa</a:t>
            </a:r>
            <a:r>
              <a:rPr lang="en-US" b="1" dirty="0" smtClean="0"/>
              <a:t> </a:t>
            </a:r>
            <a:r>
              <a:rPr lang="en-US" b="1" dirty="0" err="1" smtClean="0"/>
              <a:t>banjararum</a:t>
            </a:r>
            <a:r>
              <a:rPr lang="en-US" b="1" dirty="0" smtClean="0"/>
              <a:t>, </a:t>
            </a:r>
            <a:r>
              <a:rPr lang="en-US" b="1" dirty="0" err="1" smtClean="0"/>
              <a:t>kec</a:t>
            </a:r>
            <a:r>
              <a:rPr lang="en-US" b="1" dirty="0" smtClean="0"/>
              <a:t>. </a:t>
            </a:r>
            <a:r>
              <a:rPr lang="en-US" b="1" dirty="0" err="1" smtClean="0"/>
              <a:t>Kalibawang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OLEH</a:t>
            </a:r>
          </a:p>
          <a:p>
            <a:pPr marL="0" indent="0" algn="ctr">
              <a:buNone/>
            </a:pPr>
            <a:r>
              <a:rPr lang="en-US" dirty="0" err="1" smtClean="0"/>
              <a:t>Ria</a:t>
            </a:r>
            <a:r>
              <a:rPr lang="en-US" dirty="0" smtClean="0"/>
              <a:t> </a:t>
            </a:r>
            <a:r>
              <a:rPr lang="en-US" dirty="0" err="1" smtClean="0"/>
              <a:t>Milawati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29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manual,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lambatnya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petugas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kendala</a:t>
            </a:r>
            <a:r>
              <a:rPr lang="en-US" dirty="0" smtClean="0"/>
              <a:t>. </a:t>
            </a:r>
            <a:r>
              <a:rPr lang="en-US" dirty="0" err="1" smtClean="0"/>
              <a:t>Kendala</a:t>
            </a:r>
            <a:r>
              <a:rPr lang="en-US" dirty="0" smtClean="0"/>
              <a:t> yang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proses </a:t>
            </a:r>
            <a:r>
              <a:rPr lang="en-US" dirty="0" err="1" smtClean="0"/>
              <a:t>penginputan</a:t>
            </a:r>
            <a:r>
              <a:rPr lang="en-US" dirty="0" smtClean="0"/>
              <a:t> data, </a:t>
            </a:r>
            <a:r>
              <a:rPr lang="en-US" dirty="0" err="1" smtClean="0"/>
              <a:t>pemrosesan</a:t>
            </a:r>
            <a:r>
              <a:rPr lang="en-US" dirty="0" smtClean="0"/>
              <a:t> data, </a:t>
            </a:r>
            <a:r>
              <a:rPr lang="en-US" dirty="0" err="1" smtClean="0"/>
              <a:t>pencarian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lamanya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. </a:t>
            </a:r>
            <a:r>
              <a:rPr lang="en-US" dirty="0" err="1" smtClean="0"/>
              <a:t>Kendala</a:t>
            </a:r>
            <a:r>
              <a:rPr lang="en-US" dirty="0" smtClean="0"/>
              <a:t> lain yang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data </a:t>
            </a:r>
            <a:r>
              <a:rPr lang="en-US" dirty="0" err="1" smtClean="0"/>
              <a:t>fisik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tertata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teratur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kehilangan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yang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pengelola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mengolah</a:t>
            </a:r>
            <a:r>
              <a:rPr lang="en-US" dirty="0" smtClean="0"/>
              <a:t> data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menginformasikan</a:t>
            </a:r>
            <a:r>
              <a:rPr lang="en-US" dirty="0" smtClean="0"/>
              <a:t> data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client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client server 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DELPHI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database SQL Server 2008. </a:t>
            </a:r>
          </a:p>
          <a:p>
            <a:r>
              <a:rPr lang="en-US" dirty="0" smtClean="0"/>
              <a:t>c.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,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, </a:t>
            </a:r>
            <a:r>
              <a:rPr lang="en-US" dirty="0" err="1" smtClean="0"/>
              <a:t>buku</a:t>
            </a:r>
            <a:r>
              <a:rPr lang="en-US" dirty="0" smtClean="0"/>
              <a:t>, </a:t>
            </a:r>
            <a:r>
              <a:rPr lang="en-US" dirty="0" err="1" smtClean="0"/>
              <a:t>kategori</a:t>
            </a:r>
            <a:r>
              <a:rPr lang="en-US" dirty="0" smtClean="0"/>
              <a:t>,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d. Data yang </a:t>
            </a:r>
            <a:r>
              <a:rPr lang="en-US" dirty="0" err="1" smtClean="0"/>
              <a:t>diolah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“ARUM”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, data </a:t>
            </a:r>
            <a:r>
              <a:rPr lang="en-US" dirty="0" err="1" smtClean="0"/>
              <a:t>pengunjung</a:t>
            </a:r>
            <a:r>
              <a:rPr lang="en-US" dirty="0" smtClean="0"/>
              <a:t>, data </a:t>
            </a:r>
            <a:r>
              <a:rPr lang="en-US" dirty="0" err="1" smtClean="0"/>
              <a:t>anggota</a:t>
            </a:r>
            <a:r>
              <a:rPr lang="en-US" dirty="0" smtClean="0"/>
              <a:t>, data </a:t>
            </a:r>
            <a:r>
              <a:rPr lang="en-US" dirty="0" err="1" smtClean="0"/>
              <a:t>petugas</a:t>
            </a:r>
            <a:r>
              <a:rPr lang="en-US" dirty="0" smtClean="0"/>
              <a:t>, data </a:t>
            </a:r>
            <a:r>
              <a:rPr lang="en-US" dirty="0" err="1" smtClean="0"/>
              <a:t>buku</a:t>
            </a:r>
            <a:r>
              <a:rPr lang="en-US" dirty="0" smtClean="0"/>
              <a:t>,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/ </a:t>
            </a:r>
            <a:r>
              <a:rPr lang="en-US" dirty="0" err="1" smtClean="0"/>
              <a:t>kategori</a:t>
            </a:r>
            <a:r>
              <a:rPr lang="en-US" dirty="0" smtClean="0"/>
              <a:t>, data </a:t>
            </a: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, data </a:t>
            </a:r>
            <a:r>
              <a:rPr lang="en-US" dirty="0" err="1" smtClean="0"/>
              <a:t>pengembalian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,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pengunjung</a:t>
            </a:r>
            <a:r>
              <a:rPr lang="en-US" dirty="0" smtClean="0"/>
              <a:t>, </a:t>
            </a:r>
            <a:r>
              <a:rPr lang="en-US" dirty="0" err="1" smtClean="0"/>
              <a:t>denda</a:t>
            </a:r>
            <a:r>
              <a:rPr lang="en-US" dirty="0" smtClean="0"/>
              <a:t> 4 </a:t>
            </a:r>
            <a:r>
              <a:rPr lang="en-US" dirty="0" err="1" smtClean="0"/>
              <a:t>keterlambatan</a:t>
            </a:r>
            <a:r>
              <a:rPr lang="en-US" dirty="0" smtClean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pengunjung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Client Server di </a:t>
            </a:r>
            <a:r>
              <a:rPr lang="en-US" dirty="0" err="1" smtClean="0"/>
              <a:t>Perpustakaan</a:t>
            </a:r>
            <a:r>
              <a:rPr lang="en-US" dirty="0" smtClean="0"/>
              <a:t> “ARUM” </a:t>
            </a:r>
            <a:r>
              <a:rPr lang="en-US" dirty="0" err="1" smtClean="0"/>
              <a:t>desa</a:t>
            </a:r>
            <a:r>
              <a:rPr lang="en-US" dirty="0" smtClean="0"/>
              <a:t> </a:t>
            </a:r>
            <a:r>
              <a:rPr lang="en-US" dirty="0" err="1" smtClean="0"/>
              <a:t>banjararum</a:t>
            </a:r>
            <a:r>
              <a:rPr lang="en-US" dirty="0" smtClean="0"/>
              <a:t>, </a:t>
            </a:r>
            <a:r>
              <a:rPr lang="en-US" dirty="0" err="1" smtClean="0"/>
              <a:t>kec</a:t>
            </a:r>
            <a:r>
              <a:rPr lang="en-US" dirty="0" smtClean="0"/>
              <a:t>. </a:t>
            </a:r>
            <a:r>
              <a:rPr lang="en-US" dirty="0" err="1" smtClean="0"/>
              <a:t>Kalibawang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b.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petugas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“ARUM”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mengolah</a:t>
            </a:r>
            <a:r>
              <a:rPr lang="en-US" dirty="0" smtClean="0"/>
              <a:t>, </a:t>
            </a:r>
            <a:r>
              <a:rPr lang="en-US" dirty="0" err="1" smtClean="0"/>
              <a:t>menginformasikan</a:t>
            </a:r>
            <a:r>
              <a:rPr lang="en-US" dirty="0" smtClean="0"/>
              <a:t> data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.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petugas</a:t>
            </a:r>
            <a:r>
              <a:rPr lang="en-US" b="1" dirty="0" smtClean="0"/>
              <a:t> </a:t>
            </a:r>
            <a:r>
              <a:rPr lang="en-US" dirty="0" smtClean="0"/>
              <a:t>:</a:t>
            </a:r>
          </a:p>
          <a:p>
            <a:pPr marL="68580" indent="0">
              <a:buNone/>
            </a:pPr>
            <a:r>
              <a:rPr lang="en-US" b="1" dirty="0" smtClean="0"/>
              <a:t>1</a:t>
            </a:r>
            <a:r>
              <a:rPr lang="en-US" dirty="0" smtClean="0"/>
              <a:t>.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petugas</a:t>
            </a:r>
            <a:r>
              <a:rPr lang="en-US" dirty="0"/>
              <a:t> 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smtClean="0"/>
              <a:t>proses </a:t>
            </a:r>
            <a:r>
              <a:rPr lang="en-US" dirty="0" err="1" smtClean="0"/>
              <a:t>pencatatan</a:t>
            </a:r>
            <a:r>
              <a:rPr lang="en-US" dirty="0" smtClean="0"/>
              <a:t> data</a:t>
            </a:r>
          </a:p>
          <a:p>
            <a:pPr marL="68580" indent="0">
              <a:buNone/>
            </a:pPr>
            <a:r>
              <a:rPr lang="en-US" dirty="0" err="1" smtClean="0"/>
              <a:t>pengunjung</a:t>
            </a:r>
            <a:r>
              <a:rPr lang="en-US" dirty="0" smtClean="0"/>
              <a:t>, data </a:t>
            </a:r>
            <a:r>
              <a:rPr lang="en-US" dirty="0" err="1" smtClean="0"/>
              <a:t>anggota</a:t>
            </a:r>
            <a:r>
              <a:rPr lang="en-US" dirty="0" smtClean="0"/>
              <a:t>,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pengembalian</a:t>
            </a:r>
            <a:r>
              <a:rPr lang="en-US" dirty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r>
              <a:rPr lang="en-US" b="1" dirty="0" smtClean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petugas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r>
              <a:rPr lang="en-US" b="1" dirty="0" smtClean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petugas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/>
              <a:t> </a:t>
            </a:r>
            <a:r>
              <a:rPr lang="en-US" dirty="0" err="1" smtClean="0"/>
              <a:t>perpustakaan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B.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Pengunjung</a:t>
            </a:r>
            <a:r>
              <a:rPr lang="en-US" b="1" dirty="0" smtClean="0"/>
              <a:t> :</a:t>
            </a:r>
          </a:p>
          <a:p>
            <a:pPr marL="365760" lvl="1" indent="0">
              <a:buNone/>
            </a:pP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pengunjung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.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mrngetahui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yang di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mengurutkan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persatu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yang </a:t>
            </a:r>
            <a:r>
              <a:rPr lang="en-US" dirty="0" err="1" smtClean="0"/>
              <a:t>dicari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DELPHI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database SQL Server 2008.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125</TotalTime>
  <Words>743</Words>
  <Application>Microsoft Office PowerPoint</Application>
  <PresentationFormat>On-screen Show (4:3)</PresentationFormat>
  <Paragraphs>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HASIL ANALISA KERJA PRAKTEK BERBASIS CLIENT SERVER</vt:lpstr>
      <vt:lpstr>PowerPoint Presentation</vt:lpstr>
      <vt:lpstr>Latar Belakang </vt:lpstr>
      <vt:lpstr>Rumusan Masalah </vt:lpstr>
      <vt:lpstr>Batasan Masalah </vt:lpstr>
      <vt:lpstr>Tujuan Penelitian</vt:lpstr>
      <vt:lpstr>Manfaat Penelitian</vt:lpstr>
      <vt:lpstr>PowerPoint Presentation</vt:lpstr>
      <vt:lpstr>Pembuatan program</vt:lpstr>
      <vt:lpstr>  RANCANG BANGUN SISTEM  INFORMASI  KEPEGAWAIAN BERBASIS CLIENT SERVER (Studi Kasus Kelurahan Umbulmartani, Ngemplak, Sleman, D.I.Yogyakarta)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7</dc:creator>
  <cp:lastModifiedBy>taufiq</cp:lastModifiedBy>
  <cp:revision>8</cp:revision>
  <dcterms:created xsi:type="dcterms:W3CDTF">2016-04-15T16:45:10Z</dcterms:created>
  <dcterms:modified xsi:type="dcterms:W3CDTF">2016-04-21T16:23:11Z</dcterms:modified>
</cp:coreProperties>
</file>