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  <p:sldMasterId id="2147484131" r:id="rId2"/>
    <p:sldMasterId id="2147484132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96C96D-FF31-4505-9293-36CF1255EE7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1159D4F-4C52-4BBF-8327-9AA48246AA0F}" type="datetime1">
              <a:rPr lang="ko-KR" altLang="en-US"/>
              <a:pPr lvl="0">
                <a:defRPr lang="ko-KR" altLang="en-US"/>
              </a:pPr>
              <a:t>2019-12-15 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FEAC33D-E929-494A-8113-BD84207F92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EF6-5EFF-416F-88B1-D41D85B06EBA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1F6E-D53A-4195-8542-264A71FD049B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7831-19D3-4330-AF56-C9FB0C6E1653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3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E30-C4EE-468B-95AB-6DA80F0C6217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B86D-FEF1-4D99-AA7F-44408CE66382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3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285-5A29-4241-87EE-A7267DD1163F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EDC-A0DC-4A74-A421-D8CA0F720D3E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44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7191-0489-4A6F-8061-B787590CDB90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1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C323-BBC3-411B-8B29-CE90AB4CF1F0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10BE-01D9-4D0A-A2C9-A157FD81B900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16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FFC7-CAC8-433B-8E67-A1D2838525DC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87E7-C227-4362-B7D2-305EDD7316D5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6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A791-FD29-435F-9BFD-1BECC9E0F89E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39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6628-94BF-47A0-82AC-31FC6CBA24F3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63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696-635E-4E7B-80D0-2653FA991D84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36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0453-E110-48AA-8739-60366B20920C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2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A36E-F682-4CA3-A21C-92368C90DBD5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03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0276-A266-4A92-AE14-64122CD07996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96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13F7-DD9F-413C-8A77-E57DA6E7233F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18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5027-49C1-4B3C-884E-FFABDADBA14D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16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4D08-C536-4191-98B2-DC8BF45A02C0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3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113-4C4D-4121-9DEF-6A4A667F514A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3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4AB-98D2-46EA-836A-B6C6867752BA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49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55B098-D94D-4A1D-BDFC-4025EFB059BA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44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D730-BC4E-4F80-BCEA-A8F630183398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23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730C-5A4A-4341-8357-DEE797EA3B49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8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BED1-7C05-4E2B-BEB3-C2A17837F219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1F38-5BBB-4831-A6D6-78A177D50F44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49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F6A2-298D-495F-99F3-90FAAA5B8ADC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5AC4-E374-4DCB-98B7-8BE60F057D31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061B-E2B7-49C2-B95E-8E4170291430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7393-C67D-4C41-B5B2-6CED4D05AFAE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BE4-AFCF-40C1-B0DD-558034D737B4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8AF3B5-D16C-4997-B0B8-D1E42F3F4A7B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F365A6-7872-49B1-B7BF-931AB4CAFE66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8AF3B5-D16C-4997-B0B8-D1E42F3F4A7B}" type="datetime1">
              <a:rPr lang="ko-KR" altLang="en-US" smtClean="0"/>
              <a:t>2019-12-15 Sun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652" y="1539581"/>
            <a:ext cx="8001000" cy="2328334"/>
          </a:xfrm>
        </p:spPr>
        <p:txBody>
          <a:bodyPr>
            <a:noAutofit/>
          </a:bodyPr>
          <a:lstStyle/>
          <a:p>
            <a:pPr algn="ctr">
              <a:defRPr lang="ko-KR" altLang="en-US"/>
            </a:pPr>
            <a:r>
              <a:rPr lang="en-US" altLang="ko-KR" sz="6000" b="1" dirty="0">
                <a:solidFill>
                  <a:schemeClr val="tx1"/>
                </a:solidFill>
                <a:latin typeface="나눔고딕"/>
                <a:ea typeface="나눔고딕"/>
              </a:rPr>
              <a:t>Othello</a:t>
            </a:r>
            <a:r>
              <a:rPr lang="ko-KR" altLang="en-US" sz="6000" b="1" dirty="0">
                <a:solidFill>
                  <a:srgbClr val="0000FF"/>
                </a:solidFill>
                <a:latin typeface="나눔고딕"/>
                <a:ea typeface="나눔고딕"/>
              </a:rPr>
              <a:t> </a:t>
            </a:r>
            <a:r>
              <a:rPr lang="ko-KR" altLang="en-US" sz="6000" dirty="0">
                <a:latin typeface="나눔고딕"/>
                <a:ea typeface="나눔고딕"/>
              </a:rPr>
              <a:t>게임 </a:t>
            </a:r>
            <a:br>
              <a:rPr lang="en-US" altLang="ko-KR" sz="6000" dirty="0">
                <a:latin typeface="나눔고딕"/>
                <a:ea typeface="나눔고딕"/>
              </a:rPr>
            </a:br>
            <a:endParaRPr lang="en-US" altLang="ko-KR" sz="6000" dirty="0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4392" y="4464971"/>
            <a:ext cx="3320249" cy="19444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9000"/>
              </a:spcAft>
              <a:defRPr lang="ko-KR" altLang="en-US"/>
            </a:pPr>
            <a:endParaRPr lang="en-US" altLang="ko-KR" sz="1800" b="1">
              <a:solidFill>
                <a:schemeClr val="tx1"/>
              </a:solidFill>
              <a:latin typeface="나눔고딕"/>
              <a:ea typeface="나눔고딕"/>
              <a:cs typeface="함초롬바탕"/>
            </a:endParaRPr>
          </a:p>
          <a:p>
            <a:pPr>
              <a:lnSpc>
                <a:spcPct val="90000"/>
              </a:lnSpc>
              <a:spcBef>
                <a:spcPct val="56000"/>
              </a:spcBef>
              <a:spcAft>
                <a:spcPct val="9000"/>
              </a:spcAft>
              <a:defRPr lang="ko-KR" altLang="en-US"/>
            </a:pPr>
            <a:r>
              <a:rPr lang="ko-KR" altLang="en-US" sz="1800" b="1">
                <a:solidFill>
                  <a:schemeClr val="tx1"/>
                </a:solidFill>
                <a:latin typeface="나눔고딕"/>
                <a:ea typeface="나눔고딕"/>
                <a:cs typeface="함초롬바탕"/>
              </a:rPr>
              <a:t>20172305 이주연</a:t>
            </a:r>
          </a:p>
          <a:p>
            <a:pPr>
              <a:lnSpc>
                <a:spcPct val="90000"/>
              </a:lnSpc>
              <a:spcBef>
                <a:spcPct val="56000"/>
              </a:spcBef>
              <a:spcAft>
                <a:spcPct val="9000"/>
              </a:spcAft>
              <a:defRPr lang="ko-KR" altLang="en-US"/>
            </a:pPr>
            <a:r>
              <a:rPr lang="ko-KR" altLang="en-US" sz="1800" b="1">
                <a:solidFill>
                  <a:schemeClr val="tx1"/>
                </a:solidFill>
                <a:latin typeface="나눔고딕"/>
                <a:ea typeface="나눔고딕"/>
                <a:cs typeface="함초롬바탕"/>
              </a:rPr>
              <a:t>20175162 박건유</a:t>
            </a:r>
          </a:p>
          <a:p>
            <a:pPr>
              <a:lnSpc>
                <a:spcPct val="90000"/>
              </a:lnSpc>
              <a:spcBef>
                <a:spcPct val="56000"/>
              </a:spcBef>
              <a:defRPr lang="ko-KR" altLang="en-US"/>
            </a:pPr>
            <a:endParaRPr lang="ko-KR" altLang="en-US" sz="1800" b="1">
              <a:solidFill>
                <a:schemeClr val="tx1"/>
              </a:solidFill>
              <a:latin typeface="나눔고딕"/>
              <a:ea typeface="나눔고딕"/>
              <a:cs typeface="함초롬바탕"/>
            </a:endParaRPr>
          </a:p>
        </p:txBody>
      </p:sp>
      <p:pic>
        <p:nvPicPr>
          <p:cNvPr id="2050" name="Picture 2" descr="reversi game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17058" y="4464971"/>
            <a:ext cx="1665194" cy="1665194"/>
          </a:xfrm>
          <a:prstGeom prst="rect">
            <a:avLst/>
          </a:prstGeom>
          <a:noFill/>
        </p:spPr>
      </p:pic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C6F0829-73B3-4B9C-90AA-1A25AAC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576" y="6459785"/>
            <a:ext cx="2039908" cy="283915"/>
          </a:xfrm>
        </p:spPr>
        <p:txBody>
          <a:bodyPr/>
          <a:lstStyle/>
          <a:p>
            <a:r>
              <a:rPr lang="en-US" altLang="ko-KR" sz="2400" dirty="0"/>
              <a:t> (1/5)</a:t>
            </a:r>
            <a:endParaRPr lang="ko-KR" altLang="en-US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7C14E2D-991D-467B-8B68-6095D83045E1}"/>
              </a:ext>
            </a:extLst>
          </p:cNvPr>
          <p:cNvSpPr/>
          <p:nvPr/>
        </p:nvSpPr>
        <p:spPr>
          <a:xfrm>
            <a:off x="3901770" y="1268091"/>
            <a:ext cx="7488545" cy="128915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모서리가 둥근 직사각형 17">
            <a:extLst>
              <a:ext uri="{FF2B5EF4-FFF2-40B4-BE49-F238E27FC236}">
                <a16:creationId xmlns:a16="http://schemas.microsoft.com/office/drawing/2014/main" id="{48750601-CF57-4EF7-B9A9-3D276F21853E}"/>
              </a:ext>
            </a:extLst>
          </p:cNvPr>
          <p:cNvSpPr/>
          <p:nvPr/>
        </p:nvSpPr>
        <p:spPr>
          <a:xfrm>
            <a:off x="2130432" y="1268091"/>
            <a:ext cx="8342989" cy="128915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F03784-D7CE-4E60-B35B-A2E73E2C0D53}"/>
              </a:ext>
            </a:extLst>
          </p:cNvPr>
          <p:cNvSpPr/>
          <p:nvPr/>
        </p:nvSpPr>
        <p:spPr>
          <a:xfrm>
            <a:off x="2294078" y="1391759"/>
            <a:ext cx="1041817" cy="104181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모서리가 둥근 직사각형 19">
            <a:extLst>
              <a:ext uri="{FF2B5EF4-FFF2-40B4-BE49-F238E27FC236}">
                <a16:creationId xmlns:a16="http://schemas.microsoft.com/office/drawing/2014/main" id="{88EEBFB5-D076-44D8-A1D1-CD7C82A9AAEF}"/>
              </a:ext>
            </a:extLst>
          </p:cNvPr>
          <p:cNvSpPr/>
          <p:nvPr/>
        </p:nvSpPr>
        <p:spPr>
          <a:xfrm>
            <a:off x="4872089" y="2829567"/>
            <a:ext cx="6518225" cy="128915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모서리가 둥근 직사각형 20">
            <a:extLst>
              <a:ext uri="{FF2B5EF4-FFF2-40B4-BE49-F238E27FC236}">
                <a16:creationId xmlns:a16="http://schemas.microsoft.com/office/drawing/2014/main" id="{3A221053-0824-4EAC-9CA4-360F78C8F3BD}"/>
              </a:ext>
            </a:extLst>
          </p:cNvPr>
          <p:cNvSpPr/>
          <p:nvPr/>
        </p:nvSpPr>
        <p:spPr>
          <a:xfrm>
            <a:off x="3100751" y="2829567"/>
            <a:ext cx="6937955" cy="12891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8A068EC-FE81-4A25-A6B3-9719FB95D546}"/>
              </a:ext>
            </a:extLst>
          </p:cNvPr>
          <p:cNvSpPr/>
          <p:nvPr/>
        </p:nvSpPr>
        <p:spPr>
          <a:xfrm>
            <a:off x="3264397" y="2953235"/>
            <a:ext cx="1041817" cy="104181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0080B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rgbClr val="0080B5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22">
            <a:extLst>
              <a:ext uri="{FF2B5EF4-FFF2-40B4-BE49-F238E27FC236}">
                <a16:creationId xmlns:a16="http://schemas.microsoft.com/office/drawing/2014/main" id="{2D6690A0-AB8D-4617-89F4-BF253B68BF99}"/>
              </a:ext>
            </a:extLst>
          </p:cNvPr>
          <p:cNvSpPr/>
          <p:nvPr/>
        </p:nvSpPr>
        <p:spPr>
          <a:xfrm>
            <a:off x="5291818" y="4346075"/>
            <a:ext cx="6098498" cy="128915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모서리가 둥근 직사각형 23">
            <a:extLst>
              <a:ext uri="{FF2B5EF4-FFF2-40B4-BE49-F238E27FC236}">
                <a16:creationId xmlns:a16="http://schemas.microsoft.com/office/drawing/2014/main" id="{D2B51ECF-8239-469B-8C07-425A9A2621F8}"/>
              </a:ext>
            </a:extLst>
          </p:cNvPr>
          <p:cNvSpPr/>
          <p:nvPr/>
        </p:nvSpPr>
        <p:spPr>
          <a:xfrm>
            <a:off x="3520480" y="4346075"/>
            <a:ext cx="6098498" cy="128915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878FC60-9DAF-4205-A7F9-673789454457}"/>
              </a:ext>
            </a:extLst>
          </p:cNvPr>
          <p:cNvSpPr/>
          <p:nvPr/>
        </p:nvSpPr>
        <p:spPr>
          <a:xfrm>
            <a:off x="3684125" y="4469743"/>
            <a:ext cx="1041817" cy="104181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111B801-4D23-45CA-9B91-8734E5FD28D9}"/>
              </a:ext>
            </a:extLst>
          </p:cNvPr>
          <p:cNvSpPr/>
          <p:nvPr/>
        </p:nvSpPr>
        <p:spPr>
          <a:xfrm>
            <a:off x="3499740" y="1511651"/>
            <a:ext cx="4118843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Othello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란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?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0AC396-8E12-4DAA-A28A-72E91CF2AF7D}"/>
              </a:ext>
            </a:extLst>
          </p:cNvPr>
          <p:cNvSpPr/>
          <p:nvPr/>
        </p:nvSpPr>
        <p:spPr>
          <a:xfrm>
            <a:off x="4536246" y="3042746"/>
            <a:ext cx="4118843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게임이 끝나는 조건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E7E729-646D-4E7A-9D80-0BBDB96AF200}"/>
              </a:ext>
            </a:extLst>
          </p:cNvPr>
          <p:cNvSpPr/>
          <p:nvPr/>
        </p:nvSpPr>
        <p:spPr>
          <a:xfrm>
            <a:off x="4934149" y="4619960"/>
            <a:ext cx="4118843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게임 시연 및 설명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AE72DA-19E8-463A-B417-CD69BAA55707}"/>
              </a:ext>
            </a:extLst>
          </p:cNvPr>
          <p:cNvSpPr txBox="1"/>
          <p:nvPr/>
        </p:nvSpPr>
        <p:spPr>
          <a:xfrm>
            <a:off x="525400" y="3187914"/>
            <a:ext cx="295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E48312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817A6AAD-D61A-4DF9-9F10-53AF44A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</p:spPr>
        <p:txBody>
          <a:bodyPr/>
          <a:lstStyle/>
          <a:p>
            <a:r>
              <a:rPr lang="en-US" altLang="ko-KR" sz="2400" dirty="0"/>
              <a:t> (2/5)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614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1ED40EC-C644-48D1-AEDC-662A2173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◈</a:t>
            </a:r>
            <a:r>
              <a:rPr lang="en-US" altLang="ko-KR" dirty="0">
                <a:latin typeface="+mn-ea"/>
              </a:rPr>
              <a:t> Othello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/>
              <a:t>검은 색</a:t>
            </a:r>
            <a:r>
              <a:rPr lang="en-US" altLang="ko-KR" dirty="0"/>
              <a:t>, </a:t>
            </a:r>
            <a:r>
              <a:rPr lang="ko-KR" altLang="en-US" dirty="0"/>
              <a:t>또는 하얀 색 작은 원판을 </a:t>
            </a:r>
            <a:endParaRPr lang="en-US" altLang="ko-KR" dirty="0"/>
          </a:p>
          <a:p>
            <a:r>
              <a:rPr lang="en-US" altLang="ko-KR" dirty="0"/>
              <a:t>    8x8</a:t>
            </a:r>
            <a:r>
              <a:rPr lang="ko-KR" altLang="en-US" dirty="0"/>
              <a:t>의 판 위에 늘어놓는 보드 게임</a:t>
            </a:r>
            <a:endParaRPr lang="en-US" altLang="ko-KR" dirty="0"/>
          </a:p>
          <a:p>
            <a:endParaRPr lang="en-US" altLang="ko-KR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+mn-ea"/>
              </a:rPr>
              <a:t> - </a:t>
            </a:r>
            <a:r>
              <a:rPr lang="ko-KR" altLang="en-US" dirty="0"/>
              <a:t> 돌을 놓아서 자기 돌 사이에 상대편의 돌이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끼어 있는 형태가 되면 돌을 딸 수 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+mn-ea"/>
              </a:rPr>
              <a:t> - </a:t>
            </a:r>
            <a:r>
              <a:rPr lang="ko-KR" altLang="en-US">
                <a:latin typeface="+mn-ea"/>
              </a:rPr>
              <a:t>딴 </a:t>
            </a:r>
            <a:r>
              <a:rPr lang="ko-KR" altLang="en-US" dirty="0">
                <a:latin typeface="+mn-ea"/>
              </a:rPr>
              <a:t>돌이 상대보다 많으면 승리한다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12F08-E8D8-4A51-B609-289CDE38DDC7}"/>
              </a:ext>
            </a:extLst>
          </p:cNvPr>
          <p:cNvSpPr txBox="1"/>
          <p:nvPr/>
        </p:nvSpPr>
        <p:spPr>
          <a:xfrm>
            <a:off x="1097280" y="988906"/>
            <a:ext cx="766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spc="-7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gradFill>
                  <a:gsLst>
                    <a:gs pos="39000">
                      <a:schemeClr val="tx2">
                        <a:lumMod val="75000"/>
                        <a:alpha val="83000"/>
                      </a:schemeClr>
                    </a:gs>
                    <a:gs pos="45000">
                      <a:schemeClr val="bg2">
                        <a:lumMod val="25000"/>
                      </a:schemeClr>
                    </a:gs>
                  </a:gsLst>
                  <a:lin ang="3000000" scaled="0"/>
                </a:gradFill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C1760-9330-44C0-8863-B70ABFB4BA48}"/>
              </a:ext>
            </a:extLst>
          </p:cNvPr>
          <p:cNvSpPr txBox="1"/>
          <p:nvPr/>
        </p:nvSpPr>
        <p:spPr>
          <a:xfrm>
            <a:off x="1795780" y="1119339"/>
            <a:ext cx="2381421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Othello </a:t>
            </a:r>
            <a:r>
              <a:rPr lang="ko-KR" altLang="en-US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(1/1)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3D9A77-AD98-4DA9-8EC4-532CC179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45" y="1967249"/>
            <a:ext cx="2760685" cy="3901845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9E5BD4C0-0AA5-449D-9988-C5885AB91A74}"/>
              </a:ext>
            </a:extLst>
          </p:cNvPr>
          <p:cNvSpPr txBox="1">
            <a:spLocks/>
          </p:cNvSpPr>
          <p:nvPr/>
        </p:nvSpPr>
        <p:spPr>
          <a:xfrm>
            <a:off x="9914018" y="1448550"/>
            <a:ext cx="2375919" cy="3451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ko-KR" dirty="0">
              <a:latin typeface="+mn-ea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ko-KR" dirty="0">
              <a:latin typeface="+mn-ea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ko-KR" dirty="0">
              <a:latin typeface="+mn-ea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ko-KR" dirty="0">
              <a:latin typeface="+mn-ea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>
                <a:latin typeface="+mn-ea"/>
              </a:rPr>
              <a:t>Player1</a:t>
            </a:r>
            <a:r>
              <a:rPr lang="ko-KR" altLang="en-US" dirty="0">
                <a:latin typeface="+mn-ea"/>
              </a:rPr>
              <a:t>이 딴 돌이 </a:t>
            </a:r>
            <a:endParaRPr lang="en-US" altLang="ko-KR" dirty="0">
              <a:latin typeface="+mn-ea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ko-KR" altLang="en-US" dirty="0">
                <a:latin typeface="+mn-ea"/>
              </a:rPr>
              <a:t>더 많으므로</a:t>
            </a:r>
            <a:endParaRPr lang="en-US" altLang="ko-KR" dirty="0">
              <a:latin typeface="+mn-ea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>
                <a:latin typeface="+mn-ea"/>
              </a:rPr>
              <a:t>Player1</a:t>
            </a:r>
            <a:r>
              <a:rPr lang="ko-KR" altLang="en-US" dirty="0">
                <a:latin typeface="+mn-ea"/>
              </a:rPr>
              <a:t>의 승리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줄무늬가 있는 오른쪽 화살표 16">
            <a:extLst>
              <a:ext uri="{FF2B5EF4-FFF2-40B4-BE49-F238E27FC236}">
                <a16:creationId xmlns:a16="http://schemas.microsoft.com/office/drawing/2014/main" id="{FC22FB71-83A2-4316-8A8A-2D60C36B7D7F}"/>
              </a:ext>
            </a:extLst>
          </p:cNvPr>
          <p:cNvSpPr/>
          <p:nvPr/>
        </p:nvSpPr>
        <p:spPr>
          <a:xfrm>
            <a:off x="9118931" y="3599467"/>
            <a:ext cx="781527" cy="515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algn="ctr">
              <a:defRPr>
                <a:solidFill>
                  <a:srgbClr val="DDD9C3"/>
                </a:solidFill>
              </a:defRPr>
            </a:pPr>
            <a:endParaRPr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7CCAC0B2-69FA-41AC-878B-0B08E348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576" y="6459785"/>
            <a:ext cx="2039908" cy="283915"/>
          </a:xfrm>
        </p:spPr>
        <p:txBody>
          <a:bodyPr/>
          <a:lstStyle/>
          <a:p>
            <a:r>
              <a:rPr lang="en-US" altLang="ko-KR" sz="2400" dirty="0"/>
              <a:t> (3/5)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637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1ED40EC-C644-48D1-AEDC-662A2173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24" y="5115885"/>
            <a:ext cx="3526252" cy="877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8X8</a:t>
            </a:r>
            <a:r>
              <a:rPr lang="ko-KR" altLang="en-US" dirty="0">
                <a:latin typeface="+mn-ea"/>
              </a:rPr>
              <a:t>의 판을 꽉 채워서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더 이상 둘 곳이 없는 경우</a:t>
            </a:r>
            <a:endParaRPr lang="en-US" altLang="ko-KR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12F08-E8D8-4A51-B609-289CDE38DDC7}"/>
              </a:ext>
            </a:extLst>
          </p:cNvPr>
          <p:cNvSpPr txBox="1"/>
          <p:nvPr/>
        </p:nvSpPr>
        <p:spPr>
          <a:xfrm>
            <a:off x="1097280" y="988906"/>
            <a:ext cx="686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spc="-7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gradFill>
                  <a:gsLst>
                    <a:gs pos="39000">
                      <a:schemeClr val="tx2">
                        <a:lumMod val="75000"/>
                        <a:alpha val="83000"/>
                      </a:schemeClr>
                    </a:gs>
                    <a:gs pos="45000">
                      <a:schemeClr val="bg2">
                        <a:lumMod val="25000"/>
                      </a:schemeClr>
                    </a:gs>
                  </a:gsLst>
                  <a:lin ang="3000000" scaled="0"/>
                </a:gradFill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C1760-9330-44C0-8863-B70ABFB4BA48}"/>
              </a:ext>
            </a:extLst>
          </p:cNvPr>
          <p:cNvSpPr txBox="1"/>
          <p:nvPr/>
        </p:nvSpPr>
        <p:spPr>
          <a:xfrm>
            <a:off x="1795780" y="1119339"/>
            <a:ext cx="3481081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게임이 끝나는 조건 </a:t>
            </a:r>
            <a:r>
              <a:rPr lang="en-US" altLang="ko-KR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48098-593D-4C8D-86FE-9E9E1CBC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37" y="1894187"/>
            <a:ext cx="2234551" cy="31582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A920AB-6EE4-45E3-900E-B196EE27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43" y="1894188"/>
            <a:ext cx="2222067" cy="3158226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E0B92A57-35D1-4744-9B21-51660624B621}"/>
              </a:ext>
            </a:extLst>
          </p:cNvPr>
          <p:cNvSpPr txBox="1">
            <a:spLocks/>
          </p:cNvSpPr>
          <p:nvPr/>
        </p:nvSpPr>
        <p:spPr>
          <a:xfrm>
            <a:off x="6578881" y="5115885"/>
            <a:ext cx="3383087" cy="9866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ko-KR" altLang="en-US" dirty="0">
                <a:latin typeface="+mn-ea"/>
              </a:rPr>
              <a:t>돌을 전부 따먹혀서 더 이상</a:t>
            </a:r>
            <a:endParaRPr lang="en-US" altLang="ko-KR" dirty="0">
              <a:latin typeface="+mn-ea"/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ko-KR" altLang="en-US" dirty="0">
                <a:latin typeface="+mn-ea"/>
              </a:rPr>
              <a:t>둘 곳이 없는 경우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BD21EB53-F21F-4A5E-8CFD-F1BCD8364FE0}"/>
              </a:ext>
            </a:extLst>
          </p:cNvPr>
          <p:cNvSpPr txBox="1">
            <a:spLocks/>
          </p:cNvSpPr>
          <p:nvPr/>
        </p:nvSpPr>
        <p:spPr>
          <a:xfrm>
            <a:off x="9172576" y="6459785"/>
            <a:ext cx="2039908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(</a:t>
            </a:r>
            <a:fld id="{36199CB3-D673-4308-BD93-14E6FA431999}" type="slidenum">
              <a:rPr lang="ko-KR" altLang="en-US" sz="2400" smtClean="0"/>
              <a:pPr/>
              <a:t>4</a:t>
            </a:fld>
            <a:r>
              <a:rPr lang="en-US" altLang="ko-KR" sz="2400" dirty="0"/>
              <a:t>/5)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87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256A9-021F-46B8-8E67-5F05B1A5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576" y="6459785"/>
            <a:ext cx="2039908" cy="283915"/>
          </a:xfrm>
        </p:spPr>
        <p:txBody>
          <a:bodyPr/>
          <a:lstStyle/>
          <a:p>
            <a:r>
              <a:rPr lang="en-US" altLang="ko-KR" sz="2400" dirty="0"/>
              <a:t> (5/</a:t>
            </a:r>
            <a:fld id="{36199CB3-D673-4308-BD93-14E6FA431999}" type="slidenum">
              <a:rPr lang="ko-KR" altLang="en-US" sz="2400" smtClean="0"/>
              <a:t>5</a:t>
            </a:fld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12F08-E8D8-4A51-B609-289CDE38DDC7}"/>
              </a:ext>
            </a:extLst>
          </p:cNvPr>
          <p:cNvSpPr txBox="1"/>
          <p:nvPr/>
        </p:nvSpPr>
        <p:spPr>
          <a:xfrm>
            <a:off x="1097280" y="988906"/>
            <a:ext cx="686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spc="-7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gradFill>
                  <a:gsLst>
                    <a:gs pos="39000">
                      <a:schemeClr val="tx2">
                        <a:lumMod val="75000"/>
                        <a:alpha val="83000"/>
                      </a:schemeClr>
                    </a:gs>
                    <a:gs pos="45000">
                      <a:schemeClr val="bg2">
                        <a:lumMod val="25000"/>
                      </a:schemeClr>
                    </a:gs>
                  </a:gsLst>
                  <a:lin ang="3000000" scaled="0"/>
                </a:gradFill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C1760-9330-44C0-8863-B70ABFB4BA48}"/>
              </a:ext>
            </a:extLst>
          </p:cNvPr>
          <p:cNvSpPr txBox="1"/>
          <p:nvPr/>
        </p:nvSpPr>
        <p:spPr>
          <a:xfrm>
            <a:off x="1795780" y="1119339"/>
            <a:ext cx="3282309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시연 및 설명 </a:t>
            </a:r>
            <a:r>
              <a:rPr lang="en-US" altLang="ko-KR" sz="2400" spc="-70" dirty="0">
                <a:ln>
                  <a:solidFill>
                    <a:schemeClr val="accent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(1/1)</a:t>
            </a:r>
          </a:p>
        </p:txBody>
      </p:sp>
      <p:pic>
        <p:nvPicPr>
          <p:cNvPr id="7" name="Othello">
            <a:hlinkClick r:id="" action="ppaction://media"/>
            <a:extLst>
              <a:ext uri="{FF2B5EF4-FFF2-40B4-BE49-F238E27FC236}">
                <a16:creationId xmlns:a16="http://schemas.microsoft.com/office/drawing/2014/main" id="{9FDE01E9-D79F-443F-8EB0-C1D6E75923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60963" y="1857375"/>
            <a:ext cx="2709566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</Words>
  <Application>Microsoft Office PowerPoint</Application>
  <PresentationFormat>와이드스크린</PresentationFormat>
  <Paragraphs>42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나눔고딕</vt:lpstr>
      <vt:lpstr>맑은 고딕</vt:lpstr>
      <vt:lpstr>함초롬바탕</vt:lpstr>
      <vt:lpstr>Arial</vt:lpstr>
      <vt:lpstr>Calibri</vt:lpstr>
      <vt:lpstr>Calibri Light</vt:lpstr>
      <vt:lpstr>Wingdings 2</vt:lpstr>
      <vt:lpstr>HDOfficeLightV0</vt:lpstr>
      <vt:lpstr>1_HDOfficeLightV0</vt:lpstr>
      <vt:lpstr>추억</vt:lpstr>
      <vt:lpstr>Othello 게임 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씨발</dc:title>
  <dc:creator>servers1@naver.com</dc:creator>
  <cp:lastModifiedBy>박건유</cp:lastModifiedBy>
  <cp:revision>148</cp:revision>
  <dcterms:created xsi:type="dcterms:W3CDTF">2018-04-29T07:59:52Z</dcterms:created>
  <dcterms:modified xsi:type="dcterms:W3CDTF">2019-12-15T13:10:23Z</dcterms:modified>
</cp:coreProperties>
</file>