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90" r:id="rId2"/>
    <p:sldId id="291" r:id="rId3"/>
    <p:sldId id="356" r:id="rId4"/>
    <p:sldId id="359" r:id="rId5"/>
    <p:sldId id="358" r:id="rId6"/>
    <p:sldId id="360" r:id="rId7"/>
    <p:sldId id="361" r:id="rId8"/>
    <p:sldId id="355" r:id="rId9"/>
  </p:sldIdLst>
  <p:sldSz cx="12192000" cy="6858000"/>
  <p:notesSz cx="9144000" cy="6858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l" initials="l" lastIdx="1" clrIdx="0">
    <p:extLst>
      <p:ext uri="{19B8F6BF-5375-455C-9EA6-DF929625EA0E}">
        <p15:presenceInfo xmlns:p15="http://schemas.microsoft.com/office/powerpoint/2012/main" userId="l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33" autoAdjust="0"/>
  </p:normalViewPr>
  <p:slideViewPr>
    <p:cSldViewPr>
      <p:cViewPr>
        <p:scale>
          <a:sx n="75" d="100"/>
          <a:sy n="75" d="100"/>
        </p:scale>
        <p:origin x="946" y="28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C29F6-D257-47C0-8576-9D74EC2C0FBD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5FC4C-5DED-4D23-B1E8-416AC7BF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9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今天要讲的是一个实时视频分类系统的隐匿对抗干扰攻击方法。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5FC4C-5DED-4D23-B1E8-416AC7BFC3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先来看一下作者，李莎莎。她是加州大学河滨分校的在校博士生，可以看到她之前在</a:t>
            </a:r>
            <a:r>
              <a:rPr lang="en-US" altLang="zh-CN" dirty="0"/>
              <a:t>2015</a:t>
            </a:r>
            <a:r>
              <a:rPr lang="zh-CN" altLang="en-US" dirty="0"/>
              <a:t>年发了好几篇论文，其中也做过人脸识别方面的研究。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5FC4C-5DED-4D23-B1E8-416AC7BFC3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5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5FC4C-5DED-4D23-B1E8-416AC7BFC3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7250-C656-493E-9127-29BDFBDF67B9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3AE451-A820-454D-B924-F5D91E50375C}"/>
              </a:ext>
            </a:extLst>
          </p:cNvPr>
          <p:cNvSpPr txBox="1"/>
          <p:nvPr userDrawn="1"/>
        </p:nvSpPr>
        <p:spPr>
          <a:xfrm>
            <a:off x="0" y="1219200"/>
            <a:ext cx="12192000" cy="3240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CE46-6CB5-4FA1-B82A-3ED2E492163F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  <p:sp>
        <p:nvSpPr>
          <p:cNvPr id="9" name="bk object 16">
            <a:extLst>
              <a:ext uri="{FF2B5EF4-FFF2-40B4-BE49-F238E27FC236}">
                <a16:creationId xmlns:a16="http://schemas.microsoft.com/office/drawing/2014/main" id="{FED8C897-BF09-4C46-8095-A1989A993555}"/>
              </a:ext>
            </a:extLst>
          </p:cNvPr>
          <p:cNvSpPr/>
          <p:nvPr userDrawn="1"/>
        </p:nvSpPr>
        <p:spPr>
          <a:xfrm>
            <a:off x="1" y="758323"/>
            <a:ext cx="12191999" cy="14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bk object 17">
            <a:extLst>
              <a:ext uri="{FF2B5EF4-FFF2-40B4-BE49-F238E27FC236}">
                <a16:creationId xmlns:a16="http://schemas.microsoft.com/office/drawing/2014/main" id="{8D16ABA8-F79B-4ABB-8E7A-14F522D3251B}"/>
              </a:ext>
            </a:extLst>
          </p:cNvPr>
          <p:cNvSpPr/>
          <p:nvPr userDrawn="1"/>
        </p:nvSpPr>
        <p:spPr>
          <a:xfrm>
            <a:off x="0" y="85960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1" name="Picture 4" descr="https://gss3.bdstatic.com/7Po3dSag_xI4khGkpoWK1HF6hhy/baike/c0%3Dbaike80%2C5%2C5%2C80%2C26/sign=6c978a269113b07ea9b0585a6dbefa46/d788d43f8794a4c2ea7bea2c0cf41bd5ad6e3958.jpg">
            <a:extLst>
              <a:ext uri="{FF2B5EF4-FFF2-40B4-BE49-F238E27FC236}">
                <a16:creationId xmlns:a16="http://schemas.microsoft.com/office/drawing/2014/main" id="{FE142318-C0C4-4D0F-9BC0-D2E434B5E9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315" y="45020"/>
            <a:ext cx="736878" cy="70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older 2">
            <a:extLst>
              <a:ext uri="{FF2B5EF4-FFF2-40B4-BE49-F238E27FC236}">
                <a16:creationId xmlns:a16="http://schemas.microsoft.com/office/drawing/2014/main" id="{7D97ABE9-7CAA-4174-AD59-BAD75C1F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" y="60068"/>
            <a:ext cx="121919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24B4-895B-40F4-98F2-A29874488CDC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  <p:pic>
        <p:nvPicPr>
          <p:cNvPr id="12" name="Picture 4" descr="https://gss3.bdstatic.com/7Po3dSag_xI4khGkpoWK1HF6hhy/baike/c0%3Dbaike80%2C5%2C5%2C80%2C26/sign=6c978a269113b07ea9b0585a6dbefa46/d788d43f8794a4c2ea7bea2c0cf41bd5ad6e3958.jpg">
            <a:extLst>
              <a:ext uri="{FF2B5EF4-FFF2-40B4-BE49-F238E27FC236}">
                <a16:creationId xmlns:a16="http://schemas.microsoft.com/office/drawing/2014/main" id="{360430BD-4111-40B6-B44E-FD5AAED6D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315" y="45020"/>
            <a:ext cx="736878" cy="70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k object 16">
            <a:extLst>
              <a:ext uri="{FF2B5EF4-FFF2-40B4-BE49-F238E27FC236}">
                <a16:creationId xmlns:a16="http://schemas.microsoft.com/office/drawing/2014/main" id="{44B98EDE-CC0B-4026-93E1-184B139D47C7}"/>
              </a:ext>
            </a:extLst>
          </p:cNvPr>
          <p:cNvSpPr/>
          <p:nvPr userDrawn="1"/>
        </p:nvSpPr>
        <p:spPr>
          <a:xfrm>
            <a:off x="1" y="758323"/>
            <a:ext cx="12191999" cy="142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bk object 17">
            <a:extLst>
              <a:ext uri="{FF2B5EF4-FFF2-40B4-BE49-F238E27FC236}">
                <a16:creationId xmlns:a16="http://schemas.microsoft.com/office/drawing/2014/main" id="{0922C2E8-E6B3-4B53-8CF1-033C4EBAF6EF}"/>
              </a:ext>
            </a:extLst>
          </p:cNvPr>
          <p:cNvSpPr/>
          <p:nvPr userDrawn="1"/>
        </p:nvSpPr>
        <p:spPr>
          <a:xfrm>
            <a:off x="0" y="85960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Holder 2">
            <a:extLst>
              <a:ext uri="{FF2B5EF4-FFF2-40B4-BE49-F238E27FC236}">
                <a16:creationId xmlns:a16="http://schemas.microsoft.com/office/drawing/2014/main" id="{2D3D4499-4AF7-459D-9DEF-A782D843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" y="60068"/>
            <a:ext cx="121919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ADD7-7444-40C3-A043-5CC58FDC0DCF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585CEDA4-FCFE-4C2C-A6CC-80F236EB12E5}"/>
              </a:ext>
            </a:extLst>
          </p:cNvPr>
          <p:cNvSpPr/>
          <p:nvPr userDrawn="1"/>
        </p:nvSpPr>
        <p:spPr>
          <a:xfrm>
            <a:off x="1" y="758323"/>
            <a:ext cx="12191999" cy="14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bk object 17">
            <a:extLst>
              <a:ext uri="{FF2B5EF4-FFF2-40B4-BE49-F238E27FC236}">
                <a16:creationId xmlns:a16="http://schemas.microsoft.com/office/drawing/2014/main" id="{BD73E6F0-04C0-4E58-8415-B8B0DA05A65D}"/>
              </a:ext>
            </a:extLst>
          </p:cNvPr>
          <p:cNvSpPr/>
          <p:nvPr userDrawn="1"/>
        </p:nvSpPr>
        <p:spPr>
          <a:xfrm>
            <a:off x="0" y="85960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Picture 4" descr="https://gss3.bdstatic.com/7Po3dSag_xI4khGkpoWK1HF6hhy/baike/c0%3Dbaike80%2C5%2C5%2C80%2C26/sign=6c978a269113b07ea9b0585a6dbefa46/d788d43f8794a4c2ea7bea2c0cf41bd5ad6e3958.jpg">
            <a:extLst>
              <a:ext uri="{FF2B5EF4-FFF2-40B4-BE49-F238E27FC236}">
                <a16:creationId xmlns:a16="http://schemas.microsoft.com/office/drawing/2014/main" id="{3CEE97EC-9F9B-4B1C-91CD-CB7F7BADA5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315" y="45020"/>
            <a:ext cx="736878" cy="70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older 2">
            <a:extLst>
              <a:ext uri="{FF2B5EF4-FFF2-40B4-BE49-F238E27FC236}">
                <a16:creationId xmlns:a16="http://schemas.microsoft.com/office/drawing/2014/main" id="{0254906C-2A3C-491B-8B8B-B11881D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" y="60068"/>
            <a:ext cx="121919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6AB0-C91B-43AB-A2BF-CF7C3A9FCD29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  <p:sp>
        <p:nvSpPr>
          <p:cNvPr id="10" name="bk object 16">
            <a:extLst>
              <a:ext uri="{FF2B5EF4-FFF2-40B4-BE49-F238E27FC236}">
                <a16:creationId xmlns:a16="http://schemas.microsoft.com/office/drawing/2014/main" id="{F49F09AD-A667-4D33-A6DF-C5668BABE18F}"/>
              </a:ext>
            </a:extLst>
          </p:cNvPr>
          <p:cNvSpPr/>
          <p:nvPr userDrawn="1"/>
        </p:nvSpPr>
        <p:spPr>
          <a:xfrm>
            <a:off x="1" y="758323"/>
            <a:ext cx="12191999" cy="14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bk object 17">
            <a:extLst>
              <a:ext uri="{FF2B5EF4-FFF2-40B4-BE49-F238E27FC236}">
                <a16:creationId xmlns:a16="http://schemas.microsoft.com/office/drawing/2014/main" id="{B19BAF88-1AA1-45EA-8D39-2FBA8C5AE9FD}"/>
              </a:ext>
            </a:extLst>
          </p:cNvPr>
          <p:cNvSpPr/>
          <p:nvPr userDrawn="1"/>
        </p:nvSpPr>
        <p:spPr>
          <a:xfrm>
            <a:off x="0" y="85960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8" name="Picture 4" descr="https://gss3.bdstatic.com/7Po3dSag_xI4khGkpoWK1HF6hhy/baike/c0%3Dbaike80%2C5%2C5%2C80%2C26/sign=6c978a269113b07ea9b0585a6dbefa46/d788d43f8794a4c2ea7bea2c0cf41bd5ad6e3958.jpg">
            <a:extLst>
              <a:ext uri="{FF2B5EF4-FFF2-40B4-BE49-F238E27FC236}">
                <a16:creationId xmlns:a16="http://schemas.microsoft.com/office/drawing/2014/main" id="{F73CDF55-8670-4F7B-B10D-F20194CBCE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315" y="45020"/>
            <a:ext cx="736878" cy="70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older 2">
            <a:extLst>
              <a:ext uri="{FF2B5EF4-FFF2-40B4-BE49-F238E27FC236}">
                <a16:creationId xmlns:a16="http://schemas.microsoft.com/office/drawing/2014/main" id="{7ACF493B-04CA-4AC0-AD7A-79FC5F5A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" y="60068"/>
            <a:ext cx="121919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54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6ABA-3B47-4F8D-A553-872E369A155F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2DCFE-B737-448E-9832-8F4CC1E8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8131AB-9F5E-4636-B056-8F8DE6A14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B1F1E-7F1D-41EA-B5A5-4EE70D5CDC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0FE145-5BC2-46DA-853C-D3980BCDBDFB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1BC4E-2F03-42EE-9CCB-2153747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9503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02" y="152400"/>
            <a:ext cx="1200979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124" y="1326133"/>
            <a:ext cx="11625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A513-3373-4516-9514-CE3E85BF27A4}" type="datetime1">
              <a:rPr lang="en-US" altLang="zh-CN" smtClean="0"/>
              <a:t>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6881" y="6453061"/>
            <a:ext cx="30818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/>
            <a:fld id="{81D60167-4931-47E6-BA6A-407CBD079E47}" type="slidenum">
              <a:rPr lang="en-US" altLang="zh-CN" spc="-5" smtClean="0"/>
              <a:pPr marL="114935"/>
              <a:t>‹#›</a:t>
            </a:fld>
            <a:endParaRPr lang="en-US" altLang="zh-CN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75D6B2-AC4D-4DFC-B586-4BB4453BC026}"/>
              </a:ext>
            </a:extLst>
          </p:cNvPr>
          <p:cNvSpPr txBox="1"/>
          <p:nvPr/>
        </p:nvSpPr>
        <p:spPr>
          <a:xfrm>
            <a:off x="0" y="21784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基于分布式数据库的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网上书城系统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C8EFAF-F88C-4A03-BC85-7C2532F9BA1B}"/>
              </a:ext>
            </a:extLst>
          </p:cNvPr>
          <p:cNvSpPr/>
          <p:nvPr/>
        </p:nvSpPr>
        <p:spPr>
          <a:xfrm>
            <a:off x="609600" y="4690408"/>
            <a:ext cx="10972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cs typeface="Helvetica" panose="020B0604020202020204" pitchFamily="34" charset="0"/>
              </a:rPr>
              <a:t>Hao Yu</a:t>
            </a:r>
          </a:p>
          <a:p>
            <a:pPr lvl="0"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cs typeface="Helvetica" panose="020B0604020202020204" pitchFamily="34" charset="0"/>
              </a:rPr>
              <a:t>csyuhao@126.com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269C6D-1A67-4ACC-B8C9-1170981F5017}"/>
              </a:ext>
            </a:extLst>
          </p:cNvPr>
          <p:cNvSpPr txBox="1"/>
          <p:nvPr/>
        </p:nvSpPr>
        <p:spPr>
          <a:xfrm>
            <a:off x="4305300" y="5867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Jan.10 , 2020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221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3BCCDD-555F-4EC9-8F8E-35C6012E80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2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C7C5F4-19C7-413F-9853-AEF4EF57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CEF168A-5E3B-4164-BD85-0B207D19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24" y="1326133"/>
            <a:ext cx="11625749" cy="547675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1" algn="l">
              <a:lnSpc>
                <a:spcPct val="150000"/>
              </a:lnSpc>
            </a:pPr>
            <a:r>
              <a:rPr lang="zh-CN" altLang="en-US" dirty="0"/>
              <a:t>用户可以分为消费者、店铺管理员和系统管理员三大类。消费者利用网上书城购买图书，店铺管理员可以管理图书、管理订单等，系统管理员处理消费者和店铺管理员之间的纠纷。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图书显示</a:t>
            </a:r>
            <a:endParaRPr lang="en-US" altLang="zh-CN" dirty="0"/>
          </a:p>
          <a:p>
            <a:pPr lvl="1" algn="l">
              <a:lnSpc>
                <a:spcPct val="150000"/>
              </a:lnSpc>
            </a:pPr>
            <a:r>
              <a:rPr lang="zh-CN" altLang="en-US" dirty="0"/>
              <a:t>商城主页，用于显示各类图书。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图书购买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购物车管理</a:t>
            </a:r>
            <a:endParaRPr lang="en-US" altLang="zh-CN" dirty="0"/>
          </a:p>
          <a:p>
            <a:pPr lvl="1" algn="l">
              <a:lnSpc>
                <a:spcPct val="150000"/>
              </a:lnSpc>
            </a:pPr>
            <a:r>
              <a:rPr lang="zh-CN" altLang="en-US" dirty="0"/>
              <a:t>消费者可以将图书添加到购物车，还可以管理购物车中的图书。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图书管理</a:t>
            </a:r>
            <a:endParaRPr lang="en-US" altLang="zh-CN" dirty="0"/>
          </a:p>
          <a:p>
            <a:pPr lvl="1" algn="l">
              <a:lnSpc>
                <a:spcPct val="150000"/>
              </a:lnSpc>
            </a:pPr>
            <a:r>
              <a:rPr lang="zh-CN" altLang="en-US" dirty="0"/>
              <a:t>店铺管理员可以修改图书信息，上传图书或者删除图书。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Calibri" panose="020F0502020204030204" pitchFamily="34" charset="0"/>
              <a:buChar char="─"/>
            </a:pPr>
            <a:r>
              <a:rPr lang="zh-CN" altLang="en-US" dirty="0"/>
              <a:t>订单显示</a:t>
            </a:r>
          </a:p>
        </p:txBody>
      </p:sp>
    </p:spTree>
    <p:extLst>
      <p:ext uri="{BB962C8B-B14F-4D97-AF65-F5344CB8AC3E}">
        <p14:creationId xmlns:p14="http://schemas.microsoft.com/office/powerpoint/2010/main" val="30313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37C82C-F0C1-41C3-A752-D1614D29C6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3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247426F-4A50-47D2-8C70-FA0B8302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系统架构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13E0CB1-8A1D-47F2-A42A-B9401B5C7CEA}"/>
              </a:ext>
            </a:extLst>
          </p:cNvPr>
          <p:cNvGrpSpPr/>
          <p:nvPr/>
        </p:nvGrpSpPr>
        <p:grpSpPr>
          <a:xfrm>
            <a:off x="698935" y="1418537"/>
            <a:ext cx="11035865" cy="4829863"/>
            <a:chOff x="186789" y="1295400"/>
            <a:chExt cx="11035865" cy="482986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7D26D0C-CFE7-49DB-BD76-62F3F0548125}"/>
                </a:ext>
              </a:extLst>
            </p:cNvPr>
            <p:cNvGrpSpPr/>
            <p:nvPr/>
          </p:nvGrpSpPr>
          <p:grpSpPr>
            <a:xfrm>
              <a:off x="1295400" y="1295400"/>
              <a:ext cx="9848377" cy="4829863"/>
              <a:chOff x="131841" y="1371600"/>
              <a:chExt cx="9848377" cy="4829863"/>
            </a:xfrm>
          </p:grpSpPr>
          <p:sp>
            <p:nvSpPr>
              <p:cNvPr id="5" name="流程图: 磁盘 4">
                <a:extLst>
                  <a:ext uri="{FF2B5EF4-FFF2-40B4-BE49-F238E27FC236}">
                    <a16:creationId xmlns:a16="http://schemas.microsoft.com/office/drawing/2014/main" id="{6E1B86A2-B5A3-433B-8F55-3EC646567DB7}"/>
                  </a:ext>
                </a:extLst>
              </p:cNvPr>
              <p:cNvSpPr/>
              <p:nvPr/>
            </p:nvSpPr>
            <p:spPr>
              <a:xfrm>
                <a:off x="210669" y="1371600"/>
                <a:ext cx="990600" cy="838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流程图: 磁盘 5">
                <a:extLst>
                  <a:ext uri="{FF2B5EF4-FFF2-40B4-BE49-F238E27FC236}">
                    <a16:creationId xmlns:a16="http://schemas.microsoft.com/office/drawing/2014/main" id="{CEC475DC-4CB0-448F-8289-C2C47C8A3CB0}"/>
                  </a:ext>
                </a:extLst>
              </p:cNvPr>
              <p:cNvSpPr/>
              <p:nvPr/>
            </p:nvSpPr>
            <p:spPr>
              <a:xfrm>
                <a:off x="591669" y="2756918"/>
                <a:ext cx="990600" cy="838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流程图: 磁盘 6">
                <a:extLst>
                  <a:ext uri="{FF2B5EF4-FFF2-40B4-BE49-F238E27FC236}">
                    <a16:creationId xmlns:a16="http://schemas.microsoft.com/office/drawing/2014/main" id="{7FB9C0CA-08FC-47CB-BCC1-1DDFD3CBD2B5}"/>
                  </a:ext>
                </a:extLst>
              </p:cNvPr>
              <p:cNvSpPr/>
              <p:nvPr/>
            </p:nvSpPr>
            <p:spPr>
              <a:xfrm>
                <a:off x="210669" y="4038600"/>
                <a:ext cx="990600" cy="838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analytics_316100">
                <a:extLst>
                  <a:ext uri="{FF2B5EF4-FFF2-40B4-BE49-F238E27FC236}">
                    <a16:creationId xmlns:a16="http://schemas.microsoft.com/office/drawing/2014/main" id="{23732E66-F4AA-4099-B6FB-AF1D51BE35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80407" y="2642597"/>
                <a:ext cx="1023366" cy="1066842"/>
              </a:xfrm>
              <a:custGeom>
                <a:avLst/>
                <a:gdLst>
                  <a:gd name="connsiteX0" fmla="*/ 278263 w 581997"/>
                  <a:gd name="connsiteY0" fmla="*/ 536439 h 606722"/>
                  <a:gd name="connsiteX1" fmla="*/ 303830 w 581997"/>
                  <a:gd name="connsiteY1" fmla="*/ 536439 h 606722"/>
                  <a:gd name="connsiteX2" fmla="*/ 313451 w 581997"/>
                  <a:gd name="connsiteY2" fmla="*/ 546036 h 606722"/>
                  <a:gd name="connsiteX3" fmla="*/ 303830 w 581997"/>
                  <a:gd name="connsiteY3" fmla="*/ 555633 h 606722"/>
                  <a:gd name="connsiteX4" fmla="*/ 278263 w 581997"/>
                  <a:gd name="connsiteY4" fmla="*/ 555633 h 606722"/>
                  <a:gd name="connsiteX5" fmla="*/ 268642 w 581997"/>
                  <a:gd name="connsiteY5" fmla="*/ 546036 h 606722"/>
                  <a:gd name="connsiteX6" fmla="*/ 278263 w 581997"/>
                  <a:gd name="connsiteY6" fmla="*/ 536439 h 606722"/>
                  <a:gd name="connsiteX7" fmla="*/ 259060 w 581997"/>
                  <a:gd name="connsiteY7" fmla="*/ 421558 h 606722"/>
                  <a:gd name="connsiteX8" fmla="*/ 322962 w 581997"/>
                  <a:gd name="connsiteY8" fmla="*/ 421558 h 606722"/>
                  <a:gd name="connsiteX9" fmla="*/ 332574 w 581997"/>
                  <a:gd name="connsiteY9" fmla="*/ 431129 h 606722"/>
                  <a:gd name="connsiteX10" fmla="*/ 322962 w 581997"/>
                  <a:gd name="connsiteY10" fmla="*/ 440611 h 606722"/>
                  <a:gd name="connsiteX11" fmla="*/ 259060 w 581997"/>
                  <a:gd name="connsiteY11" fmla="*/ 440611 h 606722"/>
                  <a:gd name="connsiteX12" fmla="*/ 249448 w 581997"/>
                  <a:gd name="connsiteY12" fmla="*/ 431129 h 606722"/>
                  <a:gd name="connsiteX13" fmla="*/ 259060 w 581997"/>
                  <a:gd name="connsiteY13" fmla="*/ 421558 h 606722"/>
                  <a:gd name="connsiteX14" fmla="*/ 252624 w 581997"/>
                  <a:gd name="connsiteY14" fmla="*/ 300115 h 606722"/>
                  <a:gd name="connsiteX15" fmla="*/ 329378 w 581997"/>
                  <a:gd name="connsiteY15" fmla="*/ 300115 h 606722"/>
                  <a:gd name="connsiteX16" fmla="*/ 338995 w 581997"/>
                  <a:gd name="connsiteY16" fmla="*/ 309712 h 606722"/>
                  <a:gd name="connsiteX17" fmla="*/ 329378 w 581997"/>
                  <a:gd name="connsiteY17" fmla="*/ 319309 h 606722"/>
                  <a:gd name="connsiteX18" fmla="*/ 252624 w 581997"/>
                  <a:gd name="connsiteY18" fmla="*/ 319309 h 606722"/>
                  <a:gd name="connsiteX19" fmla="*/ 243097 w 581997"/>
                  <a:gd name="connsiteY19" fmla="*/ 309712 h 606722"/>
                  <a:gd name="connsiteX20" fmla="*/ 252624 w 581997"/>
                  <a:gd name="connsiteY20" fmla="*/ 300115 h 606722"/>
                  <a:gd name="connsiteX21" fmla="*/ 227096 w 581997"/>
                  <a:gd name="connsiteY21" fmla="*/ 261798 h 606722"/>
                  <a:gd name="connsiteX22" fmla="*/ 355015 w 581997"/>
                  <a:gd name="connsiteY22" fmla="*/ 261798 h 606722"/>
                  <a:gd name="connsiteX23" fmla="*/ 364540 w 581997"/>
                  <a:gd name="connsiteY23" fmla="*/ 271395 h 606722"/>
                  <a:gd name="connsiteX24" fmla="*/ 355015 w 581997"/>
                  <a:gd name="connsiteY24" fmla="*/ 280992 h 606722"/>
                  <a:gd name="connsiteX25" fmla="*/ 227096 w 581997"/>
                  <a:gd name="connsiteY25" fmla="*/ 280992 h 606722"/>
                  <a:gd name="connsiteX26" fmla="*/ 217482 w 581997"/>
                  <a:gd name="connsiteY26" fmla="*/ 271395 h 606722"/>
                  <a:gd name="connsiteX27" fmla="*/ 227096 w 581997"/>
                  <a:gd name="connsiteY27" fmla="*/ 261798 h 606722"/>
                  <a:gd name="connsiteX28" fmla="*/ 239934 w 581997"/>
                  <a:gd name="connsiteY28" fmla="*/ 121302 h 606722"/>
                  <a:gd name="connsiteX29" fmla="*/ 342159 w 581997"/>
                  <a:gd name="connsiteY29" fmla="*/ 121302 h 606722"/>
                  <a:gd name="connsiteX30" fmla="*/ 351768 w 581997"/>
                  <a:gd name="connsiteY30" fmla="*/ 130899 h 606722"/>
                  <a:gd name="connsiteX31" fmla="*/ 342159 w 581997"/>
                  <a:gd name="connsiteY31" fmla="*/ 140496 h 606722"/>
                  <a:gd name="connsiteX32" fmla="*/ 239934 w 581997"/>
                  <a:gd name="connsiteY32" fmla="*/ 140496 h 606722"/>
                  <a:gd name="connsiteX33" fmla="*/ 230325 w 581997"/>
                  <a:gd name="connsiteY33" fmla="*/ 130899 h 606722"/>
                  <a:gd name="connsiteX34" fmla="*/ 239934 w 581997"/>
                  <a:gd name="connsiteY34" fmla="*/ 121302 h 606722"/>
                  <a:gd name="connsiteX35" fmla="*/ 214301 w 581997"/>
                  <a:gd name="connsiteY35" fmla="*/ 82985 h 606722"/>
                  <a:gd name="connsiteX36" fmla="*/ 367702 w 581997"/>
                  <a:gd name="connsiteY36" fmla="*/ 82985 h 606722"/>
                  <a:gd name="connsiteX37" fmla="*/ 377312 w 581997"/>
                  <a:gd name="connsiteY37" fmla="*/ 92582 h 606722"/>
                  <a:gd name="connsiteX38" fmla="*/ 367702 w 581997"/>
                  <a:gd name="connsiteY38" fmla="*/ 102179 h 606722"/>
                  <a:gd name="connsiteX39" fmla="*/ 214301 w 581997"/>
                  <a:gd name="connsiteY39" fmla="*/ 102179 h 606722"/>
                  <a:gd name="connsiteX40" fmla="*/ 204780 w 581997"/>
                  <a:gd name="connsiteY40" fmla="*/ 92582 h 606722"/>
                  <a:gd name="connsiteX41" fmla="*/ 214301 w 581997"/>
                  <a:gd name="connsiteY41" fmla="*/ 82985 h 606722"/>
                  <a:gd name="connsiteX42" fmla="*/ 35189 w 581997"/>
                  <a:gd name="connsiteY42" fmla="*/ 19196 h 606722"/>
                  <a:gd name="connsiteX43" fmla="*/ 21928 w 581997"/>
                  <a:gd name="connsiteY43" fmla="*/ 26217 h 606722"/>
                  <a:gd name="connsiteX44" fmla="*/ 20415 w 581997"/>
                  <a:gd name="connsiteY44" fmla="*/ 41236 h 606722"/>
                  <a:gd name="connsiteX45" fmla="*/ 87966 w 581997"/>
                  <a:gd name="connsiteY45" fmla="*/ 204403 h 606722"/>
                  <a:gd name="connsiteX46" fmla="*/ 424832 w 581997"/>
                  <a:gd name="connsiteY46" fmla="*/ 204403 h 606722"/>
                  <a:gd name="connsiteX47" fmla="*/ 434445 w 581997"/>
                  <a:gd name="connsiteY47" fmla="*/ 213912 h 606722"/>
                  <a:gd name="connsiteX48" fmla="*/ 424832 w 581997"/>
                  <a:gd name="connsiteY48" fmla="*/ 223510 h 606722"/>
                  <a:gd name="connsiteX49" fmla="*/ 95887 w 581997"/>
                  <a:gd name="connsiteY49" fmla="*/ 223510 h 606722"/>
                  <a:gd name="connsiteX50" fmla="*/ 151424 w 581997"/>
                  <a:gd name="connsiteY50" fmla="*/ 357617 h 606722"/>
                  <a:gd name="connsiteX51" fmla="*/ 362621 w 581997"/>
                  <a:gd name="connsiteY51" fmla="*/ 357617 h 606722"/>
                  <a:gd name="connsiteX52" fmla="*/ 372233 w 581997"/>
                  <a:gd name="connsiteY52" fmla="*/ 367215 h 606722"/>
                  <a:gd name="connsiteX53" fmla="*/ 362621 w 581997"/>
                  <a:gd name="connsiteY53" fmla="*/ 376813 h 606722"/>
                  <a:gd name="connsiteX54" fmla="*/ 159434 w 581997"/>
                  <a:gd name="connsiteY54" fmla="*/ 376813 h 606722"/>
                  <a:gd name="connsiteX55" fmla="*/ 204379 w 581997"/>
                  <a:gd name="connsiteY55" fmla="*/ 485324 h 606722"/>
                  <a:gd name="connsiteX56" fmla="*/ 311713 w 581997"/>
                  <a:gd name="connsiteY56" fmla="*/ 485324 h 606722"/>
                  <a:gd name="connsiteX57" fmla="*/ 321236 w 581997"/>
                  <a:gd name="connsiteY57" fmla="*/ 494922 h 606722"/>
                  <a:gd name="connsiteX58" fmla="*/ 311713 w 581997"/>
                  <a:gd name="connsiteY58" fmla="*/ 504520 h 606722"/>
                  <a:gd name="connsiteX59" fmla="*/ 212300 w 581997"/>
                  <a:gd name="connsiteY59" fmla="*/ 504520 h 606722"/>
                  <a:gd name="connsiteX60" fmla="*/ 242560 w 581997"/>
                  <a:gd name="connsiteY60" fmla="*/ 577661 h 606722"/>
                  <a:gd name="connsiteX61" fmla="*/ 257334 w 581997"/>
                  <a:gd name="connsiteY61" fmla="*/ 587526 h 606722"/>
                  <a:gd name="connsiteX62" fmla="*/ 324618 w 581997"/>
                  <a:gd name="connsiteY62" fmla="*/ 587526 h 606722"/>
                  <a:gd name="connsiteX63" fmla="*/ 339392 w 581997"/>
                  <a:gd name="connsiteY63" fmla="*/ 577661 h 606722"/>
                  <a:gd name="connsiteX64" fmla="*/ 369741 w 581997"/>
                  <a:gd name="connsiteY64" fmla="*/ 504520 h 606722"/>
                  <a:gd name="connsiteX65" fmla="*/ 346957 w 581997"/>
                  <a:gd name="connsiteY65" fmla="*/ 504520 h 606722"/>
                  <a:gd name="connsiteX66" fmla="*/ 337434 w 581997"/>
                  <a:gd name="connsiteY66" fmla="*/ 494922 h 606722"/>
                  <a:gd name="connsiteX67" fmla="*/ 346957 w 581997"/>
                  <a:gd name="connsiteY67" fmla="*/ 485324 h 606722"/>
                  <a:gd name="connsiteX68" fmla="*/ 377662 w 581997"/>
                  <a:gd name="connsiteY68" fmla="*/ 485324 h 606722"/>
                  <a:gd name="connsiteX69" fmla="*/ 422607 w 581997"/>
                  <a:gd name="connsiteY69" fmla="*/ 376813 h 606722"/>
                  <a:gd name="connsiteX70" fmla="*/ 399912 w 581997"/>
                  <a:gd name="connsiteY70" fmla="*/ 376813 h 606722"/>
                  <a:gd name="connsiteX71" fmla="*/ 390300 w 581997"/>
                  <a:gd name="connsiteY71" fmla="*/ 367215 h 606722"/>
                  <a:gd name="connsiteX72" fmla="*/ 399912 w 581997"/>
                  <a:gd name="connsiteY72" fmla="*/ 357617 h 606722"/>
                  <a:gd name="connsiteX73" fmla="*/ 430528 w 581997"/>
                  <a:gd name="connsiteY73" fmla="*/ 357617 h 606722"/>
                  <a:gd name="connsiteX74" fmla="*/ 486065 w 581997"/>
                  <a:gd name="connsiteY74" fmla="*/ 223510 h 606722"/>
                  <a:gd name="connsiteX75" fmla="*/ 463370 w 581997"/>
                  <a:gd name="connsiteY75" fmla="*/ 223510 h 606722"/>
                  <a:gd name="connsiteX76" fmla="*/ 453758 w 581997"/>
                  <a:gd name="connsiteY76" fmla="*/ 213912 h 606722"/>
                  <a:gd name="connsiteX77" fmla="*/ 463370 w 581997"/>
                  <a:gd name="connsiteY77" fmla="*/ 204403 h 606722"/>
                  <a:gd name="connsiteX78" fmla="*/ 494075 w 581997"/>
                  <a:gd name="connsiteY78" fmla="*/ 204403 h 606722"/>
                  <a:gd name="connsiteX79" fmla="*/ 561626 w 581997"/>
                  <a:gd name="connsiteY79" fmla="*/ 41236 h 606722"/>
                  <a:gd name="connsiteX80" fmla="*/ 560113 w 581997"/>
                  <a:gd name="connsiteY80" fmla="*/ 26217 h 606722"/>
                  <a:gd name="connsiteX81" fmla="*/ 546852 w 581997"/>
                  <a:gd name="connsiteY81" fmla="*/ 19196 h 606722"/>
                  <a:gd name="connsiteX82" fmla="*/ 35189 w 581997"/>
                  <a:gd name="connsiteY82" fmla="*/ 0 h 606722"/>
                  <a:gd name="connsiteX83" fmla="*/ 546852 w 581997"/>
                  <a:gd name="connsiteY83" fmla="*/ 0 h 606722"/>
                  <a:gd name="connsiteX84" fmla="*/ 576044 w 581997"/>
                  <a:gd name="connsiteY84" fmla="*/ 15641 h 606722"/>
                  <a:gd name="connsiteX85" fmla="*/ 579337 w 581997"/>
                  <a:gd name="connsiteY85" fmla="*/ 48524 h 606722"/>
                  <a:gd name="connsiteX86" fmla="*/ 357103 w 581997"/>
                  <a:gd name="connsiteY86" fmla="*/ 585038 h 606722"/>
                  <a:gd name="connsiteX87" fmla="*/ 324618 w 581997"/>
                  <a:gd name="connsiteY87" fmla="*/ 606722 h 606722"/>
                  <a:gd name="connsiteX88" fmla="*/ 257334 w 581997"/>
                  <a:gd name="connsiteY88" fmla="*/ 606722 h 606722"/>
                  <a:gd name="connsiteX89" fmla="*/ 224849 w 581997"/>
                  <a:gd name="connsiteY89" fmla="*/ 585038 h 606722"/>
                  <a:gd name="connsiteX90" fmla="*/ 2704 w 581997"/>
                  <a:gd name="connsiteY90" fmla="*/ 48524 h 606722"/>
                  <a:gd name="connsiteX91" fmla="*/ 5908 w 581997"/>
                  <a:gd name="connsiteY91" fmla="*/ 15641 h 606722"/>
                  <a:gd name="connsiteX92" fmla="*/ 35189 w 581997"/>
                  <a:gd name="connsiteY9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581997" h="606722">
                    <a:moveTo>
                      <a:pt x="278263" y="536439"/>
                    </a:moveTo>
                    <a:lnTo>
                      <a:pt x="303830" y="536439"/>
                    </a:lnTo>
                    <a:cubicBezTo>
                      <a:pt x="309086" y="536439"/>
                      <a:pt x="313451" y="540704"/>
                      <a:pt x="313451" y="546036"/>
                    </a:cubicBezTo>
                    <a:cubicBezTo>
                      <a:pt x="313451" y="551368"/>
                      <a:pt x="309086" y="555633"/>
                      <a:pt x="303830" y="555633"/>
                    </a:cubicBezTo>
                    <a:lnTo>
                      <a:pt x="278263" y="555633"/>
                    </a:lnTo>
                    <a:cubicBezTo>
                      <a:pt x="272918" y="555633"/>
                      <a:pt x="268642" y="551368"/>
                      <a:pt x="268642" y="546036"/>
                    </a:cubicBezTo>
                    <a:cubicBezTo>
                      <a:pt x="268642" y="540704"/>
                      <a:pt x="272918" y="536439"/>
                      <a:pt x="278263" y="536439"/>
                    </a:cubicBezTo>
                    <a:close/>
                    <a:moveTo>
                      <a:pt x="259060" y="421558"/>
                    </a:moveTo>
                    <a:lnTo>
                      <a:pt x="322962" y="421558"/>
                    </a:lnTo>
                    <a:cubicBezTo>
                      <a:pt x="328302" y="421558"/>
                      <a:pt x="332574" y="425812"/>
                      <a:pt x="332574" y="431129"/>
                    </a:cubicBezTo>
                    <a:cubicBezTo>
                      <a:pt x="332574" y="436357"/>
                      <a:pt x="328302" y="440611"/>
                      <a:pt x="322962" y="440611"/>
                    </a:cubicBezTo>
                    <a:lnTo>
                      <a:pt x="259060" y="440611"/>
                    </a:lnTo>
                    <a:cubicBezTo>
                      <a:pt x="253809" y="440611"/>
                      <a:pt x="249448" y="436357"/>
                      <a:pt x="249448" y="431129"/>
                    </a:cubicBezTo>
                    <a:cubicBezTo>
                      <a:pt x="249448" y="425812"/>
                      <a:pt x="253809" y="421558"/>
                      <a:pt x="259060" y="421558"/>
                    </a:cubicBezTo>
                    <a:close/>
                    <a:moveTo>
                      <a:pt x="252624" y="300115"/>
                    </a:moveTo>
                    <a:lnTo>
                      <a:pt x="329378" y="300115"/>
                    </a:lnTo>
                    <a:cubicBezTo>
                      <a:pt x="334721" y="300115"/>
                      <a:pt x="338995" y="304469"/>
                      <a:pt x="338995" y="309712"/>
                    </a:cubicBezTo>
                    <a:cubicBezTo>
                      <a:pt x="338995" y="315044"/>
                      <a:pt x="334721" y="319309"/>
                      <a:pt x="329378" y="319309"/>
                    </a:cubicBezTo>
                    <a:lnTo>
                      <a:pt x="252624" y="319309"/>
                    </a:lnTo>
                    <a:cubicBezTo>
                      <a:pt x="247371" y="319309"/>
                      <a:pt x="243097" y="315044"/>
                      <a:pt x="243097" y="309712"/>
                    </a:cubicBezTo>
                    <a:cubicBezTo>
                      <a:pt x="243097" y="304469"/>
                      <a:pt x="247371" y="300115"/>
                      <a:pt x="252624" y="300115"/>
                    </a:cubicBezTo>
                    <a:close/>
                    <a:moveTo>
                      <a:pt x="227096" y="261798"/>
                    </a:moveTo>
                    <a:lnTo>
                      <a:pt x="355015" y="261798"/>
                    </a:lnTo>
                    <a:cubicBezTo>
                      <a:pt x="360267" y="261798"/>
                      <a:pt x="364540" y="266063"/>
                      <a:pt x="364540" y="271395"/>
                    </a:cubicBezTo>
                    <a:cubicBezTo>
                      <a:pt x="364540" y="276727"/>
                      <a:pt x="360267" y="280992"/>
                      <a:pt x="355015" y="280992"/>
                    </a:cubicBezTo>
                    <a:lnTo>
                      <a:pt x="227096" y="280992"/>
                    </a:lnTo>
                    <a:cubicBezTo>
                      <a:pt x="221844" y="280992"/>
                      <a:pt x="217482" y="276727"/>
                      <a:pt x="217482" y="271395"/>
                    </a:cubicBezTo>
                    <a:cubicBezTo>
                      <a:pt x="217482" y="266063"/>
                      <a:pt x="221844" y="261798"/>
                      <a:pt x="227096" y="261798"/>
                    </a:cubicBezTo>
                    <a:close/>
                    <a:moveTo>
                      <a:pt x="239934" y="121302"/>
                    </a:moveTo>
                    <a:lnTo>
                      <a:pt x="342159" y="121302"/>
                    </a:lnTo>
                    <a:cubicBezTo>
                      <a:pt x="347409" y="121302"/>
                      <a:pt x="351768" y="125656"/>
                      <a:pt x="351768" y="130899"/>
                    </a:cubicBezTo>
                    <a:cubicBezTo>
                      <a:pt x="351768" y="136231"/>
                      <a:pt x="347409" y="140496"/>
                      <a:pt x="342159" y="140496"/>
                    </a:cubicBezTo>
                    <a:lnTo>
                      <a:pt x="239934" y="140496"/>
                    </a:lnTo>
                    <a:cubicBezTo>
                      <a:pt x="234596" y="140496"/>
                      <a:pt x="230325" y="136231"/>
                      <a:pt x="230325" y="130899"/>
                    </a:cubicBezTo>
                    <a:cubicBezTo>
                      <a:pt x="230325" y="125656"/>
                      <a:pt x="234596" y="121302"/>
                      <a:pt x="239934" y="121302"/>
                    </a:cubicBezTo>
                    <a:close/>
                    <a:moveTo>
                      <a:pt x="214301" y="82985"/>
                    </a:moveTo>
                    <a:lnTo>
                      <a:pt x="367702" y="82985"/>
                    </a:lnTo>
                    <a:cubicBezTo>
                      <a:pt x="373041" y="82985"/>
                      <a:pt x="377312" y="87250"/>
                      <a:pt x="377312" y="92582"/>
                    </a:cubicBezTo>
                    <a:cubicBezTo>
                      <a:pt x="377312" y="97914"/>
                      <a:pt x="373041" y="102179"/>
                      <a:pt x="367702" y="102179"/>
                    </a:cubicBezTo>
                    <a:lnTo>
                      <a:pt x="214301" y="102179"/>
                    </a:lnTo>
                    <a:cubicBezTo>
                      <a:pt x="209051" y="102179"/>
                      <a:pt x="204780" y="97914"/>
                      <a:pt x="204780" y="92582"/>
                    </a:cubicBezTo>
                    <a:cubicBezTo>
                      <a:pt x="204780" y="87250"/>
                      <a:pt x="209051" y="82985"/>
                      <a:pt x="214301" y="82985"/>
                    </a:cubicBezTo>
                    <a:close/>
                    <a:moveTo>
                      <a:pt x="35189" y="19196"/>
                    </a:moveTo>
                    <a:cubicBezTo>
                      <a:pt x="29760" y="19196"/>
                      <a:pt x="24865" y="21773"/>
                      <a:pt x="21928" y="26217"/>
                    </a:cubicBezTo>
                    <a:cubicBezTo>
                      <a:pt x="18902" y="30749"/>
                      <a:pt x="18368" y="36259"/>
                      <a:pt x="20415" y="41236"/>
                    </a:cubicBezTo>
                    <a:lnTo>
                      <a:pt x="87966" y="204403"/>
                    </a:lnTo>
                    <a:lnTo>
                      <a:pt x="424832" y="204403"/>
                    </a:lnTo>
                    <a:cubicBezTo>
                      <a:pt x="430172" y="204403"/>
                      <a:pt x="434445" y="208669"/>
                      <a:pt x="434445" y="213912"/>
                    </a:cubicBezTo>
                    <a:cubicBezTo>
                      <a:pt x="434445" y="219245"/>
                      <a:pt x="430172" y="223510"/>
                      <a:pt x="424832" y="223510"/>
                    </a:cubicBezTo>
                    <a:lnTo>
                      <a:pt x="95887" y="223510"/>
                    </a:lnTo>
                    <a:lnTo>
                      <a:pt x="151424" y="357617"/>
                    </a:lnTo>
                    <a:lnTo>
                      <a:pt x="362621" y="357617"/>
                    </a:lnTo>
                    <a:cubicBezTo>
                      <a:pt x="367872" y="357617"/>
                      <a:pt x="372233" y="361883"/>
                      <a:pt x="372233" y="367215"/>
                    </a:cubicBezTo>
                    <a:cubicBezTo>
                      <a:pt x="372233" y="372458"/>
                      <a:pt x="367872" y="376813"/>
                      <a:pt x="362621" y="376813"/>
                    </a:cubicBezTo>
                    <a:lnTo>
                      <a:pt x="159434" y="376813"/>
                    </a:lnTo>
                    <a:lnTo>
                      <a:pt x="204379" y="485324"/>
                    </a:lnTo>
                    <a:lnTo>
                      <a:pt x="311713" y="485324"/>
                    </a:lnTo>
                    <a:cubicBezTo>
                      <a:pt x="316964" y="485324"/>
                      <a:pt x="321236" y="489679"/>
                      <a:pt x="321236" y="494922"/>
                    </a:cubicBezTo>
                    <a:cubicBezTo>
                      <a:pt x="321236" y="500255"/>
                      <a:pt x="316964" y="504520"/>
                      <a:pt x="311713" y="504520"/>
                    </a:cubicBezTo>
                    <a:lnTo>
                      <a:pt x="212300" y="504520"/>
                    </a:lnTo>
                    <a:lnTo>
                      <a:pt x="242560" y="577661"/>
                    </a:lnTo>
                    <a:cubicBezTo>
                      <a:pt x="245052" y="583704"/>
                      <a:pt x="250837" y="587526"/>
                      <a:pt x="257334" y="587526"/>
                    </a:cubicBezTo>
                    <a:lnTo>
                      <a:pt x="324618" y="587526"/>
                    </a:lnTo>
                    <a:cubicBezTo>
                      <a:pt x="331115" y="587526"/>
                      <a:pt x="336900" y="583704"/>
                      <a:pt x="339392" y="577661"/>
                    </a:cubicBezTo>
                    <a:lnTo>
                      <a:pt x="369741" y="504520"/>
                    </a:lnTo>
                    <a:lnTo>
                      <a:pt x="346957" y="504520"/>
                    </a:lnTo>
                    <a:cubicBezTo>
                      <a:pt x="341706" y="504520"/>
                      <a:pt x="337434" y="500255"/>
                      <a:pt x="337434" y="494922"/>
                    </a:cubicBezTo>
                    <a:cubicBezTo>
                      <a:pt x="337434" y="489679"/>
                      <a:pt x="341706" y="485324"/>
                      <a:pt x="346957" y="485324"/>
                    </a:cubicBezTo>
                    <a:lnTo>
                      <a:pt x="377662" y="485324"/>
                    </a:lnTo>
                    <a:lnTo>
                      <a:pt x="422607" y="376813"/>
                    </a:lnTo>
                    <a:lnTo>
                      <a:pt x="399912" y="376813"/>
                    </a:lnTo>
                    <a:cubicBezTo>
                      <a:pt x="394572" y="376813"/>
                      <a:pt x="390300" y="372458"/>
                      <a:pt x="390300" y="367215"/>
                    </a:cubicBezTo>
                    <a:cubicBezTo>
                      <a:pt x="390300" y="361883"/>
                      <a:pt x="394572" y="357617"/>
                      <a:pt x="399912" y="357617"/>
                    </a:cubicBezTo>
                    <a:lnTo>
                      <a:pt x="430528" y="357617"/>
                    </a:lnTo>
                    <a:lnTo>
                      <a:pt x="486065" y="223510"/>
                    </a:lnTo>
                    <a:lnTo>
                      <a:pt x="463370" y="223510"/>
                    </a:lnTo>
                    <a:cubicBezTo>
                      <a:pt x="458030" y="223510"/>
                      <a:pt x="453758" y="219245"/>
                      <a:pt x="453758" y="213912"/>
                    </a:cubicBezTo>
                    <a:cubicBezTo>
                      <a:pt x="453758" y="208669"/>
                      <a:pt x="458030" y="204403"/>
                      <a:pt x="463370" y="204403"/>
                    </a:cubicBezTo>
                    <a:lnTo>
                      <a:pt x="494075" y="204403"/>
                    </a:lnTo>
                    <a:lnTo>
                      <a:pt x="561626" y="41236"/>
                    </a:lnTo>
                    <a:cubicBezTo>
                      <a:pt x="563673" y="36259"/>
                      <a:pt x="563139" y="30749"/>
                      <a:pt x="560113" y="26217"/>
                    </a:cubicBezTo>
                    <a:cubicBezTo>
                      <a:pt x="557087" y="21773"/>
                      <a:pt x="552281" y="19196"/>
                      <a:pt x="546852" y="19196"/>
                    </a:cubicBezTo>
                    <a:close/>
                    <a:moveTo>
                      <a:pt x="35189" y="0"/>
                    </a:moveTo>
                    <a:lnTo>
                      <a:pt x="546852" y="0"/>
                    </a:lnTo>
                    <a:cubicBezTo>
                      <a:pt x="558600" y="0"/>
                      <a:pt x="569547" y="5865"/>
                      <a:pt x="576044" y="15641"/>
                    </a:cubicBezTo>
                    <a:cubicBezTo>
                      <a:pt x="582630" y="25417"/>
                      <a:pt x="583787" y="37681"/>
                      <a:pt x="579337" y="48524"/>
                    </a:cubicBezTo>
                    <a:lnTo>
                      <a:pt x="357103" y="585038"/>
                    </a:lnTo>
                    <a:cubicBezTo>
                      <a:pt x="351674" y="598190"/>
                      <a:pt x="338947" y="606722"/>
                      <a:pt x="324618" y="606722"/>
                    </a:cubicBezTo>
                    <a:lnTo>
                      <a:pt x="257334" y="606722"/>
                    </a:lnTo>
                    <a:cubicBezTo>
                      <a:pt x="243094" y="606722"/>
                      <a:pt x="230367" y="598190"/>
                      <a:pt x="224849" y="585038"/>
                    </a:cubicBezTo>
                    <a:lnTo>
                      <a:pt x="2704" y="48524"/>
                    </a:lnTo>
                    <a:cubicBezTo>
                      <a:pt x="-1835" y="37681"/>
                      <a:pt x="-589" y="25417"/>
                      <a:pt x="5908" y="15641"/>
                    </a:cubicBezTo>
                    <a:cubicBezTo>
                      <a:pt x="12494" y="5865"/>
                      <a:pt x="23441" y="0"/>
                      <a:pt x="35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8" name="change-height-arrows_20713">
                <a:extLst>
                  <a:ext uri="{FF2B5EF4-FFF2-40B4-BE49-F238E27FC236}">
                    <a16:creationId xmlns:a16="http://schemas.microsoft.com/office/drawing/2014/main" id="{530F8FD5-A53F-4FFA-AC1B-D63DF514B5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2226637" y="2604517"/>
                <a:ext cx="387665" cy="1143000"/>
              </a:xfrm>
              <a:custGeom>
                <a:avLst/>
                <a:gdLst>
                  <a:gd name="T0" fmla="*/ 793 w 1586"/>
                  <a:gd name="T1" fmla="*/ 2499 h 2499"/>
                  <a:gd name="T2" fmla="*/ 0 w 1586"/>
                  <a:gd name="T3" fmla="*/ 1706 h 2499"/>
                  <a:gd name="T4" fmla="*/ 463 w 1586"/>
                  <a:gd name="T5" fmla="*/ 1706 h 2499"/>
                  <a:gd name="T6" fmla="*/ 463 w 1586"/>
                  <a:gd name="T7" fmla="*/ 793 h 2499"/>
                  <a:gd name="T8" fmla="*/ 0 w 1586"/>
                  <a:gd name="T9" fmla="*/ 793 h 2499"/>
                  <a:gd name="T10" fmla="*/ 793 w 1586"/>
                  <a:gd name="T11" fmla="*/ 0 h 2499"/>
                  <a:gd name="T12" fmla="*/ 1586 w 1586"/>
                  <a:gd name="T13" fmla="*/ 793 h 2499"/>
                  <a:gd name="T14" fmla="*/ 1122 w 1586"/>
                  <a:gd name="T15" fmla="*/ 793 h 2499"/>
                  <a:gd name="T16" fmla="*/ 1122 w 1586"/>
                  <a:gd name="T17" fmla="*/ 1706 h 2499"/>
                  <a:gd name="T18" fmla="*/ 1586 w 1586"/>
                  <a:gd name="T19" fmla="*/ 1706 h 2499"/>
                  <a:gd name="T20" fmla="*/ 793 w 1586"/>
                  <a:gd name="T21" fmla="*/ 2499 h 2499"/>
                  <a:gd name="T22" fmla="*/ 192 w 1586"/>
                  <a:gd name="T23" fmla="*/ 1786 h 2499"/>
                  <a:gd name="T24" fmla="*/ 793 w 1586"/>
                  <a:gd name="T25" fmla="*/ 2387 h 2499"/>
                  <a:gd name="T26" fmla="*/ 1394 w 1586"/>
                  <a:gd name="T27" fmla="*/ 1786 h 2499"/>
                  <a:gd name="T28" fmla="*/ 1043 w 1586"/>
                  <a:gd name="T29" fmla="*/ 1786 h 2499"/>
                  <a:gd name="T30" fmla="*/ 1043 w 1586"/>
                  <a:gd name="T31" fmla="*/ 713 h 2499"/>
                  <a:gd name="T32" fmla="*/ 1394 w 1586"/>
                  <a:gd name="T33" fmla="*/ 713 h 2499"/>
                  <a:gd name="T34" fmla="*/ 793 w 1586"/>
                  <a:gd name="T35" fmla="*/ 112 h 2499"/>
                  <a:gd name="T36" fmla="*/ 192 w 1586"/>
                  <a:gd name="T37" fmla="*/ 713 h 2499"/>
                  <a:gd name="T38" fmla="*/ 543 w 1586"/>
                  <a:gd name="T39" fmla="*/ 713 h 2499"/>
                  <a:gd name="T40" fmla="*/ 542 w 1586"/>
                  <a:gd name="T41" fmla="*/ 1786 h 2499"/>
                  <a:gd name="T42" fmla="*/ 192 w 1586"/>
                  <a:gd name="T43" fmla="*/ 1786 h 2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6" h="2499">
                    <a:moveTo>
                      <a:pt x="793" y="2499"/>
                    </a:moveTo>
                    <a:lnTo>
                      <a:pt x="0" y="1706"/>
                    </a:lnTo>
                    <a:lnTo>
                      <a:pt x="463" y="1706"/>
                    </a:lnTo>
                    <a:lnTo>
                      <a:pt x="463" y="793"/>
                    </a:lnTo>
                    <a:lnTo>
                      <a:pt x="0" y="793"/>
                    </a:lnTo>
                    <a:lnTo>
                      <a:pt x="793" y="0"/>
                    </a:lnTo>
                    <a:lnTo>
                      <a:pt x="1586" y="793"/>
                    </a:lnTo>
                    <a:lnTo>
                      <a:pt x="1122" y="793"/>
                    </a:lnTo>
                    <a:lnTo>
                      <a:pt x="1122" y="1706"/>
                    </a:lnTo>
                    <a:lnTo>
                      <a:pt x="1586" y="1706"/>
                    </a:lnTo>
                    <a:lnTo>
                      <a:pt x="793" y="2499"/>
                    </a:lnTo>
                    <a:close/>
                    <a:moveTo>
                      <a:pt x="192" y="1786"/>
                    </a:moveTo>
                    <a:lnTo>
                      <a:pt x="793" y="2387"/>
                    </a:lnTo>
                    <a:lnTo>
                      <a:pt x="1394" y="1786"/>
                    </a:lnTo>
                    <a:lnTo>
                      <a:pt x="1043" y="1786"/>
                    </a:lnTo>
                    <a:lnTo>
                      <a:pt x="1043" y="713"/>
                    </a:lnTo>
                    <a:lnTo>
                      <a:pt x="1394" y="713"/>
                    </a:lnTo>
                    <a:lnTo>
                      <a:pt x="793" y="112"/>
                    </a:lnTo>
                    <a:lnTo>
                      <a:pt x="192" y="713"/>
                    </a:lnTo>
                    <a:lnTo>
                      <a:pt x="543" y="713"/>
                    </a:lnTo>
                    <a:lnTo>
                      <a:pt x="542" y="1786"/>
                    </a:lnTo>
                    <a:lnTo>
                      <a:pt x="192" y="17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9" name="change-height-arrows_20713">
                <a:extLst>
                  <a:ext uri="{FF2B5EF4-FFF2-40B4-BE49-F238E27FC236}">
                    <a16:creationId xmlns:a16="http://schemas.microsoft.com/office/drawing/2014/main" id="{B2B48C44-AEFC-44CD-A120-8F5C655744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5009371" y="2554256"/>
                <a:ext cx="387665" cy="1143000"/>
              </a:xfrm>
              <a:custGeom>
                <a:avLst/>
                <a:gdLst>
                  <a:gd name="T0" fmla="*/ 793 w 1586"/>
                  <a:gd name="T1" fmla="*/ 2499 h 2499"/>
                  <a:gd name="T2" fmla="*/ 0 w 1586"/>
                  <a:gd name="T3" fmla="*/ 1706 h 2499"/>
                  <a:gd name="T4" fmla="*/ 463 w 1586"/>
                  <a:gd name="T5" fmla="*/ 1706 h 2499"/>
                  <a:gd name="T6" fmla="*/ 463 w 1586"/>
                  <a:gd name="T7" fmla="*/ 793 h 2499"/>
                  <a:gd name="T8" fmla="*/ 0 w 1586"/>
                  <a:gd name="T9" fmla="*/ 793 h 2499"/>
                  <a:gd name="T10" fmla="*/ 793 w 1586"/>
                  <a:gd name="T11" fmla="*/ 0 h 2499"/>
                  <a:gd name="T12" fmla="*/ 1586 w 1586"/>
                  <a:gd name="T13" fmla="*/ 793 h 2499"/>
                  <a:gd name="T14" fmla="*/ 1122 w 1586"/>
                  <a:gd name="T15" fmla="*/ 793 h 2499"/>
                  <a:gd name="T16" fmla="*/ 1122 w 1586"/>
                  <a:gd name="T17" fmla="*/ 1706 h 2499"/>
                  <a:gd name="T18" fmla="*/ 1586 w 1586"/>
                  <a:gd name="T19" fmla="*/ 1706 h 2499"/>
                  <a:gd name="T20" fmla="*/ 793 w 1586"/>
                  <a:gd name="T21" fmla="*/ 2499 h 2499"/>
                  <a:gd name="T22" fmla="*/ 192 w 1586"/>
                  <a:gd name="T23" fmla="*/ 1786 h 2499"/>
                  <a:gd name="T24" fmla="*/ 793 w 1586"/>
                  <a:gd name="T25" fmla="*/ 2387 h 2499"/>
                  <a:gd name="T26" fmla="*/ 1394 w 1586"/>
                  <a:gd name="T27" fmla="*/ 1786 h 2499"/>
                  <a:gd name="T28" fmla="*/ 1043 w 1586"/>
                  <a:gd name="T29" fmla="*/ 1786 h 2499"/>
                  <a:gd name="T30" fmla="*/ 1043 w 1586"/>
                  <a:gd name="T31" fmla="*/ 713 h 2499"/>
                  <a:gd name="T32" fmla="*/ 1394 w 1586"/>
                  <a:gd name="T33" fmla="*/ 713 h 2499"/>
                  <a:gd name="T34" fmla="*/ 793 w 1586"/>
                  <a:gd name="T35" fmla="*/ 112 h 2499"/>
                  <a:gd name="T36" fmla="*/ 192 w 1586"/>
                  <a:gd name="T37" fmla="*/ 713 h 2499"/>
                  <a:gd name="T38" fmla="*/ 543 w 1586"/>
                  <a:gd name="T39" fmla="*/ 713 h 2499"/>
                  <a:gd name="T40" fmla="*/ 542 w 1586"/>
                  <a:gd name="T41" fmla="*/ 1786 h 2499"/>
                  <a:gd name="T42" fmla="*/ 192 w 1586"/>
                  <a:gd name="T43" fmla="*/ 1786 h 2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6" h="2499">
                    <a:moveTo>
                      <a:pt x="793" y="2499"/>
                    </a:moveTo>
                    <a:lnTo>
                      <a:pt x="0" y="1706"/>
                    </a:lnTo>
                    <a:lnTo>
                      <a:pt x="463" y="1706"/>
                    </a:lnTo>
                    <a:lnTo>
                      <a:pt x="463" y="793"/>
                    </a:lnTo>
                    <a:lnTo>
                      <a:pt x="0" y="793"/>
                    </a:lnTo>
                    <a:lnTo>
                      <a:pt x="793" y="0"/>
                    </a:lnTo>
                    <a:lnTo>
                      <a:pt x="1586" y="793"/>
                    </a:lnTo>
                    <a:lnTo>
                      <a:pt x="1122" y="793"/>
                    </a:lnTo>
                    <a:lnTo>
                      <a:pt x="1122" y="1706"/>
                    </a:lnTo>
                    <a:lnTo>
                      <a:pt x="1586" y="1706"/>
                    </a:lnTo>
                    <a:lnTo>
                      <a:pt x="793" y="2499"/>
                    </a:lnTo>
                    <a:close/>
                    <a:moveTo>
                      <a:pt x="192" y="1786"/>
                    </a:moveTo>
                    <a:lnTo>
                      <a:pt x="793" y="2387"/>
                    </a:lnTo>
                    <a:lnTo>
                      <a:pt x="1394" y="1786"/>
                    </a:lnTo>
                    <a:lnTo>
                      <a:pt x="1043" y="1786"/>
                    </a:lnTo>
                    <a:lnTo>
                      <a:pt x="1043" y="713"/>
                    </a:lnTo>
                    <a:lnTo>
                      <a:pt x="1394" y="713"/>
                    </a:lnTo>
                    <a:lnTo>
                      <a:pt x="793" y="112"/>
                    </a:lnTo>
                    <a:lnTo>
                      <a:pt x="192" y="713"/>
                    </a:lnTo>
                    <a:lnTo>
                      <a:pt x="543" y="713"/>
                    </a:lnTo>
                    <a:lnTo>
                      <a:pt x="542" y="1786"/>
                    </a:lnTo>
                    <a:lnTo>
                      <a:pt x="192" y="17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pic>
            <p:nvPicPr>
              <p:cNvPr id="4098" name="Picture 2" descr="Tomcat Home">
                <a:extLst>
                  <a:ext uri="{FF2B5EF4-FFF2-40B4-BE49-F238E27FC236}">
                    <a16:creationId xmlns:a16="http://schemas.microsoft.com/office/drawing/2014/main" id="{89A59A85-9E87-4BA3-BAED-C0FBE5136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023" y="5231876"/>
                <a:ext cx="1228725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server_159298">
                <a:extLst>
                  <a:ext uri="{FF2B5EF4-FFF2-40B4-BE49-F238E27FC236}">
                    <a16:creationId xmlns:a16="http://schemas.microsoft.com/office/drawing/2014/main" id="{09BEF5D5-1E46-4558-8151-C234132250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80896" y="2664335"/>
                <a:ext cx="1033109" cy="922845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79836" h="517950">
                    <a:moveTo>
                      <a:pt x="283803" y="407939"/>
                    </a:moveTo>
                    <a:lnTo>
                      <a:pt x="448807" y="407939"/>
                    </a:lnTo>
                    <a:cubicBezTo>
                      <a:pt x="456817" y="407939"/>
                      <a:pt x="463403" y="414514"/>
                      <a:pt x="463403" y="422511"/>
                    </a:cubicBezTo>
                    <a:cubicBezTo>
                      <a:pt x="463403" y="430597"/>
                      <a:pt x="456817" y="437083"/>
                      <a:pt x="448807" y="437083"/>
                    </a:cubicBezTo>
                    <a:lnTo>
                      <a:pt x="283803" y="437083"/>
                    </a:lnTo>
                    <a:cubicBezTo>
                      <a:pt x="275793" y="437083"/>
                      <a:pt x="269207" y="430597"/>
                      <a:pt x="269207" y="422511"/>
                    </a:cubicBezTo>
                    <a:cubicBezTo>
                      <a:pt x="269207" y="414514"/>
                      <a:pt x="275793" y="407939"/>
                      <a:pt x="283803" y="407939"/>
                    </a:cubicBezTo>
                    <a:close/>
                    <a:moveTo>
                      <a:pt x="149176" y="403705"/>
                    </a:moveTo>
                    <a:cubicBezTo>
                      <a:pt x="159543" y="403705"/>
                      <a:pt x="167947" y="412093"/>
                      <a:pt x="167947" y="422440"/>
                    </a:cubicBezTo>
                    <a:cubicBezTo>
                      <a:pt x="167947" y="432787"/>
                      <a:pt x="159543" y="441175"/>
                      <a:pt x="149176" y="441175"/>
                    </a:cubicBezTo>
                    <a:cubicBezTo>
                      <a:pt x="138809" y="441175"/>
                      <a:pt x="130405" y="432787"/>
                      <a:pt x="130405" y="422440"/>
                    </a:cubicBezTo>
                    <a:cubicBezTo>
                      <a:pt x="130405" y="412093"/>
                      <a:pt x="138809" y="403705"/>
                      <a:pt x="149176" y="403705"/>
                    </a:cubicBezTo>
                    <a:close/>
                    <a:moveTo>
                      <a:pt x="29103" y="355313"/>
                    </a:moveTo>
                    <a:lnTo>
                      <a:pt x="29103" y="488889"/>
                    </a:lnTo>
                    <a:lnTo>
                      <a:pt x="550822" y="488889"/>
                    </a:lnTo>
                    <a:lnTo>
                      <a:pt x="550822" y="355313"/>
                    </a:lnTo>
                    <a:close/>
                    <a:moveTo>
                      <a:pt x="283803" y="244791"/>
                    </a:moveTo>
                    <a:lnTo>
                      <a:pt x="448807" y="244791"/>
                    </a:lnTo>
                    <a:cubicBezTo>
                      <a:pt x="456817" y="244791"/>
                      <a:pt x="463403" y="251366"/>
                      <a:pt x="463403" y="259363"/>
                    </a:cubicBezTo>
                    <a:cubicBezTo>
                      <a:pt x="463403" y="267449"/>
                      <a:pt x="456817" y="273935"/>
                      <a:pt x="448807" y="273935"/>
                    </a:cubicBezTo>
                    <a:lnTo>
                      <a:pt x="283803" y="273935"/>
                    </a:lnTo>
                    <a:cubicBezTo>
                      <a:pt x="275793" y="273935"/>
                      <a:pt x="269207" y="267449"/>
                      <a:pt x="269207" y="259363"/>
                    </a:cubicBezTo>
                    <a:cubicBezTo>
                      <a:pt x="269207" y="251366"/>
                      <a:pt x="275793" y="244791"/>
                      <a:pt x="283803" y="244791"/>
                    </a:cubicBezTo>
                    <a:close/>
                    <a:moveTo>
                      <a:pt x="149176" y="240557"/>
                    </a:moveTo>
                    <a:cubicBezTo>
                      <a:pt x="159543" y="240557"/>
                      <a:pt x="167947" y="248945"/>
                      <a:pt x="167947" y="259292"/>
                    </a:cubicBezTo>
                    <a:cubicBezTo>
                      <a:pt x="167947" y="269639"/>
                      <a:pt x="159543" y="278027"/>
                      <a:pt x="149176" y="278027"/>
                    </a:cubicBezTo>
                    <a:cubicBezTo>
                      <a:pt x="138809" y="278027"/>
                      <a:pt x="130405" y="269639"/>
                      <a:pt x="130405" y="259292"/>
                    </a:cubicBezTo>
                    <a:cubicBezTo>
                      <a:pt x="130405" y="248945"/>
                      <a:pt x="138809" y="240557"/>
                      <a:pt x="149176" y="240557"/>
                    </a:cubicBezTo>
                    <a:close/>
                    <a:moveTo>
                      <a:pt x="29103" y="192321"/>
                    </a:moveTo>
                    <a:lnTo>
                      <a:pt x="29103" y="326430"/>
                    </a:lnTo>
                    <a:lnTo>
                      <a:pt x="550822" y="326430"/>
                    </a:lnTo>
                    <a:lnTo>
                      <a:pt x="550822" y="192321"/>
                    </a:lnTo>
                    <a:close/>
                    <a:moveTo>
                      <a:pt x="283803" y="81503"/>
                    </a:moveTo>
                    <a:lnTo>
                      <a:pt x="448807" y="81503"/>
                    </a:lnTo>
                    <a:cubicBezTo>
                      <a:pt x="456817" y="81503"/>
                      <a:pt x="463403" y="87989"/>
                      <a:pt x="463403" y="96075"/>
                    </a:cubicBezTo>
                    <a:cubicBezTo>
                      <a:pt x="463403" y="104161"/>
                      <a:pt x="456817" y="110647"/>
                      <a:pt x="448807" y="110647"/>
                    </a:cubicBezTo>
                    <a:lnTo>
                      <a:pt x="283803" y="110647"/>
                    </a:lnTo>
                    <a:cubicBezTo>
                      <a:pt x="275882" y="110647"/>
                      <a:pt x="269207" y="104161"/>
                      <a:pt x="269207" y="96075"/>
                    </a:cubicBezTo>
                    <a:cubicBezTo>
                      <a:pt x="269207" y="87989"/>
                      <a:pt x="275793" y="81503"/>
                      <a:pt x="283803" y="81503"/>
                    </a:cubicBezTo>
                    <a:close/>
                    <a:moveTo>
                      <a:pt x="149176" y="77551"/>
                    </a:moveTo>
                    <a:cubicBezTo>
                      <a:pt x="159543" y="77551"/>
                      <a:pt x="167947" y="85923"/>
                      <a:pt x="167947" y="96251"/>
                    </a:cubicBezTo>
                    <a:cubicBezTo>
                      <a:pt x="167947" y="106579"/>
                      <a:pt x="159543" y="114951"/>
                      <a:pt x="149176" y="114951"/>
                    </a:cubicBezTo>
                    <a:cubicBezTo>
                      <a:pt x="138809" y="114951"/>
                      <a:pt x="130405" y="106579"/>
                      <a:pt x="130405" y="96251"/>
                    </a:cubicBezTo>
                    <a:cubicBezTo>
                      <a:pt x="130405" y="85923"/>
                      <a:pt x="138809" y="77551"/>
                      <a:pt x="149176" y="77551"/>
                    </a:cubicBezTo>
                    <a:close/>
                    <a:moveTo>
                      <a:pt x="29103" y="29150"/>
                    </a:moveTo>
                    <a:lnTo>
                      <a:pt x="29103" y="163259"/>
                    </a:lnTo>
                    <a:lnTo>
                      <a:pt x="550733" y="163259"/>
                    </a:lnTo>
                    <a:lnTo>
                      <a:pt x="550733" y="29150"/>
                    </a:lnTo>
                    <a:close/>
                    <a:moveTo>
                      <a:pt x="14507" y="0"/>
                    </a:moveTo>
                    <a:lnTo>
                      <a:pt x="565240" y="0"/>
                    </a:lnTo>
                    <a:cubicBezTo>
                      <a:pt x="573250" y="0"/>
                      <a:pt x="579836" y="6488"/>
                      <a:pt x="579836" y="14575"/>
                    </a:cubicBezTo>
                    <a:lnTo>
                      <a:pt x="579836" y="503464"/>
                    </a:lnTo>
                    <a:cubicBezTo>
                      <a:pt x="579836" y="511374"/>
                      <a:pt x="573428" y="517950"/>
                      <a:pt x="565329" y="517950"/>
                    </a:cubicBezTo>
                    <a:lnTo>
                      <a:pt x="14507" y="517950"/>
                    </a:lnTo>
                    <a:cubicBezTo>
                      <a:pt x="6497" y="517950"/>
                      <a:pt x="0" y="511374"/>
                      <a:pt x="0" y="503375"/>
                    </a:cubicBezTo>
                    <a:lnTo>
                      <a:pt x="0" y="14575"/>
                    </a:lnTo>
                    <a:cubicBezTo>
                      <a:pt x="0" y="6488"/>
                      <a:pt x="6408" y="0"/>
                      <a:pt x="14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33" name="change-height-arrows_20713">
                <a:extLst>
                  <a:ext uri="{FF2B5EF4-FFF2-40B4-BE49-F238E27FC236}">
                    <a16:creationId xmlns:a16="http://schemas.microsoft.com/office/drawing/2014/main" id="{6AEB613C-2CD0-49B9-980C-F345D24299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7797865" y="2554256"/>
                <a:ext cx="387665" cy="1143000"/>
              </a:xfrm>
              <a:custGeom>
                <a:avLst/>
                <a:gdLst>
                  <a:gd name="T0" fmla="*/ 793 w 1586"/>
                  <a:gd name="T1" fmla="*/ 2499 h 2499"/>
                  <a:gd name="T2" fmla="*/ 0 w 1586"/>
                  <a:gd name="T3" fmla="*/ 1706 h 2499"/>
                  <a:gd name="T4" fmla="*/ 463 w 1586"/>
                  <a:gd name="T5" fmla="*/ 1706 h 2499"/>
                  <a:gd name="T6" fmla="*/ 463 w 1586"/>
                  <a:gd name="T7" fmla="*/ 793 h 2499"/>
                  <a:gd name="T8" fmla="*/ 0 w 1586"/>
                  <a:gd name="T9" fmla="*/ 793 h 2499"/>
                  <a:gd name="T10" fmla="*/ 793 w 1586"/>
                  <a:gd name="T11" fmla="*/ 0 h 2499"/>
                  <a:gd name="T12" fmla="*/ 1586 w 1586"/>
                  <a:gd name="T13" fmla="*/ 793 h 2499"/>
                  <a:gd name="T14" fmla="*/ 1122 w 1586"/>
                  <a:gd name="T15" fmla="*/ 793 h 2499"/>
                  <a:gd name="T16" fmla="*/ 1122 w 1586"/>
                  <a:gd name="T17" fmla="*/ 1706 h 2499"/>
                  <a:gd name="T18" fmla="*/ 1586 w 1586"/>
                  <a:gd name="T19" fmla="*/ 1706 h 2499"/>
                  <a:gd name="T20" fmla="*/ 793 w 1586"/>
                  <a:gd name="T21" fmla="*/ 2499 h 2499"/>
                  <a:gd name="T22" fmla="*/ 192 w 1586"/>
                  <a:gd name="T23" fmla="*/ 1786 h 2499"/>
                  <a:gd name="T24" fmla="*/ 793 w 1586"/>
                  <a:gd name="T25" fmla="*/ 2387 h 2499"/>
                  <a:gd name="T26" fmla="*/ 1394 w 1586"/>
                  <a:gd name="T27" fmla="*/ 1786 h 2499"/>
                  <a:gd name="T28" fmla="*/ 1043 w 1586"/>
                  <a:gd name="T29" fmla="*/ 1786 h 2499"/>
                  <a:gd name="T30" fmla="*/ 1043 w 1586"/>
                  <a:gd name="T31" fmla="*/ 713 h 2499"/>
                  <a:gd name="T32" fmla="*/ 1394 w 1586"/>
                  <a:gd name="T33" fmla="*/ 713 h 2499"/>
                  <a:gd name="T34" fmla="*/ 793 w 1586"/>
                  <a:gd name="T35" fmla="*/ 112 h 2499"/>
                  <a:gd name="T36" fmla="*/ 192 w 1586"/>
                  <a:gd name="T37" fmla="*/ 713 h 2499"/>
                  <a:gd name="T38" fmla="*/ 543 w 1586"/>
                  <a:gd name="T39" fmla="*/ 713 h 2499"/>
                  <a:gd name="T40" fmla="*/ 542 w 1586"/>
                  <a:gd name="T41" fmla="*/ 1786 h 2499"/>
                  <a:gd name="T42" fmla="*/ 192 w 1586"/>
                  <a:gd name="T43" fmla="*/ 1786 h 2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6" h="2499">
                    <a:moveTo>
                      <a:pt x="793" y="2499"/>
                    </a:moveTo>
                    <a:lnTo>
                      <a:pt x="0" y="1706"/>
                    </a:lnTo>
                    <a:lnTo>
                      <a:pt x="463" y="1706"/>
                    </a:lnTo>
                    <a:lnTo>
                      <a:pt x="463" y="793"/>
                    </a:lnTo>
                    <a:lnTo>
                      <a:pt x="0" y="793"/>
                    </a:lnTo>
                    <a:lnTo>
                      <a:pt x="793" y="0"/>
                    </a:lnTo>
                    <a:lnTo>
                      <a:pt x="1586" y="793"/>
                    </a:lnTo>
                    <a:lnTo>
                      <a:pt x="1122" y="793"/>
                    </a:lnTo>
                    <a:lnTo>
                      <a:pt x="1122" y="1706"/>
                    </a:lnTo>
                    <a:lnTo>
                      <a:pt x="1586" y="1706"/>
                    </a:lnTo>
                    <a:lnTo>
                      <a:pt x="793" y="2499"/>
                    </a:lnTo>
                    <a:close/>
                    <a:moveTo>
                      <a:pt x="192" y="1786"/>
                    </a:moveTo>
                    <a:lnTo>
                      <a:pt x="793" y="2387"/>
                    </a:lnTo>
                    <a:lnTo>
                      <a:pt x="1394" y="1786"/>
                    </a:lnTo>
                    <a:lnTo>
                      <a:pt x="1043" y="1786"/>
                    </a:lnTo>
                    <a:lnTo>
                      <a:pt x="1043" y="713"/>
                    </a:lnTo>
                    <a:lnTo>
                      <a:pt x="1394" y="713"/>
                    </a:lnTo>
                    <a:lnTo>
                      <a:pt x="793" y="112"/>
                    </a:lnTo>
                    <a:lnTo>
                      <a:pt x="192" y="713"/>
                    </a:lnTo>
                    <a:lnTo>
                      <a:pt x="543" y="713"/>
                    </a:lnTo>
                    <a:lnTo>
                      <a:pt x="542" y="1786"/>
                    </a:lnTo>
                    <a:lnTo>
                      <a:pt x="192" y="17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34" name="browser-with-arrows_80828">
                <a:extLst>
                  <a:ext uri="{FF2B5EF4-FFF2-40B4-BE49-F238E27FC236}">
                    <a16:creationId xmlns:a16="http://schemas.microsoft.com/office/drawing/2014/main" id="{24689FC0-8C73-4AC2-A03A-54132257F0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869390" y="2587769"/>
                <a:ext cx="1110828" cy="1040383"/>
              </a:xfrm>
              <a:custGeom>
                <a:avLst/>
                <a:gdLst>
                  <a:gd name="connsiteX0" fmla="*/ 182041 w 606439"/>
                  <a:gd name="connsiteY0" fmla="*/ 236830 h 567981"/>
                  <a:gd name="connsiteX1" fmla="*/ 193440 w 606439"/>
                  <a:gd name="connsiteY1" fmla="*/ 241526 h 567981"/>
                  <a:gd name="connsiteX2" fmla="*/ 241448 w 606439"/>
                  <a:gd name="connsiteY2" fmla="*/ 289444 h 567981"/>
                  <a:gd name="connsiteX3" fmla="*/ 241448 w 606439"/>
                  <a:gd name="connsiteY3" fmla="*/ 312199 h 567981"/>
                  <a:gd name="connsiteX4" fmla="*/ 218650 w 606439"/>
                  <a:gd name="connsiteY4" fmla="*/ 312199 h 567981"/>
                  <a:gd name="connsiteX5" fmla="*/ 198144 w 606439"/>
                  <a:gd name="connsiteY5" fmla="*/ 291611 h 567981"/>
                  <a:gd name="connsiteX6" fmla="*/ 198144 w 606439"/>
                  <a:gd name="connsiteY6" fmla="*/ 316654 h 567981"/>
                  <a:gd name="connsiteX7" fmla="*/ 228903 w 606439"/>
                  <a:gd name="connsiteY7" fmla="*/ 347355 h 567981"/>
                  <a:gd name="connsiteX8" fmla="*/ 254716 w 606439"/>
                  <a:gd name="connsiteY8" fmla="*/ 347355 h 567981"/>
                  <a:gd name="connsiteX9" fmla="*/ 270759 w 606439"/>
                  <a:gd name="connsiteY9" fmla="*/ 363488 h 567981"/>
                  <a:gd name="connsiteX10" fmla="*/ 254716 w 606439"/>
                  <a:gd name="connsiteY10" fmla="*/ 379501 h 567981"/>
                  <a:gd name="connsiteX11" fmla="*/ 228903 w 606439"/>
                  <a:gd name="connsiteY11" fmla="*/ 379501 h 567981"/>
                  <a:gd name="connsiteX12" fmla="*/ 165938 w 606439"/>
                  <a:gd name="connsiteY12" fmla="*/ 316654 h 567981"/>
                  <a:gd name="connsiteX13" fmla="*/ 165938 w 606439"/>
                  <a:gd name="connsiteY13" fmla="*/ 291611 h 567981"/>
                  <a:gd name="connsiteX14" fmla="*/ 145311 w 606439"/>
                  <a:gd name="connsiteY14" fmla="*/ 312199 h 567981"/>
                  <a:gd name="connsiteX15" fmla="*/ 133973 w 606439"/>
                  <a:gd name="connsiteY15" fmla="*/ 316894 h 567981"/>
                  <a:gd name="connsiteX16" fmla="*/ 122634 w 606439"/>
                  <a:gd name="connsiteY16" fmla="*/ 312199 h 567981"/>
                  <a:gd name="connsiteX17" fmla="*/ 122634 w 606439"/>
                  <a:gd name="connsiteY17" fmla="*/ 289444 h 567981"/>
                  <a:gd name="connsiteX18" fmla="*/ 170642 w 606439"/>
                  <a:gd name="connsiteY18" fmla="*/ 241526 h 567981"/>
                  <a:gd name="connsiteX19" fmla="*/ 182041 w 606439"/>
                  <a:gd name="connsiteY19" fmla="*/ 236830 h 567981"/>
                  <a:gd name="connsiteX20" fmla="*/ 523578 w 606439"/>
                  <a:gd name="connsiteY20" fmla="*/ 216666 h 567981"/>
                  <a:gd name="connsiteX21" fmla="*/ 523578 w 606439"/>
                  <a:gd name="connsiteY21" fmla="*/ 467537 h 567981"/>
                  <a:gd name="connsiteX22" fmla="*/ 495476 w 606439"/>
                  <a:gd name="connsiteY22" fmla="*/ 495719 h 567981"/>
                  <a:gd name="connsiteX23" fmla="*/ 127487 w 606439"/>
                  <a:gd name="connsiteY23" fmla="*/ 495719 h 567981"/>
                  <a:gd name="connsiteX24" fmla="*/ 127487 w 606439"/>
                  <a:gd name="connsiteY24" fmla="*/ 519324 h 567981"/>
                  <a:gd name="connsiteX25" fmla="*/ 131226 w 606439"/>
                  <a:gd name="connsiteY25" fmla="*/ 522938 h 567981"/>
                  <a:gd name="connsiteX26" fmla="*/ 558073 w 606439"/>
                  <a:gd name="connsiteY26" fmla="*/ 522938 h 567981"/>
                  <a:gd name="connsiteX27" fmla="*/ 561692 w 606439"/>
                  <a:gd name="connsiteY27" fmla="*/ 519324 h 567981"/>
                  <a:gd name="connsiteX28" fmla="*/ 561692 w 606439"/>
                  <a:gd name="connsiteY28" fmla="*/ 216666 h 567981"/>
                  <a:gd name="connsiteX29" fmla="*/ 254406 w 606439"/>
                  <a:gd name="connsiteY29" fmla="*/ 202805 h 567981"/>
                  <a:gd name="connsiteX30" fmla="*/ 280207 w 606439"/>
                  <a:gd name="connsiteY30" fmla="*/ 202805 h 567981"/>
                  <a:gd name="connsiteX31" fmla="*/ 343144 w 606439"/>
                  <a:gd name="connsiteY31" fmla="*/ 265819 h 567981"/>
                  <a:gd name="connsiteX32" fmla="*/ 343144 w 606439"/>
                  <a:gd name="connsiteY32" fmla="*/ 290879 h 567981"/>
                  <a:gd name="connsiteX33" fmla="*/ 363761 w 606439"/>
                  <a:gd name="connsiteY33" fmla="*/ 270277 h 567981"/>
                  <a:gd name="connsiteX34" fmla="*/ 386427 w 606439"/>
                  <a:gd name="connsiteY34" fmla="*/ 270277 h 567981"/>
                  <a:gd name="connsiteX35" fmla="*/ 386427 w 606439"/>
                  <a:gd name="connsiteY35" fmla="*/ 292928 h 567981"/>
                  <a:gd name="connsiteX36" fmla="*/ 338441 w 606439"/>
                  <a:gd name="connsiteY36" fmla="*/ 341001 h 567981"/>
                  <a:gd name="connsiteX37" fmla="*/ 327108 w 606439"/>
                  <a:gd name="connsiteY37" fmla="*/ 345700 h 567981"/>
                  <a:gd name="connsiteX38" fmla="*/ 315654 w 606439"/>
                  <a:gd name="connsiteY38" fmla="*/ 341001 h 567981"/>
                  <a:gd name="connsiteX39" fmla="*/ 267668 w 606439"/>
                  <a:gd name="connsiteY39" fmla="*/ 292928 h 567981"/>
                  <a:gd name="connsiteX40" fmla="*/ 267668 w 606439"/>
                  <a:gd name="connsiteY40" fmla="*/ 270277 h 567981"/>
                  <a:gd name="connsiteX41" fmla="*/ 290455 w 606439"/>
                  <a:gd name="connsiteY41" fmla="*/ 270277 h 567981"/>
                  <a:gd name="connsiteX42" fmla="*/ 310952 w 606439"/>
                  <a:gd name="connsiteY42" fmla="*/ 290879 h 567981"/>
                  <a:gd name="connsiteX43" fmla="*/ 310952 w 606439"/>
                  <a:gd name="connsiteY43" fmla="*/ 265819 h 567981"/>
                  <a:gd name="connsiteX44" fmla="*/ 280207 w 606439"/>
                  <a:gd name="connsiteY44" fmla="*/ 234974 h 567981"/>
                  <a:gd name="connsiteX45" fmla="*/ 254406 w 606439"/>
                  <a:gd name="connsiteY45" fmla="*/ 234974 h 567981"/>
                  <a:gd name="connsiteX46" fmla="*/ 238370 w 606439"/>
                  <a:gd name="connsiteY46" fmla="*/ 218950 h 567981"/>
                  <a:gd name="connsiteX47" fmla="*/ 254406 w 606439"/>
                  <a:gd name="connsiteY47" fmla="*/ 202805 h 567981"/>
                  <a:gd name="connsiteX48" fmla="*/ 44747 w 606439"/>
                  <a:gd name="connsiteY48" fmla="*/ 144284 h 567981"/>
                  <a:gd name="connsiteX49" fmla="*/ 44747 w 606439"/>
                  <a:gd name="connsiteY49" fmla="*/ 446942 h 567981"/>
                  <a:gd name="connsiteX50" fmla="*/ 48366 w 606439"/>
                  <a:gd name="connsiteY50" fmla="*/ 450675 h 567981"/>
                  <a:gd name="connsiteX51" fmla="*/ 475213 w 606439"/>
                  <a:gd name="connsiteY51" fmla="*/ 450675 h 567981"/>
                  <a:gd name="connsiteX52" fmla="*/ 478952 w 606439"/>
                  <a:gd name="connsiteY52" fmla="*/ 446942 h 567981"/>
                  <a:gd name="connsiteX53" fmla="*/ 478952 w 606439"/>
                  <a:gd name="connsiteY53" fmla="*/ 144284 h 567981"/>
                  <a:gd name="connsiteX54" fmla="*/ 523578 w 606439"/>
                  <a:gd name="connsiteY54" fmla="*/ 115499 h 567981"/>
                  <a:gd name="connsiteX55" fmla="*/ 523578 w 606439"/>
                  <a:gd name="connsiteY55" fmla="*/ 161867 h 567981"/>
                  <a:gd name="connsiteX56" fmla="*/ 545892 w 606439"/>
                  <a:gd name="connsiteY56" fmla="*/ 138623 h 567981"/>
                  <a:gd name="connsiteX57" fmla="*/ 523578 w 606439"/>
                  <a:gd name="connsiteY57" fmla="*/ 115499 h 567981"/>
                  <a:gd name="connsiteX58" fmla="*/ 71403 w 606439"/>
                  <a:gd name="connsiteY58" fmla="*/ 54317 h 567981"/>
                  <a:gd name="connsiteX59" fmla="*/ 59341 w 606439"/>
                  <a:gd name="connsiteY59" fmla="*/ 66361 h 567981"/>
                  <a:gd name="connsiteX60" fmla="*/ 71403 w 606439"/>
                  <a:gd name="connsiteY60" fmla="*/ 78405 h 567981"/>
                  <a:gd name="connsiteX61" fmla="*/ 165480 w 606439"/>
                  <a:gd name="connsiteY61" fmla="*/ 78405 h 567981"/>
                  <a:gd name="connsiteX62" fmla="*/ 177541 w 606439"/>
                  <a:gd name="connsiteY62" fmla="*/ 66361 h 567981"/>
                  <a:gd name="connsiteX63" fmla="*/ 165480 w 606439"/>
                  <a:gd name="connsiteY63" fmla="*/ 54317 h 567981"/>
                  <a:gd name="connsiteX64" fmla="*/ 439753 w 606439"/>
                  <a:gd name="connsiteY64" fmla="*/ 43116 h 567981"/>
                  <a:gd name="connsiteX65" fmla="*/ 416475 w 606439"/>
                  <a:gd name="connsiteY65" fmla="*/ 66361 h 567981"/>
                  <a:gd name="connsiteX66" fmla="*/ 439753 w 606439"/>
                  <a:gd name="connsiteY66" fmla="*/ 89605 h 567981"/>
                  <a:gd name="connsiteX67" fmla="*/ 463152 w 606439"/>
                  <a:gd name="connsiteY67" fmla="*/ 66361 h 567981"/>
                  <a:gd name="connsiteX68" fmla="*/ 439753 w 606439"/>
                  <a:gd name="connsiteY68" fmla="*/ 43116 h 567981"/>
                  <a:gd name="connsiteX69" fmla="*/ 360752 w 606439"/>
                  <a:gd name="connsiteY69" fmla="*/ 43116 h 567981"/>
                  <a:gd name="connsiteX70" fmla="*/ 337353 w 606439"/>
                  <a:gd name="connsiteY70" fmla="*/ 66361 h 567981"/>
                  <a:gd name="connsiteX71" fmla="*/ 360752 w 606439"/>
                  <a:gd name="connsiteY71" fmla="*/ 89605 h 567981"/>
                  <a:gd name="connsiteX72" fmla="*/ 384030 w 606439"/>
                  <a:gd name="connsiteY72" fmla="*/ 66361 h 567981"/>
                  <a:gd name="connsiteX73" fmla="*/ 360752 w 606439"/>
                  <a:gd name="connsiteY73" fmla="*/ 43116 h 567981"/>
                  <a:gd name="connsiteX74" fmla="*/ 28103 w 606439"/>
                  <a:gd name="connsiteY74" fmla="*/ 0 h 567981"/>
                  <a:gd name="connsiteX75" fmla="*/ 495476 w 606439"/>
                  <a:gd name="connsiteY75" fmla="*/ 0 h 567981"/>
                  <a:gd name="connsiteX76" fmla="*/ 523578 w 606439"/>
                  <a:gd name="connsiteY76" fmla="*/ 28062 h 567981"/>
                  <a:gd name="connsiteX77" fmla="*/ 523578 w 606439"/>
                  <a:gd name="connsiteY77" fmla="*/ 72262 h 567981"/>
                  <a:gd name="connsiteX78" fmla="*/ 578336 w 606439"/>
                  <a:gd name="connsiteY78" fmla="*/ 72262 h 567981"/>
                  <a:gd name="connsiteX79" fmla="*/ 606439 w 606439"/>
                  <a:gd name="connsiteY79" fmla="*/ 100444 h 567981"/>
                  <a:gd name="connsiteX80" fmla="*/ 606439 w 606439"/>
                  <a:gd name="connsiteY80" fmla="*/ 539919 h 567981"/>
                  <a:gd name="connsiteX81" fmla="*/ 578336 w 606439"/>
                  <a:gd name="connsiteY81" fmla="*/ 567981 h 567981"/>
                  <a:gd name="connsiteX82" fmla="*/ 110963 w 606439"/>
                  <a:gd name="connsiteY82" fmla="*/ 567981 h 567981"/>
                  <a:gd name="connsiteX83" fmla="*/ 82861 w 606439"/>
                  <a:gd name="connsiteY83" fmla="*/ 539919 h 567981"/>
                  <a:gd name="connsiteX84" fmla="*/ 82861 w 606439"/>
                  <a:gd name="connsiteY84" fmla="*/ 495719 h 567981"/>
                  <a:gd name="connsiteX85" fmla="*/ 28103 w 606439"/>
                  <a:gd name="connsiteY85" fmla="*/ 495719 h 567981"/>
                  <a:gd name="connsiteX86" fmla="*/ 0 w 606439"/>
                  <a:gd name="connsiteY86" fmla="*/ 467537 h 567981"/>
                  <a:gd name="connsiteX87" fmla="*/ 0 w 606439"/>
                  <a:gd name="connsiteY87" fmla="*/ 28062 h 567981"/>
                  <a:gd name="connsiteX88" fmla="*/ 28103 w 606439"/>
                  <a:gd name="connsiteY88" fmla="*/ 0 h 56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6439" h="567981">
                    <a:moveTo>
                      <a:pt x="182041" y="236830"/>
                    </a:moveTo>
                    <a:cubicBezTo>
                      <a:pt x="186173" y="236830"/>
                      <a:pt x="190304" y="238395"/>
                      <a:pt x="193440" y="241526"/>
                    </a:cubicBezTo>
                    <a:lnTo>
                      <a:pt x="241448" y="289444"/>
                    </a:lnTo>
                    <a:cubicBezTo>
                      <a:pt x="247720" y="295704"/>
                      <a:pt x="247720" y="305938"/>
                      <a:pt x="241448" y="312199"/>
                    </a:cubicBezTo>
                    <a:cubicBezTo>
                      <a:pt x="235175" y="318460"/>
                      <a:pt x="225043" y="318460"/>
                      <a:pt x="218650" y="312199"/>
                    </a:cubicBezTo>
                    <a:lnTo>
                      <a:pt x="198144" y="291611"/>
                    </a:lnTo>
                    <a:lnTo>
                      <a:pt x="198144" y="316654"/>
                    </a:lnTo>
                    <a:cubicBezTo>
                      <a:pt x="198144" y="333630"/>
                      <a:pt x="211895" y="347355"/>
                      <a:pt x="228903" y="347355"/>
                    </a:cubicBezTo>
                    <a:lnTo>
                      <a:pt x="254716" y="347355"/>
                    </a:lnTo>
                    <a:cubicBezTo>
                      <a:pt x="263642" y="347355"/>
                      <a:pt x="270759" y="354579"/>
                      <a:pt x="270759" y="363488"/>
                    </a:cubicBezTo>
                    <a:cubicBezTo>
                      <a:pt x="270759" y="372277"/>
                      <a:pt x="263642" y="379501"/>
                      <a:pt x="254716" y="379501"/>
                    </a:cubicBezTo>
                    <a:lnTo>
                      <a:pt x="228903" y="379501"/>
                    </a:lnTo>
                    <a:cubicBezTo>
                      <a:pt x="194164" y="379501"/>
                      <a:pt x="165938" y="351328"/>
                      <a:pt x="165938" y="316654"/>
                    </a:cubicBezTo>
                    <a:lnTo>
                      <a:pt x="165938" y="291611"/>
                    </a:lnTo>
                    <a:lnTo>
                      <a:pt x="145311" y="312199"/>
                    </a:lnTo>
                    <a:cubicBezTo>
                      <a:pt x="142175" y="315329"/>
                      <a:pt x="138074" y="316894"/>
                      <a:pt x="133973" y="316894"/>
                    </a:cubicBezTo>
                    <a:cubicBezTo>
                      <a:pt x="129872" y="316894"/>
                      <a:pt x="125771" y="315329"/>
                      <a:pt x="122634" y="312199"/>
                    </a:cubicBezTo>
                    <a:cubicBezTo>
                      <a:pt x="116362" y="305938"/>
                      <a:pt x="116362" y="295704"/>
                      <a:pt x="122634" y="289444"/>
                    </a:cubicBezTo>
                    <a:lnTo>
                      <a:pt x="170642" y="241526"/>
                    </a:lnTo>
                    <a:cubicBezTo>
                      <a:pt x="173779" y="238395"/>
                      <a:pt x="177910" y="236830"/>
                      <a:pt x="182041" y="236830"/>
                    </a:cubicBezTo>
                    <a:close/>
                    <a:moveTo>
                      <a:pt x="523578" y="216666"/>
                    </a:moveTo>
                    <a:lnTo>
                      <a:pt x="523578" y="467537"/>
                    </a:lnTo>
                    <a:cubicBezTo>
                      <a:pt x="523578" y="483073"/>
                      <a:pt x="511035" y="495719"/>
                      <a:pt x="495476" y="495719"/>
                    </a:cubicBezTo>
                    <a:lnTo>
                      <a:pt x="127487" y="495719"/>
                    </a:lnTo>
                    <a:lnTo>
                      <a:pt x="127487" y="519324"/>
                    </a:lnTo>
                    <a:cubicBezTo>
                      <a:pt x="127487" y="521251"/>
                      <a:pt x="129176" y="522938"/>
                      <a:pt x="131226" y="522938"/>
                    </a:cubicBezTo>
                    <a:lnTo>
                      <a:pt x="558073" y="522938"/>
                    </a:lnTo>
                    <a:cubicBezTo>
                      <a:pt x="560124" y="522938"/>
                      <a:pt x="561692" y="521251"/>
                      <a:pt x="561692" y="519324"/>
                    </a:cubicBezTo>
                    <a:lnTo>
                      <a:pt x="561692" y="216666"/>
                    </a:lnTo>
                    <a:close/>
                    <a:moveTo>
                      <a:pt x="254406" y="202805"/>
                    </a:moveTo>
                    <a:lnTo>
                      <a:pt x="280207" y="202805"/>
                    </a:lnTo>
                    <a:cubicBezTo>
                      <a:pt x="314931" y="202805"/>
                      <a:pt x="343144" y="231119"/>
                      <a:pt x="343144" y="265819"/>
                    </a:cubicBezTo>
                    <a:lnTo>
                      <a:pt x="343144" y="290879"/>
                    </a:lnTo>
                    <a:lnTo>
                      <a:pt x="363761" y="270277"/>
                    </a:lnTo>
                    <a:cubicBezTo>
                      <a:pt x="370030" y="264011"/>
                      <a:pt x="380158" y="264011"/>
                      <a:pt x="386427" y="270277"/>
                    </a:cubicBezTo>
                    <a:cubicBezTo>
                      <a:pt x="392697" y="276542"/>
                      <a:pt x="392697" y="286662"/>
                      <a:pt x="386427" y="292928"/>
                    </a:cubicBezTo>
                    <a:lnTo>
                      <a:pt x="338441" y="341001"/>
                    </a:lnTo>
                    <a:cubicBezTo>
                      <a:pt x="335307" y="344134"/>
                      <a:pt x="331207" y="345700"/>
                      <a:pt x="327108" y="345700"/>
                    </a:cubicBezTo>
                    <a:cubicBezTo>
                      <a:pt x="323009" y="345700"/>
                      <a:pt x="318789" y="344134"/>
                      <a:pt x="315654" y="341001"/>
                    </a:cubicBezTo>
                    <a:lnTo>
                      <a:pt x="267668" y="292928"/>
                    </a:lnTo>
                    <a:cubicBezTo>
                      <a:pt x="261398" y="286662"/>
                      <a:pt x="261398" y="276542"/>
                      <a:pt x="267668" y="270277"/>
                    </a:cubicBezTo>
                    <a:cubicBezTo>
                      <a:pt x="273938" y="264011"/>
                      <a:pt x="284186" y="264011"/>
                      <a:pt x="290455" y="270277"/>
                    </a:cubicBezTo>
                    <a:lnTo>
                      <a:pt x="310952" y="290879"/>
                    </a:lnTo>
                    <a:lnTo>
                      <a:pt x="310952" y="265819"/>
                    </a:lnTo>
                    <a:cubicBezTo>
                      <a:pt x="310952" y="248830"/>
                      <a:pt x="297207" y="234974"/>
                      <a:pt x="280207" y="234974"/>
                    </a:cubicBezTo>
                    <a:lnTo>
                      <a:pt x="254406" y="234974"/>
                    </a:lnTo>
                    <a:cubicBezTo>
                      <a:pt x="245484" y="234974"/>
                      <a:pt x="238370" y="227745"/>
                      <a:pt x="238370" y="218950"/>
                    </a:cubicBezTo>
                    <a:cubicBezTo>
                      <a:pt x="238370" y="210034"/>
                      <a:pt x="245484" y="202805"/>
                      <a:pt x="254406" y="202805"/>
                    </a:cubicBezTo>
                    <a:close/>
                    <a:moveTo>
                      <a:pt x="44747" y="144284"/>
                    </a:moveTo>
                    <a:lnTo>
                      <a:pt x="44747" y="446942"/>
                    </a:lnTo>
                    <a:cubicBezTo>
                      <a:pt x="44747" y="448989"/>
                      <a:pt x="46315" y="450675"/>
                      <a:pt x="48366" y="450675"/>
                    </a:cubicBezTo>
                    <a:lnTo>
                      <a:pt x="475213" y="450675"/>
                    </a:lnTo>
                    <a:cubicBezTo>
                      <a:pt x="477263" y="450675"/>
                      <a:pt x="478952" y="448989"/>
                      <a:pt x="478952" y="446942"/>
                    </a:cubicBezTo>
                    <a:lnTo>
                      <a:pt x="478952" y="144284"/>
                    </a:lnTo>
                    <a:close/>
                    <a:moveTo>
                      <a:pt x="523578" y="115499"/>
                    </a:moveTo>
                    <a:lnTo>
                      <a:pt x="523578" y="161867"/>
                    </a:lnTo>
                    <a:cubicBezTo>
                      <a:pt x="536001" y="161386"/>
                      <a:pt x="545892" y="151148"/>
                      <a:pt x="545892" y="138623"/>
                    </a:cubicBezTo>
                    <a:cubicBezTo>
                      <a:pt x="545892" y="126218"/>
                      <a:pt x="536001" y="115981"/>
                      <a:pt x="523578" y="115499"/>
                    </a:cubicBezTo>
                    <a:close/>
                    <a:moveTo>
                      <a:pt x="71403" y="54317"/>
                    </a:moveTo>
                    <a:cubicBezTo>
                      <a:pt x="64769" y="54317"/>
                      <a:pt x="59341" y="59737"/>
                      <a:pt x="59341" y="66361"/>
                    </a:cubicBezTo>
                    <a:cubicBezTo>
                      <a:pt x="59341" y="72985"/>
                      <a:pt x="64769" y="78405"/>
                      <a:pt x="71403" y="78405"/>
                    </a:cubicBezTo>
                    <a:lnTo>
                      <a:pt x="165480" y="78405"/>
                    </a:lnTo>
                    <a:cubicBezTo>
                      <a:pt x="172114" y="78405"/>
                      <a:pt x="177541" y="72985"/>
                      <a:pt x="177541" y="66361"/>
                    </a:cubicBezTo>
                    <a:cubicBezTo>
                      <a:pt x="177541" y="59737"/>
                      <a:pt x="172114" y="54317"/>
                      <a:pt x="165480" y="54317"/>
                    </a:cubicBezTo>
                    <a:close/>
                    <a:moveTo>
                      <a:pt x="439753" y="43116"/>
                    </a:moveTo>
                    <a:cubicBezTo>
                      <a:pt x="426968" y="43116"/>
                      <a:pt x="416475" y="53474"/>
                      <a:pt x="416475" y="66361"/>
                    </a:cubicBezTo>
                    <a:cubicBezTo>
                      <a:pt x="416475" y="79248"/>
                      <a:pt x="426968" y="89605"/>
                      <a:pt x="439753" y="89605"/>
                    </a:cubicBezTo>
                    <a:cubicBezTo>
                      <a:pt x="452658" y="89605"/>
                      <a:pt x="463152" y="79248"/>
                      <a:pt x="463152" y="66361"/>
                    </a:cubicBezTo>
                    <a:cubicBezTo>
                      <a:pt x="463152" y="53474"/>
                      <a:pt x="452658" y="43116"/>
                      <a:pt x="439753" y="43116"/>
                    </a:cubicBezTo>
                    <a:close/>
                    <a:moveTo>
                      <a:pt x="360752" y="43116"/>
                    </a:moveTo>
                    <a:cubicBezTo>
                      <a:pt x="347846" y="43116"/>
                      <a:pt x="337353" y="53474"/>
                      <a:pt x="337353" y="66361"/>
                    </a:cubicBezTo>
                    <a:cubicBezTo>
                      <a:pt x="337353" y="79248"/>
                      <a:pt x="347846" y="89605"/>
                      <a:pt x="360752" y="89605"/>
                    </a:cubicBezTo>
                    <a:cubicBezTo>
                      <a:pt x="373536" y="89605"/>
                      <a:pt x="384030" y="79248"/>
                      <a:pt x="384030" y="66361"/>
                    </a:cubicBezTo>
                    <a:cubicBezTo>
                      <a:pt x="384030" y="53474"/>
                      <a:pt x="373536" y="43116"/>
                      <a:pt x="360752" y="43116"/>
                    </a:cubicBezTo>
                    <a:close/>
                    <a:moveTo>
                      <a:pt x="28103" y="0"/>
                    </a:moveTo>
                    <a:lnTo>
                      <a:pt x="495476" y="0"/>
                    </a:lnTo>
                    <a:cubicBezTo>
                      <a:pt x="511035" y="0"/>
                      <a:pt x="523578" y="12646"/>
                      <a:pt x="523578" y="28062"/>
                    </a:cubicBezTo>
                    <a:lnTo>
                      <a:pt x="523578" y="72262"/>
                    </a:lnTo>
                    <a:lnTo>
                      <a:pt x="578336" y="72262"/>
                    </a:lnTo>
                    <a:cubicBezTo>
                      <a:pt x="593775" y="72262"/>
                      <a:pt x="606439" y="84908"/>
                      <a:pt x="606439" y="100444"/>
                    </a:cubicBezTo>
                    <a:lnTo>
                      <a:pt x="606439" y="539919"/>
                    </a:lnTo>
                    <a:cubicBezTo>
                      <a:pt x="606439" y="555335"/>
                      <a:pt x="593775" y="567981"/>
                      <a:pt x="578336" y="567981"/>
                    </a:cubicBezTo>
                    <a:lnTo>
                      <a:pt x="110963" y="567981"/>
                    </a:lnTo>
                    <a:cubicBezTo>
                      <a:pt x="95404" y="567981"/>
                      <a:pt x="82861" y="555335"/>
                      <a:pt x="82861" y="539919"/>
                    </a:cubicBezTo>
                    <a:lnTo>
                      <a:pt x="82861" y="495719"/>
                    </a:lnTo>
                    <a:lnTo>
                      <a:pt x="28103" y="495719"/>
                    </a:lnTo>
                    <a:cubicBezTo>
                      <a:pt x="12664" y="495719"/>
                      <a:pt x="0" y="483073"/>
                      <a:pt x="0" y="467537"/>
                    </a:cubicBezTo>
                    <a:lnTo>
                      <a:pt x="0" y="28062"/>
                    </a:lnTo>
                    <a:cubicBezTo>
                      <a:pt x="0" y="12646"/>
                      <a:pt x="12664" y="0"/>
                      <a:pt x="28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pic>
            <p:nvPicPr>
              <p:cNvPr id="37" name="图片 36" descr="图片包含 游戏机&#10;&#10;描述已自动生成">
                <a:extLst>
                  <a:ext uri="{FF2B5EF4-FFF2-40B4-BE49-F238E27FC236}">
                    <a16:creationId xmlns:a16="http://schemas.microsoft.com/office/drawing/2014/main" id="{D0FE7AA7-249E-4FF3-81A7-0F5EEE981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41" y="5138589"/>
                <a:ext cx="1638302" cy="1062874"/>
              </a:xfrm>
              <a:prstGeom prst="rect">
                <a:avLst/>
              </a:prstGeom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C783F8F-9FB7-4073-813A-D389E181B7B6}"/>
                  </a:ext>
                </a:extLst>
              </p:cNvPr>
              <p:cNvSpPr txBox="1"/>
              <p:nvPr/>
            </p:nvSpPr>
            <p:spPr>
              <a:xfrm>
                <a:off x="3397662" y="5439193"/>
                <a:ext cx="1066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Mycat</a:t>
                </a:r>
                <a:endParaRPr lang="zh-CN" altLang="en-US" sz="2400" dirty="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4980453-B9A7-42DE-9CC1-F20A0ABDB762}"/>
                </a:ext>
              </a:extLst>
            </p:cNvPr>
            <p:cNvSpPr txBox="1"/>
            <p:nvPr/>
          </p:nvSpPr>
          <p:spPr>
            <a:xfrm>
              <a:off x="2514600" y="1524000"/>
              <a:ext cx="1638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localhost:3307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DB4215-C8F2-4851-B245-8543BC5FCD80}"/>
                </a:ext>
              </a:extLst>
            </p:cNvPr>
            <p:cNvSpPr txBox="1"/>
            <p:nvPr/>
          </p:nvSpPr>
          <p:spPr>
            <a:xfrm>
              <a:off x="186789" y="3008822"/>
              <a:ext cx="1638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localhost:3308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7A5FA9-8CDB-4E2F-BED0-0685EC6A4DC7}"/>
                </a:ext>
              </a:extLst>
            </p:cNvPr>
            <p:cNvSpPr txBox="1"/>
            <p:nvPr/>
          </p:nvSpPr>
          <p:spPr>
            <a:xfrm>
              <a:off x="2514600" y="4306302"/>
              <a:ext cx="1638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localhost:3309</a:t>
              </a:r>
              <a:endParaRPr lang="zh-CN" altLang="en-US" dirty="0"/>
            </a:p>
          </p:txBody>
        </p:sp>
        <p:pic>
          <p:nvPicPr>
            <p:cNvPr id="44" name="图片 43" descr="图片包含 游戏机, 轮子&#10;&#10;描述已自动生成">
              <a:extLst>
                <a:ext uri="{FF2B5EF4-FFF2-40B4-BE49-F238E27FC236}">
                  <a16:creationId xmlns:a16="http://schemas.microsoft.com/office/drawing/2014/main" id="{37934DC2-DF81-45E4-AEA9-852D569E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826" y="4921148"/>
              <a:ext cx="1110828" cy="1110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5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3F9E6D-C966-4B4C-90A6-FB80F850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2134"/>
            <a:ext cx="11625749" cy="2215991"/>
          </a:xfrm>
        </p:spPr>
        <p:txBody>
          <a:bodyPr/>
          <a:lstStyle/>
          <a:p>
            <a:pPr marL="342900" indent="-342900">
              <a:buFont typeface="Calibri" panose="020F0502020204030204" pitchFamily="34" charset="0"/>
              <a:buChar char="─"/>
            </a:pPr>
            <a:r>
              <a:rPr lang="en-US" altLang="zh-CN" dirty="0"/>
              <a:t>Docker</a:t>
            </a:r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A642E-1F75-4949-9F13-67AB1C39D5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4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627701-E662-4B37-B498-64550110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0753FB-4C27-4EB6-BE01-B73198F1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" y="1552986"/>
            <a:ext cx="11125200" cy="10068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D1A1DFE-5B3F-4ABF-AB4B-279D91B7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17370"/>
            <a:ext cx="7417501" cy="3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3F9E6D-C966-4B4C-90A6-FB80F850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2134"/>
            <a:ext cx="11625749" cy="4062651"/>
          </a:xfrm>
        </p:spPr>
        <p:txBody>
          <a:bodyPr/>
          <a:lstStyle/>
          <a:p>
            <a:pPr marL="342900" indent="-342900">
              <a:buFont typeface="Calibri" panose="020F0502020204030204" pitchFamily="34" charset="0"/>
              <a:buChar char="─"/>
            </a:pPr>
            <a:r>
              <a:rPr lang="zh-CN" altLang="en-US" dirty="0"/>
              <a:t>分表配置</a:t>
            </a:r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r>
              <a:rPr lang="zh-CN" altLang="en-US" dirty="0"/>
              <a:t>数据源配置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A642E-1F75-4949-9F13-67AB1C39D5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5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627701-E662-4B37-B498-64550110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Mycat</a:t>
            </a:r>
            <a:r>
              <a:rPr lang="zh-CN" altLang="en-US" dirty="0"/>
              <a:t>配置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6A3FD5-924E-45FC-80BE-EA2004AE84C3}"/>
              </a:ext>
            </a:extLst>
          </p:cNvPr>
          <p:cNvGrpSpPr/>
          <p:nvPr/>
        </p:nvGrpSpPr>
        <p:grpSpPr>
          <a:xfrm>
            <a:off x="589280" y="4777181"/>
            <a:ext cx="8669020" cy="2014213"/>
            <a:chOff x="685800" y="1797572"/>
            <a:chExt cx="9829800" cy="23934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5B74CF-7561-469E-BC7A-085C73D6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797572"/>
              <a:ext cx="9829800" cy="239342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046DE4-011A-4EFB-AC3F-8EFAEAAEA86D}"/>
                </a:ext>
              </a:extLst>
            </p:cNvPr>
            <p:cNvSpPr/>
            <p:nvPr/>
          </p:nvSpPr>
          <p:spPr>
            <a:xfrm>
              <a:off x="3657600" y="2895600"/>
              <a:ext cx="52578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421F64-8D6A-4502-876B-CBC73DBBC234}"/>
              </a:ext>
            </a:extLst>
          </p:cNvPr>
          <p:cNvGrpSpPr/>
          <p:nvPr/>
        </p:nvGrpSpPr>
        <p:grpSpPr>
          <a:xfrm>
            <a:off x="589280" y="1640840"/>
            <a:ext cx="8669020" cy="2547475"/>
            <a:chOff x="589280" y="1752600"/>
            <a:chExt cx="8669020" cy="25474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BEB303C-DB3B-47E9-BC7E-3004D5DA8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280" y="1752600"/>
              <a:ext cx="8669020" cy="25474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99EBFC-6DDC-4400-8851-D8B72E9576AA}"/>
                </a:ext>
              </a:extLst>
            </p:cNvPr>
            <p:cNvSpPr/>
            <p:nvPr/>
          </p:nvSpPr>
          <p:spPr>
            <a:xfrm>
              <a:off x="897467" y="1981200"/>
              <a:ext cx="8322733" cy="1219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2496721-083C-4F68-8578-22912EDABD27}"/>
              </a:ext>
            </a:extLst>
          </p:cNvPr>
          <p:cNvSpPr txBox="1"/>
          <p:nvPr/>
        </p:nvSpPr>
        <p:spPr>
          <a:xfrm>
            <a:off x="9448800" y="1640840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根据需求，每个店铺都有一个数据库。因此，我们希望店铺上传的图书信息保存在其本地的数据库中。所以选择</a:t>
            </a:r>
            <a:r>
              <a:rPr lang="en-US" altLang="zh-CN" sz="2000" dirty="0"/>
              <a:t>E-R</a:t>
            </a:r>
            <a:r>
              <a:rPr lang="zh-CN" altLang="en-US" sz="2000" dirty="0"/>
              <a:t>分片。</a:t>
            </a:r>
          </a:p>
        </p:txBody>
      </p:sp>
    </p:spTree>
    <p:extLst>
      <p:ext uri="{BB962C8B-B14F-4D97-AF65-F5344CB8AC3E}">
        <p14:creationId xmlns:p14="http://schemas.microsoft.com/office/powerpoint/2010/main" val="12222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3F9E6D-C966-4B4C-90A6-FB80F850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2134"/>
            <a:ext cx="11625749" cy="4801314"/>
          </a:xfrm>
        </p:spPr>
        <p:txBody>
          <a:bodyPr/>
          <a:lstStyle/>
          <a:p>
            <a:pPr marL="342900" indent="-342900">
              <a:buFont typeface="Calibri" panose="020F0502020204030204" pitchFamily="34" charset="0"/>
              <a:buChar char="─"/>
            </a:pPr>
            <a:r>
              <a:rPr lang="zh-CN" altLang="en-US" dirty="0"/>
              <a:t>存储过程（图书结算）</a:t>
            </a: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  <a:p>
            <a:pPr marL="342900" indent="-342900">
              <a:buFont typeface="Calibri" panose="020F0502020204030204" pitchFamily="34" charset="0"/>
              <a:buChar char="─"/>
            </a:pPr>
            <a:r>
              <a:rPr lang="en-US" altLang="zh-CN" dirty="0"/>
              <a:t>Mycat</a:t>
            </a:r>
            <a:r>
              <a:rPr lang="zh-CN" altLang="en-US" dirty="0"/>
              <a:t>调用数据库站点的存储过程</a:t>
            </a:r>
          </a:p>
          <a:p>
            <a:pPr marL="342900" indent="-342900">
              <a:buFont typeface="Calibri" panose="020F0502020204030204" pitchFamily="34" charset="0"/>
              <a:buChar char="─"/>
            </a:pP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A642E-1F75-4949-9F13-67AB1C39D5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6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627701-E662-4B37-B498-64550110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项目特点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82908D-C694-4B3E-9D08-93F4B210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51" y="1524000"/>
            <a:ext cx="11696609" cy="34004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F5B8FD-D31A-4C11-A2CD-77AE9588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1" y="5499751"/>
            <a:ext cx="10386229" cy="7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A642E-1F75-4949-9F13-67AB1C39D5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7</a:t>
            </a:fld>
            <a:endParaRPr lang="en-US" altLang="zh-CN" spc="-5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627701-E662-4B37-B498-64550110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演示视频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D03F15-4176-4916-9DE2-2CE0D5E96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61EC79-8236-4171-9FF8-809C9E2A71C1}"/>
              </a:ext>
            </a:extLst>
          </p:cNvPr>
          <p:cNvSpPr txBox="1"/>
          <p:nvPr/>
        </p:nvSpPr>
        <p:spPr>
          <a:xfrm>
            <a:off x="0" y="1981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4400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07A30C-F836-4D83-B0D2-E481FD8C22C8}"/>
              </a:ext>
            </a:extLst>
          </p:cNvPr>
          <p:cNvSpPr txBox="1"/>
          <p:nvPr/>
        </p:nvSpPr>
        <p:spPr>
          <a:xfrm>
            <a:off x="1" y="3200400"/>
            <a:ext cx="12191999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2384" algn="ctr">
              <a:lnSpc>
                <a:spcPct val="150000"/>
              </a:lnSpc>
            </a:pPr>
            <a:r>
              <a:rPr lang="en-US" altLang="zh-CN" sz="2800" b="1" dirty="0">
                <a:latin typeface="+mj-lt"/>
                <a:cs typeface="Helvetica" panose="020B0604020202020204" pitchFamily="34" charset="0"/>
              </a:rPr>
              <a:t>Hao Yu</a:t>
            </a:r>
            <a:endParaRPr lang="en-US" altLang="zh-CN" sz="2400" dirty="0">
              <a:latin typeface="+mj-lt"/>
              <a:cs typeface="Helvetica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23"/>
              </a:spcBef>
            </a:pPr>
            <a:r>
              <a:rPr lang="en-US" altLang="zh-CN" sz="2400" dirty="0">
                <a:latin typeface="+mj-lt"/>
                <a:cs typeface="Helvetica" panose="020B0604020202020204" pitchFamily="34" charset="0"/>
              </a:rPr>
              <a:t>Beijing Institute of Technology, China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/>
            <a:fld id="{81D60167-4931-47E6-BA6A-407CBD079E47}" type="slidenum">
              <a:rPr lang="en-US" altLang="zh-CN" spc="-5" smtClean="0"/>
              <a:pPr marL="114935"/>
              <a:t>8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2564840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272</Words>
  <Application>Microsoft Office PowerPoint</Application>
  <PresentationFormat>宽屏</PresentationFormat>
  <Paragraphs>69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演示文稿</vt:lpstr>
      <vt:lpstr>需求分析</vt:lpstr>
      <vt:lpstr>系统架构</vt:lpstr>
      <vt:lpstr>MySQL配置</vt:lpstr>
      <vt:lpstr>Mycat配置</vt:lpstr>
      <vt:lpstr>项目特点</vt:lpstr>
      <vt:lpstr>演示视频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Gelata, Alison M</dc:creator>
  <cp:lastModifiedBy>于 灏</cp:lastModifiedBy>
  <cp:revision>484</cp:revision>
  <dcterms:created xsi:type="dcterms:W3CDTF">2018-03-04T17:39:14Z</dcterms:created>
  <dcterms:modified xsi:type="dcterms:W3CDTF">2020-01-06T09:28:55Z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2018-03-04T00:00:00Z</vt:filetime>
  </property>
</Properties>
</file>