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8" r:id="rId2"/>
    <p:sldId id="270" r:id="rId3"/>
    <p:sldId id="272" r:id="rId4"/>
    <p:sldId id="273" r:id="rId5"/>
    <p:sldId id="274" r:id="rId6"/>
    <p:sldId id="27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Z Z" initials="FZ" lastIdx="1" clrIdx="0">
    <p:extLst>
      <p:ext uri="{19B8F6BF-5375-455C-9EA6-DF929625EA0E}">
        <p15:presenceInfo xmlns:p15="http://schemas.microsoft.com/office/powerpoint/2012/main" userId="8188131acf4f27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868</c:v>
                </c:pt>
                <c:pt idx="1">
                  <c:v>923</c:v>
                </c:pt>
                <c:pt idx="2">
                  <c:v>951</c:v>
                </c:pt>
                <c:pt idx="3">
                  <c:v>956</c:v>
                </c:pt>
                <c:pt idx="4">
                  <c:v>961</c:v>
                </c:pt>
                <c:pt idx="5">
                  <c:v>959</c:v>
                </c:pt>
                <c:pt idx="6">
                  <c:v>960</c:v>
                </c:pt>
                <c:pt idx="7">
                  <c:v>953</c:v>
                </c:pt>
                <c:pt idx="8">
                  <c:v>948</c:v>
                </c:pt>
                <c:pt idx="9">
                  <c:v>952</c:v>
                </c:pt>
                <c:pt idx="10">
                  <c:v>953</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0.25</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1394</c:v>
                </c:pt>
                <c:pt idx="1">
                  <c:v>1515</c:v>
                </c:pt>
                <c:pt idx="2">
                  <c:v>1601</c:v>
                </c:pt>
                <c:pt idx="3">
                  <c:v>1609</c:v>
                </c:pt>
                <c:pt idx="4">
                  <c:v>1633</c:v>
                </c:pt>
                <c:pt idx="5">
                  <c:v>1646</c:v>
                </c:pt>
                <c:pt idx="6">
                  <c:v>1639</c:v>
                </c:pt>
                <c:pt idx="7">
                  <c:v>1622</c:v>
                </c:pt>
                <c:pt idx="8">
                  <c:v>1616</c:v>
                </c:pt>
                <c:pt idx="9">
                  <c:v>1614</c:v>
                </c:pt>
                <c:pt idx="10">
                  <c:v>1599</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1798</c:v>
                </c:pt>
                <c:pt idx="1">
                  <c:v>1882</c:v>
                </c:pt>
                <c:pt idx="2">
                  <c:v>1929</c:v>
                </c:pt>
                <c:pt idx="3">
                  <c:v>1931</c:v>
                </c:pt>
                <c:pt idx="4">
                  <c:v>1940</c:v>
                </c:pt>
                <c:pt idx="5">
                  <c:v>1936</c:v>
                </c:pt>
                <c:pt idx="6">
                  <c:v>1938</c:v>
                </c:pt>
                <c:pt idx="7">
                  <c:v>1924</c:v>
                </c:pt>
                <c:pt idx="8">
                  <c:v>1921</c:v>
                </c:pt>
                <c:pt idx="9">
                  <c:v>1925</c:v>
                </c:pt>
                <c:pt idx="10">
                  <c:v>1919</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0.35</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1960</c:v>
                </c:pt>
                <c:pt idx="1">
                  <c:v>1985</c:v>
                </c:pt>
                <c:pt idx="2">
                  <c:v>1989</c:v>
                </c:pt>
                <c:pt idx="3">
                  <c:v>1986</c:v>
                </c:pt>
                <c:pt idx="4">
                  <c:v>1989</c:v>
                </c:pt>
                <c:pt idx="5">
                  <c:v>1985</c:v>
                </c:pt>
                <c:pt idx="6">
                  <c:v>1983</c:v>
                </c:pt>
                <c:pt idx="7">
                  <c:v>1977</c:v>
                </c:pt>
                <c:pt idx="8">
                  <c:v>1967</c:v>
                </c:pt>
                <c:pt idx="9">
                  <c:v>1977</c:v>
                </c:pt>
                <c:pt idx="10">
                  <c:v>1974</c:v>
                </c:pt>
              </c:numCache>
            </c:numRef>
          </c:val>
          <c:smooth val="0"/>
          <c:extLst>
            <c:ext xmlns:c16="http://schemas.microsoft.com/office/drawing/2014/chart" uri="{C3380CC4-5D6E-409C-BE32-E72D297353CC}">
              <c16:uniqueId val="{00000001-6351-4163-92EB-BD8394FCD472}"/>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max val="2000"/>
          <c:min val="7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三个偏转角度不准确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solidFill>
                <a:srgbClr val="00B0F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24</c:v>
                </c:pt>
                <c:pt idx="1">
                  <c:v>28</c:v>
                </c:pt>
                <c:pt idx="2">
                  <c:v>30</c:v>
                </c:pt>
                <c:pt idx="3">
                  <c:v>33</c:v>
                </c:pt>
                <c:pt idx="4">
                  <c:v>31</c:v>
                </c:pt>
                <c:pt idx="5">
                  <c:v>36</c:v>
                </c:pt>
                <c:pt idx="6">
                  <c:v>32</c:v>
                </c:pt>
                <c:pt idx="7">
                  <c:v>34</c:v>
                </c:pt>
                <c:pt idx="8">
                  <c:v>42</c:v>
                </c:pt>
                <c:pt idx="9">
                  <c:v>31</c:v>
                </c:pt>
                <c:pt idx="10">
                  <c:v>38</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0.23</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solidFill>
                <a:schemeClr val="accent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5</c:v>
                </c:pt>
                <c:pt idx="1">
                  <c:v>4</c:v>
                </c:pt>
                <c:pt idx="2">
                  <c:v>6</c:v>
                </c:pt>
                <c:pt idx="3">
                  <c:v>6</c:v>
                </c:pt>
                <c:pt idx="4">
                  <c:v>5</c:v>
                </c:pt>
                <c:pt idx="5">
                  <c:v>5</c:v>
                </c:pt>
                <c:pt idx="6">
                  <c:v>4</c:v>
                </c:pt>
                <c:pt idx="7">
                  <c:v>7</c:v>
                </c:pt>
                <c:pt idx="8">
                  <c:v>17</c:v>
                </c:pt>
                <c:pt idx="9">
                  <c:v>6</c:v>
                </c:pt>
                <c:pt idx="10">
                  <c:v>12</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solidFill>
                <a:schemeClr val="bg1">
                  <a:lumMod val="65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0</c:v>
                </c:pt>
                <c:pt idx="1">
                  <c:v>2</c:v>
                </c:pt>
                <c:pt idx="2">
                  <c:v>3</c:v>
                </c:pt>
                <c:pt idx="3">
                  <c:v>4</c:v>
                </c:pt>
                <c:pt idx="4">
                  <c:v>4</c:v>
                </c:pt>
                <c:pt idx="5">
                  <c:v>3</c:v>
                </c:pt>
                <c:pt idx="6">
                  <c:v>2</c:v>
                </c:pt>
                <c:pt idx="7">
                  <c:v>7</c:v>
                </c:pt>
                <c:pt idx="8">
                  <c:v>17</c:v>
                </c:pt>
                <c:pt idx="9">
                  <c:v>6</c:v>
                </c:pt>
                <c:pt idx="10">
                  <c:v>12</c:v>
                </c:pt>
              </c:numCache>
            </c:numRef>
          </c:val>
          <c:smooth val="0"/>
          <c:extLst>
            <c:ext xmlns:c16="http://schemas.microsoft.com/office/drawing/2014/chart" uri="{C3380CC4-5D6E-409C-BE32-E72D297353CC}">
              <c16:uniqueId val="{00000000-6225-47FD-BB24-95134F268C17}"/>
            </c:ext>
          </c:extLst>
        </c:ser>
        <c:ser>
          <c:idx val="3"/>
          <c:order val="3"/>
          <c:tx>
            <c:strRef>
              <c:f>Sheet1!$E$1</c:f>
              <c:strCache>
                <c:ptCount val="1"/>
                <c:pt idx="0">
                  <c:v>0.35</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solidFill>
                <a:schemeClr val="accent4"/>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0</c:v>
                </c:pt>
                <c:pt idx="1">
                  <c:v>2</c:v>
                </c:pt>
                <c:pt idx="2">
                  <c:v>3</c:v>
                </c:pt>
                <c:pt idx="3">
                  <c:v>4</c:v>
                </c:pt>
                <c:pt idx="4">
                  <c:v>3</c:v>
                </c:pt>
                <c:pt idx="5">
                  <c:v>3</c:v>
                </c:pt>
                <c:pt idx="6">
                  <c:v>2</c:v>
                </c:pt>
                <c:pt idx="7">
                  <c:v>7</c:v>
                </c:pt>
                <c:pt idx="8">
                  <c:v>17</c:v>
                </c:pt>
                <c:pt idx="9">
                  <c:v>5</c:v>
                </c:pt>
                <c:pt idx="10">
                  <c:v>12</c:v>
                </c:pt>
              </c:numCache>
            </c:numRef>
          </c:val>
          <c:smooth val="0"/>
          <c:extLst>
            <c:ext xmlns:c16="http://schemas.microsoft.com/office/drawing/2014/chart" uri="{C3380CC4-5D6E-409C-BE32-E72D297353CC}">
              <c16:uniqueId val="{00000005-6225-47FD-BB24-95134F268C17}"/>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错误数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736</c:v>
                </c:pt>
                <c:pt idx="1">
                  <c:v>834</c:v>
                </c:pt>
                <c:pt idx="2">
                  <c:v>891</c:v>
                </c:pt>
                <c:pt idx="3">
                  <c:v>927</c:v>
                </c:pt>
                <c:pt idx="4">
                  <c:v>940</c:v>
                </c:pt>
                <c:pt idx="5">
                  <c:v>950</c:v>
                </c:pt>
                <c:pt idx="6">
                  <c:v>947</c:v>
                </c:pt>
                <c:pt idx="7">
                  <c:v>946</c:v>
                </c:pt>
                <c:pt idx="8">
                  <c:v>939</c:v>
                </c:pt>
                <c:pt idx="9">
                  <c:v>933</c:v>
                </c:pt>
                <c:pt idx="10">
                  <c:v>929</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0.25</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1183</c:v>
                </c:pt>
                <c:pt idx="1">
                  <c:v>1339</c:v>
                </c:pt>
                <c:pt idx="2">
                  <c:v>1473</c:v>
                </c:pt>
                <c:pt idx="3">
                  <c:v>1535</c:v>
                </c:pt>
                <c:pt idx="4">
                  <c:v>1589</c:v>
                </c:pt>
                <c:pt idx="5">
                  <c:v>1610</c:v>
                </c:pt>
                <c:pt idx="6">
                  <c:v>1612</c:v>
                </c:pt>
                <c:pt idx="7">
                  <c:v>1604</c:v>
                </c:pt>
                <c:pt idx="8">
                  <c:v>1588</c:v>
                </c:pt>
                <c:pt idx="9">
                  <c:v>1584</c:v>
                </c:pt>
                <c:pt idx="10">
                  <c:v>1563</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1600</c:v>
                </c:pt>
                <c:pt idx="1">
                  <c:v>1768</c:v>
                </c:pt>
                <c:pt idx="2">
                  <c:v>1856</c:v>
                </c:pt>
                <c:pt idx="3">
                  <c:v>1913</c:v>
                </c:pt>
                <c:pt idx="4">
                  <c:v>1933</c:v>
                </c:pt>
                <c:pt idx="5">
                  <c:v>1945</c:v>
                </c:pt>
                <c:pt idx="6">
                  <c:v>1946</c:v>
                </c:pt>
                <c:pt idx="7">
                  <c:v>1935</c:v>
                </c:pt>
                <c:pt idx="8">
                  <c:v>1932</c:v>
                </c:pt>
                <c:pt idx="9">
                  <c:v>1926</c:v>
                </c:pt>
                <c:pt idx="10">
                  <c:v>1913</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0.35</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1848</c:v>
                </c:pt>
                <c:pt idx="1">
                  <c:v>1937</c:v>
                </c:pt>
                <c:pt idx="2">
                  <c:v>1969</c:v>
                </c:pt>
                <c:pt idx="3">
                  <c:v>1985</c:v>
                </c:pt>
                <c:pt idx="4">
                  <c:v>1983</c:v>
                </c:pt>
                <c:pt idx="5">
                  <c:v>1986</c:v>
                </c:pt>
                <c:pt idx="6">
                  <c:v>1986</c:v>
                </c:pt>
                <c:pt idx="7">
                  <c:v>1981</c:v>
                </c:pt>
                <c:pt idx="8">
                  <c:v>1980</c:v>
                </c:pt>
                <c:pt idx="9">
                  <c:v>1977</c:v>
                </c:pt>
                <c:pt idx="10">
                  <c:v>1971</c:v>
                </c:pt>
              </c:numCache>
            </c:numRef>
          </c:val>
          <c:smooth val="0"/>
          <c:extLst>
            <c:ext xmlns:c16="http://schemas.microsoft.com/office/drawing/2014/chart" uri="{C3380CC4-5D6E-409C-BE32-E72D297353CC}">
              <c16:uniqueId val="{00000001-6351-4163-92EB-BD8394FCD472}"/>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max val="2000"/>
          <c:min val="7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三个偏转角度不准确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solidFill>
                <a:srgbClr val="00B0F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34</c:v>
                </c:pt>
                <c:pt idx="1">
                  <c:v>24</c:v>
                </c:pt>
                <c:pt idx="2">
                  <c:v>25</c:v>
                </c:pt>
                <c:pt idx="3">
                  <c:v>22</c:v>
                </c:pt>
                <c:pt idx="4">
                  <c:v>27</c:v>
                </c:pt>
                <c:pt idx="5">
                  <c:v>25</c:v>
                </c:pt>
                <c:pt idx="6">
                  <c:v>25</c:v>
                </c:pt>
                <c:pt idx="7">
                  <c:v>25</c:v>
                </c:pt>
                <c:pt idx="8">
                  <c:v>26</c:v>
                </c:pt>
                <c:pt idx="9">
                  <c:v>21</c:v>
                </c:pt>
                <c:pt idx="10">
                  <c:v>21</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0.23</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solidFill>
                <a:schemeClr val="accent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6</c:v>
                </c:pt>
                <c:pt idx="1">
                  <c:v>4</c:v>
                </c:pt>
                <c:pt idx="2">
                  <c:v>1</c:v>
                </c:pt>
                <c:pt idx="3">
                  <c:v>2</c:v>
                </c:pt>
                <c:pt idx="4">
                  <c:v>6</c:v>
                </c:pt>
                <c:pt idx="5">
                  <c:v>3</c:v>
                </c:pt>
                <c:pt idx="6">
                  <c:v>2</c:v>
                </c:pt>
                <c:pt idx="7">
                  <c:v>4</c:v>
                </c:pt>
                <c:pt idx="8">
                  <c:v>6</c:v>
                </c:pt>
                <c:pt idx="9">
                  <c:v>3</c:v>
                </c:pt>
                <c:pt idx="10">
                  <c:v>3</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solidFill>
                <a:schemeClr val="bg1">
                  <a:lumMod val="65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1</c:v>
                </c:pt>
                <c:pt idx="1">
                  <c:v>3</c:v>
                </c:pt>
                <c:pt idx="2">
                  <c:v>0</c:v>
                </c:pt>
                <c:pt idx="3">
                  <c:v>0</c:v>
                </c:pt>
                <c:pt idx="4">
                  <c:v>4</c:v>
                </c:pt>
                <c:pt idx="5">
                  <c:v>1</c:v>
                </c:pt>
                <c:pt idx="6">
                  <c:v>1</c:v>
                </c:pt>
                <c:pt idx="7">
                  <c:v>1</c:v>
                </c:pt>
                <c:pt idx="8">
                  <c:v>3</c:v>
                </c:pt>
                <c:pt idx="9">
                  <c:v>2</c:v>
                </c:pt>
                <c:pt idx="10">
                  <c:v>0</c:v>
                </c:pt>
              </c:numCache>
            </c:numRef>
          </c:val>
          <c:smooth val="0"/>
          <c:extLst>
            <c:ext xmlns:c16="http://schemas.microsoft.com/office/drawing/2014/chart" uri="{C3380CC4-5D6E-409C-BE32-E72D297353CC}">
              <c16:uniqueId val="{00000000-6225-47FD-BB24-95134F268C17}"/>
            </c:ext>
          </c:extLst>
        </c:ser>
        <c:ser>
          <c:idx val="3"/>
          <c:order val="3"/>
          <c:tx>
            <c:strRef>
              <c:f>Sheet1!$E$1</c:f>
              <c:strCache>
                <c:ptCount val="1"/>
                <c:pt idx="0">
                  <c:v>0.35</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solidFill>
                <a:schemeClr val="accent4"/>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1</c:v>
                </c:pt>
                <c:pt idx="1">
                  <c:v>3</c:v>
                </c:pt>
                <c:pt idx="2">
                  <c:v>0</c:v>
                </c:pt>
                <c:pt idx="3">
                  <c:v>0</c:v>
                </c:pt>
                <c:pt idx="4">
                  <c:v>4</c:v>
                </c:pt>
                <c:pt idx="5">
                  <c:v>1</c:v>
                </c:pt>
                <c:pt idx="6">
                  <c:v>1</c:v>
                </c:pt>
                <c:pt idx="7">
                  <c:v>1</c:v>
                </c:pt>
                <c:pt idx="8">
                  <c:v>3</c:v>
                </c:pt>
                <c:pt idx="9">
                  <c:v>2</c:v>
                </c:pt>
                <c:pt idx="10">
                  <c:v>0</c:v>
                </c:pt>
              </c:numCache>
            </c:numRef>
          </c:val>
          <c:smooth val="0"/>
          <c:extLst>
            <c:ext xmlns:c16="http://schemas.microsoft.com/office/drawing/2014/chart" uri="{C3380CC4-5D6E-409C-BE32-E72D297353CC}">
              <c16:uniqueId val="{00000005-6225-47FD-BB24-95134F268C17}"/>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错误数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B16E4-9095-4FB4-A712-720F06028263}"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2FA83-EF89-4A0B-80C8-FD112F1978BC}" type="slidenum">
              <a:rPr lang="zh-CN" altLang="en-US" smtClean="0"/>
              <a:t>‹#›</a:t>
            </a:fld>
            <a:endParaRPr lang="zh-CN" altLang="en-US"/>
          </a:p>
        </p:txBody>
      </p:sp>
    </p:spTree>
    <p:extLst>
      <p:ext uri="{BB962C8B-B14F-4D97-AF65-F5344CB8AC3E}">
        <p14:creationId xmlns:p14="http://schemas.microsoft.com/office/powerpoint/2010/main" val="899345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3</a:t>
            </a:fld>
            <a:endParaRPr lang="zh-CN" altLang="en-US"/>
          </a:p>
        </p:txBody>
      </p:sp>
    </p:spTree>
    <p:extLst>
      <p:ext uri="{BB962C8B-B14F-4D97-AF65-F5344CB8AC3E}">
        <p14:creationId xmlns:p14="http://schemas.microsoft.com/office/powerpoint/2010/main" val="381896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4</a:t>
            </a:fld>
            <a:endParaRPr lang="zh-CN" altLang="en-US"/>
          </a:p>
        </p:txBody>
      </p:sp>
    </p:spTree>
    <p:extLst>
      <p:ext uri="{BB962C8B-B14F-4D97-AF65-F5344CB8AC3E}">
        <p14:creationId xmlns:p14="http://schemas.microsoft.com/office/powerpoint/2010/main" val="50874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5</a:t>
            </a:fld>
            <a:endParaRPr lang="zh-CN" altLang="en-US"/>
          </a:p>
        </p:txBody>
      </p:sp>
    </p:spTree>
    <p:extLst>
      <p:ext uri="{BB962C8B-B14F-4D97-AF65-F5344CB8AC3E}">
        <p14:creationId xmlns:p14="http://schemas.microsoft.com/office/powerpoint/2010/main" val="2399415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6</a:t>
            </a:fld>
            <a:endParaRPr lang="zh-CN" altLang="en-US"/>
          </a:p>
        </p:txBody>
      </p:sp>
    </p:spTree>
    <p:extLst>
      <p:ext uri="{BB962C8B-B14F-4D97-AF65-F5344CB8AC3E}">
        <p14:creationId xmlns:p14="http://schemas.microsoft.com/office/powerpoint/2010/main" val="421997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113293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74089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73590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35133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4098368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30725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90045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104283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32889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93609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49553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946728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生成测试图像</a:t>
            </a:r>
          </a:p>
        </p:txBody>
      </p:sp>
      <p:sp>
        <p:nvSpPr>
          <p:cNvPr id="3" name="内容占位符 2"/>
          <p:cNvSpPr>
            <a:spLocks noGrp="1"/>
          </p:cNvSpPr>
          <p:nvPr>
            <p:ph idx="1"/>
          </p:nvPr>
        </p:nvSpPr>
        <p:spPr/>
        <p:txBody>
          <a:bodyPr/>
          <a:lstStyle/>
          <a:p>
            <a:r>
              <a:rPr lang="zh-CN" altLang="en-US" dirty="0"/>
              <a:t>分别以生成模型库图像的放缩比例的</a:t>
            </a:r>
            <a:r>
              <a:rPr lang="en-US" altLang="zh-CN" dirty="0"/>
              <a:t>0.5</a:t>
            </a:r>
            <a:r>
              <a:rPr lang="zh-CN" altLang="en-US" dirty="0"/>
              <a:t>、</a:t>
            </a:r>
            <a:r>
              <a:rPr lang="en-US" altLang="zh-CN" dirty="0"/>
              <a:t>0.6</a:t>
            </a:r>
            <a:r>
              <a:rPr lang="zh-CN" altLang="en-US" dirty="0"/>
              <a:t>、</a:t>
            </a:r>
            <a:r>
              <a:rPr lang="en-US" altLang="zh-CN" dirty="0"/>
              <a:t>0.7</a:t>
            </a:r>
            <a:r>
              <a:rPr lang="zh-CN" altLang="en-US" dirty="0"/>
              <a:t>、</a:t>
            </a:r>
            <a:r>
              <a:rPr lang="en-US" altLang="zh-CN" dirty="0"/>
              <a:t>0.8</a:t>
            </a:r>
            <a:r>
              <a:rPr lang="zh-CN" altLang="en-US" dirty="0"/>
              <a:t>、</a:t>
            </a:r>
            <a:r>
              <a:rPr lang="en-US" altLang="zh-CN" dirty="0"/>
              <a:t>0.9</a:t>
            </a:r>
            <a:r>
              <a:rPr lang="zh-CN" altLang="en-US" dirty="0"/>
              <a:t>、</a:t>
            </a:r>
            <a:r>
              <a:rPr lang="en-US" altLang="zh-CN" dirty="0"/>
              <a:t>1.0</a:t>
            </a:r>
            <a:r>
              <a:rPr lang="zh-CN" altLang="en-US" dirty="0"/>
              <a:t>、</a:t>
            </a:r>
            <a:r>
              <a:rPr lang="en-US" altLang="zh-CN" dirty="0"/>
              <a:t>1.1</a:t>
            </a:r>
            <a:r>
              <a:rPr lang="zh-CN" altLang="en-US" dirty="0"/>
              <a:t>、</a:t>
            </a:r>
            <a:r>
              <a:rPr lang="en-US" altLang="zh-CN" dirty="0"/>
              <a:t>1.2</a:t>
            </a:r>
            <a:r>
              <a:rPr lang="zh-CN" altLang="en-US" dirty="0"/>
              <a:t>、</a:t>
            </a:r>
            <a:r>
              <a:rPr lang="en-US" altLang="zh-CN" dirty="0"/>
              <a:t>1.3</a:t>
            </a:r>
            <a:r>
              <a:rPr lang="zh-CN" altLang="en-US" dirty="0"/>
              <a:t>、</a:t>
            </a:r>
            <a:r>
              <a:rPr lang="en-US" altLang="zh-CN" dirty="0"/>
              <a:t>1.4</a:t>
            </a:r>
            <a:r>
              <a:rPr lang="zh-CN" altLang="en-US" dirty="0"/>
              <a:t>、</a:t>
            </a:r>
            <a:r>
              <a:rPr lang="en-US" altLang="zh-CN" dirty="0"/>
              <a:t>1.5</a:t>
            </a:r>
            <a:r>
              <a:rPr lang="zh-CN" altLang="en-US" dirty="0"/>
              <a:t>倍，各随机生成</a:t>
            </a:r>
            <a:r>
              <a:rPr lang="en-US" altLang="zh-CN" dirty="0"/>
              <a:t>2000</a:t>
            </a:r>
            <a:r>
              <a:rPr lang="zh-CN" altLang="en-US" dirty="0"/>
              <a:t>张不同偏转角度的二维图像。</a:t>
            </a:r>
            <a:endParaRPr lang="en-US" altLang="zh-CN" dirty="0"/>
          </a:p>
          <a:p>
            <a:r>
              <a:rPr lang="zh-CN" altLang="en-US" dirty="0"/>
              <a:t>偏转角度为</a:t>
            </a:r>
            <a:r>
              <a:rPr lang="en-US" altLang="zh-CN" dirty="0"/>
              <a:t>-5</a:t>
            </a:r>
            <a:r>
              <a:rPr lang="zh-CN" altLang="en-US" dirty="0"/>
              <a:t>到</a:t>
            </a:r>
            <a:r>
              <a:rPr lang="en-US" altLang="zh-CN" dirty="0"/>
              <a:t>5</a:t>
            </a:r>
            <a:r>
              <a:rPr lang="zh-CN" altLang="en-US" dirty="0"/>
              <a:t>度之间，保留三位小数。</a:t>
            </a:r>
            <a:endParaRPr lang="en-US" altLang="zh-CN" dirty="0"/>
          </a:p>
          <a:p>
            <a:r>
              <a:rPr lang="zh-CN" altLang="en-US" dirty="0"/>
              <a:t>共有</a:t>
            </a:r>
            <a:r>
              <a:rPr lang="en-US" altLang="zh-CN" dirty="0"/>
              <a:t>11</a:t>
            </a:r>
            <a:r>
              <a:rPr lang="zh-CN" altLang="en-US" dirty="0"/>
              <a:t>个不同放缩比例的测试图像数据集，每个数据集的对应图像偏转角度相同。</a:t>
            </a:r>
          </a:p>
        </p:txBody>
      </p:sp>
    </p:spTree>
    <p:extLst>
      <p:ext uri="{BB962C8B-B14F-4D97-AF65-F5344CB8AC3E}">
        <p14:creationId xmlns:p14="http://schemas.microsoft.com/office/powerpoint/2010/main" val="406887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a:t>
            </a:r>
          </a:p>
        </p:txBody>
      </p:sp>
      <p:sp>
        <p:nvSpPr>
          <p:cNvPr id="3" name="内容占位符 2"/>
          <p:cNvSpPr>
            <a:spLocks noGrp="1"/>
          </p:cNvSpPr>
          <p:nvPr>
            <p:ph idx="1"/>
          </p:nvPr>
        </p:nvSpPr>
        <p:spPr/>
        <p:txBody>
          <a:bodyPr/>
          <a:lstStyle/>
          <a:p>
            <a:r>
              <a:rPr lang="zh-CN" altLang="en-US" dirty="0"/>
              <a:t>提取测试图片的归一化中心矩，计算其与模型库中的每条数据的曼哈顿距离，判断与目标图像距离最小的数据对应的偏转角度为该目标图像的偏转角度</a:t>
            </a:r>
            <a:endParaRPr lang="en-US" altLang="zh-CN" dirty="0"/>
          </a:p>
          <a:p>
            <a:r>
              <a:rPr lang="zh-CN" altLang="en-US" dirty="0"/>
              <a:t>当目标图像的某一维度的预计偏转角与实际偏转角相差小于或等于要求精度（分别设定为</a:t>
            </a:r>
            <a:r>
              <a:rPr lang="en-US" altLang="zh-CN" dirty="0"/>
              <a:t>0.20,0.25,0.30,0.35,0.40,0.45,0.50</a:t>
            </a:r>
            <a:r>
              <a:rPr lang="zh-CN" altLang="en-US" dirty="0"/>
              <a:t>）时，认为该维度预计结果正确</a:t>
            </a:r>
            <a:endParaRPr lang="en-US" altLang="zh-CN" dirty="0"/>
          </a:p>
          <a:p>
            <a:r>
              <a:rPr lang="zh-CN" altLang="en-US" dirty="0"/>
              <a:t>分别统计</a:t>
            </a:r>
            <a:r>
              <a:rPr lang="en-US" altLang="zh-CN" dirty="0"/>
              <a:t>2000</a:t>
            </a:r>
            <a:r>
              <a:rPr lang="zh-CN" altLang="en-US" dirty="0"/>
              <a:t>张图像的预计结果中：三个偏转角正确，两个偏转角正确，一个偏转角正确，没有偏转角正确的个数</a:t>
            </a:r>
            <a:endParaRPr lang="en-US" altLang="zh-CN" dirty="0"/>
          </a:p>
          <a:p>
            <a:r>
              <a:rPr lang="zh-CN" altLang="en-US" dirty="0"/>
              <a:t>在生成的</a:t>
            </a:r>
            <a:r>
              <a:rPr lang="en-US" altLang="zh-CN" dirty="0"/>
              <a:t>11</a:t>
            </a:r>
            <a:r>
              <a:rPr lang="zh-CN" altLang="en-US" dirty="0"/>
              <a:t>个不同尺度的数据集中重复上述操作</a:t>
            </a:r>
          </a:p>
        </p:txBody>
      </p:sp>
    </p:spTree>
    <p:extLst>
      <p:ext uri="{BB962C8B-B14F-4D97-AF65-F5344CB8AC3E}">
        <p14:creationId xmlns:p14="http://schemas.microsoft.com/office/powerpoint/2010/main" val="39624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2194025782"/>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121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2913968993"/>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632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新模型测试结果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409745731"/>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828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2865587321"/>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83647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7795</TotalTime>
  <Words>263</Words>
  <Application>Microsoft Office PowerPoint</Application>
  <PresentationFormat>宽屏</PresentationFormat>
  <Paragraphs>29</Paragraphs>
  <Slides>6</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Arial</vt:lpstr>
      <vt:lpstr>Calibri</vt:lpstr>
      <vt:lpstr>Calibri Light</vt:lpstr>
      <vt:lpstr>Office 主题</vt:lpstr>
      <vt:lpstr>生成测试图像</vt:lpstr>
      <vt:lpstr>测试</vt:lpstr>
      <vt:lpstr>测试结果</vt:lpstr>
      <vt:lpstr>测试结果</vt:lpstr>
      <vt:lpstr>新模型测试结果</vt:lpstr>
      <vt:lpstr>测试结果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FZ</dc:creator>
  <cp:lastModifiedBy>FZ Z</cp:lastModifiedBy>
  <cp:revision>59</cp:revision>
  <dcterms:created xsi:type="dcterms:W3CDTF">2018-11-15T07:28:49Z</dcterms:created>
  <dcterms:modified xsi:type="dcterms:W3CDTF">2018-12-12T02:52:12Z</dcterms:modified>
</cp:coreProperties>
</file>