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5.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6.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8" r:id="rId2"/>
    <p:sldId id="270" r:id="rId3"/>
    <p:sldId id="272" r:id="rId4"/>
    <p:sldId id="273" r:id="rId5"/>
    <p:sldId id="277" r:id="rId6"/>
    <p:sldId id="278" r:id="rId7"/>
    <p:sldId id="274" r:id="rId8"/>
    <p:sldId id="275" r:id="rId9"/>
    <p:sldId id="276"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Z Z" initials="FZ" lastIdx="1" clrIdx="0">
    <p:extLst>
      <p:ext uri="{19B8F6BF-5375-455C-9EA6-DF929625EA0E}">
        <p15:presenceInfo xmlns:p15="http://schemas.microsoft.com/office/powerpoint/2012/main" userId="8188131acf4f27b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1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dirty="0"/>
              <a:t>三个偏转角度准确</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0.2</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0.5</c:v>
                </c:pt>
                <c:pt idx="1">
                  <c:v>0.6</c:v>
                </c:pt>
                <c:pt idx="2">
                  <c:v>0.7</c:v>
                </c:pt>
                <c:pt idx="3">
                  <c:v>0.8</c:v>
                </c:pt>
                <c:pt idx="4">
                  <c:v>0.9</c:v>
                </c:pt>
                <c:pt idx="5">
                  <c:v>1</c:v>
                </c:pt>
                <c:pt idx="6">
                  <c:v>1.1000000000000001</c:v>
                </c:pt>
                <c:pt idx="7">
                  <c:v>1.2</c:v>
                </c:pt>
                <c:pt idx="8">
                  <c:v>1.3</c:v>
                </c:pt>
                <c:pt idx="9">
                  <c:v>1.4</c:v>
                </c:pt>
                <c:pt idx="10">
                  <c:v>1.5</c:v>
                </c:pt>
              </c:numCache>
            </c:numRef>
          </c:cat>
          <c:val>
            <c:numRef>
              <c:f>Sheet1!$B$2:$B$12</c:f>
              <c:numCache>
                <c:formatCode>General</c:formatCode>
                <c:ptCount val="11"/>
                <c:pt idx="0">
                  <c:v>868</c:v>
                </c:pt>
                <c:pt idx="1">
                  <c:v>923</c:v>
                </c:pt>
                <c:pt idx="2">
                  <c:v>951</c:v>
                </c:pt>
                <c:pt idx="3">
                  <c:v>956</c:v>
                </c:pt>
                <c:pt idx="4">
                  <c:v>961</c:v>
                </c:pt>
                <c:pt idx="5">
                  <c:v>959</c:v>
                </c:pt>
                <c:pt idx="6">
                  <c:v>960</c:v>
                </c:pt>
                <c:pt idx="7">
                  <c:v>953</c:v>
                </c:pt>
                <c:pt idx="8">
                  <c:v>948</c:v>
                </c:pt>
                <c:pt idx="9">
                  <c:v>952</c:v>
                </c:pt>
                <c:pt idx="10">
                  <c:v>953</c:v>
                </c:pt>
              </c:numCache>
            </c:numRef>
          </c:val>
          <c:smooth val="0"/>
          <c:extLst>
            <c:ext xmlns:c16="http://schemas.microsoft.com/office/drawing/2014/chart" uri="{C3380CC4-5D6E-409C-BE32-E72D297353CC}">
              <c16:uniqueId val="{00000000-0FFC-4746-AB5F-24BAF93258F4}"/>
            </c:ext>
          </c:extLst>
        </c:ser>
        <c:ser>
          <c:idx val="1"/>
          <c:order val="1"/>
          <c:tx>
            <c:strRef>
              <c:f>Sheet1!$C$1</c:f>
              <c:strCache>
                <c:ptCount val="1"/>
                <c:pt idx="0">
                  <c:v>0.25</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0.5</c:v>
                </c:pt>
                <c:pt idx="1">
                  <c:v>0.6</c:v>
                </c:pt>
                <c:pt idx="2">
                  <c:v>0.7</c:v>
                </c:pt>
                <c:pt idx="3">
                  <c:v>0.8</c:v>
                </c:pt>
                <c:pt idx="4">
                  <c:v>0.9</c:v>
                </c:pt>
                <c:pt idx="5">
                  <c:v>1</c:v>
                </c:pt>
                <c:pt idx="6">
                  <c:v>1.1000000000000001</c:v>
                </c:pt>
                <c:pt idx="7">
                  <c:v>1.2</c:v>
                </c:pt>
                <c:pt idx="8">
                  <c:v>1.3</c:v>
                </c:pt>
                <c:pt idx="9">
                  <c:v>1.4</c:v>
                </c:pt>
                <c:pt idx="10">
                  <c:v>1.5</c:v>
                </c:pt>
              </c:numCache>
            </c:numRef>
          </c:cat>
          <c:val>
            <c:numRef>
              <c:f>Sheet1!$C$2:$C$12</c:f>
              <c:numCache>
                <c:formatCode>General</c:formatCode>
                <c:ptCount val="11"/>
                <c:pt idx="0">
                  <c:v>1394</c:v>
                </c:pt>
                <c:pt idx="1">
                  <c:v>1515</c:v>
                </c:pt>
                <c:pt idx="2">
                  <c:v>1601</c:v>
                </c:pt>
                <c:pt idx="3">
                  <c:v>1609</c:v>
                </c:pt>
                <c:pt idx="4">
                  <c:v>1633</c:v>
                </c:pt>
                <c:pt idx="5">
                  <c:v>1646</c:v>
                </c:pt>
                <c:pt idx="6">
                  <c:v>1639</c:v>
                </c:pt>
                <c:pt idx="7">
                  <c:v>1622</c:v>
                </c:pt>
                <c:pt idx="8">
                  <c:v>1616</c:v>
                </c:pt>
                <c:pt idx="9">
                  <c:v>1614</c:v>
                </c:pt>
                <c:pt idx="10">
                  <c:v>1599</c:v>
                </c:pt>
              </c:numCache>
            </c:numRef>
          </c:val>
          <c:smooth val="0"/>
          <c:extLst>
            <c:ext xmlns:c16="http://schemas.microsoft.com/office/drawing/2014/chart" uri="{C3380CC4-5D6E-409C-BE32-E72D297353CC}">
              <c16:uniqueId val="{00000001-0FFC-4746-AB5F-24BAF93258F4}"/>
            </c:ext>
          </c:extLst>
        </c:ser>
        <c:ser>
          <c:idx val="2"/>
          <c:order val="2"/>
          <c:tx>
            <c:strRef>
              <c:f>Sheet1!$D$1</c:f>
              <c:strCache>
                <c:ptCount val="1"/>
                <c:pt idx="0">
                  <c:v>0.3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0.5</c:v>
                </c:pt>
                <c:pt idx="1">
                  <c:v>0.6</c:v>
                </c:pt>
                <c:pt idx="2">
                  <c:v>0.7</c:v>
                </c:pt>
                <c:pt idx="3">
                  <c:v>0.8</c:v>
                </c:pt>
                <c:pt idx="4">
                  <c:v>0.9</c:v>
                </c:pt>
                <c:pt idx="5">
                  <c:v>1</c:v>
                </c:pt>
                <c:pt idx="6">
                  <c:v>1.1000000000000001</c:v>
                </c:pt>
                <c:pt idx="7">
                  <c:v>1.2</c:v>
                </c:pt>
                <c:pt idx="8">
                  <c:v>1.3</c:v>
                </c:pt>
                <c:pt idx="9">
                  <c:v>1.4</c:v>
                </c:pt>
                <c:pt idx="10">
                  <c:v>1.5</c:v>
                </c:pt>
              </c:numCache>
            </c:numRef>
          </c:cat>
          <c:val>
            <c:numRef>
              <c:f>Sheet1!$D$2:$D$12</c:f>
              <c:numCache>
                <c:formatCode>General</c:formatCode>
                <c:ptCount val="11"/>
                <c:pt idx="0">
                  <c:v>1798</c:v>
                </c:pt>
                <c:pt idx="1">
                  <c:v>1882</c:v>
                </c:pt>
                <c:pt idx="2">
                  <c:v>1929</c:v>
                </c:pt>
                <c:pt idx="3">
                  <c:v>1931</c:v>
                </c:pt>
                <c:pt idx="4">
                  <c:v>1940</c:v>
                </c:pt>
                <c:pt idx="5">
                  <c:v>1936</c:v>
                </c:pt>
                <c:pt idx="6">
                  <c:v>1938</c:v>
                </c:pt>
                <c:pt idx="7">
                  <c:v>1924</c:v>
                </c:pt>
                <c:pt idx="8">
                  <c:v>1921</c:v>
                </c:pt>
                <c:pt idx="9">
                  <c:v>1925</c:v>
                </c:pt>
                <c:pt idx="10">
                  <c:v>1919</c:v>
                </c:pt>
              </c:numCache>
            </c:numRef>
          </c:val>
          <c:smooth val="0"/>
          <c:extLst>
            <c:ext xmlns:c16="http://schemas.microsoft.com/office/drawing/2014/chart" uri="{C3380CC4-5D6E-409C-BE32-E72D297353CC}">
              <c16:uniqueId val="{00000000-6351-4163-92EB-BD8394FCD472}"/>
            </c:ext>
          </c:extLst>
        </c:ser>
        <c:ser>
          <c:idx val="3"/>
          <c:order val="3"/>
          <c:tx>
            <c:strRef>
              <c:f>Sheet1!$E$1</c:f>
              <c:strCache>
                <c:ptCount val="1"/>
                <c:pt idx="0">
                  <c:v>0.35</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0.5</c:v>
                </c:pt>
                <c:pt idx="1">
                  <c:v>0.6</c:v>
                </c:pt>
                <c:pt idx="2">
                  <c:v>0.7</c:v>
                </c:pt>
                <c:pt idx="3">
                  <c:v>0.8</c:v>
                </c:pt>
                <c:pt idx="4">
                  <c:v>0.9</c:v>
                </c:pt>
                <c:pt idx="5">
                  <c:v>1</c:v>
                </c:pt>
                <c:pt idx="6">
                  <c:v>1.1000000000000001</c:v>
                </c:pt>
                <c:pt idx="7">
                  <c:v>1.2</c:v>
                </c:pt>
                <c:pt idx="8">
                  <c:v>1.3</c:v>
                </c:pt>
                <c:pt idx="9">
                  <c:v>1.4</c:v>
                </c:pt>
                <c:pt idx="10">
                  <c:v>1.5</c:v>
                </c:pt>
              </c:numCache>
            </c:numRef>
          </c:cat>
          <c:val>
            <c:numRef>
              <c:f>Sheet1!$E$2:$E$12</c:f>
              <c:numCache>
                <c:formatCode>General</c:formatCode>
                <c:ptCount val="11"/>
                <c:pt idx="0">
                  <c:v>1960</c:v>
                </c:pt>
                <c:pt idx="1">
                  <c:v>1985</c:v>
                </c:pt>
                <c:pt idx="2">
                  <c:v>1989</c:v>
                </c:pt>
                <c:pt idx="3">
                  <c:v>1986</c:v>
                </c:pt>
                <c:pt idx="4">
                  <c:v>1989</c:v>
                </c:pt>
                <c:pt idx="5">
                  <c:v>1985</c:v>
                </c:pt>
                <c:pt idx="6">
                  <c:v>1983</c:v>
                </c:pt>
                <c:pt idx="7">
                  <c:v>1977</c:v>
                </c:pt>
                <c:pt idx="8">
                  <c:v>1967</c:v>
                </c:pt>
                <c:pt idx="9">
                  <c:v>1977</c:v>
                </c:pt>
                <c:pt idx="10">
                  <c:v>1974</c:v>
                </c:pt>
              </c:numCache>
            </c:numRef>
          </c:val>
          <c:smooth val="0"/>
          <c:extLst>
            <c:ext xmlns:c16="http://schemas.microsoft.com/office/drawing/2014/chart" uri="{C3380CC4-5D6E-409C-BE32-E72D297353CC}">
              <c16:uniqueId val="{00000001-6351-4163-92EB-BD8394FCD472}"/>
            </c:ext>
          </c:extLst>
        </c:ser>
        <c:dLbls>
          <c:dLblPos val="t"/>
          <c:showLegendKey val="0"/>
          <c:showVal val="1"/>
          <c:showCatName val="0"/>
          <c:showSerName val="0"/>
          <c:showPercent val="0"/>
          <c:showBubbleSize val="0"/>
        </c:dLbls>
        <c:marker val="1"/>
        <c:smooth val="0"/>
        <c:axId val="1810908416"/>
        <c:axId val="1802949168"/>
      </c:lineChart>
      <c:catAx>
        <c:axId val="1810908416"/>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图片比例</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802949168"/>
        <c:crosses val="autoZero"/>
        <c:auto val="1"/>
        <c:lblAlgn val="ctr"/>
        <c:lblOffset val="100"/>
        <c:noMultiLvlLbl val="0"/>
      </c:catAx>
      <c:valAx>
        <c:axId val="1802949168"/>
        <c:scaling>
          <c:orientation val="minMax"/>
          <c:max val="2000"/>
          <c:min val="7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准确数</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8109084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dirty="0"/>
              <a:t>三个偏转角度不准确</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0.2</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solidFill>
                <a:srgbClr val="00B0F0"/>
              </a:solid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0.5</c:v>
                </c:pt>
                <c:pt idx="1">
                  <c:v>0.6</c:v>
                </c:pt>
                <c:pt idx="2">
                  <c:v>0.7</c:v>
                </c:pt>
                <c:pt idx="3">
                  <c:v>0.8</c:v>
                </c:pt>
                <c:pt idx="4">
                  <c:v>0.9</c:v>
                </c:pt>
                <c:pt idx="5">
                  <c:v>1</c:v>
                </c:pt>
                <c:pt idx="6">
                  <c:v>1.1000000000000001</c:v>
                </c:pt>
                <c:pt idx="7">
                  <c:v>1.2</c:v>
                </c:pt>
                <c:pt idx="8">
                  <c:v>1.3</c:v>
                </c:pt>
                <c:pt idx="9">
                  <c:v>1.4</c:v>
                </c:pt>
                <c:pt idx="10">
                  <c:v>1.5</c:v>
                </c:pt>
              </c:numCache>
            </c:numRef>
          </c:cat>
          <c:val>
            <c:numRef>
              <c:f>Sheet1!$B$2:$B$12</c:f>
              <c:numCache>
                <c:formatCode>General</c:formatCode>
                <c:ptCount val="11"/>
                <c:pt idx="0">
                  <c:v>24</c:v>
                </c:pt>
                <c:pt idx="1">
                  <c:v>28</c:v>
                </c:pt>
                <c:pt idx="2">
                  <c:v>30</c:v>
                </c:pt>
                <c:pt idx="3">
                  <c:v>33</c:v>
                </c:pt>
                <c:pt idx="4">
                  <c:v>31</c:v>
                </c:pt>
                <c:pt idx="5">
                  <c:v>36</c:v>
                </c:pt>
                <c:pt idx="6">
                  <c:v>32</c:v>
                </c:pt>
                <c:pt idx="7">
                  <c:v>34</c:v>
                </c:pt>
                <c:pt idx="8">
                  <c:v>42</c:v>
                </c:pt>
                <c:pt idx="9">
                  <c:v>31</c:v>
                </c:pt>
                <c:pt idx="10">
                  <c:v>38</c:v>
                </c:pt>
              </c:numCache>
            </c:numRef>
          </c:val>
          <c:smooth val="0"/>
          <c:extLst>
            <c:ext xmlns:c16="http://schemas.microsoft.com/office/drawing/2014/chart" uri="{C3380CC4-5D6E-409C-BE32-E72D297353CC}">
              <c16:uniqueId val="{00000000-0FFC-4746-AB5F-24BAF93258F4}"/>
            </c:ext>
          </c:extLst>
        </c:ser>
        <c:ser>
          <c:idx val="1"/>
          <c:order val="1"/>
          <c:tx>
            <c:strRef>
              <c:f>Sheet1!$C$1</c:f>
              <c:strCache>
                <c:ptCount val="1"/>
                <c:pt idx="0">
                  <c:v>0.23</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spPr>
              <a:solidFill>
                <a:schemeClr val="accent2"/>
              </a:solid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0.5</c:v>
                </c:pt>
                <c:pt idx="1">
                  <c:v>0.6</c:v>
                </c:pt>
                <c:pt idx="2">
                  <c:v>0.7</c:v>
                </c:pt>
                <c:pt idx="3">
                  <c:v>0.8</c:v>
                </c:pt>
                <c:pt idx="4">
                  <c:v>0.9</c:v>
                </c:pt>
                <c:pt idx="5">
                  <c:v>1</c:v>
                </c:pt>
                <c:pt idx="6">
                  <c:v>1.1000000000000001</c:v>
                </c:pt>
                <c:pt idx="7">
                  <c:v>1.2</c:v>
                </c:pt>
                <c:pt idx="8">
                  <c:v>1.3</c:v>
                </c:pt>
                <c:pt idx="9">
                  <c:v>1.4</c:v>
                </c:pt>
                <c:pt idx="10">
                  <c:v>1.5</c:v>
                </c:pt>
              </c:numCache>
            </c:numRef>
          </c:cat>
          <c:val>
            <c:numRef>
              <c:f>Sheet1!$C$2:$C$12</c:f>
              <c:numCache>
                <c:formatCode>General</c:formatCode>
                <c:ptCount val="11"/>
                <c:pt idx="0">
                  <c:v>5</c:v>
                </c:pt>
                <c:pt idx="1">
                  <c:v>4</c:v>
                </c:pt>
                <c:pt idx="2">
                  <c:v>6</c:v>
                </c:pt>
                <c:pt idx="3">
                  <c:v>6</c:v>
                </c:pt>
                <c:pt idx="4">
                  <c:v>5</c:v>
                </c:pt>
                <c:pt idx="5">
                  <c:v>5</c:v>
                </c:pt>
                <c:pt idx="6">
                  <c:v>4</c:v>
                </c:pt>
                <c:pt idx="7">
                  <c:v>7</c:v>
                </c:pt>
                <c:pt idx="8">
                  <c:v>17</c:v>
                </c:pt>
                <c:pt idx="9">
                  <c:v>6</c:v>
                </c:pt>
                <c:pt idx="10">
                  <c:v>12</c:v>
                </c:pt>
              </c:numCache>
            </c:numRef>
          </c:val>
          <c:smooth val="0"/>
          <c:extLst>
            <c:ext xmlns:c16="http://schemas.microsoft.com/office/drawing/2014/chart" uri="{C3380CC4-5D6E-409C-BE32-E72D297353CC}">
              <c16:uniqueId val="{00000001-0FFC-4746-AB5F-24BAF93258F4}"/>
            </c:ext>
          </c:extLst>
        </c:ser>
        <c:ser>
          <c:idx val="2"/>
          <c:order val="2"/>
          <c:tx>
            <c:strRef>
              <c:f>Sheet1!$D$1</c:f>
              <c:strCache>
                <c:ptCount val="1"/>
                <c:pt idx="0">
                  <c:v>0.3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dLbls>
            <c:spPr>
              <a:solidFill>
                <a:schemeClr val="bg1">
                  <a:lumMod val="65000"/>
                </a:schemeClr>
              </a:solid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l"/>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0.5</c:v>
                </c:pt>
                <c:pt idx="1">
                  <c:v>0.6</c:v>
                </c:pt>
                <c:pt idx="2">
                  <c:v>0.7</c:v>
                </c:pt>
                <c:pt idx="3">
                  <c:v>0.8</c:v>
                </c:pt>
                <c:pt idx="4">
                  <c:v>0.9</c:v>
                </c:pt>
                <c:pt idx="5">
                  <c:v>1</c:v>
                </c:pt>
                <c:pt idx="6">
                  <c:v>1.1000000000000001</c:v>
                </c:pt>
                <c:pt idx="7">
                  <c:v>1.2</c:v>
                </c:pt>
                <c:pt idx="8">
                  <c:v>1.3</c:v>
                </c:pt>
                <c:pt idx="9">
                  <c:v>1.4</c:v>
                </c:pt>
                <c:pt idx="10">
                  <c:v>1.5</c:v>
                </c:pt>
              </c:numCache>
            </c:numRef>
          </c:cat>
          <c:val>
            <c:numRef>
              <c:f>Sheet1!$D$2:$D$12</c:f>
              <c:numCache>
                <c:formatCode>General</c:formatCode>
                <c:ptCount val="11"/>
                <c:pt idx="0">
                  <c:v>0</c:v>
                </c:pt>
                <c:pt idx="1">
                  <c:v>2</c:v>
                </c:pt>
                <c:pt idx="2">
                  <c:v>3</c:v>
                </c:pt>
                <c:pt idx="3">
                  <c:v>4</c:v>
                </c:pt>
                <c:pt idx="4">
                  <c:v>4</c:v>
                </c:pt>
                <c:pt idx="5">
                  <c:v>3</c:v>
                </c:pt>
                <c:pt idx="6">
                  <c:v>2</c:v>
                </c:pt>
                <c:pt idx="7">
                  <c:v>7</c:v>
                </c:pt>
                <c:pt idx="8">
                  <c:v>17</c:v>
                </c:pt>
                <c:pt idx="9">
                  <c:v>6</c:v>
                </c:pt>
                <c:pt idx="10">
                  <c:v>12</c:v>
                </c:pt>
              </c:numCache>
            </c:numRef>
          </c:val>
          <c:smooth val="0"/>
          <c:extLst>
            <c:ext xmlns:c16="http://schemas.microsoft.com/office/drawing/2014/chart" uri="{C3380CC4-5D6E-409C-BE32-E72D297353CC}">
              <c16:uniqueId val="{00000000-6225-47FD-BB24-95134F268C17}"/>
            </c:ext>
          </c:extLst>
        </c:ser>
        <c:ser>
          <c:idx val="3"/>
          <c:order val="3"/>
          <c:tx>
            <c:strRef>
              <c:f>Sheet1!$E$1</c:f>
              <c:strCache>
                <c:ptCount val="1"/>
                <c:pt idx="0">
                  <c:v>0.35</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dLbls>
            <c:spPr>
              <a:solidFill>
                <a:schemeClr val="accent4"/>
              </a:solid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0.5</c:v>
                </c:pt>
                <c:pt idx="1">
                  <c:v>0.6</c:v>
                </c:pt>
                <c:pt idx="2">
                  <c:v>0.7</c:v>
                </c:pt>
                <c:pt idx="3">
                  <c:v>0.8</c:v>
                </c:pt>
                <c:pt idx="4">
                  <c:v>0.9</c:v>
                </c:pt>
                <c:pt idx="5">
                  <c:v>1</c:v>
                </c:pt>
                <c:pt idx="6">
                  <c:v>1.1000000000000001</c:v>
                </c:pt>
                <c:pt idx="7">
                  <c:v>1.2</c:v>
                </c:pt>
                <c:pt idx="8">
                  <c:v>1.3</c:v>
                </c:pt>
                <c:pt idx="9">
                  <c:v>1.4</c:v>
                </c:pt>
                <c:pt idx="10">
                  <c:v>1.5</c:v>
                </c:pt>
              </c:numCache>
            </c:numRef>
          </c:cat>
          <c:val>
            <c:numRef>
              <c:f>Sheet1!$E$2:$E$12</c:f>
              <c:numCache>
                <c:formatCode>General</c:formatCode>
                <c:ptCount val="11"/>
                <c:pt idx="0">
                  <c:v>0</c:v>
                </c:pt>
                <c:pt idx="1">
                  <c:v>2</c:v>
                </c:pt>
                <c:pt idx="2">
                  <c:v>3</c:v>
                </c:pt>
                <c:pt idx="3">
                  <c:v>4</c:v>
                </c:pt>
                <c:pt idx="4">
                  <c:v>3</c:v>
                </c:pt>
                <c:pt idx="5">
                  <c:v>3</c:v>
                </c:pt>
                <c:pt idx="6">
                  <c:v>2</c:v>
                </c:pt>
                <c:pt idx="7">
                  <c:v>7</c:v>
                </c:pt>
                <c:pt idx="8">
                  <c:v>17</c:v>
                </c:pt>
                <c:pt idx="9">
                  <c:v>5</c:v>
                </c:pt>
                <c:pt idx="10">
                  <c:v>12</c:v>
                </c:pt>
              </c:numCache>
            </c:numRef>
          </c:val>
          <c:smooth val="0"/>
          <c:extLst>
            <c:ext xmlns:c16="http://schemas.microsoft.com/office/drawing/2014/chart" uri="{C3380CC4-5D6E-409C-BE32-E72D297353CC}">
              <c16:uniqueId val="{00000005-6225-47FD-BB24-95134F268C17}"/>
            </c:ext>
          </c:extLst>
        </c:ser>
        <c:dLbls>
          <c:dLblPos val="t"/>
          <c:showLegendKey val="0"/>
          <c:showVal val="1"/>
          <c:showCatName val="0"/>
          <c:showSerName val="0"/>
          <c:showPercent val="0"/>
          <c:showBubbleSize val="0"/>
        </c:dLbls>
        <c:marker val="1"/>
        <c:smooth val="0"/>
        <c:axId val="1810908416"/>
        <c:axId val="1802949168"/>
      </c:lineChart>
      <c:catAx>
        <c:axId val="1810908416"/>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图片比例</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802949168"/>
        <c:crosses val="autoZero"/>
        <c:auto val="1"/>
        <c:lblAlgn val="ctr"/>
        <c:lblOffset val="100"/>
        <c:noMultiLvlLbl val="0"/>
      </c:catAx>
      <c:valAx>
        <c:axId val="18029491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错误数</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8109084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dirty="0"/>
              <a:t>三个偏转角度准确</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0.26</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l"/>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0.5</c:v>
                </c:pt>
                <c:pt idx="1">
                  <c:v>0.6</c:v>
                </c:pt>
                <c:pt idx="2">
                  <c:v>0.7</c:v>
                </c:pt>
                <c:pt idx="3">
                  <c:v>0.8</c:v>
                </c:pt>
                <c:pt idx="4">
                  <c:v>0.9</c:v>
                </c:pt>
                <c:pt idx="5">
                  <c:v>1</c:v>
                </c:pt>
                <c:pt idx="6">
                  <c:v>1.1000000000000001</c:v>
                </c:pt>
                <c:pt idx="7">
                  <c:v>1.2</c:v>
                </c:pt>
                <c:pt idx="8">
                  <c:v>1.3</c:v>
                </c:pt>
                <c:pt idx="9">
                  <c:v>1.4</c:v>
                </c:pt>
                <c:pt idx="10">
                  <c:v>1.5</c:v>
                </c:pt>
              </c:numCache>
            </c:numRef>
          </c:cat>
          <c:val>
            <c:numRef>
              <c:f>Sheet1!$B$2:$B$12</c:f>
              <c:numCache>
                <c:formatCode>General</c:formatCode>
                <c:ptCount val="11"/>
                <c:pt idx="0">
                  <c:v>1511</c:v>
                </c:pt>
                <c:pt idx="1">
                  <c:v>1637</c:v>
                </c:pt>
                <c:pt idx="2">
                  <c:v>1723</c:v>
                </c:pt>
                <c:pt idx="3">
                  <c:v>1732</c:v>
                </c:pt>
                <c:pt idx="4">
                  <c:v>1758</c:v>
                </c:pt>
                <c:pt idx="5">
                  <c:v>1774</c:v>
                </c:pt>
                <c:pt idx="6">
                  <c:v>1766</c:v>
                </c:pt>
                <c:pt idx="7">
                  <c:v>1752</c:v>
                </c:pt>
                <c:pt idx="8">
                  <c:v>1742</c:v>
                </c:pt>
                <c:pt idx="9">
                  <c:v>1745</c:v>
                </c:pt>
                <c:pt idx="10">
                  <c:v>1726</c:v>
                </c:pt>
              </c:numCache>
            </c:numRef>
          </c:val>
          <c:smooth val="0"/>
          <c:extLst>
            <c:ext xmlns:c16="http://schemas.microsoft.com/office/drawing/2014/chart" uri="{C3380CC4-5D6E-409C-BE32-E72D297353CC}">
              <c16:uniqueId val="{00000000-0FFC-4746-AB5F-24BAF93258F4}"/>
            </c:ext>
          </c:extLst>
        </c:ser>
        <c:ser>
          <c:idx val="1"/>
          <c:order val="1"/>
          <c:tx>
            <c:strRef>
              <c:f>Sheet1!$C$1</c:f>
              <c:strCache>
                <c:ptCount val="1"/>
                <c:pt idx="0">
                  <c:v>0.27</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l"/>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0.5</c:v>
                </c:pt>
                <c:pt idx="1">
                  <c:v>0.6</c:v>
                </c:pt>
                <c:pt idx="2">
                  <c:v>0.7</c:v>
                </c:pt>
                <c:pt idx="3">
                  <c:v>0.8</c:v>
                </c:pt>
                <c:pt idx="4">
                  <c:v>0.9</c:v>
                </c:pt>
                <c:pt idx="5">
                  <c:v>1</c:v>
                </c:pt>
                <c:pt idx="6">
                  <c:v>1.1000000000000001</c:v>
                </c:pt>
                <c:pt idx="7">
                  <c:v>1.2</c:v>
                </c:pt>
                <c:pt idx="8">
                  <c:v>1.3</c:v>
                </c:pt>
                <c:pt idx="9">
                  <c:v>1.4</c:v>
                </c:pt>
                <c:pt idx="10">
                  <c:v>1.5</c:v>
                </c:pt>
              </c:numCache>
            </c:numRef>
          </c:cat>
          <c:val>
            <c:numRef>
              <c:f>Sheet1!$C$2:$C$12</c:f>
              <c:numCache>
                <c:formatCode>General</c:formatCode>
                <c:ptCount val="11"/>
                <c:pt idx="0">
                  <c:v>1586</c:v>
                </c:pt>
                <c:pt idx="1">
                  <c:v>1703</c:v>
                </c:pt>
                <c:pt idx="2">
                  <c:v>1783</c:v>
                </c:pt>
                <c:pt idx="3">
                  <c:v>1795</c:v>
                </c:pt>
                <c:pt idx="4">
                  <c:v>1825</c:v>
                </c:pt>
                <c:pt idx="5">
                  <c:v>1832</c:v>
                </c:pt>
                <c:pt idx="6">
                  <c:v>1831</c:v>
                </c:pt>
                <c:pt idx="7">
                  <c:v>1817</c:v>
                </c:pt>
                <c:pt idx="8">
                  <c:v>1804</c:v>
                </c:pt>
                <c:pt idx="9">
                  <c:v>1805</c:v>
                </c:pt>
                <c:pt idx="10">
                  <c:v>1792</c:v>
                </c:pt>
              </c:numCache>
            </c:numRef>
          </c:val>
          <c:smooth val="0"/>
          <c:extLst>
            <c:ext xmlns:c16="http://schemas.microsoft.com/office/drawing/2014/chart" uri="{C3380CC4-5D6E-409C-BE32-E72D297353CC}">
              <c16:uniqueId val="{00000001-0FFC-4746-AB5F-24BAF93258F4}"/>
            </c:ext>
          </c:extLst>
        </c:ser>
        <c:ser>
          <c:idx val="2"/>
          <c:order val="2"/>
          <c:tx>
            <c:strRef>
              <c:f>Sheet1!$D$1</c:f>
              <c:strCache>
                <c:ptCount val="1"/>
                <c:pt idx="0">
                  <c:v>0.28</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l"/>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0.5</c:v>
                </c:pt>
                <c:pt idx="1">
                  <c:v>0.6</c:v>
                </c:pt>
                <c:pt idx="2">
                  <c:v>0.7</c:v>
                </c:pt>
                <c:pt idx="3">
                  <c:v>0.8</c:v>
                </c:pt>
                <c:pt idx="4">
                  <c:v>0.9</c:v>
                </c:pt>
                <c:pt idx="5">
                  <c:v>1</c:v>
                </c:pt>
                <c:pt idx="6">
                  <c:v>1.1000000000000001</c:v>
                </c:pt>
                <c:pt idx="7">
                  <c:v>1.2</c:v>
                </c:pt>
                <c:pt idx="8">
                  <c:v>1.3</c:v>
                </c:pt>
                <c:pt idx="9">
                  <c:v>1.4</c:v>
                </c:pt>
                <c:pt idx="10">
                  <c:v>1.5</c:v>
                </c:pt>
              </c:numCache>
            </c:numRef>
          </c:cat>
          <c:val>
            <c:numRef>
              <c:f>Sheet1!$D$2:$D$12</c:f>
              <c:numCache>
                <c:formatCode>General</c:formatCode>
                <c:ptCount val="11"/>
                <c:pt idx="0">
                  <c:v>1669</c:v>
                </c:pt>
                <c:pt idx="1">
                  <c:v>1782</c:v>
                </c:pt>
                <c:pt idx="2">
                  <c:v>1857</c:v>
                </c:pt>
                <c:pt idx="3">
                  <c:v>1866</c:v>
                </c:pt>
                <c:pt idx="4">
                  <c:v>1887</c:v>
                </c:pt>
                <c:pt idx="5">
                  <c:v>1887</c:v>
                </c:pt>
                <c:pt idx="6">
                  <c:v>1880</c:v>
                </c:pt>
                <c:pt idx="7">
                  <c:v>1870</c:v>
                </c:pt>
                <c:pt idx="8">
                  <c:v>1861</c:v>
                </c:pt>
                <c:pt idx="9">
                  <c:v>1865</c:v>
                </c:pt>
                <c:pt idx="10">
                  <c:v>1854</c:v>
                </c:pt>
              </c:numCache>
            </c:numRef>
          </c:val>
          <c:smooth val="0"/>
          <c:extLst>
            <c:ext xmlns:c16="http://schemas.microsoft.com/office/drawing/2014/chart" uri="{C3380CC4-5D6E-409C-BE32-E72D297353CC}">
              <c16:uniqueId val="{00000000-6351-4163-92EB-BD8394FCD472}"/>
            </c:ext>
          </c:extLst>
        </c:ser>
        <c:ser>
          <c:idx val="3"/>
          <c:order val="3"/>
          <c:tx>
            <c:strRef>
              <c:f>Sheet1!$E$1</c:f>
              <c:strCache>
                <c:ptCount val="1"/>
                <c:pt idx="0">
                  <c:v>0.29</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l"/>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0.5</c:v>
                </c:pt>
                <c:pt idx="1">
                  <c:v>0.6</c:v>
                </c:pt>
                <c:pt idx="2">
                  <c:v>0.7</c:v>
                </c:pt>
                <c:pt idx="3">
                  <c:v>0.8</c:v>
                </c:pt>
                <c:pt idx="4">
                  <c:v>0.9</c:v>
                </c:pt>
                <c:pt idx="5">
                  <c:v>1</c:v>
                </c:pt>
                <c:pt idx="6">
                  <c:v>1.1000000000000001</c:v>
                </c:pt>
                <c:pt idx="7">
                  <c:v>1.2</c:v>
                </c:pt>
                <c:pt idx="8">
                  <c:v>1.3</c:v>
                </c:pt>
                <c:pt idx="9">
                  <c:v>1.4</c:v>
                </c:pt>
                <c:pt idx="10">
                  <c:v>1.5</c:v>
                </c:pt>
              </c:numCache>
            </c:numRef>
          </c:cat>
          <c:val>
            <c:numRef>
              <c:f>Sheet1!$E$2:$E$12</c:f>
              <c:numCache>
                <c:formatCode>General</c:formatCode>
                <c:ptCount val="11"/>
                <c:pt idx="0">
                  <c:v>1728</c:v>
                </c:pt>
                <c:pt idx="1">
                  <c:v>1829</c:v>
                </c:pt>
                <c:pt idx="2">
                  <c:v>1892</c:v>
                </c:pt>
                <c:pt idx="3">
                  <c:v>1903</c:v>
                </c:pt>
                <c:pt idx="4">
                  <c:v>1917</c:v>
                </c:pt>
                <c:pt idx="5">
                  <c:v>1916</c:v>
                </c:pt>
                <c:pt idx="6">
                  <c:v>1915</c:v>
                </c:pt>
                <c:pt idx="7">
                  <c:v>1903</c:v>
                </c:pt>
                <c:pt idx="8">
                  <c:v>1895</c:v>
                </c:pt>
                <c:pt idx="9">
                  <c:v>1899</c:v>
                </c:pt>
                <c:pt idx="10">
                  <c:v>1888</c:v>
                </c:pt>
              </c:numCache>
            </c:numRef>
          </c:val>
          <c:smooth val="0"/>
          <c:extLst>
            <c:ext xmlns:c16="http://schemas.microsoft.com/office/drawing/2014/chart" uri="{C3380CC4-5D6E-409C-BE32-E72D297353CC}">
              <c16:uniqueId val="{00000001-6351-4163-92EB-BD8394FCD472}"/>
            </c:ext>
          </c:extLst>
        </c:ser>
        <c:ser>
          <c:idx val="4"/>
          <c:order val="4"/>
          <c:tx>
            <c:strRef>
              <c:f>Sheet1!$F$1</c:f>
              <c:strCache>
                <c:ptCount val="1"/>
                <c:pt idx="0">
                  <c:v>0.3</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l"/>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0.5</c:v>
                </c:pt>
                <c:pt idx="1">
                  <c:v>0.6</c:v>
                </c:pt>
                <c:pt idx="2">
                  <c:v>0.7</c:v>
                </c:pt>
                <c:pt idx="3">
                  <c:v>0.8</c:v>
                </c:pt>
                <c:pt idx="4">
                  <c:v>0.9</c:v>
                </c:pt>
                <c:pt idx="5">
                  <c:v>1</c:v>
                </c:pt>
                <c:pt idx="6">
                  <c:v>1.1000000000000001</c:v>
                </c:pt>
                <c:pt idx="7">
                  <c:v>1.2</c:v>
                </c:pt>
                <c:pt idx="8">
                  <c:v>1.3</c:v>
                </c:pt>
                <c:pt idx="9">
                  <c:v>1.4</c:v>
                </c:pt>
                <c:pt idx="10">
                  <c:v>1.5</c:v>
                </c:pt>
              </c:numCache>
            </c:numRef>
          </c:cat>
          <c:val>
            <c:numRef>
              <c:f>Sheet1!$F$2:$F$12</c:f>
              <c:numCache>
                <c:formatCode>General</c:formatCode>
                <c:ptCount val="11"/>
                <c:pt idx="0">
                  <c:v>1798</c:v>
                </c:pt>
                <c:pt idx="1">
                  <c:v>1882</c:v>
                </c:pt>
                <c:pt idx="2">
                  <c:v>1929</c:v>
                </c:pt>
                <c:pt idx="3">
                  <c:v>1931</c:v>
                </c:pt>
                <c:pt idx="4">
                  <c:v>1940</c:v>
                </c:pt>
                <c:pt idx="5">
                  <c:v>1936</c:v>
                </c:pt>
                <c:pt idx="6">
                  <c:v>1938</c:v>
                </c:pt>
                <c:pt idx="7">
                  <c:v>1924</c:v>
                </c:pt>
                <c:pt idx="8">
                  <c:v>1921</c:v>
                </c:pt>
                <c:pt idx="9">
                  <c:v>1925</c:v>
                </c:pt>
                <c:pt idx="10">
                  <c:v>1919</c:v>
                </c:pt>
              </c:numCache>
            </c:numRef>
          </c:val>
          <c:smooth val="0"/>
          <c:extLst>
            <c:ext xmlns:c16="http://schemas.microsoft.com/office/drawing/2014/chart" uri="{C3380CC4-5D6E-409C-BE32-E72D297353CC}">
              <c16:uniqueId val="{00000000-B0EA-45BD-88A9-8480B0489164}"/>
            </c:ext>
          </c:extLst>
        </c:ser>
        <c:dLbls>
          <c:dLblPos val="t"/>
          <c:showLegendKey val="0"/>
          <c:showVal val="1"/>
          <c:showCatName val="0"/>
          <c:showSerName val="0"/>
          <c:showPercent val="0"/>
          <c:showBubbleSize val="0"/>
        </c:dLbls>
        <c:marker val="1"/>
        <c:smooth val="0"/>
        <c:axId val="1810908416"/>
        <c:axId val="1802949168"/>
      </c:lineChart>
      <c:catAx>
        <c:axId val="1810908416"/>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图片比例</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802949168"/>
        <c:crosses val="autoZero"/>
        <c:auto val="1"/>
        <c:lblAlgn val="ctr"/>
        <c:lblOffset val="100"/>
        <c:noMultiLvlLbl val="0"/>
      </c:catAx>
      <c:valAx>
        <c:axId val="1802949168"/>
        <c:scaling>
          <c:orientation val="minMax"/>
          <c:min val="14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准确数</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8109084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dirty="0"/>
              <a:t>三个偏转角度准确</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0.2</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0.5</c:v>
                </c:pt>
                <c:pt idx="1">
                  <c:v>0.6</c:v>
                </c:pt>
                <c:pt idx="2">
                  <c:v>0.7</c:v>
                </c:pt>
                <c:pt idx="3">
                  <c:v>0.8</c:v>
                </c:pt>
                <c:pt idx="4">
                  <c:v>0.9</c:v>
                </c:pt>
                <c:pt idx="5">
                  <c:v>1</c:v>
                </c:pt>
                <c:pt idx="6">
                  <c:v>1.1000000000000001</c:v>
                </c:pt>
                <c:pt idx="7">
                  <c:v>1.2</c:v>
                </c:pt>
                <c:pt idx="8">
                  <c:v>1.3</c:v>
                </c:pt>
                <c:pt idx="9">
                  <c:v>1.4</c:v>
                </c:pt>
                <c:pt idx="10">
                  <c:v>1.5</c:v>
                </c:pt>
              </c:numCache>
            </c:numRef>
          </c:cat>
          <c:val>
            <c:numRef>
              <c:f>Sheet1!$B$2:$B$12</c:f>
              <c:numCache>
                <c:formatCode>General</c:formatCode>
                <c:ptCount val="11"/>
                <c:pt idx="0">
                  <c:v>736</c:v>
                </c:pt>
                <c:pt idx="1">
                  <c:v>834</c:v>
                </c:pt>
                <c:pt idx="2">
                  <c:v>891</c:v>
                </c:pt>
                <c:pt idx="3">
                  <c:v>927</c:v>
                </c:pt>
                <c:pt idx="4">
                  <c:v>940</c:v>
                </c:pt>
                <c:pt idx="5">
                  <c:v>950</c:v>
                </c:pt>
                <c:pt idx="6">
                  <c:v>947</c:v>
                </c:pt>
                <c:pt idx="7">
                  <c:v>946</c:v>
                </c:pt>
                <c:pt idx="8">
                  <c:v>939</c:v>
                </c:pt>
                <c:pt idx="9">
                  <c:v>933</c:v>
                </c:pt>
                <c:pt idx="10">
                  <c:v>929</c:v>
                </c:pt>
              </c:numCache>
            </c:numRef>
          </c:val>
          <c:smooth val="0"/>
          <c:extLst>
            <c:ext xmlns:c16="http://schemas.microsoft.com/office/drawing/2014/chart" uri="{C3380CC4-5D6E-409C-BE32-E72D297353CC}">
              <c16:uniqueId val="{00000000-0FFC-4746-AB5F-24BAF93258F4}"/>
            </c:ext>
          </c:extLst>
        </c:ser>
        <c:ser>
          <c:idx val="1"/>
          <c:order val="1"/>
          <c:tx>
            <c:strRef>
              <c:f>Sheet1!$C$1</c:f>
              <c:strCache>
                <c:ptCount val="1"/>
                <c:pt idx="0">
                  <c:v>0.25</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0.5</c:v>
                </c:pt>
                <c:pt idx="1">
                  <c:v>0.6</c:v>
                </c:pt>
                <c:pt idx="2">
                  <c:v>0.7</c:v>
                </c:pt>
                <c:pt idx="3">
                  <c:v>0.8</c:v>
                </c:pt>
                <c:pt idx="4">
                  <c:v>0.9</c:v>
                </c:pt>
                <c:pt idx="5">
                  <c:v>1</c:v>
                </c:pt>
                <c:pt idx="6">
                  <c:v>1.1000000000000001</c:v>
                </c:pt>
                <c:pt idx="7">
                  <c:v>1.2</c:v>
                </c:pt>
                <c:pt idx="8">
                  <c:v>1.3</c:v>
                </c:pt>
                <c:pt idx="9">
                  <c:v>1.4</c:v>
                </c:pt>
                <c:pt idx="10">
                  <c:v>1.5</c:v>
                </c:pt>
              </c:numCache>
            </c:numRef>
          </c:cat>
          <c:val>
            <c:numRef>
              <c:f>Sheet1!$C$2:$C$12</c:f>
              <c:numCache>
                <c:formatCode>General</c:formatCode>
                <c:ptCount val="11"/>
                <c:pt idx="0">
                  <c:v>1183</c:v>
                </c:pt>
                <c:pt idx="1">
                  <c:v>1339</c:v>
                </c:pt>
                <c:pt idx="2">
                  <c:v>1473</c:v>
                </c:pt>
                <c:pt idx="3">
                  <c:v>1535</c:v>
                </c:pt>
                <c:pt idx="4">
                  <c:v>1589</c:v>
                </c:pt>
                <c:pt idx="5">
                  <c:v>1610</c:v>
                </c:pt>
                <c:pt idx="6">
                  <c:v>1612</c:v>
                </c:pt>
                <c:pt idx="7">
                  <c:v>1604</c:v>
                </c:pt>
                <c:pt idx="8">
                  <c:v>1588</c:v>
                </c:pt>
                <c:pt idx="9">
                  <c:v>1584</c:v>
                </c:pt>
                <c:pt idx="10">
                  <c:v>1563</c:v>
                </c:pt>
              </c:numCache>
            </c:numRef>
          </c:val>
          <c:smooth val="0"/>
          <c:extLst>
            <c:ext xmlns:c16="http://schemas.microsoft.com/office/drawing/2014/chart" uri="{C3380CC4-5D6E-409C-BE32-E72D297353CC}">
              <c16:uniqueId val="{00000001-0FFC-4746-AB5F-24BAF93258F4}"/>
            </c:ext>
          </c:extLst>
        </c:ser>
        <c:ser>
          <c:idx val="2"/>
          <c:order val="2"/>
          <c:tx>
            <c:strRef>
              <c:f>Sheet1!$D$1</c:f>
              <c:strCache>
                <c:ptCount val="1"/>
                <c:pt idx="0">
                  <c:v>0.3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0.5</c:v>
                </c:pt>
                <c:pt idx="1">
                  <c:v>0.6</c:v>
                </c:pt>
                <c:pt idx="2">
                  <c:v>0.7</c:v>
                </c:pt>
                <c:pt idx="3">
                  <c:v>0.8</c:v>
                </c:pt>
                <c:pt idx="4">
                  <c:v>0.9</c:v>
                </c:pt>
                <c:pt idx="5">
                  <c:v>1</c:v>
                </c:pt>
                <c:pt idx="6">
                  <c:v>1.1000000000000001</c:v>
                </c:pt>
                <c:pt idx="7">
                  <c:v>1.2</c:v>
                </c:pt>
                <c:pt idx="8">
                  <c:v>1.3</c:v>
                </c:pt>
                <c:pt idx="9">
                  <c:v>1.4</c:v>
                </c:pt>
                <c:pt idx="10">
                  <c:v>1.5</c:v>
                </c:pt>
              </c:numCache>
            </c:numRef>
          </c:cat>
          <c:val>
            <c:numRef>
              <c:f>Sheet1!$D$2:$D$12</c:f>
              <c:numCache>
                <c:formatCode>General</c:formatCode>
                <c:ptCount val="11"/>
                <c:pt idx="0">
                  <c:v>1600</c:v>
                </c:pt>
                <c:pt idx="1">
                  <c:v>1768</c:v>
                </c:pt>
                <c:pt idx="2">
                  <c:v>1856</c:v>
                </c:pt>
                <c:pt idx="3">
                  <c:v>1913</c:v>
                </c:pt>
                <c:pt idx="4">
                  <c:v>1933</c:v>
                </c:pt>
                <c:pt idx="5">
                  <c:v>1945</c:v>
                </c:pt>
                <c:pt idx="6">
                  <c:v>1946</c:v>
                </c:pt>
                <c:pt idx="7">
                  <c:v>1935</c:v>
                </c:pt>
                <c:pt idx="8">
                  <c:v>1932</c:v>
                </c:pt>
                <c:pt idx="9">
                  <c:v>1926</c:v>
                </c:pt>
                <c:pt idx="10">
                  <c:v>1913</c:v>
                </c:pt>
              </c:numCache>
            </c:numRef>
          </c:val>
          <c:smooth val="0"/>
          <c:extLst>
            <c:ext xmlns:c16="http://schemas.microsoft.com/office/drawing/2014/chart" uri="{C3380CC4-5D6E-409C-BE32-E72D297353CC}">
              <c16:uniqueId val="{00000000-6351-4163-92EB-BD8394FCD472}"/>
            </c:ext>
          </c:extLst>
        </c:ser>
        <c:ser>
          <c:idx val="3"/>
          <c:order val="3"/>
          <c:tx>
            <c:strRef>
              <c:f>Sheet1!$E$1</c:f>
              <c:strCache>
                <c:ptCount val="1"/>
                <c:pt idx="0">
                  <c:v>0.35</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0.5</c:v>
                </c:pt>
                <c:pt idx="1">
                  <c:v>0.6</c:v>
                </c:pt>
                <c:pt idx="2">
                  <c:v>0.7</c:v>
                </c:pt>
                <c:pt idx="3">
                  <c:v>0.8</c:v>
                </c:pt>
                <c:pt idx="4">
                  <c:v>0.9</c:v>
                </c:pt>
                <c:pt idx="5">
                  <c:v>1</c:v>
                </c:pt>
                <c:pt idx="6">
                  <c:v>1.1000000000000001</c:v>
                </c:pt>
                <c:pt idx="7">
                  <c:v>1.2</c:v>
                </c:pt>
                <c:pt idx="8">
                  <c:v>1.3</c:v>
                </c:pt>
                <c:pt idx="9">
                  <c:v>1.4</c:v>
                </c:pt>
                <c:pt idx="10">
                  <c:v>1.5</c:v>
                </c:pt>
              </c:numCache>
            </c:numRef>
          </c:cat>
          <c:val>
            <c:numRef>
              <c:f>Sheet1!$E$2:$E$12</c:f>
              <c:numCache>
                <c:formatCode>General</c:formatCode>
                <c:ptCount val="11"/>
                <c:pt idx="0">
                  <c:v>1848</c:v>
                </c:pt>
                <c:pt idx="1">
                  <c:v>1937</c:v>
                </c:pt>
                <c:pt idx="2">
                  <c:v>1969</c:v>
                </c:pt>
                <c:pt idx="3">
                  <c:v>1985</c:v>
                </c:pt>
                <c:pt idx="4">
                  <c:v>1983</c:v>
                </c:pt>
                <c:pt idx="5">
                  <c:v>1986</c:v>
                </c:pt>
                <c:pt idx="6">
                  <c:v>1986</c:v>
                </c:pt>
                <c:pt idx="7">
                  <c:v>1981</c:v>
                </c:pt>
                <c:pt idx="8">
                  <c:v>1980</c:v>
                </c:pt>
                <c:pt idx="9">
                  <c:v>1977</c:v>
                </c:pt>
                <c:pt idx="10">
                  <c:v>1971</c:v>
                </c:pt>
              </c:numCache>
            </c:numRef>
          </c:val>
          <c:smooth val="0"/>
          <c:extLst>
            <c:ext xmlns:c16="http://schemas.microsoft.com/office/drawing/2014/chart" uri="{C3380CC4-5D6E-409C-BE32-E72D297353CC}">
              <c16:uniqueId val="{00000001-6351-4163-92EB-BD8394FCD472}"/>
            </c:ext>
          </c:extLst>
        </c:ser>
        <c:dLbls>
          <c:dLblPos val="t"/>
          <c:showLegendKey val="0"/>
          <c:showVal val="1"/>
          <c:showCatName val="0"/>
          <c:showSerName val="0"/>
          <c:showPercent val="0"/>
          <c:showBubbleSize val="0"/>
        </c:dLbls>
        <c:marker val="1"/>
        <c:smooth val="0"/>
        <c:axId val="1810908416"/>
        <c:axId val="1802949168"/>
      </c:lineChart>
      <c:catAx>
        <c:axId val="1810908416"/>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图片比例</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802949168"/>
        <c:crosses val="autoZero"/>
        <c:auto val="1"/>
        <c:lblAlgn val="ctr"/>
        <c:lblOffset val="100"/>
        <c:noMultiLvlLbl val="0"/>
      </c:catAx>
      <c:valAx>
        <c:axId val="1802949168"/>
        <c:scaling>
          <c:orientation val="minMax"/>
          <c:max val="2000"/>
          <c:min val="7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准确数</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8109084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dirty="0"/>
              <a:t>三个偏转角度不准确</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0.2</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solidFill>
                <a:srgbClr val="00B0F0"/>
              </a:solid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0.5</c:v>
                </c:pt>
                <c:pt idx="1">
                  <c:v>0.6</c:v>
                </c:pt>
                <c:pt idx="2">
                  <c:v>0.7</c:v>
                </c:pt>
                <c:pt idx="3">
                  <c:v>0.8</c:v>
                </c:pt>
                <c:pt idx="4">
                  <c:v>0.9</c:v>
                </c:pt>
                <c:pt idx="5">
                  <c:v>1</c:v>
                </c:pt>
                <c:pt idx="6">
                  <c:v>1.1000000000000001</c:v>
                </c:pt>
                <c:pt idx="7">
                  <c:v>1.2</c:v>
                </c:pt>
                <c:pt idx="8">
                  <c:v>1.3</c:v>
                </c:pt>
                <c:pt idx="9">
                  <c:v>1.4</c:v>
                </c:pt>
                <c:pt idx="10">
                  <c:v>1.5</c:v>
                </c:pt>
              </c:numCache>
            </c:numRef>
          </c:cat>
          <c:val>
            <c:numRef>
              <c:f>Sheet1!$B$2:$B$12</c:f>
              <c:numCache>
                <c:formatCode>General</c:formatCode>
                <c:ptCount val="11"/>
                <c:pt idx="0">
                  <c:v>34</c:v>
                </c:pt>
                <c:pt idx="1">
                  <c:v>24</c:v>
                </c:pt>
                <c:pt idx="2">
                  <c:v>25</c:v>
                </c:pt>
                <c:pt idx="3">
                  <c:v>22</c:v>
                </c:pt>
                <c:pt idx="4">
                  <c:v>27</c:v>
                </c:pt>
                <c:pt idx="5">
                  <c:v>25</c:v>
                </c:pt>
                <c:pt idx="6">
                  <c:v>25</c:v>
                </c:pt>
                <c:pt idx="7">
                  <c:v>25</c:v>
                </c:pt>
                <c:pt idx="8">
                  <c:v>26</c:v>
                </c:pt>
                <c:pt idx="9">
                  <c:v>21</c:v>
                </c:pt>
                <c:pt idx="10">
                  <c:v>21</c:v>
                </c:pt>
              </c:numCache>
            </c:numRef>
          </c:val>
          <c:smooth val="0"/>
          <c:extLst>
            <c:ext xmlns:c16="http://schemas.microsoft.com/office/drawing/2014/chart" uri="{C3380CC4-5D6E-409C-BE32-E72D297353CC}">
              <c16:uniqueId val="{00000000-0FFC-4746-AB5F-24BAF93258F4}"/>
            </c:ext>
          </c:extLst>
        </c:ser>
        <c:ser>
          <c:idx val="1"/>
          <c:order val="1"/>
          <c:tx>
            <c:strRef>
              <c:f>Sheet1!$C$1</c:f>
              <c:strCache>
                <c:ptCount val="1"/>
                <c:pt idx="0">
                  <c:v>0.23</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spPr>
              <a:solidFill>
                <a:schemeClr val="accent2"/>
              </a:solid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0.5</c:v>
                </c:pt>
                <c:pt idx="1">
                  <c:v>0.6</c:v>
                </c:pt>
                <c:pt idx="2">
                  <c:v>0.7</c:v>
                </c:pt>
                <c:pt idx="3">
                  <c:v>0.8</c:v>
                </c:pt>
                <c:pt idx="4">
                  <c:v>0.9</c:v>
                </c:pt>
                <c:pt idx="5">
                  <c:v>1</c:v>
                </c:pt>
                <c:pt idx="6">
                  <c:v>1.1000000000000001</c:v>
                </c:pt>
                <c:pt idx="7">
                  <c:v>1.2</c:v>
                </c:pt>
                <c:pt idx="8">
                  <c:v>1.3</c:v>
                </c:pt>
                <c:pt idx="9">
                  <c:v>1.4</c:v>
                </c:pt>
                <c:pt idx="10">
                  <c:v>1.5</c:v>
                </c:pt>
              </c:numCache>
            </c:numRef>
          </c:cat>
          <c:val>
            <c:numRef>
              <c:f>Sheet1!$C$2:$C$12</c:f>
              <c:numCache>
                <c:formatCode>General</c:formatCode>
                <c:ptCount val="11"/>
                <c:pt idx="0">
                  <c:v>6</c:v>
                </c:pt>
                <c:pt idx="1">
                  <c:v>4</c:v>
                </c:pt>
                <c:pt idx="2">
                  <c:v>1</c:v>
                </c:pt>
                <c:pt idx="3">
                  <c:v>2</c:v>
                </c:pt>
                <c:pt idx="4">
                  <c:v>6</c:v>
                </c:pt>
                <c:pt idx="5">
                  <c:v>3</c:v>
                </c:pt>
                <c:pt idx="6">
                  <c:v>2</c:v>
                </c:pt>
                <c:pt idx="7">
                  <c:v>4</c:v>
                </c:pt>
                <c:pt idx="8">
                  <c:v>6</c:v>
                </c:pt>
                <c:pt idx="9">
                  <c:v>3</c:v>
                </c:pt>
                <c:pt idx="10">
                  <c:v>3</c:v>
                </c:pt>
              </c:numCache>
            </c:numRef>
          </c:val>
          <c:smooth val="0"/>
          <c:extLst>
            <c:ext xmlns:c16="http://schemas.microsoft.com/office/drawing/2014/chart" uri="{C3380CC4-5D6E-409C-BE32-E72D297353CC}">
              <c16:uniqueId val="{00000001-0FFC-4746-AB5F-24BAF93258F4}"/>
            </c:ext>
          </c:extLst>
        </c:ser>
        <c:ser>
          <c:idx val="2"/>
          <c:order val="2"/>
          <c:tx>
            <c:strRef>
              <c:f>Sheet1!$D$1</c:f>
              <c:strCache>
                <c:ptCount val="1"/>
                <c:pt idx="0">
                  <c:v>0.3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dLbls>
            <c:spPr>
              <a:solidFill>
                <a:schemeClr val="bg1">
                  <a:lumMod val="65000"/>
                </a:schemeClr>
              </a:solid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l"/>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0.5</c:v>
                </c:pt>
                <c:pt idx="1">
                  <c:v>0.6</c:v>
                </c:pt>
                <c:pt idx="2">
                  <c:v>0.7</c:v>
                </c:pt>
                <c:pt idx="3">
                  <c:v>0.8</c:v>
                </c:pt>
                <c:pt idx="4">
                  <c:v>0.9</c:v>
                </c:pt>
                <c:pt idx="5">
                  <c:v>1</c:v>
                </c:pt>
                <c:pt idx="6">
                  <c:v>1.1000000000000001</c:v>
                </c:pt>
                <c:pt idx="7">
                  <c:v>1.2</c:v>
                </c:pt>
                <c:pt idx="8">
                  <c:v>1.3</c:v>
                </c:pt>
                <c:pt idx="9">
                  <c:v>1.4</c:v>
                </c:pt>
                <c:pt idx="10">
                  <c:v>1.5</c:v>
                </c:pt>
              </c:numCache>
            </c:numRef>
          </c:cat>
          <c:val>
            <c:numRef>
              <c:f>Sheet1!$D$2:$D$12</c:f>
              <c:numCache>
                <c:formatCode>General</c:formatCode>
                <c:ptCount val="11"/>
                <c:pt idx="0">
                  <c:v>1</c:v>
                </c:pt>
                <c:pt idx="1">
                  <c:v>3</c:v>
                </c:pt>
                <c:pt idx="2">
                  <c:v>0</c:v>
                </c:pt>
                <c:pt idx="3">
                  <c:v>0</c:v>
                </c:pt>
                <c:pt idx="4">
                  <c:v>4</c:v>
                </c:pt>
                <c:pt idx="5">
                  <c:v>1</c:v>
                </c:pt>
                <c:pt idx="6">
                  <c:v>1</c:v>
                </c:pt>
                <c:pt idx="7">
                  <c:v>1</c:v>
                </c:pt>
                <c:pt idx="8">
                  <c:v>3</c:v>
                </c:pt>
                <c:pt idx="9">
                  <c:v>2</c:v>
                </c:pt>
                <c:pt idx="10">
                  <c:v>0</c:v>
                </c:pt>
              </c:numCache>
            </c:numRef>
          </c:val>
          <c:smooth val="0"/>
          <c:extLst>
            <c:ext xmlns:c16="http://schemas.microsoft.com/office/drawing/2014/chart" uri="{C3380CC4-5D6E-409C-BE32-E72D297353CC}">
              <c16:uniqueId val="{00000000-6225-47FD-BB24-95134F268C17}"/>
            </c:ext>
          </c:extLst>
        </c:ser>
        <c:ser>
          <c:idx val="3"/>
          <c:order val="3"/>
          <c:tx>
            <c:strRef>
              <c:f>Sheet1!$E$1</c:f>
              <c:strCache>
                <c:ptCount val="1"/>
                <c:pt idx="0">
                  <c:v>0.35</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dLbls>
            <c:spPr>
              <a:solidFill>
                <a:schemeClr val="accent4"/>
              </a:solid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0.5</c:v>
                </c:pt>
                <c:pt idx="1">
                  <c:v>0.6</c:v>
                </c:pt>
                <c:pt idx="2">
                  <c:v>0.7</c:v>
                </c:pt>
                <c:pt idx="3">
                  <c:v>0.8</c:v>
                </c:pt>
                <c:pt idx="4">
                  <c:v>0.9</c:v>
                </c:pt>
                <c:pt idx="5">
                  <c:v>1</c:v>
                </c:pt>
                <c:pt idx="6">
                  <c:v>1.1000000000000001</c:v>
                </c:pt>
                <c:pt idx="7">
                  <c:v>1.2</c:v>
                </c:pt>
                <c:pt idx="8">
                  <c:v>1.3</c:v>
                </c:pt>
                <c:pt idx="9">
                  <c:v>1.4</c:v>
                </c:pt>
                <c:pt idx="10">
                  <c:v>1.5</c:v>
                </c:pt>
              </c:numCache>
            </c:numRef>
          </c:cat>
          <c:val>
            <c:numRef>
              <c:f>Sheet1!$E$2:$E$12</c:f>
              <c:numCache>
                <c:formatCode>General</c:formatCode>
                <c:ptCount val="11"/>
                <c:pt idx="0">
                  <c:v>1</c:v>
                </c:pt>
                <c:pt idx="1">
                  <c:v>3</c:v>
                </c:pt>
                <c:pt idx="2">
                  <c:v>0</c:v>
                </c:pt>
                <c:pt idx="3">
                  <c:v>0</c:v>
                </c:pt>
                <c:pt idx="4">
                  <c:v>4</c:v>
                </c:pt>
                <c:pt idx="5">
                  <c:v>1</c:v>
                </c:pt>
                <c:pt idx="6">
                  <c:v>1</c:v>
                </c:pt>
                <c:pt idx="7">
                  <c:v>1</c:v>
                </c:pt>
                <c:pt idx="8">
                  <c:v>3</c:v>
                </c:pt>
                <c:pt idx="9">
                  <c:v>2</c:v>
                </c:pt>
                <c:pt idx="10">
                  <c:v>0</c:v>
                </c:pt>
              </c:numCache>
            </c:numRef>
          </c:val>
          <c:smooth val="0"/>
          <c:extLst>
            <c:ext xmlns:c16="http://schemas.microsoft.com/office/drawing/2014/chart" uri="{C3380CC4-5D6E-409C-BE32-E72D297353CC}">
              <c16:uniqueId val="{00000005-6225-47FD-BB24-95134F268C17}"/>
            </c:ext>
          </c:extLst>
        </c:ser>
        <c:dLbls>
          <c:dLblPos val="t"/>
          <c:showLegendKey val="0"/>
          <c:showVal val="1"/>
          <c:showCatName val="0"/>
          <c:showSerName val="0"/>
          <c:showPercent val="0"/>
          <c:showBubbleSize val="0"/>
        </c:dLbls>
        <c:marker val="1"/>
        <c:smooth val="0"/>
        <c:axId val="1810908416"/>
        <c:axId val="1802949168"/>
      </c:lineChart>
      <c:catAx>
        <c:axId val="1810908416"/>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图片比例</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802949168"/>
        <c:crosses val="autoZero"/>
        <c:auto val="1"/>
        <c:lblAlgn val="ctr"/>
        <c:lblOffset val="100"/>
        <c:noMultiLvlLbl val="0"/>
      </c:catAx>
      <c:valAx>
        <c:axId val="18029491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错误数</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8109084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dirty="0"/>
              <a:t>三个偏转角度准确</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0.26</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l"/>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0.5</c:v>
                </c:pt>
                <c:pt idx="1">
                  <c:v>0.6</c:v>
                </c:pt>
                <c:pt idx="2">
                  <c:v>0.7</c:v>
                </c:pt>
                <c:pt idx="3">
                  <c:v>0.8</c:v>
                </c:pt>
                <c:pt idx="4">
                  <c:v>0.9</c:v>
                </c:pt>
                <c:pt idx="5">
                  <c:v>1</c:v>
                </c:pt>
                <c:pt idx="6">
                  <c:v>1.1000000000000001</c:v>
                </c:pt>
                <c:pt idx="7">
                  <c:v>1.2</c:v>
                </c:pt>
                <c:pt idx="8">
                  <c:v>1.3</c:v>
                </c:pt>
                <c:pt idx="9">
                  <c:v>1.4</c:v>
                </c:pt>
                <c:pt idx="10">
                  <c:v>1.5</c:v>
                </c:pt>
              </c:numCache>
            </c:numRef>
          </c:cat>
          <c:val>
            <c:numRef>
              <c:f>Sheet1!$B$2:$B$12</c:f>
              <c:numCache>
                <c:formatCode>General</c:formatCode>
                <c:ptCount val="11"/>
                <c:pt idx="0">
                  <c:v>1273</c:v>
                </c:pt>
                <c:pt idx="1">
                  <c:v>1441</c:v>
                </c:pt>
                <c:pt idx="2">
                  <c:v>1584</c:v>
                </c:pt>
                <c:pt idx="3">
                  <c:v>1645</c:v>
                </c:pt>
                <c:pt idx="4">
                  <c:v>1704</c:v>
                </c:pt>
                <c:pt idx="5">
                  <c:v>1718</c:v>
                </c:pt>
                <c:pt idx="6">
                  <c:v>1721</c:v>
                </c:pt>
                <c:pt idx="7">
                  <c:v>1710</c:v>
                </c:pt>
                <c:pt idx="8">
                  <c:v>1693</c:v>
                </c:pt>
                <c:pt idx="9">
                  <c:v>1693</c:v>
                </c:pt>
                <c:pt idx="10">
                  <c:v>1662</c:v>
                </c:pt>
              </c:numCache>
            </c:numRef>
          </c:val>
          <c:smooth val="0"/>
          <c:extLst>
            <c:ext xmlns:c16="http://schemas.microsoft.com/office/drawing/2014/chart" uri="{C3380CC4-5D6E-409C-BE32-E72D297353CC}">
              <c16:uniqueId val="{00000000-0FFC-4746-AB5F-24BAF93258F4}"/>
            </c:ext>
          </c:extLst>
        </c:ser>
        <c:ser>
          <c:idx val="1"/>
          <c:order val="1"/>
          <c:tx>
            <c:strRef>
              <c:f>Sheet1!$C$1</c:f>
              <c:strCache>
                <c:ptCount val="1"/>
                <c:pt idx="0">
                  <c:v>0.27</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l"/>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0.5</c:v>
                </c:pt>
                <c:pt idx="1">
                  <c:v>0.6</c:v>
                </c:pt>
                <c:pt idx="2">
                  <c:v>0.7</c:v>
                </c:pt>
                <c:pt idx="3">
                  <c:v>0.8</c:v>
                </c:pt>
                <c:pt idx="4">
                  <c:v>0.9</c:v>
                </c:pt>
                <c:pt idx="5">
                  <c:v>1</c:v>
                </c:pt>
                <c:pt idx="6">
                  <c:v>1.1000000000000001</c:v>
                </c:pt>
                <c:pt idx="7">
                  <c:v>1.2</c:v>
                </c:pt>
                <c:pt idx="8">
                  <c:v>1.3</c:v>
                </c:pt>
                <c:pt idx="9">
                  <c:v>1.4</c:v>
                </c:pt>
                <c:pt idx="10">
                  <c:v>1.5</c:v>
                </c:pt>
              </c:numCache>
            </c:numRef>
          </c:cat>
          <c:val>
            <c:numRef>
              <c:f>Sheet1!$C$2:$C$12</c:f>
              <c:numCache>
                <c:formatCode>General</c:formatCode>
                <c:ptCount val="11"/>
                <c:pt idx="0">
                  <c:v>1354</c:v>
                </c:pt>
                <c:pt idx="1">
                  <c:v>1516</c:v>
                </c:pt>
                <c:pt idx="2">
                  <c:v>1652</c:v>
                </c:pt>
                <c:pt idx="3">
                  <c:v>1723</c:v>
                </c:pt>
                <c:pt idx="4">
                  <c:v>1773</c:v>
                </c:pt>
                <c:pt idx="5">
                  <c:v>1792</c:v>
                </c:pt>
                <c:pt idx="6">
                  <c:v>1795</c:v>
                </c:pt>
                <c:pt idx="7">
                  <c:v>1784</c:v>
                </c:pt>
                <c:pt idx="8">
                  <c:v>1774</c:v>
                </c:pt>
                <c:pt idx="9">
                  <c:v>1775</c:v>
                </c:pt>
                <c:pt idx="10">
                  <c:v>1748</c:v>
                </c:pt>
              </c:numCache>
            </c:numRef>
          </c:val>
          <c:smooth val="0"/>
          <c:extLst>
            <c:ext xmlns:c16="http://schemas.microsoft.com/office/drawing/2014/chart" uri="{C3380CC4-5D6E-409C-BE32-E72D297353CC}">
              <c16:uniqueId val="{00000001-0FFC-4746-AB5F-24BAF93258F4}"/>
            </c:ext>
          </c:extLst>
        </c:ser>
        <c:ser>
          <c:idx val="2"/>
          <c:order val="2"/>
          <c:tx>
            <c:strRef>
              <c:f>Sheet1!$D$1</c:f>
              <c:strCache>
                <c:ptCount val="1"/>
                <c:pt idx="0">
                  <c:v>0.28</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l"/>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0.5</c:v>
                </c:pt>
                <c:pt idx="1">
                  <c:v>0.6</c:v>
                </c:pt>
                <c:pt idx="2">
                  <c:v>0.7</c:v>
                </c:pt>
                <c:pt idx="3">
                  <c:v>0.8</c:v>
                </c:pt>
                <c:pt idx="4">
                  <c:v>0.9</c:v>
                </c:pt>
                <c:pt idx="5">
                  <c:v>1</c:v>
                </c:pt>
                <c:pt idx="6">
                  <c:v>1.1000000000000001</c:v>
                </c:pt>
                <c:pt idx="7">
                  <c:v>1.2</c:v>
                </c:pt>
                <c:pt idx="8">
                  <c:v>1.3</c:v>
                </c:pt>
                <c:pt idx="9">
                  <c:v>1.4</c:v>
                </c:pt>
                <c:pt idx="10">
                  <c:v>1.5</c:v>
                </c:pt>
              </c:numCache>
            </c:numRef>
          </c:cat>
          <c:val>
            <c:numRef>
              <c:f>Sheet1!$D$2:$D$12</c:f>
              <c:numCache>
                <c:formatCode>General</c:formatCode>
                <c:ptCount val="11"/>
                <c:pt idx="0">
                  <c:v>1427</c:v>
                </c:pt>
                <c:pt idx="1">
                  <c:v>1595</c:v>
                </c:pt>
                <c:pt idx="2">
                  <c:v>1729</c:v>
                </c:pt>
                <c:pt idx="3">
                  <c:v>1798</c:v>
                </c:pt>
                <c:pt idx="4">
                  <c:v>1838</c:v>
                </c:pt>
                <c:pt idx="5">
                  <c:v>1855</c:v>
                </c:pt>
                <c:pt idx="6">
                  <c:v>1863</c:v>
                </c:pt>
                <c:pt idx="7">
                  <c:v>1846</c:v>
                </c:pt>
                <c:pt idx="8">
                  <c:v>1843</c:v>
                </c:pt>
                <c:pt idx="9">
                  <c:v>1840</c:v>
                </c:pt>
                <c:pt idx="10">
                  <c:v>1826</c:v>
                </c:pt>
              </c:numCache>
            </c:numRef>
          </c:val>
          <c:smooth val="0"/>
          <c:extLst>
            <c:ext xmlns:c16="http://schemas.microsoft.com/office/drawing/2014/chart" uri="{C3380CC4-5D6E-409C-BE32-E72D297353CC}">
              <c16:uniqueId val="{00000000-6351-4163-92EB-BD8394FCD472}"/>
            </c:ext>
          </c:extLst>
        </c:ser>
        <c:ser>
          <c:idx val="3"/>
          <c:order val="3"/>
          <c:tx>
            <c:strRef>
              <c:f>Sheet1!$E$1</c:f>
              <c:strCache>
                <c:ptCount val="1"/>
                <c:pt idx="0">
                  <c:v>0.29</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l"/>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0.5</c:v>
                </c:pt>
                <c:pt idx="1">
                  <c:v>0.6</c:v>
                </c:pt>
                <c:pt idx="2">
                  <c:v>0.7</c:v>
                </c:pt>
                <c:pt idx="3">
                  <c:v>0.8</c:v>
                </c:pt>
                <c:pt idx="4">
                  <c:v>0.9</c:v>
                </c:pt>
                <c:pt idx="5">
                  <c:v>1</c:v>
                </c:pt>
                <c:pt idx="6">
                  <c:v>1.1000000000000001</c:v>
                </c:pt>
                <c:pt idx="7">
                  <c:v>1.2</c:v>
                </c:pt>
                <c:pt idx="8">
                  <c:v>1.3</c:v>
                </c:pt>
                <c:pt idx="9">
                  <c:v>1.4</c:v>
                </c:pt>
                <c:pt idx="10">
                  <c:v>1.5</c:v>
                </c:pt>
              </c:numCache>
            </c:numRef>
          </c:cat>
          <c:val>
            <c:numRef>
              <c:f>Sheet1!$E$2:$E$12</c:f>
              <c:numCache>
                <c:formatCode>General</c:formatCode>
                <c:ptCount val="11"/>
                <c:pt idx="0">
                  <c:v>1508</c:v>
                </c:pt>
                <c:pt idx="1">
                  <c:v>1687</c:v>
                </c:pt>
                <c:pt idx="2">
                  <c:v>1800</c:v>
                </c:pt>
                <c:pt idx="3">
                  <c:v>1866</c:v>
                </c:pt>
                <c:pt idx="4">
                  <c:v>1896</c:v>
                </c:pt>
                <c:pt idx="5">
                  <c:v>1910</c:v>
                </c:pt>
                <c:pt idx="6">
                  <c:v>1911</c:v>
                </c:pt>
                <c:pt idx="7">
                  <c:v>1900</c:v>
                </c:pt>
                <c:pt idx="8">
                  <c:v>1892</c:v>
                </c:pt>
                <c:pt idx="9">
                  <c:v>1887</c:v>
                </c:pt>
                <c:pt idx="10">
                  <c:v>1872</c:v>
                </c:pt>
              </c:numCache>
            </c:numRef>
          </c:val>
          <c:smooth val="0"/>
          <c:extLst>
            <c:ext xmlns:c16="http://schemas.microsoft.com/office/drawing/2014/chart" uri="{C3380CC4-5D6E-409C-BE32-E72D297353CC}">
              <c16:uniqueId val="{00000001-6351-4163-92EB-BD8394FCD472}"/>
            </c:ext>
          </c:extLst>
        </c:ser>
        <c:ser>
          <c:idx val="4"/>
          <c:order val="4"/>
          <c:tx>
            <c:strRef>
              <c:f>Sheet1!$F$1</c:f>
              <c:strCache>
                <c:ptCount val="1"/>
                <c:pt idx="0">
                  <c:v>0.3</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l"/>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0.5</c:v>
                </c:pt>
                <c:pt idx="1">
                  <c:v>0.6</c:v>
                </c:pt>
                <c:pt idx="2">
                  <c:v>0.7</c:v>
                </c:pt>
                <c:pt idx="3">
                  <c:v>0.8</c:v>
                </c:pt>
                <c:pt idx="4">
                  <c:v>0.9</c:v>
                </c:pt>
                <c:pt idx="5">
                  <c:v>1</c:v>
                </c:pt>
                <c:pt idx="6">
                  <c:v>1.1000000000000001</c:v>
                </c:pt>
                <c:pt idx="7">
                  <c:v>1.2</c:v>
                </c:pt>
                <c:pt idx="8">
                  <c:v>1.3</c:v>
                </c:pt>
                <c:pt idx="9">
                  <c:v>1.4</c:v>
                </c:pt>
                <c:pt idx="10">
                  <c:v>1.5</c:v>
                </c:pt>
              </c:numCache>
            </c:numRef>
          </c:cat>
          <c:val>
            <c:numRef>
              <c:f>Sheet1!$F$2:$F$12</c:f>
              <c:numCache>
                <c:formatCode>General</c:formatCode>
                <c:ptCount val="11"/>
                <c:pt idx="0">
                  <c:v>1600</c:v>
                </c:pt>
                <c:pt idx="1">
                  <c:v>1768</c:v>
                </c:pt>
                <c:pt idx="2">
                  <c:v>1856</c:v>
                </c:pt>
                <c:pt idx="3">
                  <c:v>1913</c:v>
                </c:pt>
                <c:pt idx="4">
                  <c:v>1933</c:v>
                </c:pt>
                <c:pt idx="5">
                  <c:v>1945</c:v>
                </c:pt>
                <c:pt idx="6">
                  <c:v>1946</c:v>
                </c:pt>
                <c:pt idx="7">
                  <c:v>1935</c:v>
                </c:pt>
                <c:pt idx="8">
                  <c:v>1932</c:v>
                </c:pt>
                <c:pt idx="9">
                  <c:v>1926</c:v>
                </c:pt>
                <c:pt idx="10">
                  <c:v>1913</c:v>
                </c:pt>
              </c:numCache>
            </c:numRef>
          </c:val>
          <c:smooth val="0"/>
          <c:extLst>
            <c:ext xmlns:c16="http://schemas.microsoft.com/office/drawing/2014/chart" uri="{C3380CC4-5D6E-409C-BE32-E72D297353CC}">
              <c16:uniqueId val="{00000000-B0EA-45BD-88A9-8480B0489164}"/>
            </c:ext>
          </c:extLst>
        </c:ser>
        <c:dLbls>
          <c:dLblPos val="t"/>
          <c:showLegendKey val="0"/>
          <c:showVal val="1"/>
          <c:showCatName val="0"/>
          <c:showSerName val="0"/>
          <c:showPercent val="0"/>
          <c:showBubbleSize val="0"/>
        </c:dLbls>
        <c:marker val="1"/>
        <c:smooth val="0"/>
        <c:axId val="1810908416"/>
        <c:axId val="1802949168"/>
      </c:lineChart>
      <c:catAx>
        <c:axId val="1810908416"/>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图片比例</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802949168"/>
        <c:crosses val="autoZero"/>
        <c:auto val="1"/>
        <c:lblAlgn val="ctr"/>
        <c:lblOffset val="100"/>
        <c:noMultiLvlLbl val="0"/>
      </c:catAx>
      <c:valAx>
        <c:axId val="1802949168"/>
        <c:scaling>
          <c:orientation val="minMax"/>
          <c:min val="12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准确数</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8109084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6B16E4-9095-4FB4-A712-720F06028263}" type="datetimeFigureOut">
              <a:rPr lang="zh-CN" altLang="en-US" smtClean="0"/>
              <a:t>2018/12/12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A2FA83-EF89-4A0B-80C8-FD112F1978BC}" type="slidenum">
              <a:rPr lang="zh-CN" altLang="en-US" smtClean="0"/>
              <a:t>‹#›</a:t>
            </a:fld>
            <a:endParaRPr lang="zh-CN" altLang="en-US"/>
          </a:p>
        </p:txBody>
      </p:sp>
    </p:spTree>
    <p:extLst>
      <p:ext uri="{BB962C8B-B14F-4D97-AF65-F5344CB8AC3E}">
        <p14:creationId xmlns:p14="http://schemas.microsoft.com/office/powerpoint/2010/main" val="899345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A2FA83-EF89-4A0B-80C8-FD112F1978BC}" type="slidenum">
              <a:rPr lang="zh-CN" altLang="en-US" smtClean="0"/>
              <a:t>3</a:t>
            </a:fld>
            <a:endParaRPr lang="zh-CN" altLang="en-US"/>
          </a:p>
        </p:txBody>
      </p:sp>
    </p:spTree>
    <p:extLst>
      <p:ext uri="{BB962C8B-B14F-4D97-AF65-F5344CB8AC3E}">
        <p14:creationId xmlns:p14="http://schemas.microsoft.com/office/powerpoint/2010/main" val="3818966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A2FA83-EF89-4A0B-80C8-FD112F1978BC}" type="slidenum">
              <a:rPr lang="zh-CN" altLang="en-US" smtClean="0"/>
              <a:t>4</a:t>
            </a:fld>
            <a:endParaRPr lang="zh-CN" altLang="en-US"/>
          </a:p>
        </p:txBody>
      </p:sp>
    </p:spTree>
    <p:extLst>
      <p:ext uri="{BB962C8B-B14F-4D97-AF65-F5344CB8AC3E}">
        <p14:creationId xmlns:p14="http://schemas.microsoft.com/office/powerpoint/2010/main" val="508740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A2FA83-EF89-4A0B-80C8-FD112F1978BC}" type="slidenum">
              <a:rPr lang="zh-CN" altLang="en-US" smtClean="0"/>
              <a:t>5</a:t>
            </a:fld>
            <a:endParaRPr lang="zh-CN" altLang="en-US"/>
          </a:p>
        </p:txBody>
      </p:sp>
    </p:spTree>
    <p:extLst>
      <p:ext uri="{BB962C8B-B14F-4D97-AF65-F5344CB8AC3E}">
        <p14:creationId xmlns:p14="http://schemas.microsoft.com/office/powerpoint/2010/main" val="21551054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A2FA83-EF89-4A0B-80C8-FD112F1978BC}" type="slidenum">
              <a:rPr lang="zh-CN" altLang="en-US" smtClean="0"/>
              <a:t>7</a:t>
            </a:fld>
            <a:endParaRPr lang="zh-CN" altLang="en-US"/>
          </a:p>
        </p:txBody>
      </p:sp>
    </p:spTree>
    <p:extLst>
      <p:ext uri="{BB962C8B-B14F-4D97-AF65-F5344CB8AC3E}">
        <p14:creationId xmlns:p14="http://schemas.microsoft.com/office/powerpoint/2010/main" val="2399415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A2FA83-EF89-4A0B-80C8-FD112F1978BC}" type="slidenum">
              <a:rPr lang="zh-CN" altLang="en-US" smtClean="0"/>
              <a:t>8</a:t>
            </a:fld>
            <a:endParaRPr lang="zh-CN" altLang="en-US"/>
          </a:p>
        </p:txBody>
      </p:sp>
    </p:spTree>
    <p:extLst>
      <p:ext uri="{BB962C8B-B14F-4D97-AF65-F5344CB8AC3E}">
        <p14:creationId xmlns:p14="http://schemas.microsoft.com/office/powerpoint/2010/main" val="4219972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A2FA83-EF89-4A0B-80C8-FD112F1978BC}" type="slidenum">
              <a:rPr lang="zh-CN" altLang="en-US" smtClean="0"/>
              <a:t>9</a:t>
            </a:fld>
            <a:endParaRPr lang="zh-CN" altLang="en-US"/>
          </a:p>
        </p:txBody>
      </p:sp>
    </p:spTree>
    <p:extLst>
      <p:ext uri="{BB962C8B-B14F-4D97-AF65-F5344CB8AC3E}">
        <p14:creationId xmlns:p14="http://schemas.microsoft.com/office/powerpoint/2010/main" val="1446649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C29A672-F314-4E1F-B93A-84EB91B50C73}" type="datetimeFigureOut">
              <a:rPr lang="zh-CN" altLang="en-US" smtClean="0"/>
              <a:t>2018/12/12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3BB9FB-CC5E-4D83-AA07-837AC26FDD1D}" type="slidenum">
              <a:rPr lang="zh-CN" altLang="en-US" smtClean="0"/>
              <a:t>‹#›</a:t>
            </a:fld>
            <a:endParaRPr lang="zh-CN" altLang="en-US"/>
          </a:p>
        </p:txBody>
      </p:sp>
    </p:spTree>
    <p:extLst>
      <p:ext uri="{BB962C8B-B14F-4D97-AF65-F5344CB8AC3E}">
        <p14:creationId xmlns:p14="http://schemas.microsoft.com/office/powerpoint/2010/main" val="1132932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C29A672-F314-4E1F-B93A-84EB91B50C73}" type="datetimeFigureOut">
              <a:rPr lang="zh-CN" altLang="en-US" smtClean="0"/>
              <a:t>2018/12/12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3BB9FB-CC5E-4D83-AA07-837AC26FDD1D}" type="slidenum">
              <a:rPr lang="zh-CN" altLang="en-US" smtClean="0"/>
              <a:t>‹#›</a:t>
            </a:fld>
            <a:endParaRPr lang="zh-CN" altLang="en-US"/>
          </a:p>
        </p:txBody>
      </p:sp>
    </p:spTree>
    <p:extLst>
      <p:ext uri="{BB962C8B-B14F-4D97-AF65-F5344CB8AC3E}">
        <p14:creationId xmlns:p14="http://schemas.microsoft.com/office/powerpoint/2010/main" val="740895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C29A672-F314-4E1F-B93A-84EB91B50C73}" type="datetimeFigureOut">
              <a:rPr lang="zh-CN" altLang="en-US" smtClean="0"/>
              <a:t>2018/12/12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3BB9FB-CC5E-4D83-AA07-837AC26FDD1D}" type="slidenum">
              <a:rPr lang="zh-CN" altLang="en-US" smtClean="0"/>
              <a:t>‹#›</a:t>
            </a:fld>
            <a:endParaRPr lang="zh-CN" altLang="en-US"/>
          </a:p>
        </p:txBody>
      </p:sp>
    </p:spTree>
    <p:extLst>
      <p:ext uri="{BB962C8B-B14F-4D97-AF65-F5344CB8AC3E}">
        <p14:creationId xmlns:p14="http://schemas.microsoft.com/office/powerpoint/2010/main" val="73590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C29A672-F314-4E1F-B93A-84EB91B50C73}" type="datetimeFigureOut">
              <a:rPr lang="zh-CN" altLang="en-US" smtClean="0"/>
              <a:t>2018/12/12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3BB9FB-CC5E-4D83-AA07-837AC26FDD1D}" type="slidenum">
              <a:rPr lang="zh-CN" altLang="en-US" smtClean="0"/>
              <a:t>‹#›</a:t>
            </a:fld>
            <a:endParaRPr lang="zh-CN" altLang="en-US"/>
          </a:p>
        </p:txBody>
      </p:sp>
    </p:spTree>
    <p:extLst>
      <p:ext uri="{BB962C8B-B14F-4D97-AF65-F5344CB8AC3E}">
        <p14:creationId xmlns:p14="http://schemas.microsoft.com/office/powerpoint/2010/main" val="2351336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C29A672-F314-4E1F-B93A-84EB91B50C73}" type="datetimeFigureOut">
              <a:rPr lang="zh-CN" altLang="en-US" smtClean="0"/>
              <a:t>2018/12/12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3BB9FB-CC5E-4D83-AA07-837AC26FDD1D}" type="slidenum">
              <a:rPr lang="zh-CN" altLang="en-US" smtClean="0"/>
              <a:t>‹#›</a:t>
            </a:fld>
            <a:endParaRPr lang="zh-CN" altLang="en-US"/>
          </a:p>
        </p:txBody>
      </p:sp>
    </p:spTree>
    <p:extLst>
      <p:ext uri="{BB962C8B-B14F-4D97-AF65-F5344CB8AC3E}">
        <p14:creationId xmlns:p14="http://schemas.microsoft.com/office/powerpoint/2010/main" val="4098368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C29A672-F314-4E1F-B93A-84EB91B50C73}" type="datetimeFigureOut">
              <a:rPr lang="zh-CN" altLang="en-US" smtClean="0"/>
              <a:t>2018/12/12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3BB9FB-CC5E-4D83-AA07-837AC26FDD1D}" type="slidenum">
              <a:rPr lang="zh-CN" altLang="en-US" smtClean="0"/>
              <a:t>‹#›</a:t>
            </a:fld>
            <a:endParaRPr lang="zh-CN" altLang="en-US"/>
          </a:p>
        </p:txBody>
      </p:sp>
    </p:spTree>
    <p:extLst>
      <p:ext uri="{BB962C8B-B14F-4D97-AF65-F5344CB8AC3E}">
        <p14:creationId xmlns:p14="http://schemas.microsoft.com/office/powerpoint/2010/main" val="2307251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C29A672-F314-4E1F-B93A-84EB91B50C73}" type="datetimeFigureOut">
              <a:rPr lang="zh-CN" altLang="en-US" smtClean="0"/>
              <a:t>2018/12/12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43BB9FB-CC5E-4D83-AA07-837AC26FDD1D}" type="slidenum">
              <a:rPr lang="zh-CN" altLang="en-US" smtClean="0"/>
              <a:t>‹#›</a:t>
            </a:fld>
            <a:endParaRPr lang="zh-CN" altLang="en-US"/>
          </a:p>
        </p:txBody>
      </p:sp>
    </p:spTree>
    <p:extLst>
      <p:ext uri="{BB962C8B-B14F-4D97-AF65-F5344CB8AC3E}">
        <p14:creationId xmlns:p14="http://schemas.microsoft.com/office/powerpoint/2010/main" val="3900453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C29A672-F314-4E1F-B93A-84EB91B50C73}" type="datetimeFigureOut">
              <a:rPr lang="zh-CN" altLang="en-US" smtClean="0"/>
              <a:t>2018/12/12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43BB9FB-CC5E-4D83-AA07-837AC26FDD1D}" type="slidenum">
              <a:rPr lang="zh-CN" altLang="en-US" smtClean="0"/>
              <a:t>‹#›</a:t>
            </a:fld>
            <a:endParaRPr lang="zh-CN" altLang="en-US"/>
          </a:p>
        </p:txBody>
      </p:sp>
    </p:spTree>
    <p:extLst>
      <p:ext uri="{BB962C8B-B14F-4D97-AF65-F5344CB8AC3E}">
        <p14:creationId xmlns:p14="http://schemas.microsoft.com/office/powerpoint/2010/main" val="1042830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C29A672-F314-4E1F-B93A-84EB91B50C73}" type="datetimeFigureOut">
              <a:rPr lang="zh-CN" altLang="en-US" smtClean="0"/>
              <a:t>2018/12/12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43BB9FB-CC5E-4D83-AA07-837AC26FDD1D}" type="slidenum">
              <a:rPr lang="zh-CN" altLang="en-US" smtClean="0"/>
              <a:t>‹#›</a:t>
            </a:fld>
            <a:endParaRPr lang="zh-CN" altLang="en-US"/>
          </a:p>
        </p:txBody>
      </p:sp>
    </p:spTree>
    <p:extLst>
      <p:ext uri="{BB962C8B-B14F-4D97-AF65-F5344CB8AC3E}">
        <p14:creationId xmlns:p14="http://schemas.microsoft.com/office/powerpoint/2010/main" val="3328890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C29A672-F314-4E1F-B93A-84EB91B50C73}" type="datetimeFigureOut">
              <a:rPr lang="zh-CN" altLang="en-US" smtClean="0"/>
              <a:t>2018/12/12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3BB9FB-CC5E-4D83-AA07-837AC26FDD1D}" type="slidenum">
              <a:rPr lang="zh-CN" altLang="en-US" smtClean="0"/>
              <a:t>‹#›</a:t>
            </a:fld>
            <a:endParaRPr lang="zh-CN" altLang="en-US"/>
          </a:p>
        </p:txBody>
      </p:sp>
    </p:spTree>
    <p:extLst>
      <p:ext uri="{BB962C8B-B14F-4D97-AF65-F5344CB8AC3E}">
        <p14:creationId xmlns:p14="http://schemas.microsoft.com/office/powerpoint/2010/main" val="3936096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C29A672-F314-4E1F-B93A-84EB91B50C73}" type="datetimeFigureOut">
              <a:rPr lang="zh-CN" altLang="en-US" smtClean="0"/>
              <a:t>2018/12/12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3BB9FB-CC5E-4D83-AA07-837AC26FDD1D}" type="slidenum">
              <a:rPr lang="zh-CN" altLang="en-US" smtClean="0"/>
              <a:t>‹#›</a:t>
            </a:fld>
            <a:endParaRPr lang="zh-CN" altLang="en-US"/>
          </a:p>
        </p:txBody>
      </p:sp>
    </p:spTree>
    <p:extLst>
      <p:ext uri="{BB962C8B-B14F-4D97-AF65-F5344CB8AC3E}">
        <p14:creationId xmlns:p14="http://schemas.microsoft.com/office/powerpoint/2010/main" val="3495538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29A672-F314-4E1F-B93A-84EB91B50C73}" type="datetimeFigureOut">
              <a:rPr lang="zh-CN" altLang="en-US" smtClean="0"/>
              <a:t>2018/12/12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3BB9FB-CC5E-4D83-AA07-837AC26FDD1D}" type="slidenum">
              <a:rPr lang="zh-CN" altLang="en-US" smtClean="0"/>
              <a:t>‹#›</a:t>
            </a:fld>
            <a:endParaRPr lang="zh-CN" altLang="en-US"/>
          </a:p>
        </p:txBody>
      </p:sp>
    </p:spTree>
    <p:extLst>
      <p:ext uri="{BB962C8B-B14F-4D97-AF65-F5344CB8AC3E}">
        <p14:creationId xmlns:p14="http://schemas.microsoft.com/office/powerpoint/2010/main" val="2946728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生成测试图像</a:t>
            </a:r>
          </a:p>
        </p:txBody>
      </p:sp>
      <p:sp>
        <p:nvSpPr>
          <p:cNvPr id="3" name="内容占位符 2"/>
          <p:cNvSpPr>
            <a:spLocks noGrp="1"/>
          </p:cNvSpPr>
          <p:nvPr>
            <p:ph idx="1"/>
          </p:nvPr>
        </p:nvSpPr>
        <p:spPr/>
        <p:txBody>
          <a:bodyPr/>
          <a:lstStyle/>
          <a:p>
            <a:r>
              <a:rPr lang="zh-CN" altLang="en-US" dirty="0"/>
              <a:t>分别以生成模型库图像的放缩比例的</a:t>
            </a:r>
            <a:r>
              <a:rPr lang="en-US" altLang="zh-CN" dirty="0"/>
              <a:t>0.5</a:t>
            </a:r>
            <a:r>
              <a:rPr lang="zh-CN" altLang="en-US" dirty="0"/>
              <a:t>、</a:t>
            </a:r>
            <a:r>
              <a:rPr lang="en-US" altLang="zh-CN" dirty="0"/>
              <a:t>0.6</a:t>
            </a:r>
            <a:r>
              <a:rPr lang="zh-CN" altLang="en-US" dirty="0"/>
              <a:t>、</a:t>
            </a:r>
            <a:r>
              <a:rPr lang="en-US" altLang="zh-CN" dirty="0"/>
              <a:t>0.7</a:t>
            </a:r>
            <a:r>
              <a:rPr lang="zh-CN" altLang="en-US" dirty="0"/>
              <a:t>、</a:t>
            </a:r>
            <a:r>
              <a:rPr lang="en-US" altLang="zh-CN" dirty="0"/>
              <a:t>0.8</a:t>
            </a:r>
            <a:r>
              <a:rPr lang="zh-CN" altLang="en-US" dirty="0"/>
              <a:t>、</a:t>
            </a:r>
            <a:r>
              <a:rPr lang="en-US" altLang="zh-CN" dirty="0"/>
              <a:t>0.9</a:t>
            </a:r>
            <a:r>
              <a:rPr lang="zh-CN" altLang="en-US" dirty="0"/>
              <a:t>、</a:t>
            </a:r>
            <a:r>
              <a:rPr lang="en-US" altLang="zh-CN" dirty="0"/>
              <a:t>1.0</a:t>
            </a:r>
            <a:r>
              <a:rPr lang="zh-CN" altLang="en-US" dirty="0"/>
              <a:t>、</a:t>
            </a:r>
            <a:r>
              <a:rPr lang="en-US" altLang="zh-CN" dirty="0"/>
              <a:t>1.1</a:t>
            </a:r>
            <a:r>
              <a:rPr lang="zh-CN" altLang="en-US" dirty="0"/>
              <a:t>、</a:t>
            </a:r>
            <a:r>
              <a:rPr lang="en-US" altLang="zh-CN" dirty="0"/>
              <a:t>1.2</a:t>
            </a:r>
            <a:r>
              <a:rPr lang="zh-CN" altLang="en-US" dirty="0"/>
              <a:t>、</a:t>
            </a:r>
            <a:r>
              <a:rPr lang="en-US" altLang="zh-CN" dirty="0"/>
              <a:t>1.3</a:t>
            </a:r>
            <a:r>
              <a:rPr lang="zh-CN" altLang="en-US" dirty="0"/>
              <a:t>、</a:t>
            </a:r>
            <a:r>
              <a:rPr lang="en-US" altLang="zh-CN" dirty="0"/>
              <a:t>1.4</a:t>
            </a:r>
            <a:r>
              <a:rPr lang="zh-CN" altLang="en-US" dirty="0"/>
              <a:t>、</a:t>
            </a:r>
            <a:r>
              <a:rPr lang="en-US" altLang="zh-CN" dirty="0"/>
              <a:t>1.5</a:t>
            </a:r>
            <a:r>
              <a:rPr lang="zh-CN" altLang="en-US" dirty="0"/>
              <a:t>倍，各随机生成</a:t>
            </a:r>
            <a:r>
              <a:rPr lang="en-US" altLang="zh-CN" dirty="0"/>
              <a:t>2000</a:t>
            </a:r>
            <a:r>
              <a:rPr lang="zh-CN" altLang="en-US" dirty="0"/>
              <a:t>张不同偏转角度的二维图像。</a:t>
            </a:r>
            <a:endParaRPr lang="en-US" altLang="zh-CN" dirty="0"/>
          </a:p>
          <a:p>
            <a:r>
              <a:rPr lang="zh-CN" altLang="en-US" dirty="0"/>
              <a:t>偏转角度为</a:t>
            </a:r>
            <a:r>
              <a:rPr lang="en-US" altLang="zh-CN" dirty="0"/>
              <a:t>-5</a:t>
            </a:r>
            <a:r>
              <a:rPr lang="zh-CN" altLang="en-US" dirty="0"/>
              <a:t>到</a:t>
            </a:r>
            <a:r>
              <a:rPr lang="en-US" altLang="zh-CN" dirty="0"/>
              <a:t>5</a:t>
            </a:r>
            <a:r>
              <a:rPr lang="zh-CN" altLang="en-US" dirty="0"/>
              <a:t>度之间，保留三位小数。</a:t>
            </a:r>
            <a:endParaRPr lang="en-US" altLang="zh-CN" dirty="0"/>
          </a:p>
          <a:p>
            <a:r>
              <a:rPr lang="zh-CN" altLang="en-US" dirty="0"/>
              <a:t>共有</a:t>
            </a:r>
            <a:r>
              <a:rPr lang="en-US" altLang="zh-CN" dirty="0"/>
              <a:t>11</a:t>
            </a:r>
            <a:r>
              <a:rPr lang="zh-CN" altLang="en-US" dirty="0"/>
              <a:t>个不同放缩比例的测试图像数据集，每个数据集的对应图像偏转角度相同。</a:t>
            </a:r>
          </a:p>
        </p:txBody>
      </p:sp>
    </p:spTree>
    <p:extLst>
      <p:ext uri="{BB962C8B-B14F-4D97-AF65-F5344CB8AC3E}">
        <p14:creationId xmlns:p14="http://schemas.microsoft.com/office/powerpoint/2010/main" val="4068876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a:t>
            </a:r>
          </a:p>
        </p:txBody>
      </p:sp>
      <p:sp>
        <p:nvSpPr>
          <p:cNvPr id="3" name="内容占位符 2"/>
          <p:cNvSpPr>
            <a:spLocks noGrp="1"/>
          </p:cNvSpPr>
          <p:nvPr>
            <p:ph idx="1"/>
          </p:nvPr>
        </p:nvSpPr>
        <p:spPr/>
        <p:txBody>
          <a:bodyPr/>
          <a:lstStyle/>
          <a:p>
            <a:r>
              <a:rPr lang="zh-CN" altLang="en-US" dirty="0"/>
              <a:t>提取测试图片的归一化中心矩，计算其与模型库中的每条数据的曼哈顿距离，判断与目标图像距离最小的数据对应的偏转角度为该目标图像的偏转角度</a:t>
            </a:r>
            <a:endParaRPr lang="en-US" altLang="zh-CN" dirty="0"/>
          </a:p>
          <a:p>
            <a:r>
              <a:rPr lang="zh-CN" altLang="en-US" dirty="0"/>
              <a:t>当目标图像的某一维度的预计偏转角与实际偏转角相差小于或等于要求精度（分别设定为</a:t>
            </a:r>
            <a:r>
              <a:rPr lang="en-US" altLang="zh-CN" dirty="0"/>
              <a:t>0.20,0.25,0.30,0.35,0.40,0.45,0.50</a:t>
            </a:r>
            <a:r>
              <a:rPr lang="zh-CN" altLang="en-US" dirty="0"/>
              <a:t>）时，认为该维度预计结果正确</a:t>
            </a:r>
            <a:endParaRPr lang="en-US" altLang="zh-CN" dirty="0"/>
          </a:p>
          <a:p>
            <a:r>
              <a:rPr lang="zh-CN" altLang="en-US" dirty="0"/>
              <a:t>分别统计</a:t>
            </a:r>
            <a:r>
              <a:rPr lang="en-US" altLang="zh-CN" dirty="0"/>
              <a:t>2000</a:t>
            </a:r>
            <a:r>
              <a:rPr lang="zh-CN" altLang="en-US" dirty="0"/>
              <a:t>张图像的预计结果中：三个偏转角正确，两个偏转角正确，一个偏转角正确，没有偏转角正确的个数</a:t>
            </a:r>
            <a:endParaRPr lang="en-US" altLang="zh-CN" dirty="0"/>
          </a:p>
          <a:p>
            <a:r>
              <a:rPr lang="zh-CN" altLang="en-US" dirty="0"/>
              <a:t>在生成的</a:t>
            </a:r>
            <a:r>
              <a:rPr lang="en-US" altLang="zh-CN" dirty="0"/>
              <a:t>11</a:t>
            </a:r>
            <a:r>
              <a:rPr lang="zh-CN" altLang="en-US" dirty="0"/>
              <a:t>个不同尺度的数据集中重复上述操作</a:t>
            </a:r>
          </a:p>
        </p:txBody>
      </p:sp>
    </p:spTree>
    <p:extLst>
      <p:ext uri="{BB962C8B-B14F-4D97-AF65-F5344CB8AC3E}">
        <p14:creationId xmlns:p14="http://schemas.microsoft.com/office/powerpoint/2010/main" val="396242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049F36-EF22-4067-BDCE-D4667586B1D6}"/>
              </a:ext>
            </a:extLst>
          </p:cNvPr>
          <p:cNvSpPr>
            <a:spLocks noGrp="1"/>
          </p:cNvSpPr>
          <p:nvPr>
            <p:ph type="title"/>
          </p:nvPr>
        </p:nvSpPr>
        <p:spPr>
          <a:xfrm>
            <a:off x="838200" y="365126"/>
            <a:ext cx="10515600" cy="957648"/>
          </a:xfrm>
        </p:spPr>
        <p:txBody>
          <a:bodyPr/>
          <a:lstStyle/>
          <a:p>
            <a:r>
              <a:rPr lang="zh-CN" altLang="en-US" dirty="0"/>
              <a:t>测试结果</a:t>
            </a:r>
          </a:p>
        </p:txBody>
      </p:sp>
      <p:graphicFrame>
        <p:nvGraphicFramePr>
          <p:cNvPr id="7" name="内容占位符 6">
            <a:extLst>
              <a:ext uri="{FF2B5EF4-FFF2-40B4-BE49-F238E27FC236}">
                <a16:creationId xmlns:a16="http://schemas.microsoft.com/office/drawing/2014/main" id="{91AA60A6-D313-4442-BFE4-AA82551050C3}"/>
              </a:ext>
            </a:extLst>
          </p:cNvPr>
          <p:cNvGraphicFramePr>
            <a:graphicFrameLocks noGrp="1"/>
          </p:cNvGraphicFramePr>
          <p:nvPr>
            <p:ph idx="1"/>
            <p:extLst>
              <p:ext uri="{D42A27DB-BD31-4B8C-83A1-F6EECF244321}">
                <p14:modId xmlns:p14="http://schemas.microsoft.com/office/powerpoint/2010/main" val="2194025782"/>
              </p:ext>
            </p:extLst>
          </p:nvPr>
        </p:nvGraphicFramePr>
        <p:xfrm>
          <a:off x="838200" y="1411550"/>
          <a:ext cx="10515600" cy="476541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71218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049F36-EF22-4067-BDCE-D4667586B1D6}"/>
              </a:ext>
            </a:extLst>
          </p:cNvPr>
          <p:cNvSpPr>
            <a:spLocks noGrp="1"/>
          </p:cNvSpPr>
          <p:nvPr>
            <p:ph type="title"/>
          </p:nvPr>
        </p:nvSpPr>
        <p:spPr>
          <a:xfrm>
            <a:off x="838200" y="365126"/>
            <a:ext cx="10515600" cy="957648"/>
          </a:xfrm>
        </p:spPr>
        <p:txBody>
          <a:bodyPr/>
          <a:lstStyle/>
          <a:p>
            <a:r>
              <a:rPr lang="zh-CN" altLang="en-US" dirty="0"/>
              <a:t>测试结果</a:t>
            </a:r>
          </a:p>
        </p:txBody>
      </p:sp>
      <p:graphicFrame>
        <p:nvGraphicFramePr>
          <p:cNvPr id="7" name="内容占位符 6">
            <a:extLst>
              <a:ext uri="{FF2B5EF4-FFF2-40B4-BE49-F238E27FC236}">
                <a16:creationId xmlns:a16="http://schemas.microsoft.com/office/drawing/2014/main" id="{91AA60A6-D313-4442-BFE4-AA82551050C3}"/>
              </a:ext>
            </a:extLst>
          </p:cNvPr>
          <p:cNvGraphicFramePr>
            <a:graphicFrameLocks noGrp="1"/>
          </p:cNvGraphicFramePr>
          <p:nvPr>
            <p:ph idx="1"/>
            <p:extLst>
              <p:ext uri="{D42A27DB-BD31-4B8C-83A1-F6EECF244321}">
                <p14:modId xmlns:p14="http://schemas.microsoft.com/office/powerpoint/2010/main" val="2913968993"/>
              </p:ext>
            </p:extLst>
          </p:nvPr>
        </p:nvGraphicFramePr>
        <p:xfrm>
          <a:off x="838200" y="1411550"/>
          <a:ext cx="10515600" cy="476541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46324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049F36-EF22-4067-BDCE-D4667586B1D6}"/>
              </a:ext>
            </a:extLst>
          </p:cNvPr>
          <p:cNvSpPr>
            <a:spLocks noGrp="1"/>
          </p:cNvSpPr>
          <p:nvPr>
            <p:ph type="title"/>
          </p:nvPr>
        </p:nvSpPr>
        <p:spPr>
          <a:xfrm>
            <a:off x="838200" y="365126"/>
            <a:ext cx="10515600" cy="957648"/>
          </a:xfrm>
        </p:spPr>
        <p:txBody>
          <a:bodyPr/>
          <a:lstStyle/>
          <a:p>
            <a:r>
              <a:rPr lang="zh-CN" altLang="en-US" dirty="0"/>
              <a:t>测试结果</a:t>
            </a:r>
          </a:p>
        </p:txBody>
      </p:sp>
      <p:graphicFrame>
        <p:nvGraphicFramePr>
          <p:cNvPr id="7" name="内容占位符 6">
            <a:extLst>
              <a:ext uri="{FF2B5EF4-FFF2-40B4-BE49-F238E27FC236}">
                <a16:creationId xmlns:a16="http://schemas.microsoft.com/office/drawing/2014/main" id="{91AA60A6-D313-4442-BFE4-AA82551050C3}"/>
              </a:ext>
            </a:extLst>
          </p:cNvPr>
          <p:cNvGraphicFramePr>
            <a:graphicFrameLocks noGrp="1"/>
          </p:cNvGraphicFramePr>
          <p:nvPr>
            <p:ph idx="1"/>
            <p:extLst>
              <p:ext uri="{D42A27DB-BD31-4B8C-83A1-F6EECF244321}">
                <p14:modId xmlns:p14="http://schemas.microsoft.com/office/powerpoint/2010/main" val="2487030013"/>
              </p:ext>
            </p:extLst>
          </p:nvPr>
        </p:nvGraphicFramePr>
        <p:xfrm>
          <a:off x="838200" y="1411550"/>
          <a:ext cx="10515600" cy="476541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0703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0F3788-3DD8-4C11-B07C-670C848CF8DD}"/>
              </a:ext>
            </a:extLst>
          </p:cNvPr>
          <p:cNvSpPr>
            <a:spLocks noGrp="1"/>
          </p:cNvSpPr>
          <p:nvPr>
            <p:ph type="title"/>
          </p:nvPr>
        </p:nvSpPr>
        <p:spPr/>
        <p:txBody>
          <a:bodyPr/>
          <a:lstStyle/>
          <a:p>
            <a:r>
              <a:rPr lang="zh-CN" altLang="en-US" dirty="0"/>
              <a:t>新模型</a:t>
            </a:r>
          </a:p>
        </p:txBody>
      </p:sp>
      <p:pic>
        <p:nvPicPr>
          <p:cNvPr id="5" name="内容占位符 4">
            <a:extLst>
              <a:ext uri="{FF2B5EF4-FFF2-40B4-BE49-F238E27FC236}">
                <a16:creationId xmlns:a16="http://schemas.microsoft.com/office/drawing/2014/main" id="{9BFACFB3-544F-4808-923C-D1BB059244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0331" y="1825625"/>
            <a:ext cx="4351338" cy="4351338"/>
          </a:xfrm>
        </p:spPr>
      </p:pic>
    </p:spTree>
    <p:extLst>
      <p:ext uri="{BB962C8B-B14F-4D97-AF65-F5344CB8AC3E}">
        <p14:creationId xmlns:p14="http://schemas.microsoft.com/office/powerpoint/2010/main" val="4158320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049F36-EF22-4067-BDCE-D4667586B1D6}"/>
              </a:ext>
            </a:extLst>
          </p:cNvPr>
          <p:cNvSpPr>
            <a:spLocks noGrp="1"/>
          </p:cNvSpPr>
          <p:nvPr>
            <p:ph type="title"/>
          </p:nvPr>
        </p:nvSpPr>
        <p:spPr>
          <a:xfrm>
            <a:off x="838200" y="365126"/>
            <a:ext cx="10515600" cy="957648"/>
          </a:xfrm>
        </p:spPr>
        <p:txBody>
          <a:bodyPr/>
          <a:lstStyle/>
          <a:p>
            <a:r>
              <a:rPr lang="zh-CN" altLang="en-US" dirty="0"/>
              <a:t>新模型测试结果</a:t>
            </a:r>
          </a:p>
        </p:txBody>
      </p:sp>
      <p:graphicFrame>
        <p:nvGraphicFramePr>
          <p:cNvPr id="7" name="内容占位符 6">
            <a:extLst>
              <a:ext uri="{FF2B5EF4-FFF2-40B4-BE49-F238E27FC236}">
                <a16:creationId xmlns:a16="http://schemas.microsoft.com/office/drawing/2014/main" id="{91AA60A6-D313-4442-BFE4-AA82551050C3}"/>
              </a:ext>
            </a:extLst>
          </p:cNvPr>
          <p:cNvGraphicFramePr>
            <a:graphicFrameLocks noGrp="1"/>
          </p:cNvGraphicFramePr>
          <p:nvPr>
            <p:ph idx="1"/>
            <p:extLst>
              <p:ext uri="{D42A27DB-BD31-4B8C-83A1-F6EECF244321}">
                <p14:modId xmlns:p14="http://schemas.microsoft.com/office/powerpoint/2010/main" val="409745731"/>
              </p:ext>
            </p:extLst>
          </p:nvPr>
        </p:nvGraphicFramePr>
        <p:xfrm>
          <a:off x="838200" y="1411550"/>
          <a:ext cx="10515600" cy="476541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28284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049F36-EF22-4067-BDCE-D4667586B1D6}"/>
              </a:ext>
            </a:extLst>
          </p:cNvPr>
          <p:cNvSpPr>
            <a:spLocks noGrp="1"/>
          </p:cNvSpPr>
          <p:nvPr>
            <p:ph type="title"/>
          </p:nvPr>
        </p:nvSpPr>
        <p:spPr>
          <a:xfrm>
            <a:off x="838200" y="365126"/>
            <a:ext cx="10515600" cy="957648"/>
          </a:xfrm>
        </p:spPr>
        <p:txBody>
          <a:bodyPr/>
          <a:lstStyle/>
          <a:p>
            <a:r>
              <a:rPr lang="zh-CN" altLang="en-US" dirty="0"/>
              <a:t>测试结果</a:t>
            </a:r>
          </a:p>
        </p:txBody>
      </p:sp>
      <p:graphicFrame>
        <p:nvGraphicFramePr>
          <p:cNvPr id="7" name="内容占位符 6">
            <a:extLst>
              <a:ext uri="{FF2B5EF4-FFF2-40B4-BE49-F238E27FC236}">
                <a16:creationId xmlns:a16="http://schemas.microsoft.com/office/drawing/2014/main" id="{91AA60A6-D313-4442-BFE4-AA82551050C3}"/>
              </a:ext>
            </a:extLst>
          </p:cNvPr>
          <p:cNvGraphicFramePr>
            <a:graphicFrameLocks noGrp="1"/>
          </p:cNvGraphicFramePr>
          <p:nvPr>
            <p:ph idx="1"/>
            <p:extLst>
              <p:ext uri="{D42A27DB-BD31-4B8C-83A1-F6EECF244321}">
                <p14:modId xmlns:p14="http://schemas.microsoft.com/office/powerpoint/2010/main" val="2865587321"/>
              </p:ext>
            </p:extLst>
          </p:nvPr>
        </p:nvGraphicFramePr>
        <p:xfrm>
          <a:off x="838200" y="1411550"/>
          <a:ext cx="10515600" cy="476541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38364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049F36-EF22-4067-BDCE-D4667586B1D6}"/>
              </a:ext>
            </a:extLst>
          </p:cNvPr>
          <p:cNvSpPr>
            <a:spLocks noGrp="1"/>
          </p:cNvSpPr>
          <p:nvPr>
            <p:ph type="title"/>
          </p:nvPr>
        </p:nvSpPr>
        <p:spPr>
          <a:xfrm>
            <a:off x="838200" y="365126"/>
            <a:ext cx="10515600" cy="957648"/>
          </a:xfrm>
        </p:spPr>
        <p:txBody>
          <a:bodyPr/>
          <a:lstStyle/>
          <a:p>
            <a:r>
              <a:rPr lang="zh-CN" altLang="en-US" dirty="0"/>
              <a:t>新模型测试结果</a:t>
            </a:r>
          </a:p>
        </p:txBody>
      </p:sp>
      <p:graphicFrame>
        <p:nvGraphicFramePr>
          <p:cNvPr id="7" name="内容占位符 6">
            <a:extLst>
              <a:ext uri="{FF2B5EF4-FFF2-40B4-BE49-F238E27FC236}">
                <a16:creationId xmlns:a16="http://schemas.microsoft.com/office/drawing/2014/main" id="{91AA60A6-D313-4442-BFE4-AA82551050C3}"/>
              </a:ext>
            </a:extLst>
          </p:cNvPr>
          <p:cNvGraphicFramePr>
            <a:graphicFrameLocks noGrp="1"/>
          </p:cNvGraphicFramePr>
          <p:nvPr>
            <p:ph idx="1"/>
            <p:extLst/>
          </p:nvPr>
        </p:nvGraphicFramePr>
        <p:xfrm>
          <a:off x="838200" y="1411550"/>
          <a:ext cx="10515600" cy="476541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793777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7832</TotalTime>
  <Words>291</Words>
  <Application>Microsoft Office PowerPoint</Application>
  <PresentationFormat>宽屏</PresentationFormat>
  <Paragraphs>40</Paragraphs>
  <Slides>9</Slides>
  <Notes>6</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vt:i4>
      </vt:variant>
    </vt:vector>
  </HeadingPairs>
  <TitlesOfParts>
    <vt:vector size="14" baseType="lpstr">
      <vt:lpstr>等线</vt:lpstr>
      <vt:lpstr>Arial</vt:lpstr>
      <vt:lpstr>Calibri</vt:lpstr>
      <vt:lpstr>Calibri Light</vt:lpstr>
      <vt:lpstr>Office 主题</vt:lpstr>
      <vt:lpstr>生成测试图像</vt:lpstr>
      <vt:lpstr>测试</vt:lpstr>
      <vt:lpstr>测试结果</vt:lpstr>
      <vt:lpstr>测试结果</vt:lpstr>
      <vt:lpstr>测试结果</vt:lpstr>
      <vt:lpstr>新模型</vt:lpstr>
      <vt:lpstr>新模型测试结果</vt:lpstr>
      <vt:lpstr>测试结果</vt:lpstr>
      <vt:lpstr>新模型测试结果</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 FZ</dc:creator>
  <cp:lastModifiedBy>FZ Z</cp:lastModifiedBy>
  <cp:revision>65</cp:revision>
  <dcterms:created xsi:type="dcterms:W3CDTF">2018-11-15T07:28:49Z</dcterms:created>
  <dcterms:modified xsi:type="dcterms:W3CDTF">2018-12-12T03:47:23Z</dcterms:modified>
</cp:coreProperties>
</file>