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608" autoAdjust="0"/>
  </p:normalViewPr>
  <p:slideViewPr>
    <p:cSldViewPr>
      <p:cViewPr varScale="1">
        <p:scale>
          <a:sx n="95" d="100"/>
          <a:sy n="95" d="100"/>
        </p:scale>
        <p:origin x="-71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78C45-FD99-4242-BC5E-40EFFA3ED66B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6FA73-E1C0-40AC-A0E4-4C4C50DE2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302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6FA73-E1C0-40AC-A0E4-4C4C50DE25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0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019255"/>
            <a:ext cx="1625397" cy="24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181" y="1016715"/>
            <a:ext cx="1625397" cy="2443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36" y="1017353"/>
            <a:ext cx="1625397" cy="24418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3432" y="14810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选择具体某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行程跳转到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当日行程列表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2048" y="1160731"/>
            <a:ext cx="216024" cy="144016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肘形连接符 11"/>
          <p:cNvCxnSpPr>
            <a:stCxn id="10" idx="0"/>
            <a:endCxn id="4" idx="0"/>
          </p:cNvCxnSpPr>
          <p:nvPr/>
        </p:nvCxnSpPr>
        <p:spPr>
          <a:xfrm rot="5400000" flipH="1" flipV="1">
            <a:off x="2991581" y="-152266"/>
            <a:ext cx="141476" cy="2484519"/>
          </a:xfrm>
          <a:prstGeom prst="bentConnector3">
            <a:avLst>
              <a:gd name="adj1" fmla="val 2615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9293" y="469656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点击日历图标跳转到日历界面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93829" y="356841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行程分为：有故障的行程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红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正常行程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绿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577805" y="3578891"/>
            <a:ext cx="255198" cy="246221"/>
            <a:chOff x="6656991" y="318663"/>
            <a:chExt cx="255198" cy="246221"/>
          </a:xfrm>
        </p:grpSpPr>
        <p:sp>
          <p:nvSpPr>
            <p:cNvPr id="16" name="椭圆 15"/>
            <p:cNvSpPr/>
            <p:nvPr/>
          </p:nvSpPr>
          <p:spPr>
            <a:xfrm>
              <a:off x="6714280" y="365132"/>
              <a:ext cx="155049" cy="15504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56991" y="31866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793829" y="40388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显示当日总行程情况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588940" y="4049830"/>
            <a:ext cx="255198" cy="246221"/>
            <a:chOff x="6668126" y="319189"/>
            <a:chExt cx="255198" cy="246221"/>
          </a:xfrm>
        </p:grpSpPr>
        <p:sp>
          <p:nvSpPr>
            <p:cNvPr id="21" name="椭圆 20"/>
            <p:cNvSpPr/>
            <p:nvPr/>
          </p:nvSpPr>
          <p:spPr>
            <a:xfrm>
              <a:off x="6714280" y="365132"/>
              <a:ext cx="155049" cy="15504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68126" y="31918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2</a:t>
              </a: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6464462" y="1370641"/>
            <a:ext cx="2036834" cy="220739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33640" y="3568419"/>
            <a:ext cx="243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显示此次行程的四项信息：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行驶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距离   转速   行驶速度   水温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28751" y="3578892"/>
            <a:ext cx="255198" cy="246221"/>
            <a:chOff x="6668126" y="318663"/>
            <a:chExt cx="255198" cy="246221"/>
          </a:xfrm>
        </p:grpSpPr>
        <p:sp>
          <p:nvSpPr>
            <p:cNvPr id="36" name="椭圆 35"/>
            <p:cNvSpPr/>
            <p:nvPr/>
          </p:nvSpPr>
          <p:spPr>
            <a:xfrm>
              <a:off x="6714280" y="365132"/>
              <a:ext cx="155049" cy="15504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68126" y="31866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33640" y="4038832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地图默认显示最近一次行驶路线图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28751" y="4049831"/>
            <a:ext cx="255198" cy="246221"/>
            <a:chOff x="6668126" y="319189"/>
            <a:chExt cx="255198" cy="246221"/>
          </a:xfrm>
        </p:grpSpPr>
        <p:sp>
          <p:nvSpPr>
            <p:cNvPr id="40" name="椭圆 39"/>
            <p:cNvSpPr/>
            <p:nvPr/>
          </p:nvSpPr>
          <p:spPr>
            <a:xfrm>
              <a:off x="6714280" y="365132"/>
              <a:ext cx="155049" cy="15504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68126" y="31918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2</a:t>
              </a: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33640" y="4310975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点击地图上位置图标显示位置信息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28751" y="4321974"/>
            <a:ext cx="255198" cy="246221"/>
            <a:chOff x="6668126" y="319189"/>
            <a:chExt cx="255198" cy="246221"/>
          </a:xfrm>
        </p:grpSpPr>
        <p:sp>
          <p:nvSpPr>
            <p:cNvPr id="48" name="椭圆 47"/>
            <p:cNvSpPr/>
            <p:nvPr/>
          </p:nvSpPr>
          <p:spPr>
            <a:xfrm>
              <a:off x="6714280" y="365132"/>
              <a:ext cx="155049" cy="15504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68126" y="31918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3</a:t>
              </a: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51" name="直接箭头连接符 50"/>
          <p:cNvCxnSpPr>
            <a:endCxn id="5" idx="1"/>
          </p:cNvCxnSpPr>
          <p:nvPr/>
        </p:nvCxnSpPr>
        <p:spPr>
          <a:xfrm flipH="1">
            <a:off x="6670181" y="2238303"/>
            <a:ext cx="412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30120" y="3568419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日历左右滑动切换月份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肘形连接符 57"/>
          <p:cNvCxnSpPr/>
          <p:nvPr/>
        </p:nvCxnSpPr>
        <p:spPr>
          <a:xfrm rot="10800000" flipH="1" flipV="1">
            <a:off x="6515566" y="1469654"/>
            <a:ext cx="124478" cy="2691930"/>
          </a:xfrm>
          <a:prstGeom prst="bentConnector3">
            <a:avLst>
              <a:gd name="adj1" fmla="val -1836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" idx="3"/>
            <a:endCxn id="5" idx="1"/>
          </p:cNvCxnSpPr>
          <p:nvPr/>
        </p:nvCxnSpPr>
        <p:spPr>
          <a:xfrm>
            <a:off x="5117277" y="2238303"/>
            <a:ext cx="15529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3419872" y="3578892"/>
            <a:ext cx="255198" cy="246221"/>
            <a:chOff x="6668126" y="318663"/>
            <a:chExt cx="255198" cy="246221"/>
          </a:xfrm>
        </p:grpSpPr>
        <p:sp>
          <p:nvSpPr>
            <p:cNvPr id="62" name="椭圆 61"/>
            <p:cNvSpPr/>
            <p:nvPr/>
          </p:nvSpPr>
          <p:spPr>
            <a:xfrm>
              <a:off x="6714280" y="365132"/>
              <a:ext cx="155049" cy="15504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68126" y="31866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630120" y="384977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若有行程则在日历中标识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包括：正常行驶日和故障行驶日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419872" y="3860246"/>
            <a:ext cx="255198" cy="246221"/>
            <a:chOff x="6668126" y="318663"/>
            <a:chExt cx="255198" cy="246221"/>
          </a:xfrm>
        </p:grpSpPr>
        <p:sp>
          <p:nvSpPr>
            <p:cNvPr id="66" name="椭圆 65"/>
            <p:cNvSpPr/>
            <p:nvPr/>
          </p:nvSpPr>
          <p:spPr>
            <a:xfrm>
              <a:off x="6714280" y="365132"/>
              <a:ext cx="155049" cy="15504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68126" y="31866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2</a:t>
              </a: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8" name="肘形连接符 7"/>
          <p:cNvCxnSpPr>
            <a:stCxn id="5" idx="3"/>
            <a:endCxn id="6" idx="1"/>
          </p:cNvCxnSpPr>
          <p:nvPr/>
        </p:nvCxnSpPr>
        <p:spPr>
          <a:xfrm flipH="1">
            <a:off x="703936" y="2238303"/>
            <a:ext cx="7591642" cy="12700"/>
          </a:xfrm>
          <a:prstGeom prst="bentConnector5">
            <a:avLst>
              <a:gd name="adj1" fmla="val -6982"/>
              <a:gd name="adj2" fmla="val 21229795"/>
              <a:gd name="adj3" fmla="val 1030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93113" y="43829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选择具体某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一行程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到地图显示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6588224" y="4393982"/>
            <a:ext cx="255198" cy="246221"/>
            <a:chOff x="6668126" y="319189"/>
            <a:chExt cx="255198" cy="246221"/>
          </a:xfrm>
        </p:grpSpPr>
        <p:sp>
          <p:nvSpPr>
            <p:cNvPr id="59" name="椭圆 58"/>
            <p:cNvSpPr/>
            <p:nvPr/>
          </p:nvSpPr>
          <p:spPr>
            <a:xfrm>
              <a:off x="6714280" y="365132"/>
              <a:ext cx="155049" cy="15504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68126" y="31918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3</a:t>
              </a: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71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108</Words>
  <Application>Microsoft Office PowerPoint</Application>
  <PresentationFormat>全屏显示(16:9)</PresentationFormat>
  <Paragraphs>25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朱永亮</cp:lastModifiedBy>
  <cp:revision>4</cp:revision>
  <dcterms:created xsi:type="dcterms:W3CDTF">2013-09-16T06:47:00Z</dcterms:created>
  <dcterms:modified xsi:type="dcterms:W3CDTF">2013-09-16T07:29:47Z</dcterms:modified>
</cp:coreProperties>
</file>