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2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8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5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2D01-082E-4719-B2BC-9BF929C9777B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04C6-6392-47C5-916B-AFEFD00F8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24" y="1496990"/>
            <a:ext cx="4439552" cy="38902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13095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6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zhengzhang</dc:creator>
  <cp:lastModifiedBy>zhengzhang</cp:lastModifiedBy>
  <cp:revision>7</cp:revision>
  <dcterms:created xsi:type="dcterms:W3CDTF">2022-04-11T09:56:54Z</dcterms:created>
  <dcterms:modified xsi:type="dcterms:W3CDTF">2022-04-11T10:06:54Z</dcterms:modified>
</cp:coreProperties>
</file>