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2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1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8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5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0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24" y="1496990"/>
            <a:ext cx="4439552" cy="389021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0" y="13095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zhengzhang</dc:creator>
  <cp:lastModifiedBy>zhengzhang</cp:lastModifiedBy>
  <cp:revision>8</cp:revision>
  <dcterms:created xsi:type="dcterms:W3CDTF">2022-04-11T09:56:54Z</dcterms:created>
  <dcterms:modified xsi:type="dcterms:W3CDTF">2022-04-11T12:52:09Z</dcterms:modified>
</cp:coreProperties>
</file>