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55"/>
  </p:normalViewPr>
  <p:slideViewPr>
    <p:cSldViewPr snapToGrid="0" snapToObjects="1">
      <p:cViewPr varScale="1">
        <p:scale>
          <a:sx n="76" d="100"/>
          <a:sy n="76" d="100"/>
        </p:scale>
        <p:origin x="2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2BAA-EDAB-2E43-BBAF-9CF087D8A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Project </a:t>
            </a:r>
            <a:r>
              <a:rPr lang="pt-BR" dirty="0" err="1"/>
              <a:t>Capstone</a:t>
            </a:r>
            <a:r>
              <a:rPr lang="pt-BR"/>
              <a:t> </a:t>
            </a:r>
            <a:r>
              <a:rPr lang="pt-BR" err="1"/>
              <a:t>Coursera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E07B4-6214-6141-84BE-C2FC38048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8ADE-6C73-8C48-A696-08D6C83F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07" y="0"/>
            <a:ext cx="9905998" cy="880082"/>
          </a:xfrm>
        </p:spPr>
        <p:txBody>
          <a:bodyPr>
            <a:normAutofit/>
          </a:bodyPr>
          <a:lstStyle/>
          <a:p>
            <a:r>
              <a:rPr lang="en-US" dirty="0"/>
              <a:t>Results: Restaurant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62A47-9EA9-634B-A2E2-6C686679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" y="2237817"/>
            <a:ext cx="11954933" cy="32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8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8ADE-6C73-8C48-A696-08D6C83F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07" y="0"/>
            <a:ext cx="9905998" cy="880082"/>
          </a:xfrm>
        </p:spPr>
        <p:txBody>
          <a:bodyPr>
            <a:normAutofit/>
          </a:bodyPr>
          <a:lstStyle/>
          <a:p>
            <a:r>
              <a:rPr lang="en-US" dirty="0"/>
              <a:t>Results: Restaurant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62A47-9EA9-634B-A2E2-6C686679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" y="2237817"/>
            <a:ext cx="11954933" cy="32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8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8ADE-6C73-8C48-A696-08D6C83F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07" y="0"/>
            <a:ext cx="9905998" cy="880082"/>
          </a:xfrm>
        </p:spPr>
        <p:txBody>
          <a:bodyPr>
            <a:normAutofit/>
          </a:bodyPr>
          <a:lstStyle/>
          <a:p>
            <a:r>
              <a:rPr lang="en-US" dirty="0"/>
              <a:t>Results: Top 3 Restaurants for each airport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E75FA-BAEE-9B4B-82FA-2FAAA0BC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1214965"/>
            <a:ext cx="10986410" cy="466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0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8453-D037-3649-A0E7-E7087E83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EAE9-972A-B74F-A4AD-DAF0C9D0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1) </a:t>
            </a:r>
            <a:r>
              <a:rPr lang="pt-BR" dirty="0" err="1"/>
              <a:t>Introduction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2) Data</a:t>
            </a:r>
          </a:p>
          <a:p>
            <a:pPr marL="0" indent="0">
              <a:buNone/>
            </a:pPr>
            <a:r>
              <a:rPr lang="pt-BR" dirty="0"/>
              <a:t>3) </a:t>
            </a:r>
            <a:r>
              <a:rPr lang="pt-BR" dirty="0" err="1"/>
              <a:t>Methodology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4) </a:t>
            </a:r>
            <a:r>
              <a:rPr lang="pt-BR" dirty="0" err="1"/>
              <a:t>Results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A218-F597-854F-970B-D36C164F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87033-56A1-E444-8AB9-31F81E168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airport, there are many restaurants, each restaurant represents a kind of taste. In this homework, I will collect all the china airports data and restaurants data, then cluster each airport by restaurant’s taste.</a:t>
            </a:r>
          </a:p>
        </p:txBody>
      </p:sp>
    </p:spTree>
    <p:extLst>
      <p:ext uri="{BB962C8B-B14F-4D97-AF65-F5344CB8AC3E}">
        <p14:creationId xmlns:p14="http://schemas.microsoft.com/office/powerpoint/2010/main" val="197797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A218-F597-854F-970B-D36C164F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8"/>
            <a:ext cx="9905998" cy="147857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87033-56A1-E444-8AB9-31F81E16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22387"/>
            <a:ext cx="9905999" cy="3541714"/>
          </a:xfrm>
        </p:spPr>
        <p:txBody>
          <a:bodyPr>
            <a:noAutofit/>
          </a:bodyPr>
          <a:lstStyle/>
          <a:p>
            <a:r>
              <a:rPr lang="en-US" sz="1800" dirty="0"/>
              <a:t>The dataset to explore China airports from </a:t>
            </a:r>
            <a:r>
              <a:rPr lang="en-US" sz="1800" dirty="0" err="1"/>
              <a:t>wikipedia</a:t>
            </a:r>
            <a:r>
              <a:rPr lang="en-US" sz="1800" dirty="0"/>
              <a:t> site: </a:t>
            </a:r>
            <a:r>
              <a:rPr lang="en-US" sz="1800" dirty="0">
                <a:solidFill>
                  <a:srgbClr val="FFFF00"/>
                </a:solidFill>
              </a:rPr>
              <a:t>https://</a:t>
            </a:r>
            <a:r>
              <a:rPr lang="en-US" sz="1800" dirty="0" err="1">
                <a:solidFill>
                  <a:srgbClr val="FFFF00"/>
                </a:solidFill>
              </a:rPr>
              <a:t>en.wikipedia.org</a:t>
            </a:r>
            <a:r>
              <a:rPr lang="en-US" sz="1800" dirty="0">
                <a:solidFill>
                  <a:srgbClr val="FFFF00"/>
                </a:solidFill>
              </a:rPr>
              <a:t>/wiki/</a:t>
            </a:r>
            <a:r>
              <a:rPr lang="en-US" sz="1800" dirty="0" err="1">
                <a:solidFill>
                  <a:srgbClr val="FFFF00"/>
                </a:solidFill>
              </a:rPr>
              <a:t>List_of_airports_in_China</a:t>
            </a:r>
            <a:endParaRPr lang="en-US" sz="1800" dirty="0">
              <a:solidFill>
                <a:srgbClr val="FFFF00"/>
              </a:solidFill>
            </a:endParaRPr>
          </a:p>
          <a:p>
            <a:endParaRPr lang="en-US" sz="1800" dirty="0"/>
          </a:p>
          <a:p>
            <a:r>
              <a:rPr lang="en-US" sz="1800" dirty="0"/>
              <a:t>In addition to the dataset from the </a:t>
            </a:r>
            <a:r>
              <a:rPr lang="en-US" sz="1800" dirty="0" err="1"/>
              <a:t>wikipedia</a:t>
            </a:r>
            <a:r>
              <a:rPr lang="en-US" sz="1800" dirty="0"/>
              <a:t> page, each airport will have complementary data from </a:t>
            </a:r>
            <a:r>
              <a:rPr lang="en-US" sz="1800" dirty="0" err="1">
                <a:solidFill>
                  <a:srgbClr val="FFFF00"/>
                </a:solidFill>
              </a:rPr>
              <a:t>GeoPy's</a:t>
            </a:r>
            <a:r>
              <a:rPr lang="en-US" sz="1800" dirty="0">
                <a:solidFill>
                  <a:srgbClr val="FFFF00"/>
                </a:solidFill>
              </a:rPr>
              <a:t> geocoding web services</a:t>
            </a:r>
            <a:r>
              <a:rPr lang="en-US" sz="1800" dirty="0"/>
              <a:t>. Using the Geocoder API is possible collect longitude and latitude for each airports.</a:t>
            </a:r>
          </a:p>
          <a:p>
            <a:endParaRPr lang="en-US" sz="1800" dirty="0"/>
          </a:p>
          <a:p>
            <a:r>
              <a:rPr lang="en-US" sz="1800" dirty="0"/>
              <a:t>We get airport geographical position using</a:t>
            </a:r>
            <a:r>
              <a:rPr lang="en-US" sz="1800" dirty="0">
                <a:solidFill>
                  <a:srgbClr val="FFFF00"/>
                </a:solidFill>
              </a:rPr>
              <a:t> the Foursquare location data</a:t>
            </a:r>
            <a:r>
              <a:rPr lang="en-US" sz="1800" dirty="0"/>
              <a:t> and then select restaurant with </a:t>
            </a:r>
            <a:r>
              <a:rPr lang="en-US" sz="1800" dirty="0">
                <a:solidFill>
                  <a:schemeClr val="bg1"/>
                </a:solidFill>
              </a:rPr>
              <a:t>category equal "Food" </a:t>
            </a:r>
            <a:r>
              <a:rPr lang="en-US" sz="1800" dirty="0"/>
              <a:t>near to the each airport. </a:t>
            </a:r>
          </a:p>
          <a:p>
            <a:endParaRPr lang="en-US" sz="1800" dirty="0"/>
          </a:p>
          <a:p>
            <a:r>
              <a:rPr lang="en-US" sz="1800" dirty="0"/>
              <a:t>In this link is possible identify all available categories: </a:t>
            </a:r>
            <a:r>
              <a:rPr lang="en-US" sz="1800" dirty="0">
                <a:solidFill>
                  <a:srgbClr val="FFFF00"/>
                </a:solidFill>
              </a:rPr>
              <a:t>https://</a:t>
            </a:r>
            <a:r>
              <a:rPr lang="en-US" sz="1800" dirty="0" err="1">
                <a:solidFill>
                  <a:srgbClr val="FFFF00"/>
                </a:solidFill>
              </a:rPr>
              <a:t>developer.foursquare.com</a:t>
            </a:r>
            <a:r>
              <a:rPr lang="en-US" sz="1800" dirty="0">
                <a:solidFill>
                  <a:srgbClr val="FFFF00"/>
                </a:solidFill>
              </a:rPr>
              <a:t>/docs/resources/categories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491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A218-F597-854F-970B-D36C164F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8618"/>
            <a:ext cx="9905998" cy="147857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55F46-8E7C-D845-8ABE-D3FF2DA8E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460572"/>
            <a:ext cx="9613861" cy="4610028"/>
          </a:xfrm>
        </p:spPr>
        <p:txBody>
          <a:bodyPr>
            <a:noAutofit/>
          </a:bodyPr>
          <a:lstStyle/>
          <a:p>
            <a:r>
              <a:rPr lang="en-US" sz="1600" dirty="0"/>
              <a:t>The first step was to collect from the </a:t>
            </a:r>
            <a:r>
              <a:rPr lang="en-US" sz="1600" dirty="0" err="1"/>
              <a:t>wikipedia</a:t>
            </a:r>
            <a:r>
              <a:rPr lang="en-US" sz="1600" dirty="0"/>
              <a:t> page the list of China airports: </a:t>
            </a:r>
            <a:r>
              <a:rPr lang="en-US" sz="1600" dirty="0">
                <a:solidFill>
                  <a:srgbClr val="FFFF00"/>
                </a:solidFill>
              </a:rPr>
              <a:t>Airport Name, City,  and Code</a:t>
            </a:r>
            <a:r>
              <a:rPr lang="en-US" sz="1600" dirty="0"/>
              <a:t>. We then run an API call to get the geographic location with the </a:t>
            </a:r>
            <a:r>
              <a:rPr lang="en-US" sz="1600" dirty="0">
                <a:solidFill>
                  <a:srgbClr val="FFFF00"/>
                </a:solidFill>
              </a:rPr>
              <a:t>longitude and latitude data</a:t>
            </a:r>
            <a:r>
              <a:rPr lang="en-US" sz="1600" dirty="0"/>
              <a:t> for each airport and add them to the airport list.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The next step was to run the Foursquare API </a:t>
            </a:r>
            <a:r>
              <a:rPr lang="en-US" sz="1600" dirty="0">
                <a:solidFill>
                  <a:srgbClr val="FFFF00"/>
                </a:solidFill>
              </a:rPr>
              <a:t>to identify restaurant with the </a:t>
            </a:r>
            <a:r>
              <a:rPr lang="en-US" sz="1600" dirty="0">
                <a:solidFill>
                  <a:schemeClr val="bg1"/>
                </a:solidFill>
              </a:rPr>
              <a:t>category "Food"</a:t>
            </a:r>
            <a:r>
              <a:rPr lang="en-US" sz="1600" dirty="0">
                <a:solidFill>
                  <a:srgbClr val="FFFF00"/>
                </a:solidFill>
              </a:rPr>
              <a:t> within a radius of 1000 meters</a:t>
            </a:r>
            <a:r>
              <a:rPr lang="en-US" sz="1600" dirty="0"/>
              <a:t> close to each airport. This information was stored in a second list. Then the list of airports and the venue list were merged to begin the analysis exploring.</a:t>
            </a:r>
          </a:p>
          <a:p>
            <a:endParaRPr lang="en-US" sz="1600" dirty="0"/>
          </a:p>
          <a:p>
            <a:r>
              <a:rPr lang="en-US" sz="1600" dirty="0"/>
              <a:t>The first analysis was the segmentation of the type of restaurant for each airport and the identification of the </a:t>
            </a:r>
            <a:r>
              <a:rPr lang="en-US" sz="1600" dirty="0">
                <a:solidFill>
                  <a:srgbClr val="FFFF00"/>
                </a:solidFill>
              </a:rPr>
              <a:t>5 most common categories of restaurants in the airports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The second analysis used the </a:t>
            </a:r>
            <a:r>
              <a:rPr lang="en-US" sz="1600" dirty="0">
                <a:solidFill>
                  <a:srgbClr val="FFFF00"/>
                </a:solidFill>
              </a:rPr>
              <a:t>K-means method to cluster the airports into 3 groups</a:t>
            </a:r>
            <a:r>
              <a:rPr lang="en-US" sz="1600" dirty="0"/>
              <a:t> according to the restaurants category.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161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8ADE-6C73-8C48-A696-08D6C83F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07" y="0"/>
            <a:ext cx="9905998" cy="880082"/>
          </a:xfrm>
        </p:spPr>
        <p:txBody>
          <a:bodyPr/>
          <a:lstStyle/>
          <a:p>
            <a:r>
              <a:rPr lang="en-US"/>
              <a:t>Results: China airports segment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CE446-3FCB-5D4B-9372-61820089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718010"/>
            <a:ext cx="9501187" cy="613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3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8ADE-6C73-8C48-A696-08D6C83F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07" y="0"/>
            <a:ext cx="9905998" cy="880082"/>
          </a:xfrm>
        </p:spPr>
        <p:txBody>
          <a:bodyPr/>
          <a:lstStyle/>
          <a:p>
            <a:r>
              <a:rPr lang="en-US" dirty="0"/>
              <a:t>Results: China airport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194DFD-5689-8B4C-94AA-66C91B1F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99" y="1365250"/>
            <a:ext cx="6405033" cy="526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9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8ADE-6C73-8C48-A696-08D6C83F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07" y="0"/>
            <a:ext cx="9905998" cy="88008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Results: China airport geographical 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FCAE6-FF45-0244-8DC6-642B2AAF5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058332"/>
            <a:ext cx="4793248" cy="42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2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8ADE-6C73-8C48-A696-08D6C83F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07" y="0"/>
            <a:ext cx="9905998" cy="880082"/>
          </a:xfrm>
        </p:spPr>
        <p:txBody>
          <a:bodyPr>
            <a:normAutofit/>
          </a:bodyPr>
          <a:lstStyle/>
          <a:p>
            <a:r>
              <a:rPr lang="en-US" dirty="0"/>
              <a:t>Results: Combine 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112EE-DD4C-D642-80FE-E83B60DBB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7" y="1737783"/>
            <a:ext cx="9292398" cy="33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24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36</TotalTime>
  <Words>365</Words>
  <Application>Microsoft Macintosh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Project Capstone Coursera</vt:lpstr>
      <vt:lpstr>Agenda</vt:lpstr>
      <vt:lpstr>Introduction</vt:lpstr>
      <vt:lpstr>data</vt:lpstr>
      <vt:lpstr>methodology</vt:lpstr>
      <vt:lpstr>Results: China airports segment</vt:lpstr>
      <vt:lpstr>Results: China airport list</vt:lpstr>
      <vt:lpstr>Results: China airport geographical position</vt:lpstr>
      <vt:lpstr>Results: Combine result</vt:lpstr>
      <vt:lpstr>Results: Restaurant result</vt:lpstr>
      <vt:lpstr>Results: Restaurant result</vt:lpstr>
      <vt:lpstr>Results: Top 3 Restaurants for each airport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Capstone Coursera</dc:title>
  <dc:creator>Microsoft Office User</dc:creator>
  <cp:lastModifiedBy>Microsoft Office User</cp:lastModifiedBy>
  <cp:revision>10</cp:revision>
  <dcterms:created xsi:type="dcterms:W3CDTF">2018-12-11T01:32:57Z</dcterms:created>
  <dcterms:modified xsi:type="dcterms:W3CDTF">2018-12-11T02:09:39Z</dcterms:modified>
</cp:coreProperties>
</file>