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70667-4BB6-4E39-B8C2-E5D28C32AA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C4516-08F2-403E-9456-FCC7ABF58A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830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</dc:creator>
  <cp:lastModifiedBy>Chris</cp:lastModifiedBy>
  <cp:revision>1</cp:revision>
  <dcterms:created xsi:type="dcterms:W3CDTF">2019-02-16T17:00:31Z</dcterms:created>
  <dcterms:modified xsi:type="dcterms:W3CDTF">2019-02-16T17:00:52Z</dcterms:modified>
</cp:coreProperties>
</file>