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81" r:id="rId2"/>
    <p:sldId id="295" r:id="rId3"/>
    <p:sldId id="310" r:id="rId4"/>
    <p:sldId id="296" r:id="rId5"/>
    <p:sldId id="311" r:id="rId6"/>
    <p:sldId id="297" r:id="rId7"/>
    <p:sldId id="298" r:id="rId8"/>
    <p:sldId id="299" r:id="rId9"/>
    <p:sldId id="302" r:id="rId10"/>
    <p:sldId id="308" r:id="rId11"/>
    <p:sldId id="309" r:id="rId12"/>
    <p:sldId id="312" r:id="rId13"/>
    <p:sldId id="304" r:id="rId14"/>
    <p:sldId id="305" r:id="rId15"/>
    <p:sldId id="313" r:id="rId16"/>
    <p:sldId id="307" r:id="rId17"/>
    <p:sldId id="293" r:id="rId18"/>
  </p:sldIdLst>
  <p:sldSz cx="9144000" cy="5715000" type="screen16x1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229"/>
    <a:srgbClr val="FFA000"/>
    <a:srgbClr val="FAC83C"/>
    <a:srgbClr val="F0B41E"/>
    <a:srgbClr val="32B4B4"/>
    <a:srgbClr val="14AAF0"/>
    <a:srgbClr val="1A1A1A"/>
    <a:srgbClr val="F2184F"/>
    <a:srgbClr val="D20C40"/>
    <a:srgbClr val="E50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1813" autoAdjust="0"/>
  </p:normalViewPr>
  <p:slideViewPr>
    <p:cSldViewPr showGuides="1">
      <p:cViewPr>
        <p:scale>
          <a:sx n="100" d="100"/>
          <a:sy n="100" d="100"/>
        </p:scale>
        <p:origin x="-540" y="414"/>
      </p:cViewPr>
      <p:guideLst>
        <p:guide orient="horz" pos="1176"/>
        <p:guide pos="499"/>
        <p:guide pos="5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66E89-39B2-401A-892B-FB1E572D6FB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B688E94-2ED5-4868-BC11-A50A6A542EF6}">
      <dgm:prSet phldrT="[文本]"/>
      <dgm:spPr/>
      <dgm:t>
        <a:bodyPr/>
        <a:lstStyle/>
        <a:p>
          <a:r>
            <a: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rPr>
            <a:t>开发流程</a:t>
          </a:r>
          <a:endParaRPr lang="zh-CN" altLang="en-US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9C05CF7-EF3D-48A3-8E12-F95ACB64A98E}" type="parTrans" cxnId="{E967A2BB-F848-4F89-AD1A-E0E13409269F}">
      <dgm:prSet/>
      <dgm:spPr/>
      <dgm:t>
        <a:bodyPr/>
        <a:lstStyle/>
        <a:p>
          <a:endParaRPr lang="zh-CN" altLang="en-US"/>
        </a:p>
      </dgm:t>
    </dgm:pt>
    <dgm:pt modelId="{55D78D25-68E7-432C-B417-FF892FA67270}" type="sibTrans" cxnId="{E967A2BB-F848-4F89-AD1A-E0E13409269F}">
      <dgm:prSet/>
      <dgm:spPr/>
      <dgm:t>
        <a:bodyPr/>
        <a:lstStyle/>
        <a:p>
          <a:endParaRPr lang="zh-CN" altLang="en-US"/>
        </a:p>
      </dgm:t>
    </dgm:pt>
    <dgm:pt modelId="{9EB94B6D-5D52-4516-AB06-EDF12CC4543E}">
      <dgm:prSet phldrT="[文本]"/>
      <dgm:spPr/>
      <dgm:t>
        <a:bodyPr/>
        <a:lstStyle/>
        <a:p>
          <a:r>
            <a: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rPr>
            <a:t>主要问题</a:t>
          </a:r>
          <a:endParaRPr lang="zh-CN" altLang="en-US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166F78D-464D-4FED-8C26-B1DFC95DEFD4}" type="parTrans" cxnId="{8E7FDAB7-8DD5-432C-B530-305225C475C8}">
      <dgm:prSet/>
      <dgm:spPr/>
      <dgm:t>
        <a:bodyPr/>
        <a:lstStyle/>
        <a:p>
          <a:endParaRPr lang="zh-CN" altLang="en-US"/>
        </a:p>
      </dgm:t>
    </dgm:pt>
    <dgm:pt modelId="{92AEC2C9-3F35-474C-9ACE-0AD6F6526DCE}" type="sibTrans" cxnId="{8E7FDAB7-8DD5-432C-B530-305225C475C8}">
      <dgm:prSet/>
      <dgm:spPr/>
      <dgm:t>
        <a:bodyPr/>
        <a:lstStyle/>
        <a:p>
          <a:endParaRPr lang="zh-CN" altLang="en-US"/>
        </a:p>
      </dgm:t>
    </dgm:pt>
    <dgm:pt modelId="{E487B375-9479-4AF9-9054-3FEFBF778EEF}">
      <dgm:prSet phldrT="[文本]"/>
      <dgm:spPr/>
      <dgm:t>
        <a:bodyPr/>
        <a:lstStyle/>
        <a:p>
          <a:r>
            <a: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rPr>
            <a:t>小知识</a:t>
          </a:r>
          <a:r>
            <a: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rPr>
            <a:t>点整理</a:t>
          </a:r>
          <a:endParaRPr lang="zh-CN" altLang="en-US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F0CB127-A4ED-4973-BC92-43FD489DEF3D}" type="parTrans" cxnId="{9C2480BD-7D94-41F7-9660-F8B4688F748F}">
      <dgm:prSet/>
      <dgm:spPr/>
      <dgm:t>
        <a:bodyPr/>
        <a:lstStyle/>
        <a:p>
          <a:endParaRPr lang="zh-CN" altLang="en-US"/>
        </a:p>
      </dgm:t>
    </dgm:pt>
    <dgm:pt modelId="{464EC955-49A3-4B6F-BFB6-7028493EEAA2}" type="sibTrans" cxnId="{9C2480BD-7D94-41F7-9660-F8B4688F748F}">
      <dgm:prSet/>
      <dgm:spPr/>
      <dgm:t>
        <a:bodyPr/>
        <a:lstStyle/>
        <a:p>
          <a:endParaRPr lang="zh-CN" altLang="en-US"/>
        </a:p>
      </dgm:t>
    </dgm:pt>
    <dgm:pt modelId="{A95DD2F7-9478-4BF9-BC26-C278171E786F}">
      <dgm:prSet phldrT="[文本]"/>
      <dgm:spPr/>
      <dgm:t>
        <a:bodyPr/>
        <a:lstStyle/>
        <a:p>
          <a:r>
            <a: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rPr>
            <a:t>心得体会</a:t>
          </a:r>
          <a:endParaRPr lang="zh-CN" altLang="en-US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CA40301-6B70-4900-AA08-8476904737E5}" type="parTrans" cxnId="{397C2DC4-696D-41FC-B3BA-7525597078B4}">
      <dgm:prSet/>
      <dgm:spPr/>
      <dgm:t>
        <a:bodyPr/>
        <a:lstStyle/>
        <a:p>
          <a:endParaRPr lang="zh-CN" altLang="en-US"/>
        </a:p>
      </dgm:t>
    </dgm:pt>
    <dgm:pt modelId="{A532F1EF-0A2A-45DF-9333-485A29FB146E}" type="sibTrans" cxnId="{397C2DC4-696D-41FC-B3BA-7525597078B4}">
      <dgm:prSet/>
      <dgm:spPr/>
      <dgm:t>
        <a:bodyPr/>
        <a:lstStyle/>
        <a:p>
          <a:endParaRPr lang="zh-CN" altLang="en-US"/>
        </a:p>
      </dgm:t>
    </dgm:pt>
    <dgm:pt modelId="{D8230FAB-275C-46C0-B1CA-54D7A27C3344}" type="pres">
      <dgm:prSet presAssocID="{43566E89-39B2-401A-892B-FB1E572D6F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F3B3E-7FFD-4349-84EB-37656729EE5D}" type="pres">
      <dgm:prSet presAssocID="{8B688E94-2ED5-4868-BC11-A50A6A542EF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C7E09-353A-47A9-B434-69B4362D112C}" type="pres">
      <dgm:prSet presAssocID="{55D78D25-68E7-432C-B417-FF892FA67270}" presName="spacer" presStyleCnt="0"/>
      <dgm:spPr/>
      <dgm:t>
        <a:bodyPr/>
        <a:lstStyle/>
        <a:p>
          <a:endParaRPr lang="zh-CN" altLang="en-US"/>
        </a:p>
      </dgm:t>
    </dgm:pt>
    <dgm:pt modelId="{2940877D-608D-4D37-BA7F-5A0FEE5C5311}" type="pres">
      <dgm:prSet presAssocID="{9EB94B6D-5D52-4516-AB06-EDF12CC4543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F4167-6116-4210-892B-BAFB2C91165B}" type="pres">
      <dgm:prSet presAssocID="{92AEC2C9-3F35-474C-9ACE-0AD6F6526DCE}" presName="spacer" presStyleCnt="0"/>
      <dgm:spPr/>
      <dgm:t>
        <a:bodyPr/>
        <a:lstStyle/>
        <a:p>
          <a:endParaRPr lang="zh-CN" altLang="en-US"/>
        </a:p>
      </dgm:t>
    </dgm:pt>
    <dgm:pt modelId="{65A00194-39DB-4D67-BB84-187C88ABAC40}" type="pres">
      <dgm:prSet presAssocID="{E487B375-9479-4AF9-9054-3FEFBF778EEF}" presName="parentText" presStyleLbl="node1" presStyleIdx="2" presStyleCnt="4" custLinFactNeighborX="-16446" custLinFactNeighborY="-1692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44596-6B7B-45A1-8BE8-085C0F9DC773}" type="pres">
      <dgm:prSet presAssocID="{464EC955-49A3-4B6F-BFB6-7028493EEAA2}" presName="spacer" presStyleCnt="0"/>
      <dgm:spPr/>
      <dgm:t>
        <a:bodyPr/>
        <a:lstStyle/>
        <a:p>
          <a:endParaRPr lang="zh-CN" altLang="en-US"/>
        </a:p>
      </dgm:t>
    </dgm:pt>
    <dgm:pt modelId="{8163BC8A-AD4D-4ED4-996F-311EDCD70F42}" type="pres">
      <dgm:prSet presAssocID="{A95DD2F7-9478-4BF9-BC26-C278171E78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67A2BB-F848-4F89-AD1A-E0E13409269F}" srcId="{43566E89-39B2-401A-892B-FB1E572D6FB1}" destId="{8B688E94-2ED5-4868-BC11-A50A6A542EF6}" srcOrd="0" destOrd="0" parTransId="{09C05CF7-EF3D-48A3-8E12-F95ACB64A98E}" sibTransId="{55D78D25-68E7-432C-B417-FF892FA67270}"/>
    <dgm:cxn modelId="{34F4145E-102F-4F19-8BCB-AAC1240316C8}" type="presOf" srcId="{43566E89-39B2-401A-892B-FB1E572D6FB1}" destId="{D8230FAB-275C-46C0-B1CA-54D7A27C3344}" srcOrd="0" destOrd="0" presId="urn:microsoft.com/office/officeart/2005/8/layout/vList2"/>
    <dgm:cxn modelId="{9C2480BD-7D94-41F7-9660-F8B4688F748F}" srcId="{43566E89-39B2-401A-892B-FB1E572D6FB1}" destId="{E487B375-9479-4AF9-9054-3FEFBF778EEF}" srcOrd="2" destOrd="0" parTransId="{0F0CB127-A4ED-4973-BC92-43FD489DEF3D}" sibTransId="{464EC955-49A3-4B6F-BFB6-7028493EEAA2}"/>
    <dgm:cxn modelId="{8E7FDAB7-8DD5-432C-B530-305225C475C8}" srcId="{43566E89-39B2-401A-892B-FB1E572D6FB1}" destId="{9EB94B6D-5D52-4516-AB06-EDF12CC4543E}" srcOrd="1" destOrd="0" parTransId="{1166F78D-464D-4FED-8C26-B1DFC95DEFD4}" sibTransId="{92AEC2C9-3F35-474C-9ACE-0AD6F6526DCE}"/>
    <dgm:cxn modelId="{128A2E88-3897-44CB-ABD7-5D44EA2B2029}" type="presOf" srcId="{A95DD2F7-9478-4BF9-BC26-C278171E786F}" destId="{8163BC8A-AD4D-4ED4-996F-311EDCD70F42}" srcOrd="0" destOrd="0" presId="urn:microsoft.com/office/officeart/2005/8/layout/vList2"/>
    <dgm:cxn modelId="{397C2DC4-696D-41FC-B3BA-7525597078B4}" srcId="{43566E89-39B2-401A-892B-FB1E572D6FB1}" destId="{A95DD2F7-9478-4BF9-BC26-C278171E786F}" srcOrd="3" destOrd="0" parTransId="{3CA40301-6B70-4900-AA08-8476904737E5}" sibTransId="{A532F1EF-0A2A-45DF-9333-485A29FB146E}"/>
    <dgm:cxn modelId="{5A2487BE-53DE-4C4D-A570-9F4ACA5B1326}" type="presOf" srcId="{E487B375-9479-4AF9-9054-3FEFBF778EEF}" destId="{65A00194-39DB-4D67-BB84-187C88ABAC40}" srcOrd="0" destOrd="0" presId="urn:microsoft.com/office/officeart/2005/8/layout/vList2"/>
    <dgm:cxn modelId="{C10CC092-C0EE-4F2A-93AF-59D4D35417A0}" type="presOf" srcId="{8B688E94-2ED5-4868-BC11-A50A6A542EF6}" destId="{DD7F3B3E-7FFD-4349-84EB-37656729EE5D}" srcOrd="0" destOrd="0" presId="urn:microsoft.com/office/officeart/2005/8/layout/vList2"/>
    <dgm:cxn modelId="{3054EB12-7633-4049-82E4-44FD8B005D93}" type="presOf" srcId="{9EB94B6D-5D52-4516-AB06-EDF12CC4543E}" destId="{2940877D-608D-4D37-BA7F-5A0FEE5C5311}" srcOrd="0" destOrd="0" presId="urn:microsoft.com/office/officeart/2005/8/layout/vList2"/>
    <dgm:cxn modelId="{E2E69106-CD54-4A35-AB9C-1E6A2828117C}" type="presParOf" srcId="{D8230FAB-275C-46C0-B1CA-54D7A27C3344}" destId="{DD7F3B3E-7FFD-4349-84EB-37656729EE5D}" srcOrd="0" destOrd="0" presId="urn:microsoft.com/office/officeart/2005/8/layout/vList2"/>
    <dgm:cxn modelId="{4A9A97EE-2808-46D9-9BCD-EE45038C1244}" type="presParOf" srcId="{D8230FAB-275C-46C0-B1CA-54D7A27C3344}" destId="{0CDC7E09-353A-47A9-B434-69B4362D112C}" srcOrd="1" destOrd="0" presId="urn:microsoft.com/office/officeart/2005/8/layout/vList2"/>
    <dgm:cxn modelId="{F21F5E33-0920-4E2C-B177-5057AF04CC61}" type="presParOf" srcId="{D8230FAB-275C-46C0-B1CA-54D7A27C3344}" destId="{2940877D-608D-4D37-BA7F-5A0FEE5C5311}" srcOrd="2" destOrd="0" presId="urn:microsoft.com/office/officeart/2005/8/layout/vList2"/>
    <dgm:cxn modelId="{E0A740BF-C093-409F-ABEE-E173810BF14C}" type="presParOf" srcId="{D8230FAB-275C-46C0-B1CA-54D7A27C3344}" destId="{9D9F4167-6116-4210-892B-BAFB2C91165B}" srcOrd="3" destOrd="0" presId="urn:microsoft.com/office/officeart/2005/8/layout/vList2"/>
    <dgm:cxn modelId="{8E4CE47A-A732-46FD-843B-E191DC495097}" type="presParOf" srcId="{D8230FAB-275C-46C0-B1CA-54D7A27C3344}" destId="{65A00194-39DB-4D67-BB84-187C88ABAC40}" srcOrd="4" destOrd="0" presId="urn:microsoft.com/office/officeart/2005/8/layout/vList2"/>
    <dgm:cxn modelId="{06F784FD-E5B4-4380-B7DA-8578A993F71A}" type="presParOf" srcId="{D8230FAB-275C-46C0-B1CA-54D7A27C3344}" destId="{FD144596-6B7B-45A1-8BE8-085C0F9DC773}" srcOrd="5" destOrd="0" presId="urn:microsoft.com/office/officeart/2005/8/layout/vList2"/>
    <dgm:cxn modelId="{70AF944F-B6A8-4863-935D-D9FAFED17D02}" type="presParOf" srcId="{D8230FAB-275C-46C0-B1CA-54D7A27C3344}" destId="{8163BC8A-AD4D-4ED4-996F-311EDCD70F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5B106-2A4A-4ADC-A4A4-924B3753593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EAD0C87-4A18-408E-A302-F98A43DE31E2}">
      <dgm:prSet phldrT="[文本]"/>
      <dgm:spPr/>
      <dgm:t>
        <a:bodyPr/>
        <a:lstStyle/>
        <a:p>
          <a:r>
            <a:rPr lang="zh-CN" altLang="en-US" b="1" dirty="0" smtClean="0"/>
            <a:t>原型</a:t>
          </a:r>
          <a:endParaRPr lang="zh-CN" altLang="en-US" b="1" dirty="0"/>
        </a:p>
      </dgm:t>
    </dgm:pt>
    <dgm:pt modelId="{CD703150-2C12-4FF1-A7AB-3395FC0B363A}" type="parTrans" cxnId="{1DF94794-BDC7-40A2-B9DB-982759BCB3A8}">
      <dgm:prSet/>
      <dgm:spPr/>
      <dgm:t>
        <a:bodyPr/>
        <a:lstStyle/>
        <a:p>
          <a:endParaRPr lang="zh-CN" altLang="en-US"/>
        </a:p>
      </dgm:t>
    </dgm:pt>
    <dgm:pt modelId="{967E683B-CD49-4749-8DED-99B8B0D4FE0A}" type="sibTrans" cxnId="{1DF94794-BDC7-40A2-B9DB-982759BCB3A8}">
      <dgm:prSet/>
      <dgm:spPr/>
      <dgm:t>
        <a:bodyPr/>
        <a:lstStyle/>
        <a:p>
          <a:endParaRPr lang="zh-CN" altLang="en-US"/>
        </a:p>
      </dgm:t>
    </dgm:pt>
    <dgm:pt modelId="{6AE2CC94-0E8A-4526-A696-42D0E2050A63}">
      <dgm:prSet phldrT="[文本]"/>
      <dgm:spPr/>
      <dgm:t>
        <a:bodyPr/>
        <a:lstStyle/>
        <a:p>
          <a:r>
            <a:rPr lang="en-US" altLang="zh-CN" b="1" dirty="0" smtClean="0"/>
            <a:t>UI</a:t>
          </a:r>
          <a:r>
            <a:rPr lang="zh-CN" altLang="en-US" b="1" dirty="0" smtClean="0"/>
            <a:t>库</a:t>
          </a:r>
          <a:endParaRPr lang="zh-CN" altLang="en-US" b="1" dirty="0"/>
        </a:p>
      </dgm:t>
    </dgm:pt>
    <dgm:pt modelId="{3446052B-164F-45BD-A90F-B7F5AEE67C27}" type="parTrans" cxnId="{9846D5C1-C338-4F78-809F-BE48C3DF0F9B}">
      <dgm:prSet/>
      <dgm:spPr/>
      <dgm:t>
        <a:bodyPr/>
        <a:lstStyle/>
        <a:p>
          <a:endParaRPr lang="zh-CN" altLang="en-US"/>
        </a:p>
      </dgm:t>
    </dgm:pt>
    <dgm:pt modelId="{8EB337C4-49BE-47E3-8410-0CBA9FA0C6AD}" type="sibTrans" cxnId="{9846D5C1-C338-4F78-809F-BE48C3DF0F9B}">
      <dgm:prSet/>
      <dgm:spPr/>
      <dgm:t>
        <a:bodyPr/>
        <a:lstStyle/>
        <a:p>
          <a:endParaRPr lang="zh-CN" altLang="en-US"/>
        </a:p>
      </dgm:t>
    </dgm:pt>
    <dgm:pt modelId="{DC62A95B-53F0-4DBB-AA2D-76DA68884817}">
      <dgm:prSet phldrT="[文本]"/>
      <dgm:spPr/>
      <dgm:t>
        <a:bodyPr/>
        <a:lstStyle/>
        <a:p>
          <a:r>
            <a:rPr lang="zh-CN" altLang="en-US" b="1" dirty="0" smtClean="0"/>
            <a:t>前端开发</a:t>
          </a:r>
          <a:endParaRPr lang="zh-CN" altLang="en-US" b="1" dirty="0"/>
        </a:p>
      </dgm:t>
    </dgm:pt>
    <dgm:pt modelId="{0104B429-ADF9-4F2C-A741-9C3119ED496A}" type="parTrans" cxnId="{B6A3DC16-D7EA-4CE2-B701-F463BEBB14E9}">
      <dgm:prSet/>
      <dgm:spPr/>
      <dgm:t>
        <a:bodyPr/>
        <a:lstStyle/>
        <a:p>
          <a:endParaRPr lang="zh-CN" altLang="en-US"/>
        </a:p>
      </dgm:t>
    </dgm:pt>
    <dgm:pt modelId="{D378892B-5DC0-4112-99D8-4A1185201352}" type="sibTrans" cxnId="{B6A3DC16-D7EA-4CE2-B701-F463BEBB14E9}">
      <dgm:prSet/>
      <dgm:spPr/>
      <dgm:t>
        <a:bodyPr/>
        <a:lstStyle/>
        <a:p>
          <a:endParaRPr lang="zh-CN" altLang="en-US"/>
        </a:p>
      </dgm:t>
    </dgm:pt>
    <dgm:pt modelId="{6DC99FB0-F839-4A95-87D5-ADD4E10BFE8E}">
      <dgm:prSet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Axure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确定页面的基本交互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768F3-237A-43A2-961B-E3428EB5F148}" type="parTrans" cxnId="{AF6964B6-E17F-463A-B74F-E26819AA9CCB}">
      <dgm:prSet/>
      <dgm:spPr/>
      <dgm:t>
        <a:bodyPr/>
        <a:lstStyle/>
        <a:p>
          <a:endParaRPr lang="zh-CN" altLang="en-US"/>
        </a:p>
      </dgm:t>
    </dgm:pt>
    <dgm:pt modelId="{756ACE88-FC64-4A04-BE9F-4EE637D5FDDB}" type="sibTrans" cxnId="{AF6964B6-E17F-463A-B74F-E26819AA9CCB}">
      <dgm:prSet/>
      <dgm:spPr/>
      <dgm:t>
        <a:bodyPr/>
        <a:lstStyle/>
        <a:p>
          <a:endParaRPr lang="zh-CN" altLang="en-US"/>
        </a:p>
      </dgm:t>
    </dgm:pt>
    <dgm:pt modelId="{B32EE5C9-9AE7-4657-A28C-9496D647925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统一样式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B22201-A905-4AC3-B5EA-53875DE64820}" type="parTrans" cxnId="{1B9DFBDD-ED82-43E1-B365-F581B595AD8E}">
      <dgm:prSet/>
      <dgm:spPr/>
      <dgm:t>
        <a:bodyPr/>
        <a:lstStyle/>
        <a:p>
          <a:endParaRPr lang="zh-CN" altLang="en-US"/>
        </a:p>
      </dgm:t>
    </dgm:pt>
    <dgm:pt modelId="{9015B76B-8135-4414-9D68-EBFDD287D89C}" type="sibTrans" cxnId="{1B9DFBDD-ED82-43E1-B365-F581B595AD8E}">
      <dgm:prSet/>
      <dgm:spPr/>
      <dgm:t>
        <a:bodyPr/>
        <a:lstStyle/>
        <a:p>
          <a:endParaRPr lang="zh-CN" altLang="en-US"/>
        </a:p>
      </dgm:t>
    </dgm:pt>
    <dgm:pt modelId="{2ABF435F-8186-4688-8119-D01BFEAA967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方便后期调用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1FA162-8321-4009-8A7F-C5DDE93ECEE0}" type="parTrans" cxnId="{812FB484-CC0F-4788-89E3-5CB52A69AE02}">
      <dgm:prSet/>
      <dgm:spPr/>
      <dgm:t>
        <a:bodyPr/>
        <a:lstStyle/>
        <a:p>
          <a:endParaRPr lang="zh-CN" altLang="en-US"/>
        </a:p>
      </dgm:t>
    </dgm:pt>
    <dgm:pt modelId="{FD7CED07-685B-42B5-B492-150CFB3F7EA1}" type="sibTrans" cxnId="{812FB484-CC0F-4788-89E3-5CB52A69AE02}">
      <dgm:prSet/>
      <dgm:spPr/>
      <dgm:t>
        <a:bodyPr/>
        <a:lstStyle/>
        <a:p>
          <a:endParaRPr lang="zh-CN" altLang="en-US"/>
        </a:p>
      </dgm:t>
    </dgm:pt>
    <dgm:pt modelId="{1278BB54-0C28-4D4E-9F25-89EBE9AC78AA}">
      <dgm:prSet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理解流程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054158-015D-49DF-9385-A2B4E4509679}" type="parTrans" cxnId="{C2CE2571-EB88-473E-B6DD-A3792506AC6F}">
      <dgm:prSet/>
      <dgm:spPr/>
      <dgm:t>
        <a:bodyPr/>
        <a:lstStyle/>
        <a:p>
          <a:endParaRPr lang="zh-CN" altLang="en-US"/>
        </a:p>
      </dgm:t>
    </dgm:pt>
    <dgm:pt modelId="{E90F7507-8E3B-40D9-BDC5-BB1F626C4119}" type="sibTrans" cxnId="{C2CE2571-EB88-473E-B6DD-A3792506AC6F}">
      <dgm:prSet/>
      <dgm:spPr/>
      <dgm:t>
        <a:bodyPr/>
        <a:lstStyle/>
        <a:p>
          <a:endParaRPr lang="zh-CN" altLang="en-US"/>
        </a:p>
      </dgm:t>
    </dgm:pt>
    <dgm:pt modelId="{3D98223D-584F-44C8-86DB-E83E046CDAA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经费申请页面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F5925-F4AC-46AD-BD94-F7FAE6E3FE0F}" type="parTrans" cxnId="{FB7D8748-1761-4C6F-AF40-DD0C098B9865}">
      <dgm:prSet/>
      <dgm:spPr/>
      <dgm:t>
        <a:bodyPr/>
        <a:lstStyle/>
        <a:p>
          <a:endParaRPr lang="zh-CN" altLang="en-US"/>
        </a:p>
      </dgm:t>
    </dgm:pt>
    <dgm:pt modelId="{630A2EDF-675B-480A-ABAF-668B175999ED}" type="sibTrans" cxnId="{FB7D8748-1761-4C6F-AF40-DD0C098B9865}">
      <dgm:prSet/>
      <dgm:spPr/>
      <dgm:t>
        <a:bodyPr/>
        <a:lstStyle/>
        <a:p>
          <a:endParaRPr lang="zh-CN" altLang="en-US"/>
        </a:p>
      </dgm:t>
    </dgm:pt>
    <dgm:pt modelId="{73858B8B-C926-4E9D-9B52-2F78974DE9D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流程页面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D89B56-9549-4EFE-A2E1-24EEAC96CD83}" type="parTrans" cxnId="{4E71BFDC-1DDA-41A0-913C-E9FACDE0172E}">
      <dgm:prSet/>
      <dgm:spPr/>
      <dgm:t>
        <a:bodyPr/>
        <a:lstStyle/>
        <a:p>
          <a:endParaRPr lang="zh-CN" altLang="en-US"/>
        </a:p>
      </dgm:t>
    </dgm:pt>
    <dgm:pt modelId="{AC2B9E8D-7578-4504-83AB-0163581898C4}" type="sibTrans" cxnId="{4E71BFDC-1DDA-41A0-913C-E9FACDE0172E}">
      <dgm:prSet/>
      <dgm:spPr/>
      <dgm:t>
        <a:bodyPr/>
        <a:lstStyle/>
        <a:p>
          <a:endParaRPr lang="zh-CN" altLang="en-US"/>
        </a:p>
      </dgm:t>
    </dgm:pt>
    <dgm:pt modelId="{A53F56A4-F087-444C-A0F1-4394185D5C08}">
      <dgm:prSet phldrT="[文本]"/>
      <dgm:spPr/>
      <dgm:t>
        <a:bodyPr/>
        <a:lstStyle/>
        <a:p>
          <a:r>
            <a:rPr lang="zh-CN" altLang="en-US" b="1" dirty="0" smtClean="0"/>
            <a:t>自测</a:t>
          </a:r>
          <a:endParaRPr lang="zh-CN" altLang="en-US" b="1" dirty="0"/>
        </a:p>
      </dgm:t>
    </dgm:pt>
    <dgm:pt modelId="{5B274B4B-58CC-420A-B9D3-7E97369401FF}" type="parTrans" cxnId="{E116AE24-9A70-453E-9DF8-EDC14E1590F6}">
      <dgm:prSet/>
      <dgm:spPr/>
      <dgm:t>
        <a:bodyPr/>
        <a:lstStyle/>
        <a:p>
          <a:endParaRPr lang="zh-CN" altLang="en-US"/>
        </a:p>
      </dgm:t>
    </dgm:pt>
    <dgm:pt modelId="{E27CCA4C-E535-4AA0-BB1C-810A3AA997CD}" type="sibTrans" cxnId="{E116AE24-9A70-453E-9DF8-EDC14E1590F6}">
      <dgm:prSet/>
      <dgm:spPr/>
      <dgm:t>
        <a:bodyPr/>
        <a:lstStyle/>
        <a:p>
          <a:endParaRPr lang="zh-CN" altLang="en-US"/>
        </a:p>
      </dgm:t>
    </dgm:pt>
    <dgm:pt modelId="{692ABD1F-EFC1-4121-B61D-3A09EF72A1F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浏览器兼容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E179FF-99B0-494B-ABC2-ADE4583EE72A}" type="parTrans" cxnId="{DB58FCAE-844D-4ABF-8184-C04DAADBDF6F}">
      <dgm:prSet/>
      <dgm:spPr/>
      <dgm:t>
        <a:bodyPr/>
        <a:lstStyle/>
        <a:p>
          <a:endParaRPr lang="zh-CN" altLang="en-US"/>
        </a:p>
      </dgm:t>
    </dgm:pt>
    <dgm:pt modelId="{B2928A7B-50C3-4661-A478-A4AF2865FF53}" type="sibTrans" cxnId="{DB58FCAE-844D-4ABF-8184-C04DAADBDF6F}">
      <dgm:prSet/>
      <dgm:spPr/>
      <dgm:t>
        <a:bodyPr/>
        <a:lstStyle/>
        <a:p>
          <a:endParaRPr lang="zh-CN" altLang="en-US"/>
        </a:p>
      </dgm:t>
    </dgm:pt>
    <dgm:pt modelId="{62DAC893-D2C1-4B4F-82DA-38004D21111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流程是否能够走通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195F60-9ED5-4F7E-A890-4C8D1AE31756}" type="parTrans" cxnId="{977AC07B-3D5A-4885-93E5-977BB065D19B}">
      <dgm:prSet/>
      <dgm:spPr/>
      <dgm:t>
        <a:bodyPr/>
        <a:lstStyle/>
        <a:p>
          <a:endParaRPr lang="zh-CN" altLang="en-US"/>
        </a:p>
      </dgm:t>
    </dgm:pt>
    <dgm:pt modelId="{9A223309-6838-4020-ABCC-18152AF1A3BB}" type="sibTrans" cxnId="{977AC07B-3D5A-4885-93E5-977BB065D19B}">
      <dgm:prSet/>
      <dgm:spPr/>
      <dgm:t>
        <a:bodyPr/>
        <a:lstStyle/>
        <a:p>
          <a:endParaRPr lang="zh-CN" altLang="en-US"/>
        </a:p>
      </dgm:t>
    </dgm:pt>
    <dgm:pt modelId="{090D497E-4B1F-44B0-8F1A-BB1B1E13DE1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职能页面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42B21C-4745-4CDF-9081-9AFB58D106FC}" type="parTrans" cxnId="{6C6C02D6-5BF9-4993-854C-45A6966D50F1}">
      <dgm:prSet/>
      <dgm:spPr/>
      <dgm:t>
        <a:bodyPr/>
        <a:lstStyle/>
        <a:p>
          <a:endParaRPr lang="zh-CN" altLang="en-US"/>
        </a:p>
      </dgm:t>
    </dgm:pt>
    <dgm:pt modelId="{3756B12D-6BDA-48BE-987D-0082381B59FD}" type="sibTrans" cxnId="{6C6C02D6-5BF9-4993-854C-45A6966D50F1}">
      <dgm:prSet/>
      <dgm:spPr/>
      <dgm:t>
        <a:bodyPr/>
        <a:lstStyle/>
        <a:p>
          <a:endParaRPr lang="zh-CN" altLang="en-US"/>
        </a:p>
      </dgm:t>
    </dgm:pt>
    <dgm:pt modelId="{C11CC0F8-95C2-4D91-8271-4BD06DE48C9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从属页面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4B399-F587-4533-82E6-A09433D4693E}" type="parTrans" cxnId="{C144DA93-66DC-4F6F-82CE-4427058FEA11}">
      <dgm:prSet/>
      <dgm:spPr/>
      <dgm:t>
        <a:bodyPr/>
        <a:lstStyle/>
        <a:p>
          <a:endParaRPr lang="zh-CN" altLang="en-US"/>
        </a:p>
      </dgm:t>
    </dgm:pt>
    <dgm:pt modelId="{7D6C2EDC-60D7-47FB-AA66-A7D62D6A7654}" type="sibTrans" cxnId="{C144DA93-66DC-4F6F-82CE-4427058FEA11}">
      <dgm:prSet/>
      <dgm:spPr/>
      <dgm:t>
        <a:bodyPr/>
        <a:lstStyle/>
        <a:p>
          <a:endParaRPr lang="zh-CN" altLang="en-US"/>
        </a:p>
      </dgm:t>
    </dgm:pt>
    <dgm:pt modelId="{7C9FAF3B-A4D5-4804-8817-822E4BC8655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历史详情页面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F5FB3-479A-40D4-A3FE-63634C928B69}" type="parTrans" cxnId="{7E594FBA-0C61-40BD-AD41-47004553139C}">
      <dgm:prSet/>
      <dgm:spPr/>
      <dgm:t>
        <a:bodyPr/>
        <a:lstStyle/>
        <a:p>
          <a:endParaRPr lang="zh-CN" altLang="en-US"/>
        </a:p>
      </dgm:t>
    </dgm:pt>
    <dgm:pt modelId="{6769E0ED-4BBD-422B-BD33-6409A0D50328}" type="sibTrans" cxnId="{7E594FBA-0C61-40BD-AD41-47004553139C}">
      <dgm:prSet/>
      <dgm:spPr/>
      <dgm:t>
        <a:bodyPr/>
        <a:lstStyle/>
        <a:p>
          <a:endParaRPr lang="zh-CN" altLang="en-US"/>
        </a:p>
      </dgm:t>
    </dgm:pt>
    <dgm:pt modelId="{E0C47D21-D4D6-4B86-A386-DAD26842458F}" type="pres">
      <dgm:prSet presAssocID="{6CF5B106-2A4A-4ADC-A4A4-924B3753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8D066D-2AE5-47A4-A04E-7D532368B9C8}" type="pres">
      <dgm:prSet presAssocID="{5EAD0C87-4A18-408E-A302-F98A43DE31E2}" presName="composite" presStyleCnt="0"/>
      <dgm:spPr/>
      <dgm:t>
        <a:bodyPr/>
        <a:lstStyle/>
        <a:p>
          <a:endParaRPr lang="zh-CN" altLang="en-US"/>
        </a:p>
      </dgm:t>
    </dgm:pt>
    <dgm:pt modelId="{6BE019EE-BBA4-46EB-82B3-D891AB72A8A9}" type="pres">
      <dgm:prSet presAssocID="{5EAD0C87-4A18-408E-A302-F98A43DE31E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A5C51-AE45-4A9E-8D22-8B831DE3B0C8}" type="pres">
      <dgm:prSet presAssocID="{5EAD0C87-4A18-408E-A302-F98A43DE31E2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48D81011-4BA0-4E82-99B2-DA0D8D0BA8D6}" type="pres">
      <dgm:prSet presAssocID="{5EAD0C87-4A18-408E-A302-F98A43DE31E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24BBD-7152-4350-91AC-B4C59C99764B}" type="pres">
      <dgm:prSet presAssocID="{967E683B-CD49-4749-8DED-99B8B0D4FE0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2D544BF-131E-4524-9BE1-4B0DDDDD2481}" type="pres">
      <dgm:prSet presAssocID="{967E683B-CD49-4749-8DED-99B8B0D4FE0A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575C6931-D1AE-43E9-BEEB-3698712B3837}" type="pres">
      <dgm:prSet presAssocID="{6AE2CC94-0E8A-4526-A696-42D0E2050A63}" presName="composite" presStyleCnt="0"/>
      <dgm:spPr/>
      <dgm:t>
        <a:bodyPr/>
        <a:lstStyle/>
        <a:p>
          <a:endParaRPr lang="zh-CN" altLang="en-US"/>
        </a:p>
      </dgm:t>
    </dgm:pt>
    <dgm:pt modelId="{1689C284-C19B-4F4B-8108-343B54E12B2C}" type="pres">
      <dgm:prSet presAssocID="{6AE2CC94-0E8A-4526-A696-42D0E2050A6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4EA05-C102-4C3C-875E-ECF3D81C70ED}" type="pres">
      <dgm:prSet presAssocID="{6AE2CC94-0E8A-4526-A696-42D0E2050A63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1938B3E1-ECE4-4AB2-B623-A746B669D5D1}" type="pres">
      <dgm:prSet presAssocID="{6AE2CC94-0E8A-4526-A696-42D0E2050A63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BEA6E-3490-43EB-89D6-8AF101FC24B5}" type="pres">
      <dgm:prSet presAssocID="{8EB337C4-49BE-47E3-8410-0CBA9FA0C6A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CDCC120-9E07-4218-AADA-52FA84D88F11}" type="pres">
      <dgm:prSet presAssocID="{8EB337C4-49BE-47E3-8410-0CBA9FA0C6AD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812160EE-A366-45CE-9979-D8DB8E73BFEA}" type="pres">
      <dgm:prSet presAssocID="{DC62A95B-53F0-4DBB-AA2D-76DA68884817}" presName="composite" presStyleCnt="0"/>
      <dgm:spPr/>
      <dgm:t>
        <a:bodyPr/>
        <a:lstStyle/>
        <a:p>
          <a:endParaRPr lang="zh-CN" altLang="en-US"/>
        </a:p>
      </dgm:t>
    </dgm:pt>
    <dgm:pt modelId="{BA69CEDE-CDB6-45AA-8BDA-9EA4F8D31AFE}" type="pres">
      <dgm:prSet presAssocID="{DC62A95B-53F0-4DBB-AA2D-76DA68884817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B3BC1-6F48-4AF7-B237-FD5A812C6C61}" type="pres">
      <dgm:prSet presAssocID="{DC62A95B-53F0-4DBB-AA2D-76DA68884817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7F5ECFC1-82F8-4991-B67B-231920CB9037}" type="pres">
      <dgm:prSet presAssocID="{DC62A95B-53F0-4DBB-AA2D-76DA68884817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CA257-E43B-4760-8778-09AD85C64377}" type="pres">
      <dgm:prSet presAssocID="{D378892B-5DC0-4112-99D8-4A118520135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8DA3B57-2520-47B7-85A4-DB61CF84450F}" type="pres">
      <dgm:prSet presAssocID="{D378892B-5DC0-4112-99D8-4A1185201352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5FA9C059-B721-4E0B-90E4-5B3ABA1FF1F2}" type="pres">
      <dgm:prSet presAssocID="{A53F56A4-F087-444C-A0F1-4394185D5C08}" presName="composite" presStyleCnt="0"/>
      <dgm:spPr/>
      <dgm:t>
        <a:bodyPr/>
        <a:lstStyle/>
        <a:p>
          <a:endParaRPr lang="zh-CN" altLang="en-US"/>
        </a:p>
      </dgm:t>
    </dgm:pt>
    <dgm:pt modelId="{60547BF6-61A7-4FFD-AA78-1468ABFCA360}" type="pres">
      <dgm:prSet presAssocID="{A53F56A4-F087-444C-A0F1-4394185D5C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A4F04-399C-4808-B172-F46B8C4282C1}" type="pres">
      <dgm:prSet presAssocID="{A53F56A4-F087-444C-A0F1-4394185D5C08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71FAA9F-DF8D-4CEE-9E4C-B5C26014DA6F}" type="pres">
      <dgm:prSet presAssocID="{A53F56A4-F087-444C-A0F1-4394185D5C08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6964B6-E17F-463A-B74F-E26819AA9CCB}" srcId="{5EAD0C87-4A18-408E-A302-F98A43DE31E2}" destId="{6DC99FB0-F839-4A95-87D5-ADD4E10BFE8E}" srcOrd="0" destOrd="0" parTransId="{55C768F3-237A-43A2-961B-E3428EB5F148}" sibTransId="{756ACE88-FC64-4A04-BE9F-4EE637D5FDDB}"/>
    <dgm:cxn modelId="{FB7D8748-1761-4C6F-AF40-DD0C098B9865}" srcId="{DC62A95B-53F0-4DBB-AA2D-76DA68884817}" destId="{3D98223D-584F-44C8-86DB-E83E046CDAA8}" srcOrd="0" destOrd="0" parTransId="{180F5925-F4AC-46AD-BD94-F7FAE6E3FE0F}" sibTransId="{630A2EDF-675B-480A-ABAF-668B175999ED}"/>
    <dgm:cxn modelId="{BEC5184D-3262-4B66-8F3C-E0B3DC0625D9}" type="presOf" srcId="{090D497E-4B1F-44B0-8F1A-BB1B1E13DE1B}" destId="{7F5ECFC1-82F8-4991-B67B-231920CB9037}" srcOrd="0" destOrd="3" presId="urn:microsoft.com/office/officeart/2005/8/layout/process3"/>
    <dgm:cxn modelId="{FF99E936-B416-443F-B932-EB0CA8229EF4}" type="presOf" srcId="{A53F56A4-F087-444C-A0F1-4394185D5C08}" destId="{60547BF6-61A7-4FFD-AA78-1468ABFCA360}" srcOrd="0" destOrd="0" presId="urn:microsoft.com/office/officeart/2005/8/layout/process3"/>
    <dgm:cxn modelId="{7E594FBA-0C61-40BD-AD41-47004553139C}" srcId="{DC62A95B-53F0-4DBB-AA2D-76DA68884817}" destId="{7C9FAF3B-A4D5-4804-8817-822E4BC8655E}" srcOrd="2" destOrd="0" parTransId="{CADF5FB3-479A-40D4-A3FE-63634C928B69}" sibTransId="{6769E0ED-4BBD-422B-BD33-6409A0D50328}"/>
    <dgm:cxn modelId="{EBF09768-43DA-4C6B-9265-464BB03DC157}" type="presOf" srcId="{C11CC0F8-95C2-4D91-8271-4BD06DE48C9C}" destId="{7F5ECFC1-82F8-4991-B67B-231920CB9037}" srcOrd="0" destOrd="4" presId="urn:microsoft.com/office/officeart/2005/8/layout/process3"/>
    <dgm:cxn modelId="{E116AE24-9A70-453E-9DF8-EDC14E1590F6}" srcId="{6CF5B106-2A4A-4ADC-A4A4-924B37535932}" destId="{A53F56A4-F087-444C-A0F1-4394185D5C08}" srcOrd="3" destOrd="0" parTransId="{5B274B4B-58CC-420A-B9D3-7E97369401FF}" sibTransId="{E27CCA4C-E535-4AA0-BB1C-810A3AA997CD}"/>
    <dgm:cxn modelId="{58EDCD5E-2B18-4E5C-BB5C-4874B26C9B9F}" type="presOf" srcId="{B32EE5C9-9AE7-4657-A28C-9496D647925D}" destId="{1938B3E1-ECE4-4AB2-B623-A746B669D5D1}" srcOrd="0" destOrd="0" presId="urn:microsoft.com/office/officeart/2005/8/layout/process3"/>
    <dgm:cxn modelId="{977AC07B-3D5A-4885-93E5-977BB065D19B}" srcId="{A53F56A4-F087-444C-A0F1-4394185D5C08}" destId="{62DAC893-D2C1-4B4F-82DA-38004D21111F}" srcOrd="1" destOrd="0" parTransId="{CA195F60-9ED5-4F7E-A890-4C8D1AE31756}" sibTransId="{9A223309-6838-4020-ABCC-18152AF1A3BB}"/>
    <dgm:cxn modelId="{1B9DFBDD-ED82-43E1-B365-F581B595AD8E}" srcId="{6AE2CC94-0E8A-4526-A696-42D0E2050A63}" destId="{B32EE5C9-9AE7-4657-A28C-9496D647925D}" srcOrd="0" destOrd="0" parTransId="{95B22201-A905-4AC3-B5EA-53875DE64820}" sibTransId="{9015B76B-8135-4414-9D68-EBFDD287D89C}"/>
    <dgm:cxn modelId="{1DF94794-BDC7-40A2-B9DB-982759BCB3A8}" srcId="{6CF5B106-2A4A-4ADC-A4A4-924B37535932}" destId="{5EAD0C87-4A18-408E-A302-F98A43DE31E2}" srcOrd="0" destOrd="0" parTransId="{CD703150-2C12-4FF1-A7AB-3395FC0B363A}" sibTransId="{967E683B-CD49-4749-8DED-99B8B0D4FE0A}"/>
    <dgm:cxn modelId="{5E71A299-DBBF-4D5E-8907-6A9EC19017C1}" type="presOf" srcId="{DC62A95B-53F0-4DBB-AA2D-76DA68884817}" destId="{6D6B3BC1-6F48-4AF7-B237-FD5A812C6C61}" srcOrd="1" destOrd="0" presId="urn:microsoft.com/office/officeart/2005/8/layout/process3"/>
    <dgm:cxn modelId="{49B13F8B-C723-4492-9E36-8E0F9C5E8868}" type="presOf" srcId="{6DC99FB0-F839-4A95-87D5-ADD4E10BFE8E}" destId="{48D81011-4BA0-4E82-99B2-DA0D8D0BA8D6}" srcOrd="0" destOrd="0" presId="urn:microsoft.com/office/officeart/2005/8/layout/process3"/>
    <dgm:cxn modelId="{E28E2A2D-39FB-40AE-A8D1-6B0B077777E9}" type="presOf" srcId="{DC62A95B-53F0-4DBB-AA2D-76DA68884817}" destId="{BA69CEDE-CDB6-45AA-8BDA-9EA4F8D31AFE}" srcOrd="0" destOrd="0" presId="urn:microsoft.com/office/officeart/2005/8/layout/process3"/>
    <dgm:cxn modelId="{6C6C02D6-5BF9-4993-854C-45A6966D50F1}" srcId="{DC62A95B-53F0-4DBB-AA2D-76DA68884817}" destId="{090D497E-4B1F-44B0-8F1A-BB1B1E13DE1B}" srcOrd="3" destOrd="0" parTransId="{4C42B21C-4745-4CDF-9081-9AFB58D106FC}" sibTransId="{3756B12D-6BDA-48BE-987D-0082381B59FD}"/>
    <dgm:cxn modelId="{858A1228-7307-4ABF-9180-18879351F78F}" type="presOf" srcId="{7C9FAF3B-A4D5-4804-8817-822E4BC8655E}" destId="{7F5ECFC1-82F8-4991-B67B-231920CB9037}" srcOrd="0" destOrd="2" presId="urn:microsoft.com/office/officeart/2005/8/layout/process3"/>
    <dgm:cxn modelId="{5845F9A4-C70B-4942-A91E-C5A2B550C77D}" type="presOf" srcId="{D378892B-5DC0-4112-99D8-4A1185201352}" destId="{53CCA257-E43B-4760-8778-09AD85C64377}" srcOrd="0" destOrd="0" presId="urn:microsoft.com/office/officeart/2005/8/layout/process3"/>
    <dgm:cxn modelId="{C2CE2571-EB88-473E-B6DD-A3792506AC6F}" srcId="{5EAD0C87-4A18-408E-A302-F98A43DE31E2}" destId="{1278BB54-0C28-4D4E-9F25-89EBE9AC78AA}" srcOrd="1" destOrd="0" parTransId="{57054158-015D-49DF-9385-A2B4E4509679}" sibTransId="{E90F7507-8E3B-40D9-BDC5-BB1F626C4119}"/>
    <dgm:cxn modelId="{3EFCEBEA-D623-4643-B1A6-3260D059BB41}" type="presOf" srcId="{6AE2CC94-0E8A-4526-A696-42D0E2050A63}" destId="{1689C284-C19B-4F4B-8108-343B54E12B2C}" srcOrd="0" destOrd="0" presId="urn:microsoft.com/office/officeart/2005/8/layout/process3"/>
    <dgm:cxn modelId="{CA7F6204-F659-41FF-B143-3CC35E8F6DAF}" type="presOf" srcId="{967E683B-CD49-4749-8DED-99B8B0D4FE0A}" destId="{B2D544BF-131E-4524-9BE1-4B0DDDDD2481}" srcOrd="1" destOrd="0" presId="urn:microsoft.com/office/officeart/2005/8/layout/process3"/>
    <dgm:cxn modelId="{B6A3DC16-D7EA-4CE2-B701-F463BEBB14E9}" srcId="{6CF5B106-2A4A-4ADC-A4A4-924B37535932}" destId="{DC62A95B-53F0-4DBB-AA2D-76DA68884817}" srcOrd="2" destOrd="0" parTransId="{0104B429-ADF9-4F2C-A741-9C3119ED496A}" sibTransId="{D378892B-5DC0-4112-99D8-4A1185201352}"/>
    <dgm:cxn modelId="{E7673C4C-A603-4DF3-A5E7-05F56EFF85A7}" type="presOf" srcId="{6CF5B106-2A4A-4ADC-A4A4-924B37535932}" destId="{E0C47D21-D4D6-4B86-A386-DAD26842458F}" srcOrd="0" destOrd="0" presId="urn:microsoft.com/office/officeart/2005/8/layout/process3"/>
    <dgm:cxn modelId="{E7A0E740-F018-49BA-AF53-8E6FC08469D6}" type="presOf" srcId="{8EB337C4-49BE-47E3-8410-0CBA9FA0C6AD}" destId="{3CDCC120-9E07-4218-AADA-52FA84D88F11}" srcOrd="1" destOrd="0" presId="urn:microsoft.com/office/officeart/2005/8/layout/process3"/>
    <dgm:cxn modelId="{9846D5C1-C338-4F78-809F-BE48C3DF0F9B}" srcId="{6CF5B106-2A4A-4ADC-A4A4-924B37535932}" destId="{6AE2CC94-0E8A-4526-A696-42D0E2050A63}" srcOrd="1" destOrd="0" parTransId="{3446052B-164F-45BD-A90F-B7F5AEE67C27}" sibTransId="{8EB337C4-49BE-47E3-8410-0CBA9FA0C6AD}"/>
    <dgm:cxn modelId="{2E948FFC-BE6C-4876-B6C8-EEDD66D7F8FC}" type="presOf" srcId="{3D98223D-584F-44C8-86DB-E83E046CDAA8}" destId="{7F5ECFC1-82F8-4991-B67B-231920CB9037}" srcOrd="0" destOrd="0" presId="urn:microsoft.com/office/officeart/2005/8/layout/process3"/>
    <dgm:cxn modelId="{4E71BFDC-1DDA-41A0-913C-E9FACDE0172E}" srcId="{DC62A95B-53F0-4DBB-AA2D-76DA68884817}" destId="{73858B8B-C926-4E9D-9B52-2F78974DE9DA}" srcOrd="1" destOrd="0" parTransId="{17D89B56-9549-4EFE-A2E1-24EEAC96CD83}" sibTransId="{AC2B9E8D-7578-4504-83AB-0163581898C4}"/>
    <dgm:cxn modelId="{612562A5-54F7-4CF2-A746-D799110E1EF3}" type="presOf" srcId="{1278BB54-0C28-4D4E-9F25-89EBE9AC78AA}" destId="{48D81011-4BA0-4E82-99B2-DA0D8D0BA8D6}" srcOrd="0" destOrd="1" presId="urn:microsoft.com/office/officeart/2005/8/layout/process3"/>
    <dgm:cxn modelId="{C144DA93-66DC-4F6F-82CE-4427058FEA11}" srcId="{DC62A95B-53F0-4DBB-AA2D-76DA68884817}" destId="{C11CC0F8-95C2-4D91-8271-4BD06DE48C9C}" srcOrd="4" destOrd="0" parTransId="{B2B4B399-F587-4533-82E6-A09433D4693E}" sibTransId="{7D6C2EDC-60D7-47FB-AA66-A7D62D6A7654}"/>
    <dgm:cxn modelId="{812FB484-CC0F-4788-89E3-5CB52A69AE02}" srcId="{6AE2CC94-0E8A-4526-A696-42D0E2050A63}" destId="{2ABF435F-8186-4688-8119-D01BFEAA9670}" srcOrd="1" destOrd="0" parTransId="{0E1FA162-8321-4009-8A7F-C5DDE93ECEE0}" sibTransId="{FD7CED07-685B-42B5-B492-150CFB3F7EA1}"/>
    <dgm:cxn modelId="{2A352D61-2D31-4EFE-80E6-3AA34BAE6316}" type="presOf" srcId="{5EAD0C87-4A18-408E-A302-F98A43DE31E2}" destId="{746A5C51-AE45-4A9E-8D22-8B831DE3B0C8}" srcOrd="1" destOrd="0" presId="urn:microsoft.com/office/officeart/2005/8/layout/process3"/>
    <dgm:cxn modelId="{90BED4D5-DAC2-49C3-894B-FE6F4F164A16}" type="presOf" srcId="{D378892B-5DC0-4112-99D8-4A1185201352}" destId="{38DA3B57-2520-47B7-85A4-DB61CF84450F}" srcOrd="1" destOrd="0" presId="urn:microsoft.com/office/officeart/2005/8/layout/process3"/>
    <dgm:cxn modelId="{B2481490-FA4B-4317-892C-6B19E3276927}" type="presOf" srcId="{8EB337C4-49BE-47E3-8410-0CBA9FA0C6AD}" destId="{F83BEA6E-3490-43EB-89D6-8AF101FC24B5}" srcOrd="0" destOrd="0" presId="urn:microsoft.com/office/officeart/2005/8/layout/process3"/>
    <dgm:cxn modelId="{92419753-5776-4330-8BC7-6E8F43D1070C}" type="presOf" srcId="{2ABF435F-8186-4688-8119-D01BFEAA9670}" destId="{1938B3E1-ECE4-4AB2-B623-A746B669D5D1}" srcOrd="0" destOrd="1" presId="urn:microsoft.com/office/officeart/2005/8/layout/process3"/>
    <dgm:cxn modelId="{587397B2-1CC8-4C7F-82E7-E690599124B0}" type="presOf" srcId="{5EAD0C87-4A18-408E-A302-F98A43DE31E2}" destId="{6BE019EE-BBA4-46EB-82B3-D891AB72A8A9}" srcOrd="0" destOrd="0" presId="urn:microsoft.com/office/officeart/2005/8/layout/process3"/>
    <dgm:cxn modelId="{60B98ADA-2E30-4B0B-8274-7460B683E61E}" type="presOf" srcId="{73858B8B-C926-4E9D-9B52-2F78974DE9DA}" destId="{7F5ECFC1-82F8-4991-B67B-231920CB9037}" srcOrd="0" destOrd="1" presId="urn:microsoft.com/office/officeart/2005/8/layout/process3"/>
    <dgm:cxn modelId="{8B7C3891-C608-4AA5-B01E-0622BCA05E09}" type="presOf" srcId="{6AE2CC94-0E8A-4526-A696-42D0E2050A63}" destId="{A364EA05-C102-4C3C-875E-ECF3D81C70ED}" srcOrd="1" destOrd="0" presId="urn:microsoft.com/office/officeart/2005/8/layout/process3"/>
    <dgm:cxn modelId="{C0F42362-07CB-4DD3-9A68-41EE257E76F5}" type="presOf" srcId="{692ABD1F-EFC1-4121-B61D-3A09EF72A1F8}" destId="{171FAA9F-DF8D-4CEE-9E4C-B5C26014DA6F}" srcOrd="0" destOrd="0" presId="urn:microsoft.com/office/officeart/2005/8/layout/process3"/>
    <dgm:cxn modelId="{D894BF62-A5DC-47D1-A92C-6D5E5852D0DE}" type="presOf" srcId="{62DAC893-D2C1-4B4F-82DA-38004D21111F}" destId="{171FAA9F-DF8D-4CEE-9E4C-B5C26014DA6F}" srcOrd="0" destOrd="1" presId="urn:microsoft.com/office/officeart/2005/8/layout/process3"/>
    <dgm:cxn modelId="{DB58FCAE-844D-4ABF-8184-C04DAADBDF6F}" srcId="{A53F56A4-F087-444C-A0F1-4394185D5C08}" destId="{692ABD1F-EFC1-4121-B61D-3A09EF72A1F8}" srcOrd="0" destOrd="0" parTransId="{59E179FF-99B0-494B-ABC2-ADE4583EE72A}" sibTransId="{B2928A7B-50C3-4661-A478-A4AF2865FF53}"/>
    <dgm:cxn modelId="{DD15EFDB-E695-44C3-B86F-9A1667DD2B9D}" type="presOf" srcId="{967E683B-CD49-4749-8DED-99B8B0D4FE0A}" destId="{0D624BBD-7152-4350-91AC-B4C59C99764B}" srcOrd="0" destOrd="0" presId="urn:microsoft.com/office/officeart/2005/8/layout/process3"/>
    <dgm:cxn modelId="{327E6422-E483-401F-98A7-497EC8682777}" type="presOf" srcId="{A53F56A4-F087-444C-A0F1-4394185D5C08}" destId="{BDAA4F04-399C-4808-B172-F46B8C4282C1}" srcOrd="1" destOrd="0" presId="urn:microsoft.com/office/officeart/2005/8/layout/process3"/>
    <dgm:cxn modelId="{6223CC0F-5893-4AA8-96E3-C0FEBA5E7697}" type="presParOf" srcId="{E0C47D21-D4D6-4B86-A386-DAD26842458F}" destId="{078D066D-2AE5-47A4-A04E-7D532368B9C8}" srcOrd="0" destOrd="0" presId="urn:microsoft.com/office/officeart/2005/8/layout/process3"/>
    <dgm:cxn modelId="{05AA0A80-A48A-417A-BC3A-7A329B9436A5}" type="presParOf" srcId="{078D066D-2AE5-47A4-A04E-7D532368B9C8}" destId="{6BE019EE-BBA4-46EB-82B3-D891AB72A8A9}" srcOrd="0" destOrd="0" presId="urn:microsoft.com/office/officeart/2005/8/layout/process3"/>
    <dgm:cxn modelId="{B0D51E44-749F-4A62-9448-ABD01DFB7A9C}" type="presParOf" srcId="{078D066D-2AE5-47A4-A04E-7D532368B9C8}" destId="{746A5C51-AE45-4A9E-8D22-8B831DE3B0C8}" srcOrd="1" destOrd="0" presId="urn:microsoft.com/office/officeart/2005/8/layout/process3"/>
    <dgm:cxn modelId="{0EA211E2-2052-426E-B2E1-87D82F676595}" type="presParOf" srcId="{078D066D-2AE5-47A4-A04E-7D532368B9C8}" destId="{48D81011-4BA0-4E82-99B2-DA0D8D0BA8D6}" srcOrd="2" destOrd="0" presId="urn:microsoft.com/office/officeart/2005/8/layout/process3"/>
    <dgm:cxn modelId="{390FEF2E-FA41-4CF2-B71F-57AD6935FB5C}" type="presParOf" srcId="{E0C47D21-D4D6-4B86-A386-DAD26842458F}" destId="{0D624BBD-7152-4350-91AC-B4C59C99764B}" srcOrd="1" destOrd="0" presId="urn:microsoft.com/office/officeart/2005/8/layout/process3"/>
    <dgm:cxn modelId="{AD06029E-EAA9-4E41-91D1-0F7AF795F0F7}" type="presParOf" srcId="{0D624BBD-7152-4350-91AC-B4C59C99764B}" destId="{B2D544BF-131E-4524-9BE1-4B0DDDDD2481}" srcOrd="0" destOrd="0" presId="urn:microsoft.com/office/officeart/2005/8/layout/process3"/>
    <dgm:cxn modelId="{5FF9A0E2-966C-4031-A437-6007492A1CC2}" type="presParOf" srcId="{E0C47D21-D4D6-4B86-A386-DAD26842458F}" destId="{575C6931-D1AE-43E9-BEEB-3698712B3837}" srcOrd="2" destOrd="0" presId="urn:microsoft.com/office/officeart/2005/8/layout/process3"/>
    <dgm:cxn modelId="{77EB1BBF-AC5C-4976-B807-D3CBC8C07055}" type="presParOf" srcId="{575C6931-D1AE-43E9-BEEB-3698712B3837}" destId="{1689C284-C19B-4F4B-8108-343B54E12B2C}" srcOrd="0" destOrd="0" presId="urn:microsoft.com/office/officeart/2005/8/layout/process3"/>
    <dgm:cxn modelId="{3EBF7FF3-0792-4252-A119-28DBFB7A4A85}" type="presParOf" srcId="{575C6931-D1AE-43E9-BEEB-3698712B3837}" destId="{A364EA05-C102-4C3C-875E-ECF3D81C70ED}" srcOrd="1" destOrd="0" presId="urn:microsoft.com/office/officeart/2005/8/layout/process3"/>
    <dgm:cxn modelId="{4342DBF6-E778-4467-8B3D-5533138E3619}" type="presParOf" srcId="{575C6931-D1AE-43E9-BEEB-3698712B3837}" destId="{1938B3E1-ECE4-4AB2-B623-A746B669D5D1}" srcOrd="2" destOrd="0" presId="urn:microsoft.com/office/officeart/2005/8/layout/process3"/>
    <dgm:cxn modelId="{0DFB5B43-B482-4A4E-93CF-E5124A384D00}" type="presParOf" srcId="{E0C47D21-D4D6-4B86-A386-DAD26842458F}" destId="{F83BEA6E-3490-43EB-89D6-8AF101FC24B5}" srcOrd="3" destOrd="0" presId="urn:microsoft.com/office/officeart/2005/8/layout/process3"/>
    <dgm:cxn modelId="{BFECA809-54DF-4BAB-AA30-682C11DC5A18}" type="presParOf" srcId="{F83BEA6E-3490-43EB-89D6-8AF101FC24B5}" destId="{3CDCC120-9E07-4218-AADA-52FA84D88F11}" srcOrd="0" destOrd="0" presId="urn:microsoft.com/office/officeart/2005/8/layout/process3"/>
    <dgm:cxn modelId="{FE43E36C-CC1A-4B92-8DEE-ED08AF6C839D}" type="presParOf" srcId="{E0C47D21-D4D6-4B86-A386-DAD26842458F}" destId="{812160EE-A366-45CE-9979-D8DB8E73BFEA}" srcOrd="4" destOrd="0" presId="urn:microsoft.com/office/officeart/2005/8/layout/process3"/>
    <dgm:cxn modelId="{5FA43B35-38AA-40EB-8962-8CF88D8DD474}" type="presParOf" srcId="{812160EE-A366-45CE-9979-D8DB8E73BFEA}" destId="{BA69CEDE-CDB6-45AA-8BDA-9EA4F8D31AFE}" srcOrd="0" destOrd="0" presId="urn:microsoft.com/office/officeart/2005/8/layout/process3"/>
    <dgm:cxn modelId="{D75FF7BB-8D08-47A9-92CF-23C4458DF41C}" type="presParOf" srcId="{812160EE-A366-45CE-9979-D8DB8E73BFEA}" destId="{6D6B3BC1-6F48-4AF7-B237-FD5A812C6C61}" srcOrd="1" destOrd="0" presId="urn:microsoft.com/office/officeart/2005/8/layout/process3"/>
    <dgm:cxn modelId="{E4122DAA-E233-44C4-B9D9-E3D8754185C2}" type="presParOf" srcId="{812160EE-A366-45CE-9979-D8DB8E73BFEA}" destId="{7F5ECFC1-82F8-4991-B67B-231920CB9037}" srcOrd="2" destOrd="0" presId="urn:microsoft.com/office/officeart/2005/8/layout/process3"/>
    <dgm:cxn modelId="{A53BB043-87FA-4375-9F9E-8FA877021ACA}" type="presParOf" srcId="{E0C47D21-D4D6-4B86-A386-DAD26842458F}" destId="{53CCA257-E43B-4760-8778-09AD85C64377}" srcOrd="5" destOrd="0" presId="urn:microsoft.com/office/officeart/2005/8/layout/process3"/>
    <dgm:cxn modelId="{C42EAF49-E0EB-4FDD-A3A3-8CCA0D4E92D6}" type="presParOf" srcId="{53CCA257-E43B-4760-8778-09AD85C64377}" destId="{38DA3B57-2520-47B7-85A4-DB61CF84450F}" srcOrd="0" destOrd="0" presId="urn:microsoft.com/office/officeart/2005/8/layout/process3"/>
    <dgm:cxn modelId="{EBC0D563-32F5-4D6C-B6E8-0127F8E9B008}" type="presParOf" srcId="{E0C47D21-D4D6-4B86-A386-DAD26842458F}" destId="{5FA9C059-B721-4E0B-90E4-5B3ABA1FF1F2}" srcOrd="6" destOrd="0" presId="urn:microsoft.com/office/officeart/2005/8/layout/process3"/>
    <dgm:cxn modelId="{8EF15DA4-4165-480C-94DB-955652C80C89}" type="presParOf" srcId="{5FA9C059-B721-4E0B-90E4-5B3ABA1FF1F2}" destId="{60547BF6-61A7-4FFD-AA78-1468ABFCA360}" srcOrd="0" destOrd="0" presId="urn:microsoft.com/office/officeart/2005/8/layout/process3"/>
    <dgm:cxn modelId="{C5A982E0-B6CA-4DEC-A7C5-1C78EF8668D8}" type="presParOf" srcId="{5FA9C059-B721-4E0B-90E4-5B3ABA1FF1F2}" destId="{BDAA4F04-399C-4808-B172-F46B8C4282C1}" srcOrd="1" destOrd="0" presId="urn:microsoft.com/office/officeart/2005/8/layout/process3"/>
    <dgm:cxn modelId="{1AB46507-EAB1-438D-8CDE-8749B6371A12}" type="presParOf" srcId="{5FA9C059-B721-4E0B-90E4-5B3ABA1FF1F2}" destId="{171FAA9F-DF8D-4CEE-9E4C-B5C26014DA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/>
      <dgm:spPr/>
      <dgm:t>
        <a:bodyPr/>
        <a:lstStyle/>
        <a:p>
          <a:r>
            <a:rPr lang="zh-CN" altLang="en-US" dirty="0" smtClean="0"/>
            <a:t>跨域问题</a:t>
          </a:r>
          <a:endParaRPr lang="zh-CN" altLang="en-US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/>
      <dgm:spPr/>
      <dgm:t>
        <a:bodyPr/>
        <a:lstStyle/>
        <a:p>
          <a:r>
            <a:rPr lang="zh-CN" altLang="en-US" dirty="0" smtClean="0"/>
            <a:t>表格布局</a:t>
          </a:r>
          <a:endParaRPr lang="zh-CN" altLang="en-US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/>
      <dgm:spPr/>
      <dgm:t>
        <a:bodyPr/>
        <a:lstStyle/>
        <a:p>
          <a:r>
            <a:rPr lang="zh-CN" altLang="en-US" dirty="0" smtClean="0"/>
            <a:t>地区选择插件等</a:t>
          </a:r>
          <a:endParaRPr lang="zh-CN" altLang="en-US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smtClean="0"/>
            <a:t>bug</a:t>
          </a:r>
          <a:r>
            <a:rPr lang="zh-CN" altLang="en-US" dirty="0" smtClean="0"/>
            <a:t>操作流程太多</a:t>
          </a:r>
          <a:endParaRPr lang="zh-CN" altLang="en-US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8B2C3600-054A-4F73-8815-DA3CF8EE3254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67C54147-DE0B-4D5A-9C38-A7C47C10F5F8}" type="pres">
      <dgm:prSet presAssocID="{5B2F7F3B-AB61-4CE2-9796-BCFBFFD23ADD}" presName="wedge1" presStyleLbl="node1" presStyleIdx="0" presStyleCnt="5"/>
      <dgm:spPr/>
    </dgm:pt>
    <dgm:pt modelId="{E63ECE17-E41B-4416-9D23-0B5110A62173}" type="pres">
      <dgm:prSet presAssocID="{5B2F7F3B-AB61-4CE2-9796-BCFBFFD23ADD}" presName="dummy1a" presStyleCnt="0"/>
      <dgm:spPr/>
    </dgm:pt>
    <dgm:pt modelId="{27A542B7-25AF-4A17-B00F-40045C613586}" type="pres">
      <dgm:prSet presAssocID="{5B2F7F3B-AB61-4CE2-9796-BCFBFFD23ADD}" presName="dummy1b" presStyleCnt="0"/>
      <dgm:spPr/>
    </dgm:pt>
    <dgm:pt modelId="{D1509825-C9C5-405D-99D8-E02E56E24788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EA9268-373C-4297-838E-139849F8F9E7}" type="pres">
      <dgm:prSet presAssocID="{5B2F7F3B-AB61-4CE2-9796-BCFBFFD23ADD}" presName="wedge2" presStyleLbl="node1" presStyleIdx="1" presStyleCnt="5"/>
      <dgm:spPr/>
    </dgm:pt>
    <dgm:pt modelId="{CF5CC2A5-86B8-4563-BD57-CC6CC4A3B1F7}" type="pres">
      <dgm:prSet presAssocID="{5B2F7F3B-AB61-4CE2-9796-BCFBFFD23ADD}" presName="dummy2a" presStyleCnt="0"/>
      <dgm:spPr/>
    </dgm:pt>
    <dgm:pt modelId="{2FD4331A-B90B-43EA-B7FE-15955CC90F3B}" type="pres">
      <dgm:prSet presAssocID="{5B2F7F3B-AB61-4CE2-9796-BCFBFFD23ADD}" presName="dummy2b" presStyleCnt="0"/>
      <dgm:spPr/>
    </dgm:pt>
    <dgm:pt modelId="{8970BB7E-A529-4447-BAC7-D3E5F34AE4EE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12EFEEC-6CE5-4F00-9C57-435A0E3AB997}" type="pres">
      <dgm:prSet presAssocID="{5B2F7F3B-AB61-4CE2-9796-BCFBFFD23ADD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8F89635F-B2D1-415F-A5FB-865FA5300FDD}" type="pres">
      <dgm:prSet presAssocID="{5B2F7F3B-AB61-4CE2-9796-BCFBFFD23ADD}" presName="dummy3a" presStyleCnt="0"/>
      <dgm:spPr/>
    </dgm:pt>
    <dgm:pt modelId="{1490E1C1-DE8E-4923-9AA3-E40846A15810}" type="pres">
      <dgm:prSet presAssocID="{5B2F7F3B-AB61-4CE2-9796-BCFBFFD23ADD}" presName="dummy3b" presStyleCnt="0"/>
      <dgm:spPr/>
    </dgm:pt>
    <dgm:pt modelId="{003B4C43-3538-4BF4-A491-F5845B531715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B7E9C-3ABF-46A5-AC70-2104495E9DC3}" type="pres">
      <dgm:prSet presAssocID="{5B2F7F3B-AB61-4CE2-9796-BCFBFFD23ADD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AA471241-8DDE-4541-BED0-1E29C4E5682B}" type="pres">
      <dgm:prSet presAssocID="{5B2F7F3B-AB61-4CE2-9796-BCFBFFD23ADD}" presName="dummy4a" presStyleCnt="0"/>
      <dgm:spPr/>
    </dgm:pt>
    <dgm:pt modelId="{6E4D9E54-1252-4E28-9C0F-9DB2E86415B7}" type="pres">
      <dgm:prSet presAssocID="{5B2F7F3B-AB61-4CE2-9796-BCFBFFD23ADD}" presName="dummy4b" presStyleCnt="0"/>
      <dgm:spPr/>
    </dgm:pt>
    <dgm:pt modelId="{8A38FB53-D702-438E-8B47-5B3026649484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DE7B4-D3E4-4384-A624-800AE69B55C1}" type="pres">
      <dgm:prSet presAssocID="{5B2F7F3B-AB61-4CE2-9796-BCFBFFD23ADD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94B4C020-5033-405B-BB44-50CD915EC20F}" type="pres">
      <dgm:prSet presAssocID="{5B2F7F3B-AB61-4CE2-9796-BCFBFFD23ADD}" presName="dummy5a" presStyleCnt="0"/>
      <dgm:spPr/>
    </dgm:pt>
    <dgm:pt modelId="{F2F107C0-F1AB-425D-A287-6780DA440587}" type="pres">
      <dgm:prSet presAssocID="{5B2F7F3B-AB61-4CE2-9796-BCFBFFD23ADD}" presName="dummy5b" presStyleCnt="0"/>
      <dgm:spPr/>
    </dgm:pt>
    <dgm:pt modelId="{4E64AD3F-99F6-4823-A51F-DD99C0185061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54B62-0389-4764-B1A9-FC67703C5CD0}" type="pres">
      <dgm:prSet presAssocID="{5D970967-6128-42CD-BE92-9CAE61314A3B}" presName="arrowWedge1" presStyleLbl="fgSibTrans2D1" presStyleIdx="0" presStyleCnt="5"/>
      <dgm:spPr/>
    </dgm:pt>
    <dgm:pt modelId="{750B4D42-C3EF-459F-84B3-8AD31DB78330}" type="pres">
      <dgm:prSet presAssocID="{640385FD-1587-4938-8235-6992B6366CF8}" presName="arrowWedge2" presStyleLbl="fgSibTrans2D1" presStyleIdx="1" presStyleCnt="5"/>
      <dgm:spPr/>
    </dgm:pt>
    <dgm:pt modelId="{EAB1501B-0F2F-42E9-9FDB-AB4E658B35E9}" type="pres">
      <dgm:prSet presAssocID="{8B5F0136-EA8C-4AB1-992E-9FAC559B6D8D}" presName="arrowWedge3" presStyleLbl="fgSibTrans2D1" presStyleIdx="2" presStyleCnt="5"/>
      <dgm:spPr/>
    </dgm:pt>
    <dgm:pt modelId="{D1686F92-4661-45A2-B4AF-23A814C4FD88}" type="pres">
      <dgm:prSet presAssocID="{38EF5012-B8C3-4719-9838-9F53B7F66E42}" presName="arrowWedge4" presStyleLbl="fgSibTrans2D1" presStyleIdx="3" presStyleCnt="5"/>
      <dgm:spPr/>
    </dgm:pt>
    <dgm:pt modelId="{E6C66284-44CD-4C85-9A43-1E2AB93C56FB}" type="pres">
      <dgm:prSet presAssocID="{B0ABB8DB-9526-4104-855A-B0D84A00F525}" presName="arrowWedge5" presStyleLbl="fgSibTrans2D1" presStyleIdx="4" presStyleCnt="5"/>
      <dgm:spPr/>
    </dgm:pt>
  </dgm:ptLst>
  <dgm:cxnLst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7CB0DC92-A7D2-483F-BCCA-F51116F02CAD}" type="presOf" srcId="{5B2F7F3B-AB61-4CE2-9796-BCFBFFD23ADD}" destId="{8B2C3600-054A-4F73-8815-DA3CF8EE3254}" srcOrd="0" destOrd="0" presId="urn:microsoft.com/office/officeart/2005/8/layout/cycle8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E7A94735-2752-40D6-A0C0-78C221702697}" type="presOf" srcId="{CF9E3E43-D42F-472B-A8E8-324F1ED7F774}" destId="{CEDDE7B4-D3E4-4384-A624-800AE69B55C1}" srcOrd="0" destOrd="0" presId="urn:microsoft.com/office/officeart/2005/8/layout/cycle8"/>
    <dgm:cxn modelId="{20278307-9DF9-4F39-BC59-3F086AF083FF}" type="presOf" srcId="{FE2EC25A-04CA-4635-9691-0E84C9F1ADF8}" destId="{D1509825-C9C5-405D-99D8-E02E56E24788}" srcOrd="1" destOrd="0" presId="urn:microsoft.com/office/officeart/2005/8/layout/cycle8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9EE21F51-7A16-403E-8DE1-EDA3D7B93F4E}" type="presOf" srcId="{D9CFA4E3-A48C-4649-A40E-182CFBE1BDB2}" destId="{8970BB7E-A529-4447-BAC7-D3E5F34AE4EE}" srcOrd="1" destOrd="0" presId="urn:microsoft.com/office/officeart/2005/8/layout/cycle8"/>
    <dgm:cxn modelId="{F9C56BD0-B142-413D-A63B-AD8ED38F45FE}" type="presOf" srcId="{FE2EC25A-04CA-4635-9691-0E84C9F1ADF8}" destId="{67C54147-DE0B-4D5A-9C38-A7C47C10F5F8}" srcOrd="0" destOrd="0" presId="urn:microsoft.com/office/officeart/2005/8/layout/cycle8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EA74C177-1D31-4D61-A16A-CF623623F15D}" type="presOf" srcId="{97BAB3F7-FEA8-499C-AC06-75F8F791F561}" destId="{003B4C43-3538-4BF4-A491-F5845B531715}" srcOrd="1" destOrd="0" presId="urn:microsoft.com/office/officeart/2005/8/layout/cycle8"/>
    <dgm:cxn modelId="{239200CC-DF66-4B58-9338-5658EB72A2A6}" type="presOf" srcId="{6788CE23-3E03-466E-B809-288202048EE4}" destId="{88FB7E9C-3ABF-46A5-AC70-2104495E9DC3}" srcOrd="0" destOrd="0" presId="urn:microsoft.com/office/officeart/2005/8/layout/cycle8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E5B01693-586D-40CD-9E3F-993D8FC56DD8}" type="presOf" srcId="{97BAB3F7-FEA8-499C-AC06-75F8F791F561}" destId="{A12EFEEC-6CE5-4F00-9C57-435A0E3AB997}" srcOrd="0" destOrd="0" presId="urn:microsoft.com/office/officeart/2005/8/layout/cycle8"/>
    <dgm:cxn modelId="{2FF8F1E8-5432-4B39-9219-949DD397C491}" type="presOf" srcId="{CF9E3E43-D42F-472B-A8E8-324F1ED7F774}" destId="{4E64AD3F-99F6-4823-A51F-DD99C0185061}" srcOrd="1" destOrd="0" presId="urn:microsoft.com/office/officeart/2005/8/layout/cycle8"/>
    <dgm:cxn modelId="{03D1DAE5-5A84-452F-8305-098BC520171E}" type="presOf" srcId="{D9CFA4E3-A48C-4649-A40E-182CFBE1BDB2}" destId="{79EA9268-373C-4297-838E-139849F8F9E7}" srcOrd="0" destOrd="0" presId="urn:microsoft.com/office/officeart/2005/8/layout/cycle8"/>
    <dgm:cxn modelId="{6E1E4716-9C58-472E-BB3D-B7FF64874706}" type="presOf" srcId="{6788CE23-3E03-466E-B809-288202048EE4}" destId="{8A38FB53-D702-438E-8B47-5B3026649484}" srcOrd="1" destOrd="0" presId="urn:microsoft.com/office/officeart/2005/8/layout/cycle8"/>
    <dgm:cxn modelId="{D5BE34DE-A5FB-4D89-B0E7-E653511CC9D0}" type="presParOf" srcId="{8B2C3600-054A-4F73-8815-DA3CF8EE3254}" destId="{67C54147-DE0B-4D5A-9C38-A7C47C10F5F8}" srcOrd="0" destOrd="0" presId="urn:microsoft.com/office/officeart/2005/8/layout/cycle8"/>
    <dgm:cxn modelId="{DABCFF58-9283-42E3-96E3-10631B56F127}" type="presParOf" srcId="{8B2C3600-054A-4F73-8815-DA3CF8EE3254}" destId="{E63ECE17-E41B-4416-9D23-0B5110A62173}" srcOrd="1" destOrd="0" presId="urn:microsoft.com/office/officeart/2005/8/layout/cycle8"/>
    <dgm:cxn modelId="{463CFD44-5AB2-4502-969E-2537EDF5767C}" type="presParOf" srcId="{8B2C3600-054A-4F73-8815-DA3CF8EE3254}" destId="{27A542B7-25AF-4A17-B00F-40045C613586}" srcOrd="2" destOrd="0" presId="urn:microsoft.com/office/officeart/2005/8/layout/cycle8"/>
    <dgm:cxn modelId="{DF9D9F84-D8CF-4A72-8293-173ABB143CFF}" type="presParOf" srcId="{8B2C3600-054A-4F73-8815-DA3CF8EE3254}" destId="{D1509825-C9C5-405D-99D8-E02E56E24788}" srcOrd="3" destOrd="0" presId="urn:microsoft.com/office/officeart/2005/8/layout/cycle8"/>
    <dgm:cxn modelId="{0EBF235D-D9DB-4AE7-AC67-727FBC7EB4B9}" type="presParOf" srcId="{8B2C3600-054A-4F73-8815-DA3CF8EE3254}" destId="{79EA9268-373C-4297-838E-139849F8F9E7}" srcOrd="4" destOrd="0" presId="urn:microsoft.com/office/officeart/2005/8/layout/cycle8"/>
    <dgm:cxn modelId="{C402B1A8-51BF-4CF7-952C-4C4C4C17FF0C}" type="presParOf" srcId="{8B2C3600-054A-4F73-8815-DA3CF8EE3254}" destId="{CF5CC2A5-86B8-4563-BD57-CC6CC4A3B1F7}" srcOrd="5" destOrd="0" presId="urn:microsoft.com/office/officeart/2005/8/layout/cycle8"/>
    <dgm:cxn modelId="{70D0140F-1F6E-4BDD-9346-C7F1E59A9A95}" type="presParOf" srcId="{8B2C3600-054A-4F73-8815-DA3CF8EE3254}" destId="{2FD4331A-B90B-43EA-B7FE-15955CC90F3B}" srcOrd="6" destOrd="0" presId="urn:microsoft.com/office/officeart/2005/8/layout/cycle8"/>
    <dgm:cxn modelId="{496C42B7-A2A0-4728-9CA8-22DBD45D8B1A}" type="presParOf" srcId="{8B2C3600-054A-4F73-8815-DA3CF8EE3254}" destId="{8970BB7E-A529-4447-BAC7-D3E5F34AE4EE}" srcOrd="7" destOrd="0" presId="urn:microsoft.com/office/officeart/2005/8/layout/cycle8"/>
    <dgm:cxn modelId="{01EB20B5-DDF0-47D9-B04C-C09416976FE7}" type="presParOf" srcId="{8B2C3600-054A-4F73-8815-DA3CF8EE3254}" destId="{A12EFEEC-6CE5-4F00-9C57-435A0E3AB997}" srcOrd="8" destOrd="0" presId="urn:microsoft.com/office/officeart/2005/8/layout/cycle8"/>
    <dgm:cxn modelId="{EE316FB1-8DF1-4914-9B91-00C52E268EE0}" type="presParOf" srcId="{8B2C3600-054A-4F73-8815-DA3CF8EE3254}" destId="{8F89635F-B2D1-415F-A5FB-865FA5300FDD}" srcOrd="9" destOrd="0" presId="urn:microsoft.com/office/officeart/2005/8/layout/cycle8"/>
    <dgm:cxn modelId="{5B1CDA53-A38F-4FA1-AC94-F10DDF95DBCA}" type="presParOf" srcId="{8B2C3600-054A-4F73-8815-DA3CF8EE3254}" destId="{1490E1C1-DE8E-4923-9AA3-E40846A15810}" srcOrd="10" destOrd="0" presId="urn:microsoft.com/office/officeart/2005/8/layout/cycle8"/>
    <dgm:cxn modelId="{33577629-F56C-48BE-81DA-6011EAE82BD6}" type="presParOf" srcId="{8B2C3600-054A-4F73-8815-DA3CF8EE3254}" destId="{003B4C43-3538-4BF4-A491-F5845B531715}" srcOrd="11" destOrd="0" presId="urn:microsoft.com/office/officeart/2005/8/layout/cycle8"/>
    <dgm:cxn modelId="{E1C67A9C-F09E-4A62-8007-315B63043748}" type="presParOf" srcId="{8B2C3600-054A-4F73-8815-DA3CF8EE3254}" destId="{88FB7E9C-3ABF-46A5-AC70-2104495E9DC3}" srcOrd="12" destOrd="0" presId="urn:microsoft.com/office/officeart/2005/8/layout/cycle8"/>
    <dgm:cxn modelId="{26E6EBC5-06C2-48C6-9073-FCA506E743BC}" type="presParOf" srcId="{8B2C3600-054A-4F73-8815-DA3CF8EE3254}" destId="{AA471241-8DDE-4541-BED0-1E29C4E5682B}" srcOrd="13" destOrd="0" presId="urn:microsoft.com/office/officeart/2005/8/layout/cycle8"/>
    <dgm:cxn modelId="{D46EB872-C723-459C-8E1E-C313F0BD1900}" type="presParOf" srcId="{8B2C3600-054A-4F73-8815-DA3CF8EE3254}" destId="{6E4D9E54-1252-4E28-9C0F-9DB2E86415B7}" srcOrd="14" destOrd="0" presId="urn:microsoft.com/office/officeart/2005/8/layout/cycle8"/>
    <dgm:cxn modelId="{19C66BAF-E5F5-453E-BED6-AFAB9C7E9C32}" type="presParOf" srcId="{8B2C3600-054A-4F73-8815-DA3CF8EE3254}" destId="{8A38FB53-D702-438E-8B47-5B3026649484}" srcOrd="15" destOrd="0" presId="urn:microsoft.com/office/officeart/2005/8/layout/cycle8"/>
    <dgm:cxn modelId="{16D6A640-0DDC-4D5C-80E5-CC4C93D0210E}" type="presParOf" srcId="{8B2C3600-054A-4F73-8815-DA3CF8EE3254}" destId="{CEDDE7B4-D3E4-4384-A624-800AE69B55C1}" srcOrd="16" destOrd="0" presId="urn:microsoft.com/office/officeart/2005/8/layout/cycle8"/>
    <dgm:cxn modelId="{DB7FF10B-692D-413D-87CA-71593081CD39}" type="presParOf" srcId="{8B2C3600-054A-4F73-8815-DA3CF8EE3254}" destId="{94B4C020-5033-405B-BB44-50CD915EC20F}" srcOrd="17" destOrd="0" presId="urn:microsoft.com/office/officeart/2005/8/layout/cycle8"/>
    <dgm:cxn modelId="{0BE3F1D7-B70F-4C77-9ABF-0602FCDE15C3}" type="presParOf" srcId="{8B2C3600-054A-4F73-8815-DA3CF8EE3254}" destId="{F2F107C0-F1AB-425D-A287-6780DA440587}" srcOrd="18" destOrd="0" presId="urn:microsoft.com/office/officeart/2005/8/layout/cycle8"/>
    <dgm:cxn modelId="{84535674-9930-4738-AF55-7FB5DB1CC972}" type="presParOf" srcId="{8B2C3600-054A-4F73-8815-DA3CF8EE3254}" destId="{4E64AD3F-99F6-4823-A51F-DD99C0185061}" srcOrd="19" destOrd="0" presId="urn:microsoft.com/office/officeart/2005/8/layout/cycle8"/>
    <dgm:cxn modelId="{CB001297-7BAF-485C-AE60-55C58026E5F7}" type="presParOf" srcId="{8B2C3600-054A-4F73-8815-DA3CF8EE3254}" destId="{6FD54B62-0389-4764-B1A9-FC67703C5CD0}" srcOrd="20" destOrd="0" presId="urn:microsoft.com/office/officeart/2005/8/layout/cycle8"/>
    <dgm:cxn modelId="{B0D486DD-E28E-4EF6-8945-D0C643AA1AB4}" type="presParOf" srcId="{8B2C3600-054A-4F73-8815-DA3CF8EE3254}" destId="{750B4D42-C3EF-459F-84B3-8AD31DB78330}" srcOrd="21" destOrd="0" presId="urn:microsoft.com/office/officeart/2005/8/layout/cycle8"/>
    <dgm:cxn modelId="{736248AE-20E2-404B-9FEC-8E743767F464}" type="presParOf" srcId="{8B2C3600-054A-4F73-8815-DA3CF8EE3254}" destId="{EAB1501B-0F2F-42E9-9FDB-AB4E658B35E9}" srcOrd="22" destOrd="0" presId="urn:microsoft.com/office/officeart/2005/8/layout/cycle8"/>
    <dgm:cxn modelId="{83C25BB9-6236-498E-AC8C-EB1A608FF1A5}" type="presParOf" srcId="{8B2C3600-054A-4F73-8815-DA3CF8EE3254}" destId="{D1686F92-4661-45A2-B4AF-23A814C4FD88}" srcOrd="23" destOrd="0" presId="urn:microsoft.com/office/officeart/2005/8/layout/cycle8"/>
    <dgm:cxn modelId="{C6B2A5DE-729C-493D-AE43-719AC4BC5305}" type="presParOf" srcId="{8B2C3600-054A-4F73-8815-DA3CF8EE3254}" destId="{E6C66284-44CD-4C85-9A43-1E2AB93C56FB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2000" b="1" dirty="0" smtClean="0"/>
            <a:t>跨域问题</a:t>
          </a:r>
          <a:endParaRPr lang="zh-CN" altLang="en-US" sz="2000" b="1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/>
      <dgm:spPr/>
      <dgm:t>
        <a:bodyPr/>
        <a:lstStyle/>
        <a:p>
          <a:r>
            <a:rPr lang="zh-CN" altLang="en-US" dirty="0" smtClean="0"/>
            <a:t>表格布局</a:t>
          </a:r>
          <a:endParaRPr lang="zh-CN" altLang="en-US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/>
      <dgm:spPr/>
      <dgm:t>
        <a:bodyPr/>
        <a:lstStyle/>
        <a:p>
          <a:r>
            <a:rPr lang="zh-CN" altLang="en-US" dirty="0" smtClean="0"/>
            <a:t>地区选择插件等</a:t>
          </a:r>
          <a:endParaRPr lang="zh-CN" altLang="en-US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smtClean="0"/>
            <a:t>bug</a:t>
          </a:r>
          <a:r>
            <a:rPr lang="zh-CN" altLang="en-US" dirty="0" smtClean="0"/>
            <a:t>操作流程太多</a:t>
          </a:r>
          <a:endParaRPr lang="zh-CN" altLang="en-US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140521" custScaleY="133550" custLinFactNeighborX="-989" custLinFactNeighborY="69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97B889BC-EAD5-43B2-9627-D79392F9C6EB}" type="presOf" srcId="{6788CE23-3E03-466E-B809-288202048EE4}" destId="{9C53A792-5CD2-45DB-99AE-DA81BC60F1F9}" srcOrd="1" destOrd="0" presId="urn:microsoft.com/office/officeart/2005/8/layout/chart3"/>
    <dgm:cxn modelId="{08BA9E0B-D1B1-4161-B1C1-1DDECCB00510}" type="presOf" srcId="{97BAB3F7-FEA8-499C-AC06-75F8F791F561}" destId="{744ACF31-5A0D-4F7F-8C41-14FFAFB2FB24}" srcOrd="1" destOrd="0" presId="urn:microsoft.com/office/officeart/2005/8/layout/chart3"/>
    <dgm:cxn modelId="{BCAAF3AE-92FB-4A57-A4EE-6A5DB957002D}" type="presOf" srcId="{FE2EC25A-04CA-4635-9691-0E84C9F1ADF8}" destId="{DB4806B9-7757-40DE-828C-A77892555E39}" srcOrd="1" destOrd="0" presId="urn:microsoft.com/office/officeart/2005/8/layout/chart3"/>
    <dgm:cxn modelId="{EE716868-3C38-42AE-A679-A06FDAFE2683}" type="presOf" srcId="{CF9E3E43-D42F-472B-A8E8-324F1ED7F774}" destId="{DDFEAEF3-9252-488F-866A-3FF0B90263EE}" srcOrd="0" destOrd="0" presId="urn:microsoft.com/office/officeart/2005/8/layout/chart3"/>
    <dgm:cxn modelId="{1BB16102-4732-41C9-B525-D998817C6013}" type="presOf" srcId="{D9CFA4E3-A48C-4649-A40E-182CFBE1BDB2}" destId="{40980E5D-2EEC-4D5F-B42E-5BAE42D91A14}" srcOrd="0" destOrd="0" presId="urn:microsoft.com/office/officeart/2005/8/layout/chart3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64B729CF-E081-4E82-A1DC-310CC0CC4C52}" type="presOf" srcId="{CF9E3E43-D42F-472B-A8E8-324F1ED7F774}" destId="{86707872-53FE-42D0-8CE8-30A4AA67F4BB}" srcOrd="1" destOrd="0" presId="urn:microsoft.com/office/officeart/2005/8/layout/chart3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E63F48EA-E919-4308-8F3A-6ACEA07380E0}" type="presOf" srcId="{FE2EC25A-04CA-4635-9691-0E84C9F1ADF8}" destId="{F8F69C1B-C13E-42A0-8766-62535170CD1A}" srcOrd="0" destOrd="0" presId="urn:microsoft.com/office/officeart/2005/8/layout/chart3"/>
    <dgm:cxn modelId="{05F2CE8D-0922-4F6B-BBB6-9A8D69C548B6}" type="presOf" srcId="{D9CFA4E3-A48C-4649-A40E-182CFBE1BDB2}" destId="{E5FB642F-7471-40FD-B1B6-AC4573B46223}" srcOrd="1" destOrd="0" presId="urn:microsoft.com/office/officeart/2005/8/layout/chart3"/>
    <dgm:cxn modelId="{A055CBE7-EB67-4E9E-B97C-B29D17F76BB3}" type="presOf" srcId="{97BAB3F7-FEA8-499C-AC06-75F8F791F561}" destId="{7E9342F1-058C-4E11-B152-D01D464F04EF}" srcOrd="0" destOrd="0" presId="urn:microsoft.com/office/officeart/2005/8/layout/chart3"/>
    <dgm:cxn modelId="{4ACF21B6-560D-4653-AF20-32DC7F3B817F}" type="presOf" srcId="{6788CE23-3E03-466E-B809-288202048EE4}" destId="{B3935D03-DFC2-49EC-B155-0969BD33F58A}" srcOrd="0" destOrd="0" presId="urn:microsoft.com/office/officeart/2005/8/layout/chart3"/>
    <dgm:cxn modelId="{75150443-A80A-4F8C-94C1-187CC0DACECB}" type="presOf" srcId="{5B2F7F3B-AB61-4CE2-9796-BCFBFFD23ADD}" destId="{A6E081FD-0651-4DA1-8F31-4876AEE171B1}" srcOrd="0" destOrd="0" presId="urn:microsoft.com/office/officeart/2005/8/layout/chart3"/>
    <dgm:cxn modelId="{31CFDAEE-A79E-402D-AC02-FFEE2D832B1E}" type="presParOf" srcId="{A6E081FD-0651-4DA1-8F31-4876AEE171B1}" destId="{F8F69C1B-C13E-42A0-8766-62535170CD1A}" srcOrd="0" destOrd="0" presId="urn:microsoft.com/office/officeart/2005/8/layout/chart3"/>
    <dgm:cxn modelId="{398D7BBB-6530-43E6-B983-92DF36780F79}" type="presParOf" srcId="{A6E081FD-0651-4DA1-8F31-4876AEE171B1}" destId="{DB4806B9-7757-40DE-828C-A77892555E39}" srcOrd="1" destOrd="0" presId="urn:microsoft.com/office/officeart/2005/8/layout/chart3"/>
    <dgm:cxn modelId="{0CD06D9C-7365-484F-9DAE-80FCDD073607}" type="presParOf" srcId="{A6E081FD-0651-4DA1-8F31-4876AEE171B1}" destId="{40980E5D-2EEC-4D5F-B42E-5BAE42D91A14}" srcOrd="2" destOrd="0" presId="urn:microsoft.com/office/officeart/2005/8/layout/chart3"/>
    <dgm:cxn modelId="{156C5559-1464-42E8-8FA7-6B5FCE8E7515}" type="presParOf" srcId="{A6E081FD-0651-4DA1-8F31-4876AEE171B1}" destId="{E5FB642F-7471-40FD-B1B6-AC4573B46223}" srcOrd="3" destOrd="0" presId="urn:microsoft.com/office/officeart/2005/8/layout/chart3"/>
    <dgm:cxn modelId="{69C2982C-0096-4747-B191-202A336BDFC9}" type="presParOf" srcId="{A6E081FD-0651-4DA1-8F31-4876AEE171B1}" destId="{7E9342F1-058C-4E11-B152-D01D464F04EF}" srcOrd="4" destOrd="0" presId="urn:microsoft.com/office/officeart/2005/8/layout/chart3"/>
    <dgm:cxn modelId="{D9B4AD4D-6139-4A51-94EA-AC6899EDF8FE}" type="presParOf" srcId="{A6E081FD-0651-4DA1-8F31-4876AEE171B1}" destId="{744ACF31-5A0D-4F7F-8C41-14FFAFB2FB24}" srcOrd="5" destOrd="0" presId="urn:microsoft.com/office/officeart/2005/8/layout/chart3"/>
    <dgm:cxn modelId="{4D058374-B603-49F1-BA85-AD2ABA5499BE}" type="presParOf" srcId="{A6E081FD-0651-4DA1-8F31-4876AEE171B1}" destId="{B3935D03-DFC2-49EC-B155-0969BD33F58A}" srcOrd="6" destOrd="0" presId="urn:microsoft.com/office/officeart/2005/8/layout/chart3"/>
    <dgm:cxn modelId="{2A759FE5-B048-406A-B2E5-3608B2DA6C19}" type="presParOf" srcId="{A6E081FD-0651-4DA1-8F31-4876AEE171B1}" destId="{9C53A792-5CD2-45DB-99AE-DA81BC60F1F9}" srcOrd="7" destOrd="0" presId="urn:microsoft.com/office/officeart/2005/8/layout/chart3"/>
    <dgm:cxn modelId="{299F6BF2-F44A-4774-A323-C55AE904F96E}" type="presParOf" srcId="{A6E081FD-0651-4DA1-8F31-4876AEE171B1}" destId="{DDFEAEF3-9252-488F-866A-3FF0B90263EE}" srcOrd="8" destOrd="0" presId="urn:microsoft.com/office/officeart/2005/8/layout/chart3"/>
    <dgm:cxn modelId="{4C91FE2B-3792-4BDD-8B0F-EE74F53D1A64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2000" b="1" dirty="0" smtClean="0"/>
            <a:t>跨域问题</a:t>
          </a:r>
          <a:endParaRPr lang="zh-CN" altLang="en-US" sz="2000" b="1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/>
      <dgm:spPr/>
      <dgm:t>
        <a:bodyPr/>
        <a:lstStyle/>
        <a:p>
          <a:r>
            <a:rPr lang="zh-CN" altLang="en-US" dirty="0" smtClean="0"/>
            <a:t>表格布局</a:t>
          </a:r>
          <a:endParaRPr lang="zh-CN" altLang="en-US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/>
      <dgm:spPr/>
      <dgm:t>
        <a:bodyPr/>
        <a:lstStyle/>
        <a:p>
          <a:r>
            <a:rPr lang="zh-CN" altLang="en-US" dirty="0" smtClean="0"/>
            <a:t>地区选择插件等</a:t>
          </a:r>
          <a:endParaRPr lang="zh-CN" altLang="en-US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smtClean="0"/>
            <a:t>bug</a:t>
          </a:r>
          <a:r>
            <a:rPr lang="zh-CN" altLang="en-US" dirty="0" smtClean="0"/>
            <a:t>操作流程太多</a:t>
          </a:r>
          <a:endParaRPr lang="zh-CN" altLang="en-US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140521" custScaleY="133550" custLinFactNeighborX="-989" custLinFactNeighborY="69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5EA96E0-534E-4E96-848C-79FCBD7DAB68}" type="presOf" srcId="{6788CE23-3E03-466E-B809-288202048EE4}" destId="{9C53A792-5CD2-45DB-99AE-DA81BC60F1F9}" srcOrd="1" destOrd="0" presId="urn:microsoft.com/office/officeart/2005/8/layout/chart3"/>
    <dgm:cxn modelId="{C574E294-BAA5-4936-B261-5FC61B55E8C2}" type="presOf" srcId="{FE2EC25A-04CA-4635-9691-0E84C9F1ADF8}" destId="{DB4806B9-7757-40DE-828C-A77892555E39}" srcOrd="1" destOrd="0" presId="urn:microsoft.com/office/officeart/2005/8/layout/chart3"/>
    <dgm:cxn modelId="{69E58987-E690-47F8-90E2-A225F94B9180}" type="presOf" srcId="{CF9E3E43-D42F-472B-A8E8-324F1ED7F774}" destId="{DDFEAEF3-9252-488F-866A-3FF0B90263EE}" srcOrd="0" destOrd="0" presId="urn:microsoft.com/office/officeart/2005/8/layout/chart3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B901FF8A-90CD-4C7D-803E-444C361AA446}" type="presOf" srcId="{5B2F7F3B-AB61-4CE2-9796-BCFBFFD23ADD}" destId="{A6E081FD-0651-4DA1-8F31-4876AEE171B1}" srcOrd="0" destOrd="0" presId="urn:microsoft.com/office/officeart/2005/8/layout/chart3"/>
    <dgm:cxn modelId="{7B83BC63-95F5-4BA1-BEA2-3F983D3FD395}" type="presOf" srcId="{D9CFA4E3-A48C-4649-A40E-182CFBE1BDB2}" destId="{40980E5D-2EEC-4D5F-B42E-5BAE42D91A14}" srcOrd="0" destOrd="0" presId="urn:microsoft.com/office/officeart/2005/8/layout/chart3"/>
    <dgm:cxn modelId="{5F3DFDFE-A14B-447E-8F4E-BB4F59D25ECA}" type="presOf" srcId="{FE2EC25A-04CA-4635-9691-0E84C9F1ADF8}" destId="{F8F69C1B-C13E-42A0-8766-62535170CD1A}" srcOrd="0" destOrd="0" presId="urn:microsoft.com/office/officeart/2005/8/layout/chart3"/>
    <dgm:cxn modelId="{228C1E77-B5C3-4F9F-ABD9-E933F124545B}" type="presOf" srcId="{97BAB3F7-FEA8-499C-AC06-75F8F791F561}" destId="{744ACF31-5A0D-4F7F-8C41-14FFAFB2FB24}" srcOrd="1" destOrd="0" presId="urn:microsoft.com/office/officeart/2005/8/layout/chart3"/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CCEA1973-B992-414B-8351-4B11C5028A12}" type="presOf" srcId="{6788CE23-3E03-466E-B809-288202048EE4}" destId="{B3935D03-DFC2-49EC-B155-0969BD33F58A}" srcOrd="0" destOrd="0" presId="urn:microsoft.com/office/officeart/2005/8/layout/chart3"/>
    <dgm:cxn modelId="{DE51C27A-F093-4D55-9C22-58245B877808}" type="presOf" srcId="{D9CFA4E3-A48C-4649-A40E-182CFBE1BDB2}" destId="{E5FB642F-7471-40FD-B1B6-AC4573B46223}" srcOrd="1" destOrd="0" presId="urn:microsoft.com/office/officeart/2005/8/layout/chart3"/>
    <dgm:cxn modelId="{345D72D9-322C-44AC-B970-EA426CB6EA89}" type="presOf" srcId="{97BAB3F7-FEA8-499C-AC06-75F8F791F561}" destId="{7E9342F1-058C-4E11-B152-D01D464F04EF}" srcOrd="0" destOrd="0" presId="urn:microsoft.com/office/officeart/2005/8/layout/chart3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41099477-9998-4DC7-A4B7-83D525E79988}" type="presOf" srcId="{CF9E3E43-D42F-472B-A8E8-324F1ED7F774}" destId="{86707872-53FE-42D0-8CE8-30A4AA67F4BB}" srcOrd="1" destOrd="0" presId="urn:microsoft.com/office/officeart/2005/8/layout/chart3"/>
    <dgm:cxn modelId="{65ACBFCA-D446-4B10-A719-8A40FC9DF0EC}" type="presParOf" srcId="{A6E081FD-0651-4DA1-8F31-4876AEE171B1}" destId="{F8F69C1B-C13E-42A0-8766-62535170CD1A}" srcOrd="0" destOrd="0" presId="urn:microsoft.com/office/officeart/2005/8/layout/chart3"/>
    <dgm:cxn modelId="{1BCB33D2-7E08-4720-9245-47DD42657EB7}" type="presParOf" srcId="{A6E081FD-0651-4DA1-8F31-4876AEE171B1}" destId="{DB4806B9-7757-40DE-828C-A77892555E39}" srcOrd="1" destOrd="0" presId="urn:microsoft.com/office/officeart/2005/8/layout/chart3"/>
    <dgm:cxn modelId="{929E8C65-B8D7-4899-BEDA-FCE8650838EC}" type="presParOf" srcId="{A6E081FD-0651-4DA1-8F31-4876AEE171B1}" destId="{40980E5D-2EEC-4D5F-B42E-5BAE42D91A14}" srcOrd="2" destOrd="0" presId="urn:microsoft.com/office/officeart/2005/8/layout/chart3"/>
    <dgm:cxn modelId="{E26FD42C-4702-4107-9994-133F6A4938D9}" type="presParOf" srcId="{A6E081FD-0651-4DA1-8F31-4876AEE171B1}" destId="{E5FB642F-7471-40FD-B1B6-AC4573B46223}" srcOrd="3" destOrd="0" presId="urn:microsoft.com/office/officeart/2005/8/layout/chart3"/>
    <dgm:cxn modelId="{4C78199E-2B09-43A7-95D4-B093D957D5A2}" type="presParOf" srcId="{A6E081FD-0651-4DA1-8F31-4876AEE171B1}" destId="{7E9342F1-058C-4E11-B152-D01D464F04EF}" srcOrd="4" destOrd="0" presId="urn:microsoft.com/office/officeart/2005/8/layout/chart3"/>
    <dgm:cxn modelId="{94880809-DFA7-499C-B723-5C683EBDFF18}" type="presParOf" srcId="{A6E081FD-0651-4DA1-8F31-4876AEE171B1}" destId="{744ACF31-5A0D-4F7F-8C41-14FFAFB2FB24}" srcOrd="5" destOrd="0" presId="urn:microsoft.com/office/officeart/2005/8/layout/chart3"/>
    <dgm:cxn modelId="{739C1AA5-5AC9-40E4-A451-3240DAC0F240}" type="presParOf" srcId="{A6E081FD-0651-4DA1-8F31-4876AEE171B1}" destId="{B3935D03-DFC2-49EC-B155-0969BD33F58A}" srcOrd="6" destOrd="0" presId="urn:microsoft.com/office/officeart/2005/8/layout/chart3"/>
    <dgm:cxn modelId="{7A18489A-B67C-4B4C-8E47-8B29A4F250A8}" type="presParOf" srcId="{A6E081FD-0651-4DA1-8F31-4876AEE171B1}" destId="{9C53A792-5CD2-45DB-99AE-DA81BC60F1F9}" srcOrd="7" destOrd="0" presId="urn:microsoft.com/office/officeart/2005/8/layout/chart3"/>
    <dgm:cxn modelId="{88D5F846-8C86-4DDA-B351-CD307538DADA}" type="presParOf" srcId="{A6E081FD-0651-4DA1-8F31-4876AEE171B1}" destId="{DDFEAEF3-9252-488F-866A-3FF0B90263EE}" srcOrd="8" destOrd="0" presId="urn:microsoft.com/office/officeart/2005/8/layout/chart3"/>
    <dgm:cxn modelId="{CC6FA704-ADD7-470C-9B32-B4E7D0FDB441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1500" b="0" dirty="0" smtClean="0"/>
            <a:t>跨域问题</a:t>
          </a:r>
          <a:endParaRPr lang="zh-CN" altLang="en-US" sz="1500" b="0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 custT="1"/>
      <dgm:spPr/>
      <dgm:t>
        <a:bodyPr/>
        <a:lstStyle/>
        <a:p>
          <a:r>
            <a:rPr lang="zh-CN" altLang="en-US" sz="2000" b="1" dirty="0" smtClean="0"/>
            <a:t>表格布局</a:t>
          </a:r>
          <a:endParaRPr lang="zh-CN" altLang="en-US" sz="2000" b="1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/>
      <dgm:spPr/>
      <dgm:t>
        <a:bodyPr/>
        <a:lstStyle/>
        <a:p>
          <a:r>
            <a:rPr lang="zh-CN" altLang="en-US" dirty="0" smtClean="0"/>
            <a:t>地区选择插件等</a:t>
          </a:r>
          <a:endParaRPr lang="zh-CN" altLang="en-US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smtClean="0"/>
            <a:t>bug</a:t>
          </a:r>
          <a:r>
            <a:rPr lang="zh-CN" altLang="en-US" dirty="0" smtClean="0"/>
            <a:t>操作流程太多</a:t>
          </a:r>
          <a:endParaRPr lang="zh-CN" altLang="en-US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99813" custScaleY="98748" custLinFactNeighborX="-2877" custLinFactNeighborY="4450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 custScaleX="136971" custScaleY="123165" custLinFactNeighborX="7657" custLinFactNeighborY="3124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 custLinFactNeighborY="-886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285243A-78F5-49E6-9379-FB4B30E9536D}" type="presOf" srcId="{97BAB3F7-FEA8-499C-AC06-75F8F791F561}" destId="{744ACF31-5A0D-4F7F-8C41-14FFAFB2FB24}" srcOrd="1" destOrd="0" presId="urn:microsoft.com/office/officeart/2005/8/layout/chart3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4825FC7D-DD81-443C-924C-B16D3F9A6277}" type="presOf" srcId="{CF9E3E43-D42F-472B-A8E8-324F1ED7F774}" destId="{86707872-53FE-42D0-8CE8-30A4AA67F4BB}" srcOrd="1" destOrd="0" presId="urn:microsoft.com/office/officeart/2005/8/layout/chart3"/>
    <dgm:cxn modelId="{8B97CDF1-DE64-4128-B4DB-A163CFD276E9}" type="presOf" srcId="{97BAB3F7-FEA8-499C-AC06-75F8F791F561}" destId="{7E9342F1-058C-4E11-B152-D01D464F04EF}" srcOrd="0" destOrd="0" presId="urn:microsoft.com/office/officeart/2005/8/layout/chart3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5992EADE-375A-4DE9-A486-34D5863D91D8}" type="presOf" srcId="{5B2F7F3B-AB61-4CE2-9796-BCFBFFD23ADD}" destId="{A6E081FD-0651-4DA1-8F31-4876AEE171B1}" srcOrd="0" destOrd="0" presId="urn:microsoft.com/office/officeart/2005/8/layout/chart3"/>
    <dgm:cxn modelId="{99BDC006-99F3-4D88-A6BD-4F9F7F11E156}" type="presOf" srcId="{6788CE23-3E03-466E-B809-288202048EE4}" destId="{B3935D03-DFC2-49EC-B155-0969BD33F58A}" srcOrd="0" destOrd="0" presId="urn:microsoft.com/office/officeart/2005/8/layout/chart3"/>
    <dgm:cxn modelId="{F263026C-6EC1-4917-A576-C7DEC5FA0A7F}" type="presOf" srcId="{D9CFA4E3-A48C-4649-A40E-182CFBE1BDB2}" destId="{40980E5D-2EEC-4D5F-B42E-5BAE42D91A14}" srcOrd="0" destOrd="0" presId="urn:microsoft.com/office/officeart/2005/8/layout/chart3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7F69B227-9FE6-4640-9873-DA5425F997CF}" type="presOf" srcId="{CF9E3E43-D42F-472B-A8E8-324F1ED7F774}" destId="{DDFEAEF3-9252-488F-866A-3FF0B90263EE}" srcOrd="0" destOrd="0" presId="urn:microsoft.com/office/officeart/2005/8/layout/chart3"/>
    <dgm:cxn modelId="{181CBFC3-A361-4602-A399-A761CE4D2EDC}" type="presOf" srcId="{6788CE23-3E03-466E-B809-288202048EE4}" destId="{9C53A792-5CD2-45DB-99AE-DA81BC60F1F9}" srcOrd="1" destOrd="0" presId="urn:microsoft.com/office/officeart/2005/8/layout/chart3"/>
    <dgm:cxn modelId="{EF926A47-83CF-4DE6-AC68-8F513A941C92}" type="presOf" srcId="{D9CFA4E3-A48C-4649-A40E-182CFBE1BDB2}" destId="{E5FB642F-7471-40FD-B1B6-AC4573B46223}" srcOrd="1" destOrd="0" presId="urn:microsoft.com/office/officeart/2005/8/layout/chart3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2F1848A5-D570-4B01-A92F-50A0AA1EE8AC}" type="presOf" srcId="{FE2EC25A-04CA-4635-9691-0E84C9F1ADF8}" destId="{F8F69C1B-C13E-42A0-8766-62535170CD1A}" srcOrd="0" destOrd="0" presId="urn:microsoft.com/office/officeart/2005/8/layout/chart3"/>
    <dgm:cxn modelId="{31C758F4-2347-47C0-BF5E-8C7BA3A35CF6}" type="presOf" srcId="{FE2EC25A-04CA-4635-9691-0E84C9F1ADF8}" destId="{DB4806B9-7757-40DE-828C-A77892555E39}" srcOrd="1" destOrd="0" presId="urn:microsoft.com/office/officeart/2005/8/layout/chart3"/>
    <dgm:cxn modelId="{1B8A4757-1511-4A6B-B8E1-B90AC9E26E56}" type="presParOf" srcId="{A6E081FD-0651-4DA1-8F31-4876AEE171B1}" destId="{F8F69C1B-C13E-42A0-8766-62535170CD1A}" srcOrd="0" destOrd="0" presId="urn:microsoft.com/office/officeart/2005/8/layout/chart3"/>
    <dgm:cxn modelId="{42F6EC86-E60B-4801-8E05-22F3DF3E39B3}" type="presParOf" srcId="{A6E081FD-0651-4DA1-8F31-4876AEE171B1}" destId="{DB4806B9-7757-40DE-828C-A77892555E39}" srcOrd="1" destOrd="0" presId="urn:microsoft.com/office/officeart/2005/8/layout/chart3"/>
    <dgm:cxn modelId="{E6B38020-BFC2-4B04-9381-EC77084808D9}" type="presParOf" srcId="{A6E081FD-0651-4DA1-8F31-4876AEE171B1}" destId="{40980E5D-2EEC-4D5F-B42E-5BAE42D91A14}" srcOrd="2" destOrd="0" presId="urn:microsoft.com/office/officeart/2005/8/layout/chart3"/>
    <dgm:cxn modelId="{07C0C93C-35FD-4221-A432-6C0C48D6693A}" type="presParOf" srcId="{A6E081FD-0651-4DA1-8F31-4876AEE171B1}" destId="{E5FB642F-7471-40FD-B1B6-AC4573B46223}" srcOrd="3" destOrd="0" presId="urn:microsoft.com/office/officeart/2005/8/layout/chart3"/>
    <dgm:cxn modelId="{02BF3B3C-E0BE-4D2C-BB5C-14009448890C}" type="presParOf" srcId="{A6E081FD-0651-4DA1-8F31-4876AEE171B1}" destId="{7E9342F1-058C-4E11-B152-D01D464F04EF}" srcOrd="4" destOrd="0" presId="urn:microsoft.com/office/officeart/2005/8/layout/chart3"/>
    <dgm:cxn modelId="{10DC46D9-3610-4650-B2FE-83A7E87E5233}" type="presParOf" srcId="{A6E081FD-0651-4DA1-8F31-4876AEE171B1}" destId="{744ACF31-5A0D-4F7F-8C41-14FFAFB2FB24}" srcOrd="5" destOrd="0" presId="urn:microsoft.com/office/officeart/2005/8/layout/chart3"/>
    <dgm:cxn modelId="{901E0BD9-F381-4B75-A971-F3943FB45B9F}" type="presParOf" srcId="{A6E081FD-0651-4DA1-8F31-4876AEE171B1}" destId="{B3935D03-DFC2-49EC-B155-0969BD33F58A}" srcOrd="6" destOrd="0" presId="urn:microsoft.com/office/officeart/2005/8/layout/chart3"/>
    <dgm:cxn modelId="{1D095471-9D14-4294-A729-798D1FF0D00E}" type="presParOf" srcId="{A6E081FD-0651-4DA1-8F31-4876AEE171B1}" destId="{9C53A792-5CD2-45DB-99AE-DA81BC60F1F9}" srcOrd="7" destOrd="0" presId="urn:microsoft.com/office/officeart/2005/8/layout/chart3"/>
    <dgm:cxn modelId="{AB03E272-B44C-45F3-B46D-E10F713163EE}" type="presParOf" srcId="{A6E081FD-0651-4DA1-8F31-4876AEE171B1}" destId="{DDFEAEF3-9252-488F-866A-3FF0B90263EE}" srcOrd="8" destOrd="0" presId="urn:microsoft.com/office/officeart/2005/8/layout/chart3"/>
    <dgm:cxn modelId="{D55E2760-AD72-462D-A16E-03F673B1EC39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1500" b="0" dirty="0" smtClean="0"/>
            <a:t>跨域问题</a:t>
          </a:r>
          <a:endParaRPr lang="zh-CN" altLang="en-US" sz="1500" b="0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 custT="1"/>
      <dgm:spPr/>
      <dgm:t>
        <a:bodyPr/>
        <a:lstStyle/>
        <a:p>
          <a:r>
            <a:rPr lang="zh-CN" altLang="en-US" sz="1500" b="0" dirty="0" smtClean="0"/>
            <a:t>表格布局</a:t>
          </a:r>
          <a:endParaRPr lang="zh-CN" altLang="en-US" sz="1500" b="0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 custT="1"/>
      <dgm:spPr/>
      <dgm:t>
        <a:bodyPr/>
        <a:lstStyle/>
        <a:p>
          <a:r>
            <a:rPr lang="zh-CN" altLang="en-US" sz="2000" b="1" dirty="0" smtClean="0"/>
            <a:t>地区选择插件等</a:t>
          </a:r>
          <a:endParaRPr lang="zh-CN" altLang="en-US" sz="2000" b="1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/>
      <dgm:spPr/>
      <dgm:t>
        <a:bodyPr/>
        <a:lstStyle/>
        <a:p>
          <a:r>
            <a:rPr lang="zh-CN" altLang="en-US" dirty="0" smtClean="0"/>
            <a:t>修改</a:t>
          </a:r>
          <a:r>
            <a:rPr lang="en-US" altLang="zh-CN" dirty="0" smtClean="0"/>
            <a:t>bug</a:t>
          </a:r>
          <a:r>
            <a:rPr lang="zh-CN" altLang="en-US" dirty="0" smtClean="0"/>
            <a:t>操作流程太多</a:t>
          </a:r>
          <a:endParaRPr lang="zh-CN" altLang="en-US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99813" custScaleY="98748" custLinFactNeighborX="-2877" custLinFactNeighborY="4450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 custScaleX="103703" custScaleY="96655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 custScaleY="128733" custLinFactNeighborX="-1473" custLinFactNeighborY="7973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FABA33-FB3B-4322-8D53-E840994A52FF}" type="presOf" srcId="{97BAB3F7-FEA8-499C-AC06-75F8F791F561}" destId="{744ACF31-5A0D-4F7F-8C41-14FFAFB2FB24}" srcOrd="1" destOrd="0" presId="urn:microsoft.com/office/officeart/2005/8/layout/chart3"/>
    <dgm:cxn modelId="{F6D30C10-70FB-49AD-B08C-E426958EBC54}" type="presOf" srcId="{97BAB3F7-FEA8-499C-AC06-75F8F791F561}" destId="{7E9342F1-058C-4E11-B152-D01D464F04EF}" srcOrd="0" destOrd="0" presId="urn:microsoft.com/office/officeart/2005/8/layout/chart3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FDEE117A-8B23-4CA8-A60A-6879F6DE8E76}" type="presOf" srcId="{CF9E3E43-D42F-472B-A8E8-324F1ED7F774}" destId="{86707872-53FE-42D0-8CE8-30A4AA67F4BB}" srcOrd="1" destOrd="0" presId="urn:microsoft.com/office/officeart/2005/8/layout/chart3"/>
    <dgm:cxn modelId="{E6652B31-4256-45A2-8C77-9793FEA93EC0}" type="presOf" srcId="{CF9E3E43-D42F-472B-A8E8-324F1ED7F774}" destId="{DDFEAEF3-9252-488F-866A-3FF0B90263EE}" srcOrd="0" destOrd="0" presId="urn:microsoft.com/office/officeart/2005/8/layout/chart3"/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D7F31498-62FE-40C9-8B17-2CAE982C0438}" type="presOf" srcId="{FE2EC25A-04CA-4635-9691-0E84C9F1ADF8}" destId="{F8F69C1B-C13E-42A0-8766-62535170CD1A}" srcOrd="0" destOrd="0" presId="urn:microsoft.com/office/officeart/2005/8/layout/chart3"/>
    <dgm:cxn modelId="{615A1D0E-14CD-4E5D-A5EC-61F0D11FB6EB}" type="presOf" srcId="{6788CE23-3E03-466E-B809-288202048EE4}" destId="{B3935D03-DFC2-49EC-B155-0969BD33F58A}" srcOrd="0" destOrd="0" presId="urn:microsoft.com/office/officeart/2005/8/layout/chart3"/>
    <dgm:cxn modelId="{71BD137E-274D-4C8B-B7BD-3E3F8F30AF72}" type="presOf" srcId="{D9CFA4E3-A48C-4649-A40E-182CFBE1BDB2}" destId="{E5FB642F-7471-40FD-B1B6-AC4573B46223}" srcOrd="1" destOrd="0" presId="urn:microsoft.com/office/officeart/2005/8/layout/chart3"/>
    <dgm:cxn modelId="{41533D10-8430-4BD4-AE8C-0D75CFE1B328}" type="presOf" srcId="{D9CFA4E3-A48C-4649-A40E-182CFBE1BDB2}" destId="{40980E5D-2EEC-4D5F-B42E-5BAE42D91A14}" srcOrd="0" destOrd="0" presId="urn:microsoft.com/office/officeart/2005/8/layout/chart3"/>
    <dgm:cxn modelId="{44B55A26-A20A-4CDB-B17E-1D84653E159F}" type="presOf" srcId="{FE2EC25A-04CA-4635-9691-0E84C9F1ADF8}" destId="{DB4806B9-7757-40DE-828C-A77892555E39}" srcOrd="1" destOrd="0" presId="urn:microsoft.com/office/officeart/2005/8/layout/chart3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F3442C93-8803-4F01-9073-2E87C5D5738A}" type="presOf" srcId="{6788CE23-3E03-466E-B809-288202048EE4}" destId="{9C53A792-5CD2-45DB-99AE-DA81BC60F1F9}" srcOrd="1" destOrd="0" presId="urn:microsoft.com/office/officeart/2005/8/layout/chart3"/>
    <dgm:cxn modelId="{0B49EAB2-456B-42B3-A16C-7BD6D6F394E7}" type="presOf" srcId="{5B2F7F3B-AB61-4CE2-9796-BCFBFFD23ADD}" destId="{A6E081FD-0651-4DA1-8F31-4876AEE171B1}" srcOrd="0" destOrd="0" presId="urn:microsoft.com/office/officeart/2005/8/layout/chart3"/>
    <dgm:cxn modelId="{556AA64A-6851-44F1-9350-2A4F43946111}" type="presParOf" srcId="{A6E081FD-0651-4DA1-8F31-4876AEE171B1}" destId="{F8F69C1B-C13E-42A0-8766-62535170CD1A}" srcOrd="0" destOrd="0" presId="urn:microsoft.com/office/officeart/2005/8/layout/chart3"/>
    <dgm:cxn modelId="{9BE11DB9-3242-4072-A205-26EB510E6D47}" type="presParOf" srcId="{A6E081FD-0651-4DA1-8F31-4876AEE171B1}" destId="{DB4806B9-7757-40DE-828C-A77892555E39}" srcOrd="1" destOrd="0" presId="urn:microsoft.com/office/officeart/2005/8/layout/chart3"/>
    <dgm:cxn modelId="{04C78F62-090B-4EF6-AE6B-9A81DA14B484}" type="presParOf" srcId="{A6E081FD-0651-4DA1-8F31-4876AEE171B1}" destId="{40980E5D-2EEC-4D5F-B42E-5BAE42D91A14}" srcOrd="2" destOrd="0" presId="urn:microsoft.com/office/officeart/2005/8/layout/chart3"/>
    <dgm:cxn modelId="{CA4CD5E3-D263-4B11-A7EE-EE3F43C12D59}" type="presParOf" srcId="{A6E081FD-0651-4DA1-8F31-4876AEE171B1}" destId="{E5FB642F-7471-40FD-B1B6-AC4573B46223}" srcOrd="3" destOrd="0" presId="urn:microsoft.com/office/officeart/2005/8/layout/chart3"/>
    <dgm:cxn modelId="{FC043466-59C6-4AB4-8BE5-90564472DE11}" type="presParOf" srcId="{A6E081FD-0651-4DA1-8F31-4876AEE171B1}" destId="{7E9342F1-058C-4E11-B152-D01D464F04EF}" srcOrd="4" destOrd="0" presId="urn:microsoft.com/office/officeart/2005/8/layout/chart3"/>
    <dgm:cxn modelId="{8554085A-C36D-402E-BFC1-20E910A8752F}" type="presParOf" srcId="{A6E081FD-0651-4DA1-8F31-4876AEE171B1}" destId="{744ACF31-5A0D-4F7F-8C41-14FFAFB2FB24}" srcOrd="5" destOrd="0" presId="urn:microsoft.com/office/officeart/2005/8/layout/chart3"/>
    <dgm:cxn modelId="{8351BC97-C3C7-4D4A-896C-9381B16B9CB6}" type="presParOf" srcId="{A6E081FD-0651-4DA1-8F31-4876AEE171B1}" destId="{B3935D03-DFC2-49EC-B155-0969BD33F58A}" srcOrd="6" destOrd="0" presId="urn:microsoft.com/office/officeart/2005/8/layout/chart3"/>
    <dgm:cxn modelId="{3E8FC8D3-8C56-406C-8A0A-D6C2DB799332}" type="presParOf" srcId="{A6E081FD-0651-4DA1-8F31-4876AEE171B1}" destId="{9C53A792-5CD2-45DB-99AE-DA81BC60F1F9}" srcOrd="7" destOrd="0" presId="urn:microsoft.com/office/officeart/2005/8/layout/chart3"/>
    <dgm:cxn modelId="{C175CD0B-D28C-499A-ACBB-7763780D10B4}" type="presParOf" srcId="{A6E081FD-0651-4DA1-8F31-4876AEE171B1}" destId="{DDFEAEF3-9252-488F-866A-3FF0B90263EE}" srcOrd="8" destOrd="0" presId="urn:microsoft.com/office/officeart/2005/8/layout/chart3"/>
    <dgm:cxn modelId="{57CF97C9-3EC4-4ABC-A12A-53D7E0C2FBF7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1500" b="0" dirty="0" smtClean="0"/>
            <a:t>跨域问题</a:t>
          </a:r>
          <a:endParaRPr lang="zh-CN" altLang="en-US" sz="1500" b="0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 custT="1"/>
      <dgm:spPr/>
      <dgm:t>
        <a:bodyPr/>
        <a:lstStyle/>
        <a:p>
          <a:r>
            <a:rPr lang="zh-CN" altLang="en-US" sz="1500" b="0" dirty="0" smtClean="0"/>
            <a:t>表格布局</a:t>
          </a:r>
          <a:endParaRPr lang="zh-CN" altLang="en-US" sz="1500" b="0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 custT="1"/>
      <dgm:spPr/>
      <dgm:t>
        <a:bodyPr/>
        <a:lstStyle/>
        <a:p>
          <a:r>
            <a:rPr lang="zh-CN" altLang="en-US" sz="1500" b="0" dirty="0" smtClean="0"/>
            <a:t>地区选择插件等</a:t>
          </a:r>
          <a:endParaRPr lang="zh-CN" altLang="en-US" sz="1500" b="0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dirty="0" smtClean="0"/>
            <a:t>与后端数据交互</a:t>
          </a:r>
          <a:endParaRPr lang="zh-CN" altLang="en-US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 custT="1"/>
      <dgm:spPr/>
      <dgm:t>
        <a:bodyPr/>
        <a:lstStyle/>
        <a:p>
          <a:r>
            <a:rPr lang="zh-CN" altLang="en-US" sz="2000" b="1" dirty="0" smtClean="0"/>
            <a:t>修改</a:t>
          </a:r>
          <a:r>
            <a:rPr lang="en-US" altLang="zh-CN" sz="2000" b="1" dirty="0" smtClean="0"/>
            <a:t>bug</a:t>
          </a:r>
          <a:r>
            <a:rPr lang="zh-CN" altLang="en-US" sz="2000" b="1" dirty="0" smtClean="0"/>
            <a:t>操作流程太多</a:t>
          </a:r>
          <a:endParaRPr lang="zh-CN" altLang="en-US" sz="2000" b="1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99813" custScaleY="98748" custLinFactNeighborX="-2877" custLinFactNeighborY="4450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 custScaleX="103703" custScaleY="96655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 custScaleY="98227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 custScaleX="130707" custScaleY="130707" custLinFactNeighborX="-7718" custLinFactNeighborY="3425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B97EC42-B928-4D91-967A-01D666C1CBC9}" type="presOf" srcId="{CF9E3E43-D42F-472B-A8E8-324F1ED7F774}" destId="{DDFEAEF3-9252-488F-866A-3FF0B90263EE}" srcOrd="0" destOrd="0" presId="urn:microsoft.com/office/officeart/2005/8/layout/chart3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BC6FC5CD-D347-44E4-A3E3-779E1F3D9B44}" type="presOf" srcId="{6788CE23-3E03-466E-B809-288202048EE4}" destId="{B3935D03-DFC2-49EC-B155-0969BD33F58A}" srcOrd="0" destOrd="0" presId="urn:microsoft.com/office/officeart/2005/8/layout/chart3"/>
    <dgm:cxn modelId="{22D5E189-78F6-493F-85D5-FE5B1269ABE1}" type="presOf" srcId="{D9CFA4E3-A48C-4649-A40E-182CFBE1BDB2}" destId="{E5FB642F-7471-40FD-B1B6-AC4573B46223}" srcOrd="1" destOrd="0" presId="urn:microsoft.com/office/officeart/2005/8/layout/chart3"/>
    <dgm:cxn modelId="{ACC17FC6-CEF5-4E56-A49C-110FFA60147E}" type="presOf" srcId="{FE2EC25A-04CA-4635-9691-0E84C9F1ADF8}" destId="{F8F69C1B-C13E-42A0-8766-62535170CD1A}" srcOrd="0" destOrd="0" presId="urn:microsoft.com/office/officeart/2005/8/layout/chart3"/>
    <dgm:cxn modelId="{35372AEB-4E06-4711-83A0-07F4B1C501EF}" type="presOf" srcId="{6788CE23-3E03-466E-B809-288202048EE4}" destId="{9C53A792-5CD2-45DB-99AE-DA81BC60F1F9}" srcOrd="1" destOrd="0" presId="urn:microsoft.com/office/officeart/2005/8/layout/chart3"/>
    <dgm:cxn modelId="{CBED4A32-146F-4A84-BFF2-E617B7E3DC4E}" type="presOf" srcId="{CF9E3E43-D42F-472B-A8E8-324F1ED7F774}" destId="{86707872-53FE-42D0-8CE8-30A4AA67F4BB}" srcOrd="1" destOrd="0" presId="urn:microsoft.com/office/officeart/2005/8/layout/chart3"/>
    <dgm:cxn modelId="{2BD0D784-F99F-4B1B-8840-B314D78D819C}" type="presOf" srcId="{D9CFA4E3-A48C-4649-A40E-182CFBE1BDB2}" destId="{40980E5D-2EEC-4D5F-B42E-5BAE42D91A14}" srcOrd="0" destOrd="0" presId="urn:microsoft.com/office/officeart/2005/8/layout/chart3"/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9875CA67-6647-4A1F-A168-0E955C86D48C}" type="presOf" srcId="{97BAB3F7-FEA8-499C-AC06-75F8F791F561}" destId="{744ACF31-5A0D-4F7F-8C41-14FFAFB2FB24}" srcOrd="1" destOrd="0" presId="urn:microsoft.com/office/officeart/2005/8/layout/chart3"/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B1D8403D-B0EF-4B07-9D9A-2EBFD28453B4}" type="presOf" srcId="{FE2EC25A-04CA-4635-9691-0E84C9F1ADF8}" destId="{DB4806B9-7757-40DE-828C-A77892555E39}" srcOrd="1" destOrd="0" presId="urn:microsoft.com/office/officeart/2005/8/layout/chart3"/>
    <dgm:cxn modelId="{3C9A6F8B-BAF8-4FB3-889F-277DAAC9868C}" type="presOf" srcId="{5B2F7F3B-AB61-4CE2-9796-BCFBFFD23ADD}" destId="{A6E081FD-0651-4DA1-8F31-4876AEE171B1}" srcOrd="0" destOrd="0" presId="urn:microsoft.com/office/officeart/2005/8/layout/chart3"/>
    <dgm:cxn modelId="{AC89CB98-CBBC-44B6-B688-6C626A317521}" type="presOf" srcId="{97BAB3F7-FEA8-499C-AC06-75F8F791F561}" destId="{7E9342F1-058C-4E11-B152-D01D464F04EF}" srcOrd="0" destOrd="0" presId="urn:microsoft.com/office/officeart/2005/8/layout/chart3"/>
    <dgm:cxn modelId="{D94D8121-5116-473E-890C-650175FDBD50}" type="presParOf" srcId="{A6E081FD-0651-4DA1-8F31-4876AEE171B1}" destId="{F8F69C1B-C13E-42A0-8766-62535170CD1A}" srcOrd="0" destOrd="0" presId="urn:microsoft.com/office/officeart/2005/8/layout/chart3"/>
    <dgm:cxn modelId="{E9FDB4C5-EFEE-4845-AB82-EBAC67563987}" type="presParOf" srcId="{A6E081FD-0651-4DA1-8F31-4876AEE171B1}" destId="{DB4806B9-7757-40DE-828C-A77892555E39}" srcOrd="1" destOrd="0" presId="urn:microsoft.com/office/officeart/2005/8/layout/chart3"/>
    <dgm:cxn modelId="{864FC245-BC7F-419B-A8A1-6B61FB3970B5}" type="presParOf" srcId="{A6E081FD-0651-4DA1-8F31-4876AEE171B1}" destId="{40980E5D-2EEC-4D5F-B42E-5BAE42D91A14}" srcOrd="2" destOrd="0" presId="urn:microsoft.com/office/officeart/2005/8/layout/chart3"/>
    <dgm:cxn modelId="{A75BF123-2AC2-49E1-9E8C-787C77AB6A58}" type="presParOf" srcId="{A6E081FD-0651-4DA1-8F31-4876AEE171B1}" destId="{E5FB642F-7471-40FD-B1B6-AC4573B46223}" srcOrd="3" destOrd="0" presId="urn:microsoft.com/office/officeart/2005/8/layout/chart3"/>
    <dgm:cxn modelId="{D710C620-E404-4581-A888-872C375272D3}" type="presParOf" srcId="{A6E081FD-0651-4DA1-8F31-4876AEE171B1}" destId="{7E9342F1-058C-4E11-B152-D01D464F04EF}" srcOrd="4" destOrd="0" presId="urn:microsoft.com/office/officeart/2005/8/layout/chart3"/>
    <dgm:cxn modelId="{C9EF0C35-938E-407C-840D-BC1C7534F7BD}" type="presParOf" srcId="{A6E081FD-0651-4DA1-8F31-4876AEE171B1}" destId="{744ACF31-5A0D-4F7F-8C41-14FFAFB2FB24}" srcOrd="5" destOrd="0" presId="urn:microsoft.com/office/officeart/2005/8/layout/chart3"/>
    <dgm:cxn modelId="{C0ACB663-F4CF-4189-A1A7-86E9D03D1C75}" type="presParOf" srcId="{A6E081FD-0651-4DA1-8F31-4876AEE171B1}" destId="{B3935D03-DFC2-49EC-B155-0969BD33F58A}" srcOrd="6" destOrd="0" presId="urn:microsoft.com/office/officeart/2005/8/layout/chart3"/>
    <dgm:cxn modelId="{CEA2E410-93F9-4C1D-ADA4-6D1773DC7BA0}" type="presParOf" srcId="{A6E081FD-0651-4DA1-8F31-4876AEE171B1}" destId="{9C53A792-5CD2-45DB-99AE-DA81BC60F1F9}" srcOrd="7" destOrd="0" presId="urn:microsoft.com/office/officeart/2005/8/layout/chart3"/>
    <dgm:cxn modelId="{71E8DEC0-6664-4A47-8E12-F63136DEC555}" type="presParOf" srcId="{A6E081FD-0651-4DA1-8F31-4876AEE171B1}" destId="{DDFEAEF3-9252-488F-866A-3FF0B90263EE}" srcOrd="8" destOrd="0" presId="urn:microsoft.com/office/officeart/2005/8/layout/chart3"/>
    <dgm:cxn modelId="{4D30D605-0818-4BE6-AC21-2DB713302404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2F7F3B-AB61-4CE2-9796-BCFBFFD23ADD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FE2EC25A-04CA-4635-9691-0E84C9F1ADF8}">
      <dgm:prSet phldrT="[文本]" custT="1"/>
      <dgm:spPr/>
      <dgm:t>
        <a:bodyPr/>
        <a:lstStyle/>
        <a:p>
          <a:r>
            <a:rPr lang="zh-CN" altLang="en-US" sz="1500" b="0" dirty="0" smtClean="0"/>
            <a:t>跨域问题</a:t>
          </a:r>
          <a:endParaRPr lang="zh-CN" altLang="en-US" sz="1500" b="0" dirty="0"/>
        </a:p>
      </dgm:t>
    </dgm:pt>
    <dgm:pt modelId="{271E8828-D2AE-4966-8BCF-FA02ED5C444C}" type="par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5D970967-6128-42CD-BE92-9CAE61314A3B}" type="sibTrans" cxnId="{5491F9CD-DF9D-4F5A-92B9-D5FA140774CC}">
      <dgm:prSet/>
      <dgm:spPr/>
      <dgm:t>
        <a:bodyPr/>
        <a:lstStyle/>
        <a:p>
          <a:endParaRPr lang="zh-CN" altLang="en-US"/>
        </a:p>
      </dgm:t>
    </dgm:pt>
    <dgm:pt modelId="{D9CFA4E3-A48C-4649-A40E-182CFBE1BDB2}">
      <dgm:prSet phldrT="[文本]" custT="1"/>
      <dgm:spPr/>
      <dgm:t>
        <a:bodyPr/>
        <a:lstStyle/>
        <a:p>
          <a:r>
            <a:rPr lang="zh-CN" altLang="en-US" sz="1500" b="0" dirty="0" smtClean="0"/>
            <a:t>表格布局</a:t>
          </a:r>
          <a:endParaRPr lang="zh-CN" altLang="en-US" sz="1500" b="0" dirty="0"/>
        </a:p>
      </dgm:t>
    </dgm:pt>
    <dgm:pt modelId="{0369F2A7-EC03-4155-9D59-4F1E2E8B9BB4}" type="par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640385FD-1587-4938-8235-6992B6366CF8}" type="sibTrans" cxnId="{F77957D8-C3C7-400F-865F-7E2F688CE1E6}">
      <dgm:prSet/>
      <dgm:spPr/>
      <dgm:t>
        <a:bodyPr/>
        <a:lstStyle/>
        <a:p>
          <a:endParaRPr lang="zh-CN" altLang="en-US"/>
        </a:p>
      </dgm:t>
    </dgm:pt>
    <dgm:pt modelId="{97BAB3F7-FEA8-499C-AC06-75F8F791F561}">
      <dgm:prSet phldrT="[文本]" custT="1"/>
      <dgm:spPr/>
      <dgm:t>
        <a:bodyPr/>
        <a:lstStyle/>
        <a:p>
          <a:r>
            <a:rPr lang="zh-CN" altLang="en-US" sz="1500" b="0" dirty="0" smtClean="0"/>
            <a:t>地区选择插件等</a:t>
          </a:r>
          <a:endParaRPr lang="zh-CN" altLang="en-US" sz="1500" b="0" dirty="0"/>
        </a:p>
      </dgm:t>
    </dgm:pt>
    <dgm:pt modelId="{AC3B0B5A-E929-4B52-9230-6F8454D2AE7F}" type="par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8B5F0136-EA8C-4AB1-992E-9FAC559B6D8D}" type="sibTrans" cxnId="{CB9182AB-457F-446C-A8FA-B63C4D844CD6}">
      <dgm:prSet/>
      <dgm:spPr/>
      <dgm:t>
        <a:bodyPr/>
        <a:lstStyle/>
        <a:p>
          <a:endParaRPr lang="zh-CN" altLang="en-US"/>
        </a:p>
      </dgm:t>
    </dgm:pt>
    <dgm:pt modelId="{CF9E3E43-D42F-472B-A8E8-324F1ED7F774}">
      <dgm:prSet phldrT="[文本]"/>
      <dgm:spPr/>
      <dgm:t>
        <a:bodyPr/>
        <a:lstStyle/>
        <a:p>
          <a:r>
            <a:rPr lang="zh-CN" altLang="en-US" b="1" dirty="0" smtClean="0"/>
            <a:t>与后端数据交互</a:t>
          </a:r>
          <a:endParaRPr lang="zh-CN" altLang="en-US" b="1" dirty="0"/>
        </a:p>
      </dgm:t>
    </dgm:pt>
    <dgm:pt modelId="{E3CB9978-CA0D-4200-9DE0-B37509442D26}" type="par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B0ABB8DB-9526-4104-855A-B0D84A00F525}" type="sibTrans" cxnId="{D8408542-59FE-4C60-9506-CFDAE0886DAA}">
      <dgm:prSet/>
      <dgm:spPr/>
      <dgm:t>
        <a:bodyPr/>
        <a:lstStyle/>
        <a:p>
          <a:endParaRPr lang="zh-CN" altLang="en-US"/>
        </a:p>
      </dgm:t>
    </dgm:pt>
    <dgm:pt modelId="{6788CE23-3E03-466E-B809-288202048EE4}">
      <dgm:prSet phldrT="[文本]" custT="1"/>
      <dgm:spPr/>
      <dgm:t>
        <a:bodyPr/>
        <a:lstStyle/>
        <a:p>
          <a:r>
            <a:rPr lang="zh-CN" altLang="en-US" sz="1500" b="0" dirty="0" smtClean="0"/>
            <a:t>修改</a:t>
          </a:r>
          <a:r>
            <a:rPr lang="en-US" altLang="zh-CN" sz="1500" b="0" dirty="0" smtClean="0"/>
            <a:t>bug</a:t>
          </a:r>
          <a:r>
            <a:rPr lang="zh-CN" altLang="en-US" sz="1500" b="0" dirty="0" smtClean="0"/>
            <a:t>操作流程太多</a:t>
          </a:r>
          <a:endParaRPr lang="zh-CN" altLang="en-US" sz="1500" b="0" dirty="0"/>
        </a:p>
      </dgm:t>
    </dgm:pt>
    <dgm:pt modelId="{99798900-935A-45D6-AD6E-6F80DE27BF1D}" type="par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38EF5012-B8C3-4719-9838-9F53B7F66E42}" type="sibTrans" cxnId="{E9C79D84-7006-4F4E-B10B-8A588D11F72E}">
      <dgm:prSet/>
      <dgm:spPr/>
      <dgm:t>
        <a:bodyPr/>
        <a:lstStyle/>
        <a:p>
          <a:endParaRPr lang="zh-CN" altLang="en-US"/>
        </a:p>
      </dgm:t>
    </dgm:pt>
    <dgm:pt modelId="{A6E081FD-0651-4DA1-8F31-4876AEE171B1}" type="pres">
      <dgm:prSet presAssocID="{5B2F7F3B-AB61-4CE2-9796-BCFBFFD23ADD}" presName="compositeShape" presStyleCnt="0">
        <dgm:presLayoutVars>
          <dgm:chMax val="7"/>
          <dgm:dir/>
          <dgm:resizeHandles val="exact"/>
        </dgm:presLayoutVars>
      </dgm:prSet>
      <dgm:spPr/>
    </dgm:pt>
    <dgm:pt modelId="{F8F69C1B-C13E-42A0-8766-62535170CD1A}" type="pres">
      <dgm:prSet presAssocID="{5B2F7F3B-AB61-4CE2-9796-BCFBFFD23ADD}" presName="wedge1" presStyleLbl="node1" presStyleIdx="0" presStyleCnt="5" custScaleX="99813" custScaleY="98748" custLinFactNeighborX="-2877" custLinFactNeighborY="4450"/>
      <dgm:spPr/>
    </dgm:pt>
    <dgm:pt modelId="{DB4806B9-7757-40DE-828C-A77892555E39}" type="pres">
      <dgm:prSet presAssocID="{5B2F7F3B-AB61-4CE2-9796-BCFBFFD23AD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0980E5D-2EEC-4D5F-B42E-5BAE42D91A14}" type="pres">
      <dgm:prSet presAssocID="{5B2F7F3B-AB61-4CE2-9796-BCFBFFD23ADD}" presName="wedge2" presStyleLbl="node1" presStyleIdx="1" presStyleCnt="5" custScaleX="103703" custScaleY="96655"/>
      <dgm:spPr/>
    </dgm:pt>
    <dgm:pt modelId="{E5FB642F-7471-40FD-B1B6-AC4573B46223}" type="pres">
      <dgm:prSet presAssocID="{5B2F7F3B-AB61-4CE2-9796-BCFBFFD23AD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9342F1-058C-4E11-B152-D01D464F04EF}" type="pres">
      <dgm:prSet presAssocID="{5B2F7F3B-AB61-4CE2-9796-BCFBFFD23ADD}" presName="wedge3" presStyleLbl="node1" presStyleIdx="2" presStyleCnt="5" custScaleY="98227"/>
      <dgm:spPr/>
    </dgm:pt>
    <dgm:pt modelId="{744ACF31-5A0D-4F7F-8C41-14FFAFB2FB24}" type="pres">
      <dgm:prSet presAssocID="{5B2F7F3B-AB61-4CE2-9796-BCFBFFD23AD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935D03-DFC2-49EC-B155-0969BD33F58A}" type="pres">
      <dgm:prSet presAssocID="{5B2F7F3B-AB61-4CE2-9796-BCFBFFD23ADD}" presName="wedge4" presStyleLbl="node1" presStyleIdx="3" presStyleCnt="5" custScaleX="102946" custScaleY="102946" custLinFactNeighborX="1156" custLinFactNeighborY="-251"/>
      <dgm:spPr/>
    </dgm:pt>
    <dgm:pt modelId="{9C53A792-5CD2-45DB-99AE-DA81BC60F1F9}" type="pres">
      <dgm:prSet presAssocID="{5B2F7F3B-AB61-4CE2-9796-BCFBFFD23AD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EAEF3-9252-488F-866A-3FF0B90263EE}" type="pres">
      <dgm:prSet presAssocID="{5B2F7F3B-AB61-4CE2-9796-BCFBFFD23ADD}" presName="wedge5" presStyleLbl="node1" presStyleIdx="4" presStyleCnt="5" custScaleX="127761" custScaleY="127761" custLinFactNeighborX="-2251" custLinFactNeighborY="-6350"/>
      <dgm:spPr/>
    </dgm:pt>
    <dgm:pt modelId="{86707872-53FE-42D0-8CE8-30A4AA67F4BB}" type="pres">
      <dgm:prSet presAssocID="{5B2F7F3B-AB61-4CE2-9796-BCFBFFD23AD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491F9CD-DF9D-4F5A-92B9-D5FA140774CC}" srcId="{5B2F7F3B-AB61-4CE2-9796-BCFBFFD23ADD}" destId="{FE2EC25A-04CA-4635-9691-0E84C9F1ADF8}" srcOrd="0" destOrd="0" parTransId="{271E8828-D2AE-4966-8BCF-FA02ED5C444C}" sibTransId="{5D970967-6128-42CD-BE92-9CAE61314A3B}"/>
    <dgm:cxn modelId="{7EDA578F-ADFD-4CA7-B83D-98D76EC43BA4}" type="presOf" srcId="{CF9E3E43-D42F-472B-A8E8-324F1ED7F774}" destId="{86707872-53FE-42D0-8CE8-30A4AA67F4BB}" srcOrd="1" destOrd="0" presId="urn:microsoft.com/office/officeart/2005/8/layout/chart3"/>
    <dgm:cxn modelId="{9E651962-FAC8-49BB-8D4F-26DA0D39D2B6}" type="presOf" srcId="{6788CE23-3E03-466E-B809-288202048EE4}" destId="{9C53A792-5CD2-45DB-99AE-DA81BC60F1F9}" srcOrd="1" destOrd="0" presId="urn:microsoft.com/office/officeart/2005/8/layout/chart3"/>
    <dgm:cxn modelId="{D8408542-59FE-4C60-9506-CFDAE0886DAA}" srcId="{5B2F7F3B-AB61-4CE2-9796-BCFBFFD23ADD}" destId="{CF9E3E43-D42F-472B-A8E8-324F1ED7F774}" srcOrd="4" destOrd="0" parTransId="{E3CB9978-CA0D-4200-9DE0-B37509442D26}" sibTransId="{B0ABB8DB-9526-4104-855A-B0D84A00F525}"/>
    <dgm:cxn modelId="{EB2B4F1B-E8CD-4E18-9F7C-E4E93E799A25}" type="presOf" srcId="{6788CE23-3E03-466E-B809-288202048EE4}" destId="{B3935D03-DFC2-49EC-B155-0969BD33F58A}" srcOrd="0" destOrd="0" presId="urn:microsoft.com/office/officeart/2005/8/layout/chart3"/>
    <dgm:cxn modelId="{F77957D8-C3C7-400F-865F-7E2F688CE1E6}" srcId="{5B2F7F3B-AB61-4CE2-9796-BCFBFFD23ADD}" destId="{D9CFA4E3-A48C-4649-A40E-182CFBE1BDB2}" srcOrd="1" destOrd="0" parTransId="{0369F2A7-EC03-4155-9D59-4F1E2E8B9BB4}" sibTransId="{640385FD-1587-4938-8235-6992B6366CF8}"/>
    <dgm:cxn modelId="{3FE596F4-5589-4EA0-BD90-8D8E0C3EFB1F}" type="presOf" srcId="{97BAB3F7-FEA8-499C-AC06-75F8F791F561}" destId="{7E9342F1-058C-4E11-B152-D01D464F04EF}" srcOrd="0" destOrd="0" presId="urn:microsoft.com/office/officeart/2005/8/layout/chart3"/>
    <dgm:cxn modelId="{BD245CEF-C581-484C-BE70-749C0A4D23A7}" type="presOf" srcId="{5B2F7F3B-AB61-4CE2-9796-BCFBFFD23ADD}" destId="{A6E081FD-0651-4DA1-8F31-4876AEE171B1}" srcOrd="0" destOrd="0" presId="urn:microsoft.com/office/officeart/2005/8/layout/chart3"/>
    <dgm:cxn modelId="{5B77CA21-15EA-42CB-8833-49E0804A0DB1}" type="presOf" srcId="{CF9E3E43-D42F-472B-A8E8-324F1ED7F774}" destId="{DDFEAEF3-9252-488F-866A-3FF0B90263EE}" srcOrd="0" destOrd="0" presId="urn:microsoft.com/office/officeart/2005/8/layout/chart3"/>
    <dgm:cxn modelId="{FF97F9F0-0D8A-48D7-8CA6-0AF5EF08A170}" type="presOf" srcId="{97BAB3F7-FEA8-499C-AC06-75F8F791F561}" destId="{744ACF31-5A0D-4F7F-8C41-14FFAFB2FB24}" srcOrd="1" destOrd="0" presId="urn:microsoft.com/office/officeart/2005/8/layout/chart3"/>
    <dgm:cxn modelId="{CB9182AB-457F-446C-A8FA-B63C4D844CD6}" srcId="{5B2F7F3B-AB61-4CE2-9796-BCFBFFD23ADD}" destId="{97BAB3F7-FEA8-499C-AC06-75F8F791F561}" srcOrd="2" destOrd="0" parTransId="{AC3B0B5A-E929-4B52-9230-6F8454D2AE7F}" sibTransId="{8B5F0136-EA8C-4AB1-992E-9FAC559B6D8D}"/>
    <dgm:cxn modelId="{3DC5E1E1-14E2-49CA-A563-1D63A77DC4BD}" type="presOf" srcId="{FE2EC25A-04CA-4635-9691-0E84C9F1ADF8}" destId="{F8F69C1B-C13E-42A0-8766-62535170CD1A}" srcOrd="0" destOrd="0" presId="urn:microsoft.com/office/officeart/2005/8/layout/chart3"/>
    <dgm:cxn modelId="{1056847D-10E1-4340-AE54-9430C729512B}" type="presOf" srcId="{D9CFA4E3-A48C-4649-A40E-182CFBE1BDB2}" destId="{E5FB642F-7471-40FD-B1B6-AC4573B46223}" srcOrd="1" destOrd="0" presId="urn:microsoft.com/office/officeart/2005/8/layout/chart3"/>
    <dgm:cxn modelId="{E9C79D84-7006-4F4E-B10B-8A588D11F72E}" srcId="{5B2F7F3B-AB61-4CE2-9796-BCFBFFD23ADD}" destId="{6788CE23-3E03-466E-B809-288202048EE4}" srcOrd="3" destOrd="0" parTransId="{99798900-935A-45D6-AD6E-6F80DE27BF1D}" sibTransId="{38EF5012-B8C3-4719-9838-9F53B7F66E42}"/>
    <dgm:cxn modelId="{A8032446-CFAD-444E-A775-1C8E3AD40F44}" type="presOf" srcId="{FE2EC25A-04CA-4635-9691-0E84C9F1ADF8}" destId="{DB4806B9-7757-40DE-828C-A77892555E39}" srcOrd="1" destOrd="0" presId="urn:microsoft.com/office/officeart/2005/8/layout/chart3"/>
    <dgm:cxn modelId="{E97942B2-581E-46D8-AB58-C8BE0A3A4620}" type="presOf" srcId="{D9CFA4E3-A48C-4649-A40E-182CFBE1BDB2}" destId="{40980E5D-2EEC-4D5F-B42E-5BAE42D91A14}" srcOrd="0" destOrd="0" presId="urn:microsoft.com/office/officeart/2005/8/layout/chart3"/>
    <dgm:cxn modelId="{60031899-80BF-43FF-9E5A-E183B3E06071}" type="presParOf" srcId="{A6E081FD-0651-4DA1-8F31-4876AEE171B1}" destId="{F8F69C1B-C13E-42A0-8766-62535170CD1A}" srcOrd="0" destOrd="0" presId="urn:microsoft.com/office/officeart/2005/8/layout/chart3"/>
    <dgm:cxn modelId="{ACC00642-B92A-4081-BB53-6D5EDF5810F2}" type="presParOf" srcId="{A6E081FD-0651-4DA1-8F31-4876AEE171B1}" destId="{DB4806B9-7757-40DE-828C-A77892555E39}" srcOrd="1" destOrd="0" presId="urn:microsoft.com/office/officeart/2005/8/layout/chart3"/>
    <dgm:cxn modelId="{B06F1617-2378-4297-9FE8-5E551ADC5D90}" type="presParOf" srcId="{A6E081FD-0651-4DA1-8F31-4876AEE171B1}" destId="{40980E5D-2EEC-4D5F-B42E-5BAE42D91A14}" srcOrd="2" destOrd="0" presId="urn:microsoft.com/office/officeart/2005/8/layout/chart3"/>
    <dgm:cxn modelId="{072FF21A-D5F4-4937-B07F-F562D0B25B19}" type="presParOf" srcId="{A6E081FD-0651-4DA1-8F31-4876AEE171B1}" destId="{E5FB642F-7471-40FD-B1B6-AC4573B46223}" srcOrd="3" destOrd="0" presId="urn:microsoft.com/office/officeart/2005/8/layout/chart3"/>
    <dgm:cxn modelId="{01201136-CDC2-463C-8EE4-8F8AFCACA632}" type="presParOf" srcId="{A6E081FD-0651-4DA1-8F31-4876AEE171B1}" destId="{7E9342F1-058C-4E11-B152-D01D464F04EF}" srcOrd="4" destOrd="0" presId="urn:microsoft.com/office/officeart/2005/8/layout/chart3"/>
    <dgm:cxn modelId="{9C0BA06E-00A5-4A30-917D-CD510369E0D0}" type="presParOf" srcId="{A6E081FD-0651-4DA1-8F31-4876AEE171B1}" destId="{744ACF31-5A0D-4F7F-8C41-14FFAFB2FB24}" srcOrd="5" destOrd="0" presId="urn:microsoft.com/office/officeart/2005/8/layout/chart3"/>
    <dgm:cxn modelId="{71426639-CFEB-454D-B1AF-028AA4478262}" type="presParOf" srcId="{A6E081FD-0651-4DA1-8F31-4876AEE171B1}" destId="{B3935D03-DFC2-49EC-B155-0969BD33F58A}" srcOrd="6" destOrd="0" presId="urn:microsoft.com/office/officeart/2005/8/layout/chart3"/>
    <dgm:cxn modelId="{98B5D926-AA97-4953-9A1E-E396546B5178}" type="presParOf" srcId="{A6E081FD-0651-4DA1-8F31-4876AEE171B1}" destId="{9C53A792-5CD2-45DB-99AE-DA81BC60F1F9}" srcOrd="7" destOrd="0" presId="urn:microsoft.com/office/officeart/2005/8/layout/chart3"/>
    <dgm:cxn modelId="{83FB9B94-50E0-46E4-81F7-ADA1E5A63E34}" type="presParOf" srcId="{A6E081FD-0651-4DA1-8F31-4876AEE171B1}" destId="{DDFEAEF3-9252-488F-866A-3FF0B90263EE}" srcOrd="8" destOrd="0" presId="urn:microsoft.com/office/officeart/2005/8/layout/chart3"/>
    <dgm:cxn modelId="{FE69D939-83AE-4D85-8AA8-657EF95B4391}" type="presParOf" srcId="{A6E081FD-0651-4DA1-8F31-4876AEE171B1}" destId="{86707872-53FE-42D0-8CE8-30A4AA67F4B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3B3E-7FFD-4349-84EB-37656729EE5D}">
      <dsp:nvSpPr>
        <dsp:cNvPr id="0" name=""/>
        <dsp:cNvSpPr/>
      </dsp:nvSpPr>
      <dsp:spPr>
        <a:xfrm>
          <a:off x="0" y="10689"/>
          <a:ext cx="6096000" cy="9307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开发流程</a:t>
          </a:r>
          <a:endParaRPr lang="zh-CN" altLang="en-US" sz="37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5435" y="56124"/>
        <a:ext cx="6005130" cy="839865"/>
      </dsp:txXfrm>
    </dsp:sp>
    <dsp:sp modelId="{2940877D-608D-4D37-BA7F-5A0FEE5C5311}">
      <dsp:nvSpPr>
        <dsp:cNvPr id="0" name=""/>
        <dsp:cNvSpPr/>
      </dsp:nvSpPr>
      <dsp:spPr>
        <a:xfrm>
          <a:off x="0" y="1047984"/>
          <a:ext cx="6096000" cy="93073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主要问题</a:t>
          </a:r>
          <a:endParaRPr lang="zh-CN" altLang="en-US" sz="37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5435" y="1093419"/>
        <a:ext cx="6005130" cy="839865"/>
      </dsp:txXfrm>
    </dsp:sp>
    <dsp:sp modelId="{65A00194-39DB-4D67-BB84-187C88ABAC40}">
      <dsp:nvSpPr>
        <dsp:cNvPr id="0" name=""/>
        <dsp:cNvSpPr/>
      </dsp:nvSpPr>
      <dsp:spPr>
        <a:xfrm>
          <a:off x="0" y="2067246"/>
          <a:ext cx="6096000" cy="93073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小知识</a:t>
          </a:r>
          <a:r>
            <a:rPr lang="zh-CN" altLang="en-US" sz="37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点整理</a:t>
          </a:r>
          <a:endParaRPr lang="zh-CN" altLang="en-US" sz="37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5435" y="2112681"/>
        <a:ext cx="6005130" cy="839865"/>
      </dsp:txXfrm>
    </dsp:sp>
    <dsp:sp modelId="{8163BC8A-AD4D-4ED4-996F-311EDCD70F42}">
      <dsp:nvSpPr>
        <dsp:cNvPr id="0" name=""/>
        <dsp:cNvSpPr/>
      </dsp:nvSpPr>
      <dsp:spPr>
        <a:xfrm>
          <a:off x="0" y="3122575"/>
          <a:ext cx="6096000" cy="93073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心得体会</a:t>
          </a:r>
          <a:endParaRPr lang="zh-CN" altLang="en-US" sz="37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5435" y="3168010"/>
        <a:ext cx="6005130" cy="839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A5C51-AE45-4A9E-8D22-8B831DE3B0C8}">
      <dsp:nvSpPr>
        <dsp:cNvPr id="0" name=""/>
        <dsp:cNvSpPr/>
      </dsp:nvSpPr>
      <dsp:spPr>
        <a:xfrm>
          <a:off x="986" y="764336"/>
          <a:ext cx="1239882" cy="820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原型</a:t>
          </a:r>
          <a:endParaRPr lang="zh-CN" altLang="en-US" sz="1900" b="1" kern="1200" dirty="0"/>
        </a:p>
      </dsp:txBody>
      <dsp:txXfrm>
        <a:off x="986" y="764336"/>
        <a:ext cx="1239882" cy="495953"/>
      </dsp:txXfrm>
    </dsp:sp>
    <dsp:sp modelId="{48D81011-4BA0-4E82-99B2-DA0D8D0BA8D6}">
      <dsp:nvSpPr>
        <dsp:cNvPr id="0" name=""/>
        <dsp:cNvSpPr/>
      </dsp:nvSpPr>
      <dsp:spPr>
        <a:xfrm>
          <a:off x="254938" y="1260289"/>
          <a:ext cx="1239882" cy="207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Axure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确定页面的基本交互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理解流程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253" y="1296604"/>
        <a:ext cx="1167252" cy="2005020"/>
      </dsp:txXfrm>
    </dsp:sp>
    <dsp:sp modelId="{0D624BBD-7152-4350-91AC-B4C59C99764B}">
      <dsp:nvSpPr>
        <dsp:cNvPr id="0" name=""/>
        <dsp:cNvSpPr/>
      </dsp:nvSpPr>
      <dsp:spPr>
        <a:xfrm>
          <a:off x="1428830" y="857965"/>
          <a:ext cx="398478" cy="308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428830" y="919704"/>
        <a:ext cx="305870" cy="185216"/>
      </dsp:txXfrm>
    </dsp:sp>
    <dsp:sp modelId="{A364EA05-C102-4C3C-875E-ECF3D81C70ED}">
      <dsp:nvSpPr>
        <dsp:cNvPr id="0" name=""/>
        <dsp:cNvSpPr/>
      </dsp:nvSpPr>
      <dsp:spPr>
        <a:xfrm>
          <a:off x="1992716" y="764336"/>
          <a:ext cx="1239882" cy="820800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UI</a:t>
          </a:r>
          <a:r>
            <a:rPr lang="zh-CN" altLang="en-US" sz="1900" b="1" kern="1200" dirty="0" smtClean="0"/>
            <a:t>库</a:t>
          </a:r>
          <a:endParaRPr lang="zh-CN" altLang="en-US" sz="1900" b="1" kern="1200" dirty="0"/>
        </a:p>
      </dsp:txBody>
      <dsp:txXfrm>
        <a:off x="1992716" y="764336"/>
        <a:ext cx="1239882" cy="495953"/>
      </dsp:txXfrm>
    </dsp:sp>
    <dsp:sp modelId="{1938B3E1-ECE4-4AB2-B623-A746B669D5D1}">
      <dsp:nvSpPr>
        <dsp:cNvPr id="0" name=""/>
        <dsp:cNvSpPr/>
      </dsp:nvSpPr>
      <dsp:spPr>
        <a:xfrm>
          <a:off x="2246667" y="1260289"/>
          <a:ext cx="1239882" cy="207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统一样式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方便后期调用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2982" y="1296604"/>
        <a:ext cx="1167252" cy="2005020"/>
      </dsp:txXfrm>
    </dsp:sp>
    <dsp:sp modelId="{F83BEA6E-3490-43EB-89D6-8AF101FC24B5}">
      <dsp:nvSpPr>
        <dsp:cNvPr id="0" name=""/>
        <dsp:cNvSpPr/>
      </dsp:nvSpPr>
      <dsp:spPr>
        <a:xfrm>
          <a:off x="3420560" y="857965"/>
          <a:ext cx="398478" cy="308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20560" y="919704"/>
        <a:ext cx="305870" cy="185216"/>
      </dsp:txXfrm>
    </dsp:sp>
    <dsp:sp modelId="{6D6B3BC1-6F48-4AF7-B237-FD5A812C6C61}">
      <dsp:nvSpPr>
        <dsp:cNvPr id="0" name=""/>
        <dsp:cNvSpPr/>
      </dsp:nvSpPr>
      <dsp:spPr>
        <a:xfrm>
          <a:off x="3984445" y="764336"/>
          <a:ext cx="1239882" cy="820800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前端开发</a:t>
          </a:r>
          <a:endParaRPr lang="zh-CN" altLang="en-US" sz="1900" b="1" kern="1200" dirty="0"/>
        </a:p>
      </dsp:txBody>
      <dsp:txXfrm>
        <a:off x="3984445" y="764336"/>
        <a:ext cx="1239882" cy="495953"/>
      </dsp:txXfrm>
    </dsp:sp>
    <dsp:sp modelId="{7F5ECFC1-82F8-4991-B67B-231920CB9037}">
      <dsp:nvSpPr>
        <dsp:cNvPr id="0" name=""/>
        <dsp:cNvSpPr/>
      </dsp:nvSpPr>
      <dsp:spPr>
        <a:xfrm>
          <a:off x="4238397" y="1260289"/>
          <a:ext cx="1239882" cy="207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经费申请页面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流程页面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历史详情页面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职能页面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从属页面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4712" y="1296604"/>
        <a:ext cx="1167252" cy="2005020"/>
      </dsp:txXfrm>
    </dsp:sp>
    <dsp:sp modelId="{53CCA257-E43B-4760-8778-09AD85C64377}">
      <dsp:nvSpPr>
        <dsp:cNvPr id="0" name=""/>
        <dsp:cNvSpPr/>
      </dsp:nvSpPr>
      <dsp:spPr>
        <a:xfrm>
          <a:off x="5412289" y="857965"/>
          <a:ext cx="398478" cy="308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412289" y="919704"/>
        <a:ext cx="305870" cy="185216"/>
      </dsp:txXfrm>
    </dsp:sp>
    <dsp:sp modelId="{BDAA4F04-399C-4808-B172-F46B8C4282C1}">
      <dsp:nvSpPr>
        <dsp:cNvPr id="0" name=""/>
        <dsp:cNvSpPr/>
      </dsp:nvSpPr>
      <dsp:spPr>
        <a:xfrm>
          <a:off x="5976174" y="764336"/>
          <a:ext cx="1239882" cy="820800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自测</a:t>
          </a:r>
          <a:endParaRPr lang="zh-CN" altLang="en-US" sz="1900" b="1" kern="1200" dirty="0"/>
        </a:p>
      </dsp:txBody>
      <dsp:txXfrm>
        <a:off x="5976174" y="764336"/>
        <a:ext cx="1239882" cy="495953"/>
      </dsp:txXfrm>
    </dsp:sp>
    <dsp:sp modelId="{171FAA9F-DF8D-4CEE-9E4C-B5C26014DA6F}">
      <dsp:nvSpPr>
        <dsp:cNvPr id="0" name=""/>
        <dsp:cNvSpPr/>
      </dsp:nvSpPr>
      <dsp:spPr>
        <a:xfrm>
          <a:off x="6230126" y="1260289"/>
          <a:ext cx="1239882" cy="207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浏览器兼容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流程是否能够走通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66441" y="1296604"/>
        <a:ext cx="1167252" cy="2005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54147-DE0B-4D5A-9C38-A7C47C10F5F8}">
      <dsp:nvSpPr>
        <dsp:cNvPr id="0" name=""/>
        <dsp:cNvSpPr/>
      </dsp:nvSpPr>
      <dsp:spPr>
        <a:xfrm>
          <a:off x="1389075" y="251561"/>
          <a:ext cx="3413760" cy="3413760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跨域问题</a:t>
          </a:r>
          <a:endParaRPr lang="zh-CN" altLang="en-US" sz="1900" kern="1200" dirty="0"/>
        </a:p>
      </dsp:txBody>
      <dsp:txXfrm>
        <a:off x="3169920" y="825398"/>
        <a:ext cx="1097280" cy="731520"/>
      </dsp:txXfrm>
    </dsp:sp>
    <dsp:sp modelId="{79EA9268-373C-4297-838E-139849F8F9E7}">
      <dsp:nvSpPr>
        <dsp:cNvPr id="0" name=""/>
        <dsp:cNvSpPr/>
      </dsp:nvSpPr>
      <dsp:spPr>
        <a:xfrm>
          <a:off x="1418336" y="342595"/>
          <a:ext cx="3413760" cy="3413760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表格布局</a:t>
          </a:r>
          <a:endParaRPr lang="zh-CN" altLang="en-US" sz="1900" kern="1200" dirty="0"/>
        </a:p>
      </dsp:txBody>
      <dsp:txXfrm>
        <a:off x="3616960" y="1902358"/>
        <a:ext cx="1016000" cy="812800"/>
      </dsp:txXfrm>
    </dsp:sp>
    <dsp:sp modelId="{A12EFEEC-6CE5-4F00-9C57-435A0E3AB997}">
      <dsp:nvSpPr>
        <dsp:cNvPr id="0" name=""/>
        <dsp:cNvSpPr/>
      </dsp:nvSpPr>
      <dsp:spPr>
        <a:xfrm>
          <a:off x="1341119" y="398678"/>
          <a:ext cx="3413760" cy="3413760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地区选择插件等</a:t>
          </a:r>
          <a:endParaRPr lang="zh-CN" altLang="en-US" sz="1900" kern="1200" dirty="0"/>
        </a:p>
      </dsp:txBody>
      <dsp:txXfrm>
        <a:off x="2560320" y="2796438"/>
        <a:ext cx="975360" cy="894080"/>
      </dsp:txXfrm>
    </dsp:sp>
    <dsp:sp modelId="{88FB7E9C-3ABF-46A5-AC70-2104495E9DC3}">
      <dsp:nvSpPr>
        <dsp:cNvPr id="0" name=""/>
        <dsp:cNvSpPr/>
      </dsp:nvSpPr>
      <dsp:spPr>
        <a:xfrm>
          <a:off x="1263904" y="342595"/>
          <a:ext cx="3413760" cy="3413760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修改</a:t>
          </a:r>
          <a:r>
            <a:rPr lang="en-US" altLang="zh-CN" sz="1900" kern="1200" dirty="0" smtClean="0"/>
            <a:t>bug</a:t>
          </a:r>
          <a:r>
            <a:rPr lang="zh-CN" altLang="en-US" sz="1900" kern="1200" dirty="0" smtClean="0"/>
            <a:t>操作流程太多</a:t>
          </a:r>
          <a:endParaRPr lang="zh-CN" altLang="en-US" sz="1900" kern="1200" dirty="0"/>
        </a:p>
      </dsp:txBody>
      <dsp:txXfrm>
        <a:off x="1463040" y="1902358"/>
        <a:ext cx="1016000" cy="812800"/>
      </dsp:txXfrm>
    </dsp:sp>
    <dsp:sp modelId="{CEDDE7B4-D3E4-4384-A624-800AE69B55C1}">
      <dsp:nvSpPr>
        <dsp:cNvPr id="0" name=""/>
        <dsp:cNvSpPr/>
      </dsp:nvSpPr>
      <dsp:spPr>
        <a:xfrm>
          <a:off x="1293164" y="251561"/>
          <a:ext cx="3413760" cy="3413760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与后端数据交互</a:t>
          </a:r>
          <a:endParaRPr lang="zh-CN" altLang="en-US" sz="1900" kern="1200" dirty="0"/>
        </a:p>
      </dsp:txBody>
      <dsp:txXfrm>
        <a:off x="1828800" y="825398"/>
        <a:ext cx="1097280" cy="731520"/>
      </dsp:txXfrm>
    </dsp:sp>
    <dsp:sp modelId="{6FD54B62-0389-4764-B1A9-FC67703C5CD0}">
      <dsp:nvSpPr>
        <dsp:cNvPr id="0" name=""/>
        <dsp:cNvSpPr/>
      </dsp:nvSpPr>
      <dsp:spPr>
        <a:xfrm>
          <a:off x="1177586" y="40233"/>
          <a:ext cx="3836416" cy="383641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4D42-C3EF-459F-84B3-8AD31DB78330}">
      <dsp:nvSpPr>
        <dsp:cNvPr id="0" name=""/>
        <dsp:cNvSpPr/>
      </dsp:nvSpPr>
      <dsp:spPr>
        <a:xfrm>
          <a:off x="1207243" y="131237"/>
          <a:ext cx="3836416" cy="383641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1501B-0F2F-42E9-9FDB-AB4E658B35E9}">
      <dsp:nvSpPr>
        <dsp:cNvPr id="0" name=""/>
        <dsp:cNvSpPr/>
      </dsp:nvSpPr>
      <dsp:spPr>
        <a:xfrm>
          <a:off x="1129792" y="187491"/>
          <a:ext cx="3836416" cy="383641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86F92-4661-45A2-B4AF-23A814C4FD88}">
      <dsp:nvSpPr>
        <dsp:cNvPr id="0" name=""/>
        <dsp:cNvSpPr/>
      </dsp:nvSpPr>
      <dsp:spPr>
        <a:xfrm>
          <a:off x="1052340" y="131237"/>
          <a:ext cx="3836416" cy="383641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66284-44CD-4C85-9A43-1E2AB93C56FB}">
      <dsp:nvSpPr>
        <dsp:cNvPr id="0" name=""/>
        <dsp:cNvSpPr/>
      </dsp:nvSpPr>
      <dsp:spPr>
        <a:xfrm>
          <a:off x="1081997" y="40233"/>
          <a:ext cx="3836416" cy="383641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-49582" y="-180017"/>
          <a:ext cx="3522073" cy="3347349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跨域问题</a:t>
          </a:r>
          <a:endParaRPr lang="zh-CN" altLang="en-US" sz="2000" b="1" kern="1200" dirty="0"/>
        </a:p>
      </dsp:txBody>
      <dsp:txXfrm>
        <a:off x="1755899" y="320092"/>
        <a:ext cx="1194989" cy="777063"/>
      </dsp:txXfrm>
    </dsp:sp>
    <dsp:sp modelId="{40980E5D-2EEC-4D5F-B42E-5BAE42D91A14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表格布局</a:t>
          </a:r>
          <a:endParaRPr lang="zh-CN" altLang="en-US" sz="1500" kern="1200" dirty="0"/>
        </a:p>
      </dsp:txBody>
      <dsp:txXfrm>
        <a:off x="2033434" y="1493419"/>
        <a:ext cx="745964" cy="629593"/>
      </dsp:txXfrm>
    </dsp:sp>
    <dsp:sp modelId="{7E9342F1-058C-4E11-B152-D01D464F04EF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地区选择插件等</a:t>
          </a:r>
          <a:endParaRPr lang="zh-CN" altLang="en-US" sz="1500" kern="1200" dirty="0"/>
        </a:p>
      </dsp:txBody>
      <dsp:txXfrm>
        <a:off x="1200938" y="2239383"/>
        <a:ext cx="895156" cy="537094"/>
      </dsp:txXfrm>
    </dsp:sp>
    <dsp:sp modelId="{B3935D03-DFC2-49EC-B155-0969BD33F58A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修改</a:t>
          </a:r>
          <a:r>
            <a:rPr lang="en-US" altLang="zh-CN" sz="1500" kern="1200" dirty="0" smtClean="0"/>
            <a:t>bug</a:t>
          </a:r>
          <a:r>
            <a:rPr lang="zh-CN" altLang="en-US" sz="1500" kern="1200" dirty="0" smtClean="0"/>
            <a:t>操作流程太多</a:t>
          </a:r>
          <a:endParaRPr lang="zh-CN" altLang="en-US" sz="1500" kern="1200" dirty="0"/>
        </a:p>
      </dsp:txBody>
      <dsp:txXfrm>
        <a:off x="514651" y="1493419"/>
        <a:ext cx="745964" cy="629593"/>
      </dsp:txXfrm>
    </dsp:sp>
    <dsp:sp modelId="{DDFEAEF3-9252-488F-866A-3FF0B90263EE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与后端数据交互</a:t>
          </a:r>
          <a:endParaRPr lang="zh-CN" altLang="en-US" sz="1500" kern="1200" dirty="0"/>
        </a:p>
      </dsp:txBody>
      <dsp:txXfrm>
        <a:off x="760819" y="741488"/>
        <a:ext cx="850398" cy="581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-49582" y="-180017"/>
          <a:ext cx="3522073" cy="3347349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跨域问题</a:t>
          </a:r>
          <a:endParaRPr lang="zh-CN" altLang="en-US" sz="2000" b="1" kern="1200" dirty="0"/>
        </a:p>
      </dsp:txBody>
      <dsp:txXfrm>
        <a:off x="1755899" y="320092"/>
        <a:ext cx="1194989" cy="777063"/>
      </dsp:txXfrm>
    </dsp:sp>
    <dsp:sp modelId="{40980E5D-2EEC-4D5F-B42E-5BAE42D91A14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表格布局</a:t>
          </a:r>
          <a:endParaRPr lang="zh-CN" altLang="en-US" sz="1500" kern="1200" dirty="0"/>
        </a:p>
      </dsp:txBody>
      <dsp:txXfrm>
        <a:off x="2033434" y="1493419"/>
        <a:ext cx="745964" cy="629593"/>
      </dsp:txXfrm>
    </dsp:sp>
    <dsp:sp modelId="{7E9342F1-058C-4E11-B152-D01D464F04EF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地区选择插件等</a:t>
          </a:r>
          <a:endParaRPr lang="zh-CN" altLang="en-US" sz="1500" kern="1200" dirty="0"/>
        </a:p>
      </dsp:txBody>
      <dsp:txXfrm>
        <a:off x="1200938" y="2239383"/>
        <a:ext cx="895156" cy="537094"/>
      </dsp:txXfrm>
    </dsp:sp>
    <dsp:sp modelId="{B3935D03-DFC2-49EC-B155-0969BD33F58A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修改</a:t>
          </a:r>
          <a:r>
            <a:rPr lang="en-US" altLang="zh-CN" sz="1500" kern="1200" dirty="0" smtClean="0"/>
            <a:t>bug</a:t>
          </a:r>
          <a:r>
            <a:rPr lang="zh-CN" altLang="en-US" sz="1500" kern="1200" dirty="0" smtClean="0"/>
            <a:t>操作流程太多</a:t>
          </a:r>
          <a:endParaRPr lang="zh-CN" altLang="en-US" sz="1500" kern="1200" dirty="0"/>
        </a:p>
      </dsp:txBody>
      <dsp:txXfrm>
        <a:off x="514651" y="1493419"/>
        <a:ext cx="745964" cy="629593"/>
      </dsp:txXfrm>
    </dsp:sp>
    <dsp:sp modelId="{DDFEAEF3-9252-488F-866A-3FF0B90263EE}">
      <dsp:nvSpPr>
        <dsp:cNvPr id="0" name=""/>
        <dsp:cNvSpPr/>
      </dsp:nvSpPr>
      <dsp:spPr>
        <a:xfrm>
          <a:off x="395297" y="359554"/>
          <a:ext cx="2506439" cy="2506439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与后端数据交互</a:t>
          </a:r>
          <a:endParaRPr lang="zh-CN" altLang="en-US" sz="1500" kern="1200" dirty="0"/>
        </a:p>
      </dsp:txBody>
      <dsp:txXfrm>
        <a:off x="760819" y="741488"/>
        <a:ext cx="850398" cy="581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426660" y="253646"/>
          <a:ext cx="2589096" cy="2561470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跨域问题</a:t>
          </a:r>
          <a:endParaRPr lang="zh-CN" altLang="en-US" sz="1500" b="0" kern="1200" dirty="0"/>
        </a:p>
      </dsp:txBody>
      <dsp:txXfrm>
        <a:off x="1753880" y="636341"/>
        <a:ext cx="878443" cy="594627"/>
      </dsp:txXfrm>
    </dsp:sp>
    <dsp:sp modelId="{40980E5D-2EEC-4D5F-B42E-5BAE42D91A14}">
      <dsp:nvSpPr>
        <dsp:cNvPr id="0" name=""/>
        <dsp:cNvSpPr/>
      </dsp:nvSpPr>
      <dsp:spPr>
        <a:xfrm>
          <a:off x="127189" y="27633"/>
          <a:ext cx="3552954" cy="3194834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表格布局</a:t>
          </a:r>
          <a:endParaRPr lang="zh-CN" altLang="en-US" sz="2000" b="1" kern="1200" dirty="0"/>
        </a:p>
      </dsp:txBody>
      <dsp:txXfrm>
        <a:off x="2449299" y="1472915"/>
        <a:ext cx="1057427" cy="802512"/>
      </dsp:txXfrm>
    </dsp:sp>
    <dsp:sp modelId="{7E9342F1-058C-4E11-B152-D01D464F04EF}">
      <dsp:nvSpPr>
        <dsp:cNvPr id="0" name=""/>
        <dsp:cNvSpPr/>
      </dsp:nvSpPr>
      <dsp:spPr>
        <a:xfrm>
          <a:off x="408075" y="247042"/>
          <a:ext cx="2593946" cy="2593946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地区选择插件等</a:t>
          </a:r>
          <a:endParaRPr lang="zh-CN" altLang="en-US" sz="1500" kern="1200" dirty="0"/>
        </a:p>
      </dsp:txBody>
      <dsp:txXfrm>
        <a:off x="1241843" y="2192502"/>
        <a:ext cx="926409" cy="555845"/>
      </dsp:txXfrm>
    </dsp:sp>
    <dsp:sp modelId="{B3935D03-DFC2-49EC-B155-0969BD33F58A}">
      <dsp:nvSpPr>
        <dsp:cNvPr id="0" name=""/>
        <dsp:cNvSpPr/>
      </dsp:nvSpPr>
      <dsp:spPr>
        <a:xfrm>
          <a:off x="408075" y="247042"/>
          <a:ext cx="2593946" cy="2593946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修改</a:t>
          </a:r>
          <a:r>
            <a:rPr lang="en-US" altLang="zh-CN" sz="1500" kern="1200" dirty="0" smtClean="0"/>
            <a:t>bug</a:t>
          </a:r>
          <a:r>
            <a:rPr lang="zh-CN" altLang="en-US" sz="1500" kern="1200" dirty="0" smtClean="0"/>
            <a:t>操作流程太多</a:t>
          </a:r>
          <a:endParaRPr lang="zh-CN" altLang="en-US" sz="1500" kern="1200" dirty="0"/>
        </a:p>
      </dsp:txBody>
      <dsp:txXfrm>
        <a:off x="531596" y="1420494"/>
        <a:ext cx="772008" cy="651574"/>
      </dsp:txXfrm>
    </dsp:sp>
    <dsp:sp modelId="{DDFEAEF3-9252-488F-866A-3FF0B90263EE}">
      <dsp:nvSpPr>
        <dsp:cNvPr id="0" name=""/>
        <dsp:cNvSpPr/>
      </dsp:nvSpPr>
      <dsp:spPr>
        <a:xfrm>
          <a:off x="408075" y="224060"/>
          <a:ext cx="2593946" cy="2593946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与后端数据交互</a:t>
          </a:r>
          <a:endParaRPr lang="zh-CN" altLang="en-US" sz="1500" kern="1200" dirty="0"/>
        </a:p>
      </dsp:txBody>
      <dsp:txXfrm>
        <a:off x="786358" y="619328"/>
        <a:ext cx="880089" cy="602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406492" y="253646"/>
          <a:ext cx="2589096" cy="2561470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跨域问题</a:t>
          </a:r>
          <a:endParaRPr lang="zh-CN" altLang="en-US" sz="1500" b="0" kern="1200" dirty="0"/>
        </a:p>
      </dsp:txBody>
      <dsp:txXfrm>
        <a:off x="1733712" y="636341"/>
        <a:ext cx="878443" cy="594627"/>
      </dsp:txXfrm>
    </dsp:sp>
    <dsp:sp modelId="{40980E5D-2EEC-4D5F-B42E-5BAE42D91A14}">
      <dsp:nvSpPr>
        <dsp:cNvPr id="0" name=""/>
        <dsp:cNvSpPr/>
      </dsp:nvSpPr>
      <dsp:spPr>
        <a:xfrm>
          <a:off x="339880" y="290426"/>
          <a:ext cx="2690000" cy="2507179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表格布局</a:t>
          </a:r>
          <a:endParaRPr lang="zh-CN" altLang="en-US" sz="1500" b="0" kern="1200" dirty="0"/>
        </a:p>
      </dsp:txBody>
      <dsp:txXfrm>
        <a:off x="2097987" y="1424626"/>
        <a:ext cx="800595" cy="629779"/>
      </dsp:txXfrm>
    </dsp:sp>
    <dsp:sp modelId="{7E9342F1-058C-4E11-B152-D01D464F04EF}">
      <dsp:nvSpPr>
        <dsp:cNvPr id="0" name=""/>
        <dsp:cNvSpPr/>
      </dsp:nvSpPr>
      <dsp:spPr>
        <a:xfrm>
          <a:off x="349698" y="81198"/>
          <a:ext cx="2593946" cy="3339265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地区选择插件等</a:t>
          </a:r>
          <a:endParaRPr lang="zh-CN" altLang="en-US" sz="2000" b="1" kern="1200" dirty="0"/>
        </a:p>
      </dsp:txBody>
      <dsp:txXfrm>
        <a:off x="1183466" y="2585647"/>
        <a:ext cx="926409" cy="715556"/>
      </dsp:txXfrm>
    </dsp:sp>
    <dsp:sp modelId="{B3935D03-DFC2-49EC-B155-0969BD33F58A}">
      <dsp:nvSpPr>
        <dsp:cNvPr id="0" name=""/>
        <dsp:cNvSpPr/>
      </dsp:nvSpPr>
      <dsp:spPr>
        <a:xfrm>
          <a:off x="387907" y="247042"/>
          <a:ext cx="2593946" cy="2593946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修改</a:t>
          </a:r>
          <a:r>
            <a:rPr lang="en-US" altLang="zh-CN" sz="1500" kern="1200" dirty="0" smtClean="0"/>
            <a:t>bug</a:t>
          </a:r>
          <a:r>
            <a:rPr lang="zh-CN" altLang="en-US" sz="1500" kern="1200" dirty="0" smtClean="0"/>
            <a:t>操作流程太多</a:t>
          </a:r>
          <a:endParaRPr lang="zh-CN" altLang="en-US" sz="1500" kern="1200" dirty="0"/>
        </a:p>
      </dsp:txBody>
      <dsp:txXfrm>
        <a:off x="511428" y="1420494"/>
        <a:ext cx="772008" cy="651574"/>
      </dsp:txXfrm>
    </dsp:sp>
    <dsp:sp modelId="{DDFEAEF3-9252-488F-866A-3FF0B90263EE}">
      <dsp:nvSpPr>
        <dsp:cNvPr id="0" name=""/>
        <dsp:cNvSpPr/>
      </dsp:nvSpPr>
      <dsp:spPr>
        <a:xfrm>
          <a:off x="387907" y="247042"/>
          <a:ext cx="2593946" cy="2593946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与后端数据交互</a:t>
          </a:r>
          <a:endParaRPr lang="zh-CN" altLang="en-US" sz="1500" kern="1200" dirty="0"/>
        </a:p>
      </dsp:txBody>
      <dsp:txXfrm>
        <a:off x="766191" y="642310"/>
        <a:ext cx="880089" cy="602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426660" y="253646"/>
          <a:ext cx="2589096" cy="2561470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跨域问题</a:t>
          </a:r>
          <a:endParaRPr lang="zh-CN" altLang="en-US" sz="1500" b="0" kern="1200" dirty="0"/>
        </a:p>
      </dsp:txBody>
      <dsp:txXfrm>
        <a:off x="1753880" y="636341"/>
        <a:ext cx="878443" cy="594627"/>
      </dsp:txXfrm>
    </dsp:sp>
    <dsp:sp modelId="{40980E5D-2EEC-4D5F-B42E-5BAE42D91A14}">
      <dsp:nvSpPr>
        <dsp:cNvPr id="0" name=""/>
        <dsp:cNvSpPr/>
      </dsp:nvSpPr>
      <dsp:spPr>
        <a:xfrm>
          <a:off x="360048" y="290426"/>
          <a:ext cx="2690000" cy="2507179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表格布局</a:t>
          </a:r>
          <a:endParaRPr lang="zh-CN" altLang="en-US" sz="1500" b="0" kern="1200" dirty="0"/>
        </a:p>
      </dsp:txBody>
      <dsp:txXfrm>
        <a:off x="2118155" y="1424626"/>
        <a:ext cx="800595" cy="629779"/>
      </dsp:txXfrm>
    </dsp:sp>
    <dsp:sp modelId="{7E9342F1-058C-4E11-B152-D01D464F04EF}">
      <dsp:nvSpPr>
        <dsp:cNvPr id="0" name=""/>
        <dsp:cNvSpPr/>
      </dsp:nvSpPr>
      <dsp:spPr>
        <a:xfrm>
          <a:off x="408075" y="270037"/>
          <a:ext cx="2593946" cy="2547956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地区选择插件等</a:t>
          </a:r>
          <a:endParaRPr lang="zh-CN" altLang="en-US" sz="1500" b="0" kern="1200" dirty="0"/>
        </a:p>
      </dsp:txBody>
      <dsp:txXfrm>
        <a:off x="1241843" y="2181005"/>
        <a:ext cx="926409" cy="545990"/>
      </dsp:txXfrm>
    </dsp:sp>
    <dsp:sp modelId="{B3935D03-DFC2-49EC-B155-0969BD33F58A}">
      <dsp:nvSpPr>
        <dsp:cNvPr id="0" name=""/>
        <dsp:cNvSpPr/>
      </dsp:nvSpPr>
      <dsp:spPr>
        <a:xfrm>
          <a:off x="-190387" y="-62376"/>
          <a:ext cx="3390470" cy="3390470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修改</a:t>
          </a:r>
          <a:r>
            <a:rPr lang="en-US" altLang="zh-CN" sz="2000" b="1" kern="1200" dirty="0" smtClean="0"/>
            <a:t>bug</a:t>
          </a:r>
          <a:r>
            <a:rPr lang="zh-CN" altLang="en-US" sz="2000" b="1" kern="1200" dirty="0" smtClean="0"/>
            <a:t>操作流程太多</a:t>
          </a:r>
          <a:endParaRPr lang="zh-CN" altLang="en-US" sz="2000" b="1" kern="1200" dirty="0"/>
        </a:p>
      </dsp:txBody>
      <dsp:txXfrm>
        <a:off x="-28936" y="1471407"/>
        <a:ext cx="1009068" cy="851653"/>
      </dsp:txXfrm>
    </dsp:sp>
    <dsp:sp modelId="{DDFEAEF3-9252-488F-866A-3FF0B90263EE}">
      <dsp:nvSpPr>
        <dsp:cNvPr id="0" name=""/>
        <dsp:cNvSpPr/>
      </dsp:nvSpPr>
      <dsp:spPr>
        <a:xfrm>
          <a:off x="408075" y="247042"/>
          <a:ext cx="2593946" cy="2593946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与后端数据交互</a:t>
          </a:r>
          <a:endParaRPr lang="zh-CN" altLang="en-US" sz="1600" kern="1200" dirty="0"/>
        </a:p>
      </dsp:txBody>
      <dsp:txXfrm>
        <a:off x="786358" y="642310"/>
        <a:ext cx="880089" cy="602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C1B-C13E-42A0-8766-62535170CD1A}">
      <dsp:nvSpPr>
        <dsp:cNvPr id="0" name=""/>
        <dsp:cNvSpPr/>
      </dsp:nvSpPr>
      <dsp:spPr>
        <a:xfrm>
          <a:off x="426660" y="253646"/>
          <a:ext cx="2589096" cy="2561470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跨域问题</a:t>
          </a:r>
          <a:endParaRPr lang="zh-CN" altLang="en-US" sz="1500" b="0" kern="1200" dirty="0"/>
        </a:p>
      </dsp:txBody>
      <dsp:txXfrm>
        <a:off x="1753880" y="636341"/>
        <a:ext cx="878443" cy="594627"/>
      </dsp:txXfrm>
    </dsp:sp>
    <dsp:sp modelId="{40980E5D-2EEC-4D5F-B42E-5BAE42D91A14}">
      <dsp:nvSpPr>
        <dsp:cNvPr id="0" name=""/>
        <dsp:cNvSpPr/>
      </dsp:nvSpPr>
      <dsp:spPr>
        <a:xfrm>
          <a:off x="360048" y="290426"/>
          <a:ext cx="2690000" cy="2507179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表格布局</a:t>
          </a:r>
          <a:endParaRPr lang="zh-CN" altLang="en-US" sz="1500" b="0" kern="1200" dirty="0"/>
        </a:p>
      </dsp:txBody>
      <dsp:txXfrm>
        <a:off x="2118155" y="1424626"/>
        <a:ext cx="800595" cy="629779"/>
      </dsp:txXfrm>
    </dsp:sp>
    <dsp:sp modelId="{7E9342F1-058C-4E11-B152-D01D464F04EF}">
      <dsp:nvSpPr>
        <dsp:cNvPr id="0" name=""/>
        <dsp:cNvSpPr/>
      </dsp:nvSpPr>
      <dsp:spPr>
        <a:xfrm>
          <a:off x="408075" y="270037"/>
          <a:ext cx="2593946" cy="2547956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地区选择插件等</a:t>
          </a:r>
          <a:endParaRPr lang="zh-CN" altLang="en-US" sz="1500" b="0" kern="1200" dirty="0"/>
        </a:p>
      </dsp:txBody>
      <dsp:txXfrm>
        <a:off x="1241843" y="2181005"/>
        <a:ext cx="926409" cy="545990"/>
      </dsp:txXfrm>
    </dsp:sp>
    <dsp:sp modelId="{B3935D03-DFC2-49EC-B155-0969BD33F58A}">
      <dsp:nvSpPr>
        <dsp:cNvPr id="0" name=""/>
        <dsp:cNvSpPr/>
      </dsp:nvSpPr>
      <dsp:spPr>
        <a:xfrm>
          <a:off x="399852" y="202322"/>
          <a:ext cx="2670364" cy="2670364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kern="1200" dirty="0" smtClean="0"/>
            <a:t>修改</a:t>
          </a:r>
          <a:r>
            <a:rPr lang="en-US" altLang="zh-CN" sz="1500" b="0" kern="1200" dirty="0" smtClean="0"/>
            <a:t>bug</a:t>
          </a:r>
          <a:r>
            <a:rPr lang="zh-CN" altLang="en-US" sz="1500" b="0" kern="1200" dirty="0" smtClean="0"/>
            <a:t>操作流程太多</a:t>
          </a:r>
          <a:endParaRPr lang="zh-CN" altLang="en-US" sz="1500" b="0" kern="1200" dirty="0"/>
        </a:p>
      </dsp:txBody>
      <dsp:txXfrm>
        <a:off x="527012" y="1410344"/>
        <a:ext cx="794751" cy="670770"/>
      </dsp:txXfrm>
    </dsp:sp>
    <dsp:sp modelId="{DDFEAEF3-9252-488F-866A-3FF0B90263EE}">
      <dsp:nvSpPr>
        <dsp:cNvPr id="0" name=""/>
        <dsp:cNvSpPr/>
      </dsp:nvSpPr>
      <dsp:spPr>
        <a:xfrm>
          <a:off x="-10367" y="-277725"/>
          <a:ext cx="3314052" cy="3314052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与后端数据交互</a:t>
          </a:r>
          <a:endParaRPr lang="zh-CN" altLang="en-US" sz="2100" b="1" kern="1200" dirty="0"/>
        </a:p>
      </dsp:txBody>
      <dsp:txXfrm>
        <a:off x="472931" y="227272"/>
        <a:ext cx="1124410" cy="769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26.12.2013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2297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26.12.2013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49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7781968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92163" y="2133596"/>
            <a:ext cx="7559676" cy="2895616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8101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8101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57880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7880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0626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0626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380874" y="3309940"/>
            <a:ext cx="1879589" cy="361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380874" y="3671892"/>
            <a:ext cx="1879589" cy="13573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8101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2582838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483086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383334" y="2947988"/>
            <a:ext cx="1879589" cy="54292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34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35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36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37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61979" y="1866900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2663801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64049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6464297" y="1866900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33"/>
          </p:nvPr>
        </p:nvSpPr>
        <p:spPr>
          <a:xfrm>
            <a:off x="761979" y="2940037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34"/>
          </p:nvPr>
        </p:nvSpPr>
        <p:spPr>
          <a:xfrm>
            <a:off x="2663801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564049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36"/>
          </p:nvPr>
        </p:nvSpPr>
        <p:spPr>
          <a:xfrm>
            <a:off x="6464297" y="2940037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37"/>
          </p:nvPr>
        </p:nvSpPr>
        <p:spPr>
          <a:xfrm>
            <a:off x="761979" y="4012275"/>
            <a:ext cx="1890000" cy="1062000"/>
          </a:xfrm>
          <a:noFill/>
        </p:spPr>
        <p:txBody>
          <a:bodyPr>
            <a:normAutofit/>
          </a:bodyPr>
          <a:lstStyle>
            <a:lvl1pPr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8"/>
          </p:nvPr>
        </p:nvSpPr>
        <p:spPr>
          <a:xfrm>
            <a:off x="2663801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9"/>
          </p:nvPr>
        </p:nvSpPr>
        <p:spPr>
          <a:xfrm>
            <a:off x="4564049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40"/>
          </p:nvPr>
        </p:nvSpPr>
        <p:spPr>
          <a:xfrm>
            <a:off x="6464297" y="4012275"/>
            <a:ext cx="1890000" cy="1062000"/>
          </a:xfrm>
          <a:noFill/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afari-wind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4" y="1866900"/>
            <a:ext cx="4265577" cy="2761200"/>
          </a:xfrm>
          <a:prstGeom prst="rect">
            <a:avLst/>
          </a:prstGeom>
          <a:effectLst>
            <a:outerShdw blurRad="762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295904" y="1771644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95904" y="2133596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295904" y="2586036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295904" y="2947988"/>
            <a:ext cx="3167080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295904" y="3400428"/>
            <a:ext cx="3167080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5904" y="3762380"/>
            <a:ext cx="3167080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93752" y="2150426"/>
            <a:ext cx="4262400" cy="2397600"/>
          </a:xfrm>
          <a:noFill/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9565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10297" y="1771644"/>
            <a:ext cx="235268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52976" y="1771644"/>
            <a:ext cx="3710007" cy="3348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/>
          </p:nvPr>
        </p:nvSpPr>
        <p:spPr>
          <a:xfrm>
            <a:off x="681017" y="1771644"/>
            <a:ext cx="3710007" cy="3348044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52976" y="1771644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752976" y="2133596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319204"/>
            <a:ext cx="7559675" cy="3143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752976" y="258603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52976" y="294798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752976" y="340042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2976" y="3762380"/>
            <a:ext cx="3710008" cy="1266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81016" y="1771644"/>
            <a:ext cx="3710007" cy="16287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81016" y="3490916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81016" y="3852868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81016" y="4305308"/>
            <a:ext cx="3710008" cy="542928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mk-MK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1016" y="4667260"/>
            <a:ext cx="3710008" cy="36195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792163" y="1866900"/>
            <a:ext cx="7559676" cy="31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pic>
        <p:nvPicPr>
          <p:cNvPr id="7" name="Picture 6" descr="logo-circle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8094" y="0"/>
            <a:ext cx="1447813" cy="6370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20"/>
          <p:cNvSpPr txBox="1">
            <a:spLocks/>
          </p:cNvSpPr>
          <p:nvPr userDrawn="1"/>
        </p:nvSpPr>
        <p:spPr>
          <a:xfrm>
            <a:off x="3848096" y="-38116"/>
            <a:ext cx="1447808" cy="36195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200" b="1" baseline="0">
                <a:solidFill>
                  <a:schemeClr val="bg1"/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Company name</a:t>
            </a:r>
          </a:p>
        </p:txBody>
      </p:sp>
      <p:sp>
        <p:nvSpPr>
          <p:cNvPr id="9" name="Text Placeholder 20"/>
          <p:cNvSpPr txBox="1">
            <a:spLocks/>
          </p:cNvSpPr>
          <p:nvPr userDrawn="1"/>
        </p:nvSpPr>
        <p:spPr>
          <a:xfrm>
            <a:off x="3848096" y="142860"/>
            <a:ext cx="1447808" cy="26669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800" b="1" baseline="0">
                <a:solidFill>
                  <a:schemeClr val="bg1">
                    <a:lumMod val="65000"/>
                  </a:schemeClr>
                </a:solidFill>
              </a:defRPr>
            </a:lvl1pPr>
            <a:lvl4pPr>
              <a:buNone/>
              <a:defRPr/>
            </a:lvl4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Company slogan here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792163" y="5391164"/>
            <a:ext cx="7559675" cy="18097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WWW.COMPANYSITE.COM     |     INFO@COMPANYSITE.COM    |     +12 34 567 890    |     LONG STREET 12345, CITY, COUNTRY</a:t>
            </a:r>
            <a:endParaRPr lang="mk-M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-42888" y="2495548"/>
            <a:ext cx="361952" cy="723905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8824936" y="2495548"/>
            <a:ext cx="361952" cy="723905"/>
          </a:xfrm>
          <a:custGeom>
            <a:avLst/>
            <a:gdLst>
              <a:gd name="connsiteX0" fmla="*/ 0 w 723904"/>
              <a:gd name="connsiteY0" fmla="*/ 361952 h 723904"/>
              <a:gd name="connsiteX1" fmla="*/ 106014 w 723904"/>
              <a:gd name="connsiteY1" fmla="*/ 106013 h 723904"/>
              <a:gd name="connsiteX2" fmla="*/ 361953 w 723904"/>
              <a:gd name="connsiteY2" fmla="*/ 0 h 723904"/>
              <a:gd name="connsiteX3" fmla="*/ 617892 w 723904"/>
              <a:gd name="connsiteY3" fmla="*/ 106014 h 723904"/>
              <a:gd name="connsiteX4" fmla="*/ 723905 w 723904"/>
              <a:gd name="connsiteY4" fmla="*/ 361953 h 723904"/>
              <a:gd name="connsiteX5" fmla="*/ 617892 w 723904"/>
              <a:gd name="connsiteY5" fmla="*/ 617892 h 723904"/>
              <a:gd name="connsiteX6" fmla="*/ 361953 w 723904"/>
              <a:gd name="connsiteY6" fmla="*/ 723905 h 723904"/>
              <a:gd name="connsiteX7" fmla="*/ 106014 w 723904"/>
              <a:gd name="connsiteY7" fmla="*/ 617891 h 723904"/>
              <a:gd name="connsiteX8" fmla="*/ 1 w 723904"/>
              <a:gd name="connsiteY8" fmla="*/ 361952 h 723904"/>
              <a:gd name="connsiteX9" fmla="*/ 0 w 723904"/>
              <a:gd name="connsiteY9" fmla="*/ 361952 h 723904"/>
              <a:gd name="connsiteX0" fmla="*/ 361953 w 723905"/>
              <a:gd name="connsiteY0" fmla="*/ 0 h 723905"/>
              <a:gd name="connsiteX1" fmla="*/ 617892 w 723905"/>
              <a:gd name="connsiteY1" fmla="*/ 106014 h 723905"/>
              <a:gd name="connsiteX2" fmla="*/ 723905 w 723905"/>
              <a:gd name="connsiteY2" fmla="*/ 361953 h 723905"/>
              <a:gd name="connsiteX3" fmla="*/ 617892 w 723905"/>
              <a:gd name="connsiteY3" fmla="*/ 617892 h 723905"/>
              <a:gd name="connsiteX4" fmla="*/ 361953 w 723905"/>
              <a:gd name="connsiteY4" fmla="*/ 723905 h 723905"/>
              <a:gd name="connsiteX5" fmla="*/ 106014 w 723905"/>
              <a:gd name="connsiteY5" fmla="*/ 617891 h 723905"/>
              <a:gd name="connsiteX6" fmla="*/ 1 w 723905"/>
              <a:gd name="connsiteY6" fmla="*/ 361952 h 723905"/>
              <a:gd name="connsiteX7" fmla="*/ 0 w 723905"/>
              <a:gd name="connsiteY7" fmla="*/ 361952 h 723905"/>
              <a:gd name="connsiteX8" fmla="*/ 197454 w 723905"/>
              <a:gd name="connsiteY8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7" fmla="*/ 197453 w 723904"/>
              <a:gd name="connsiteY7" fmla="*/ 197453 h 723905"/>
              <a:gd name="connsiteX0" fmla="*/ 361952 w 723904"/>
              <a:gd name="connsiteY0" fmla="*/ 0 h 723905"/>
              <a:gd name="connsiteX1" fmla="*/ 617891 w 723904"/>
              <a:gd name="connsiteY1" fmla="*/ 106014 h 723905"/>
              <a:gd name="connsiteX2" fmla="*/ 723904 w 723904"/>
              <a:gd name="connsiteY2" fmla="*/ 361953 h 723905"/>
              <a:gd name="connsiteX3" fmla="*/ 617891 w 723904"/>
              <a:gd name="connsiteY3" fmla="*/ 617892 h 723905"/>
              <a:gd name="connsiteX4" fmla="*/ 361952 w 723904"/>
              <a:gd name="connsiteY4" fmla="*/ 723905 h 723905"/>
              <a:gd name="connsiteX5" fmla="*/ 106013 w 723904"/>
              <a:gd name="connsiteY5" fmla="*/ 617891 h 723905"/>
              <a:gd name="connsiteX6" fmla="*/ 0 w 723904"/>
              <a:gd name="connsiteY6" fmla="*/ 361952 h 723905"/>
              <a:gd name="connsiteX0" fmla="*/ 255939 w 617891"/>
              <a:gd name="connsiteY0" fmla="*/ 0 h 723905"/>
              <a:gd name="connsiteX1" fmla="*/ 511878 w 617891"/>
              <a:gd name="connsiteY1" fmla="*/ 106014 h 723905"/>
              <a:gd name="connsiteX2" fmla="*/ 617891 w 617891"/>
              <a:gd name="connsiteY2" fmla="*/ 361953 h 723905"/>
              <a:gd name="connsiteX3" fmla="*/ 511878 w 617891"/>
              <a:gd name="connsiteY3" fmla="*/ 617892 h 723905"/>
              <a:gd name="connsiteX4" fmla="*/ 255939 w 617891"/>
              <a:gd name="connsiteY4" fmla="*/ 723905 h 723905"/>
              <a:gd name="connsiteX5" fmla="*/ 0 w 617891"/>
              <a:gd name="connsiteY5" fmla="*/ 617891 h 723905"/>
              <a:gd name="connsiteX0" fmla="*/ 0 w 361952"/>
              <a:gd name="connsiteY0" fmla="*/ 0 h 723905"/>
              <a:gd name="connsiteX1" fmla="*/ 255939 w 361952"/>
              <a:gd name="connsiteY1" fmla="*/ 106014 h 723905"/>
              <a:gd name="connsiteX2" fmla="*/ 361952 w 361952"/>
              <a:gd name="connsiteY2" fmla="*/ 361953 h 723905"/>
              <a:gd name="connsiteX3" fmla="*/ 255939 w 361952"/>
              <a:gd name="connsiteY3" fmla="*/ 617892 h 723905"/>
              <a:gd name="connsiteX4" fmla="*/ 0 w 361952"/>
              <a:gd name="connsiteY4" fmla="*/ 723905 h 72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3960" y="14481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36000" tIns="36000" rIns="36000" bIns="36000" anchor="ctr" anchorCtr="0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92163" y="685788"/>
            <a:ext cx="7559676" cy="723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71" r:id="rId3"/>
    <p:sldLayoutId id="2147483673" r:id="rId4"/>
    <p:sldLayoutId id="2147483672" r:id="rId5"/>
    <p:sldLayoutId id="2147483666" r:id="rId6"/>
    <p:sldLayoutId id="2147483667" r:id="rId7"/>
    <p:sldLayoutId id="2147483668" r:id="rId8"/>
    <p:sldLayoutId id="2147483674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Layout" Target="../diagrams/layout5.xml"/><Relationship Id="rId5" Type="http://schemas.openxmlformats.org/officeDocument/2006/relationships/diagramLayout" Target="../diagrams/layout4.xml"/><Relationship Id="rId10" Type="http://schemas.openxmlformats.org/officeDocument/2006/relationships/diagramData" Target="../diagrams/data5.xml"/><Relationship Id="rId4" Type="http://schemas.openxmlformats.org/officeDocument/2006/relationships/diagramData" Target="../diagrams/data4.xml"/><Relationship Id="rId9" Type="http://schemas.openxmlformats.org/officeDocument/2006/relationships/hyperlink" Target="http://601502546.blog.163.com/blog/static/25961076201322655333794/" TargetMode="External"/><Relationship Id="rId14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1900" y="184183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3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财务管理系统总结</a:t>
            </a:r>
            <a:endParaRPr lang="zh-CN" altLang="en-US" sz="6000" b="1" dirty="0">
              <a:solidFill>
                <a:schemeClr val="accent3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8829" y="32129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 </a:t>
            </a:r>
            <a:r>
              <a:rPr lang="zh-CN" altLang="en-US" b="1" dirty="0" smtClean="0">
                <a:solidFill>
                  <a:srgbClr val="C0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徐华平</a:t>
            </a:r>
            <a:endParaRPr lang="zh-CN" altLang="en-US" b="1" dirty="0">
              <a:solidFill>
                <a:srgbClr val="C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0896" y="501457"/>
            <a:ext cx="3142207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操作流程过多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339066266"/>
              </p:ext>
            </p:extLst>
          </p:nvPr>
        </p:nvGraphicFramePr>
        <p:xfrm>
          <a:off x="711843" y="1569708"/>
          <a:ext cx="3410097" cy="30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69778" y="1597332"/>
            <a:ext cx="3960527" cy="3093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问题根源：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</a:t>
            </a: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问题，流程页面由</a:t>
            </a:r>
            <a:r>
              <a:rPr lang="en-US" altLang="zh-CN" sz="1600" kern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数据绘制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清缓存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查看效果</a:t>
            </a:r>
            <a:r>
              <a:rPr lang="zh-CN" altLang="en-US" sz="1600" dirty="0"/>
              <a:t> 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75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449" y="501457"/>
            <a:ext cx="233910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与后端数据交互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33806898"/>
              </p:ext>
            </p:extLst>
          </p:nvPr>
        </p:nvGraphicFramePr>
        <p:xfrm>
          <a:off x="711843" y="1749732"/>
          <a:ext cx="3410097" cy="30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86941" y="1507320"/>
            <a:ext cx="3960527" cy="3831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问题根源：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后端在写程序是无法自行验证错对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前端配合进行检验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（一方出现问题另一方都无法继续），流程进展缓慢（测试页面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07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9039" y="2478581"/>
            <a:ext cx="6405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3   </a:t>
            </a:r>
            <a:r>
              <a:rPr lang="zh-CN" altLang="en-US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小知识点整理</a:t>
            </a:r>
            <a:endParaRPr lang="zh-CN" altLang="en-US" sz="4400" b="1" dirty="0">
              <a:solidFill>
                <a:srgbClr val="86A22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002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1556" y="967248"/>
            <a:ext cx="56701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获取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中的数据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的拼接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Javascript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编码解码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用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jquery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刷新重新加载页面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Sort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方法的使用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chrome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不支持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option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click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事件  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Iframe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之间的操作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firefox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自动清除缓存设置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方法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Firefox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table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单元格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设计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relative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定位失效解决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方案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</a:t>
            </a:r>
          </a:p>
          <a:p>
            <a:r>
              <a:rPr lang="en-US" altLang="zh-CN" dirty="0" smtClean="0"/>
              <a:t>.</a:t>
            </a:r>
            <a:r>
              <a:rPr lang="zh-CN" altLang="en-US" sz="1200" i="1" dirty="0" smtClean="0"/>
              <a:t>（详见有道云笔记）</a:t>
            </a:r>
            <a:endParaRPr lang="zh-CN" alt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761892" y="501458"/>
            <a:ext cx="14157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基础知识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39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3581868" y="607200"/>
            <a:ext cx="1107996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mk-M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小代码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1580" y="1507320"/>
            <a:ext cx="27398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倒计时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财务数字转换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输入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框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focus(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lable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跳转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模仿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ie10 input 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‘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’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效果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人员自动匹配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地区选择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对象选择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树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3296" y="2488108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4   </a:t>
            </a:r>
            <a:r>
              <a:rPr lang="zh-CN" altLang="en-US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心得体会</a:t>
            </a:r>
            <a:endParaRPr lang="zh-CN" altLang="en-US" sz="4400" b="1" dirty="0">
              <a:solidFill>
                <a:srgbClr val="86A22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2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1532" y="1957380"/>
            <a:ext cx="7109639" cy="25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没有需求文档，开发工作量增大不止一点两点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基础最重要。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学不好，新知识的掌握速度会大大的降低。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Copy+paste</a:t>
            </a:r>
            <a:r>
              <a:rPr lang="zh-CN" altLang="en-US" dirty="0" smtClean="0"/>
              <a:t>的习惯非常不好，很多东西最好自己写。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前端必须懂点后端的知识，不然配合起来会很吃力。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在两个人配合的时候，代码书写规范非常重要。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53921220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112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1687" y="2472779"/>
            <a:ext cx="5317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1   </a:t>
            </a:r>
            <a:r>
              <a:rPr lang="zh-CN" altLang="en-US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开发流程</a:t>
            </a:r>
            <a:r>
              <a:rPr lang="en-US" altLang="zh-CN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400" b="1" dirty="0">
              <a:solidFill>
                <a:srgbClr val="86A22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02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53477316"/>
              </p:ext>
            </p:extLst>
          </p:nvPr>
        </p:nvGraphicFramePr>
        <p:xfrm>
          <a:off x="881508" y="806362"/>
          <a:ext cx="7470996" cy="4102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61892" y="501458"/>
            <a:ext cx="142218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开发流程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1687" y="2472779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Chapter 2   </a:t>
            </a:r>
            <a:r>
              <a:rPr lang="zh-CN" altLang="en-US" sz="4400" b="1" dirty="0" smtClean="0">
                <a:solidFill>
                  <a:srgbClr val="86A22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主要问题</a:t>
            </a:r>
            <a:endParaRPr lang="zh-CN" altLang="en-US" sz="4400" b="1" dirty="0">
              <a:solidFill>
                <a:srgbClr val="86A22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0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57033848"/>
              </p:ext>
            </p:extLst>
          </p:nvPr>
        </p:nvGraphicFramePr>
        <p:xfrm>
          <a:off x="1524000" y="1327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1892" y="501458"/>
            <a:ext cx="14157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主要问题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68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1892" y="501458"/>
            <a:ext cx="14157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主要问题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18587521"/>
              </p:ext>
            </p:extLst>
          </p:nvPr>
        </p:nvGraphicFramePr>
        <p:xfrm>
          <a:off x="559443" y="1507320"/>
          <a:ext cx="3472485" cy="29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01965" y="1687344"/>
            <a:ext cx="3960527" cy="279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的非安全模式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kern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http://601502546.blog.163.com/blog/static/25961076201322655333794</a:t>
            </a:r>
            <a:r>
              <a:rPr lang="en-US" altLang="zh-CN" sz="1100" kern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后端解决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144000" cy="571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4292" y="653858"/>
            <a:ext cx="142218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/>
            <a:r>
              <a:rPr lang="zh-CN" altLang="en-US" sz="2400" b="1" dirty="0"/>
              <a:t>跨域问题</a:t>
            </a:r>
            <a:endParaRPr lang="zh-CN" altLang="en-US" sz="2400" b="1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452402115"/>
              </p:ext>
            </p:extLst>
          </p:nvPr>
        </p:nvGraphicFramePr>
        <p:xfrm>
          <a:off x="711843" y="1659720"/>
          <a:ext cx="3472485" cy="29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54365" y="1839744"/>
            <a:ext cx="3960527" cy="279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的非安全模式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kern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http://601502546.blog.163.com/blog/static/25961076201322655333794</a:t>
            </a:r>
            <a:r>
              <a:rPr lang="en-US" altLang="zh-CN" sz="1100" kern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后端解决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68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1892" y="501458"/>
            <a:ext cx="142218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/>
            <a:r>
              <a:rPr lang="zh-CN" altLang="en-US" sz="2400" b="1" dirty="0"/>
              <a:t>表格布局</a:t>
            </a:r>
            <a:endParaRPr lang="zh-CN" altLang="en-US" sz="2400" b="1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575852858"/>
              </p:ext>
            </p:extLst>
          </p:nvPr>
        </p:nvGraphicFramePr>
        <p:xfrm>
          <a:off x="711843" y="1507320"/>
          <a:ext cx="3410097" cy="30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22178" y="1479594"/>
            <a:ext cx="3960527" cy="2977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问题根源：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表格内容区域高度自适应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使用上中下三个</a:t>
            </a:r>
            <a:r>
              <a:rPr lang="en-US" altLang="zh-CN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  <a:p>
            <a:pPr>
              <a:lnSpc>
                <a:spcPct val="150000"/>
              </a:lnSpc>
            </a:pP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68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868" y="501458"/>
            <a:ext cx="204094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地区选择插件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604366393"/>
              </p:ext>
            </p:extLst>
          </p:nvPr>
        </p:nvGraphicFramePr>
        <p:xfrm>
          <a:off x="711843" y="1507320"/>
          <a:ext cx="3410097" cy="30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69778" y="1597332"/>
            <a:ext cx="3960527" cy="2977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问题根源：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事件太多引起了冲突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去掉了键盘事件，只保留了鼠标事件</a:t>
            </a: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kern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b="1" kern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优方案：</a:t>
            </a:r>
            <a:endParaRPr lang="en-US" altLang="zh-CN" b="1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kern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6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ague Gothic">
      <a:majorFont>
        <a:latin typeface="League Gothic"/>
        <a:ea typeface=""/>
        <a:cs typeface=""/>
      </a:majorFont>
      <a:minorFont>
        <a:latin typeface="Leagu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502</Words>
  <Application>Microsoft Office PowerPoint</Application>
  <PresentationFormat>全屏显示(16:10)</PresentationFormat>
  <Paragraphs>155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徐华平</cp:lastModifiedBy>
  <cp:revision>716</cp:revision>
  <dcterms:created xsi:type="dcterms:W3CDTF">2011-02-07T16:44:09Z</dcterms:created>
  <dcterms:modified xsi:type="dcterms:W3CDTF">2013-12-26T06:36:49Z</dcterms:modified>
</cp:coreProperties>
</file>