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0" autoAdjust="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40A01-8BBB-42EF-8F99-18237DAC5875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949E9-6251-4332-8A7A-A420CC4706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l="15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em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ux.etao.com/posts/686" TargetMode="External"/><Relationship Id="rId3" Type="http://schemas.openxmlformats.org/officeDocument/2006/relationships/hyperlink" Target="http://www.w3.org/html/ig/zh/wiki/CSS3&#23186;&#20307;&#26597;&#35810;" TargetMode="External"/><Relationship Id="rId7" Type="http://schemas.openxmlformats.org/officeDocument/2006/relationships/hyperlink" Target="http://www.codebit.cn/css/css3-media-queries.html" TargetMode="External"/><Relationship Id="rId2" Type="http://schemas.openxmlformats.org/officeDocument/2006/relationships/hyperlink" Target="http://designmodo.com/responsive-design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izhifeng.net/responsive-design-in-3-steps.html" TargetMode="External"/><Relationship Id="rId5" Type="http://schemas.openxmlformats.org/officeDocument/2006/relationships/hyperlink" Target="http://www.520ued.com/article/index/arcid/48.html" TargetMode="External"/><Relationship Id="rId4" Type="http://schemas.openxmlformats.org/officeDocument/2006/relationships/hyperlink" Target="http://www.ibm.com/developerworks/cn/web/wa-cssqueries/index.html" TargetMode="External"/><Relationship Id="rId9" Type="http://schemas.openxmlformats.org/officeDocument/2006/relationships/hyperlink" Target="http://www.520ued.com/article/index/arcid/1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17158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响应式网页开发入门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5786446" y="3643314"/>
            <a:ext cx="1700202" cy="614370"/>
          </a:xfrm>
        </p:spPr>
        <p:txBody>
          <a:bodyPr>
            <a:normAutofit fontScale="92500"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刘文炳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14"/>
            <a:ext cx="8229600" cy="50006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附：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Media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所有参数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汇总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2400" i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5" y="500042"/>
            <a:ext cx="8358246" cy="63248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width: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可视宽度。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height: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可视高度。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device-width: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屏幕的宽度。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device-height: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屏幕的高度。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orientation: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设备目前处于横向还是纵向状态。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aspect-ratio: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浏览器可视宽度和高度的比例。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aspect-ratio:16/9)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device-aspect-ratio: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设备的宽度和高度的比例。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color: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颜色的位数。（例如：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min-color:32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就会检测设备是否拥有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位颜色）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color-index: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设备颜色索引表中的颜色，他的值不能是负数。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monochrome: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单色楨缓冲区域中的每个像素的位数。（这个太高级，估计咱很少会用的到）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resolution: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屏幕或打印机的分辨率。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min-resolution:300dpi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min-resolution:118dpcm)。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微软雅黑" pitchFamily="34" charset="-122"/>
                <a:ea typeface="微软雅黑" pitchFamily="34" charset="-122"/>
              </a:rPr>
              <a:t> grid: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输出的设备是网格的还是位图设备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000" b="1" dirty="0" smtClean="0">
                <a:latin typeface="Bradley Hand ITC" pitchFamily="66" charset="0"/>
                <a:ea typeface="汉仪丫丫体简" pitchFamily="2" charset="-122"/>
              </a:rPr>
              <a:t>THE END</a:t>
            </a:r>
            <a:endParaRPr lang="zh-CN" altLang="en-US" sz="8000" b="1" dirty="0">
              <a:latin typeface="Bradley Hand ITC" pitchFamily="66" charset="0"/>
              <a:ea typeface="汉仪丫丫体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、这货是啥？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709065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50070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、为啥是这货？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376942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428735"/>
            <a:ext cx="3786214" cy="507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142984"/>
            <a:ext cx="791005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929066"/>
            <a:ext cx="7929618" cy="259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1142984"/>
            <a:ext cx="7939087" cy="544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0006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、这货好不好？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i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428736"/>
            <a:ext cx="8215373" cy="29546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 smtClean="0"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2400" u="sng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开发成本低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跨平台与终端无需另配子域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可统一视觉风格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解决移动化方案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无需安装成本，更新简便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531" y="4643446"/>
            <a:ext cx="8215373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 smtClean="0">
                <a:latin typeface="微软雅黑" pitchFamily="34" charset="-122"/>
                <a:ea typeface="微软雅黑" pitchFamily="34" charset="-122"/>
              </a:rPr>
              <a:t>不足</a:t>
            </a:r>
            <a:endParaRPr lang="en-US" altLang="zh-CN" sz="2400" u="sng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低版本浏览器的兼容性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2000" dirty="0" smtClean="0"/>
              <a:t>respond.js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移动端带宽流量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0006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、这货怎么搞？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i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428736"/>
            <a:ext cx="8215373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关键点</a:t>
            </a:r>
            <a:endParaRPr lang="en-US" altLang="zh-CN" sz="2400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布局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内容（图片、多媒体）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531" y="3071810"/>
            <a:ext cx="8215373" cy="5810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 smtClean="0">
                <a:latin typeface="微软雅黑" pitchFamily="34" charset="-122"/>
                <a:ea typeface="微软雅黑" pitchFamily="34" charset="-122"/>
              </a:rPr>
              <a:t>响应式布局</a:t>
            </a:r>
            <a:endParaRPr lang="en-US" altLang="zh-CN" sz="2400" u="sng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643314"/>
            <a:ext cx="5582784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642919"/>
            <a:ext cx="8215373" cy="33239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     &lt;</a:t>
            </a:r>
            <a:r>
              <a:rPr lang="en-US" sz="2000" dirty="0" smtClean="0"/>
              <a:t>meta name="viewport" content="width=device-width, initial-scale=1.0</a:t>
            </a:r>
            <a:r>
              <a:rPr lang="en-US" sz="2000" dirty="0" smtClean="0"/>
              <a:t>"&gt;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 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DEMO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286124"/>
            <a:ext cx="4580204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1643050"/>
            <a:ext cx="7643866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zh-CN" dirty="0" smtClean="0"/>
              <a:t>width = device-width</a:t>
            </a:r>
            <a:r>
              <a:rPr lang="zh-CN" altLang="en-US" dirty="0" smtClean="0"/>
              <a:t>：宽度等于当前设备的宽度</a:t>
            </a:r>
          </a:p>
          <a:p>
            <a:pPr fontAlgn="base"/>
            <a:r>
              <a:rPr lang="en-US" altLang="zh-CN" dirty="0" smtClean="0"/>
              <a:t>initial-scale</a:t>
            </a:r>
            <a:r>
              <a:rPr lang="zh-CN" altLang="en-US" dirty="0" smtClean="0"/>
              <a:t>：初始的缩放比例（默认设置为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）  </a:t>
            </a:r>
          </a:p>
          <a:p>
            <a:pPr fontAlgn="base"/>
            <a:r>
              <a:rPr lang="en-US" altLang="zh-CN" dirty="0" smtClean="0"/>
              <a:t>minimum-scale</a:t>
            </a:r>
            <a:r>
              <a:rPr lang="zh-CN" altLang="en-US" dirty="0" smtClean="0"/>
              <a:t>：允许用户缩放到的最小比例（默认设置为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）    </a:t>
            </a:r>
          </a:p>
          <a:p>
            <a:pPr fontAlgn="base"/>
            <a:r>
              <a:rPr lang="en-US" altLang="zh-CN" dirty="0" smtClean="0"/>
              <a:t>maximum-scale</a:t>
            </a:r>
            <a:r>
              <a:rPr lang="zh-CN" altLang="en-US" dirty="0" smtClean="0"/>
              <a:t>：允许用户缩放到的最大比例（默认设置为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）   </a:t>
            </a:r>
          </a:p>
          <a:p>
            <a:pPr fontAlgn="base"/>
            <a:r>
              <a:rPr lang="en-US" altLang="zh-CN" dirty="0" smtClean="0"/>
              <a:t>user-scalable</a:t>
            </a:r>
            <a:r>
              <a:rPr lang="zh-CN" altLang="en-US" dirty="0" smtClean="0"/>
              <a:t>：用户是否可以手动缩放（默认设置为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642919"/>
            <a:ext cx="8143935" cy="4996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媒体查询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285860"/>
            <a:ext cx="8072494" cy="44012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使用媒体类型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媒体查询规则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简写语法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复杂表达式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662" y="1785926"/>
            <a:ext cx="771530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&lt;link </a:t>
            </a:r>
            <a:r>
              <a:rPr lang="en-US" sz="2000" dirty="0" err="1" smtClean="0"/>
              <a:t>rel</a:t>
            </a:r>
            <a:r>
              <a:rPr lang="en-US" sz="2000" dirty="0" smtClean="0"/>
              <a:t>="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" type="text/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="site.css" media="screen" </a:t>
            </a:r>
            <a:r>
              <a:rPr lang="en-US" sz="2000" dirty="0" smtClean="0"/>
              <a:t>/&gt;</a:t>
            </a:r>
          </a:p>
          <a:p>
            <a:pPr algn="ctr"/>
            <a:r>
              <a:rPr lang="en-US" sz="2000" dirty="0" smtClean="0"/>
              <a:t>&lt;</a:t>
            </a:r>
            <a:r>
              <a:rPr lang="en-US" sz="2000" dirty="0" smtClean="0"/>
              <a:t>link </a:t>
            </a:r>
            <a:r>
              <a:rPr lang="en-US" sz="2000" dirty="0" err="1" smtClean="0"/>
              <a:t>rel</a:t>
            </a:r>
            <a:r>
              <a:rPr lang="en-US" sz="2000" dirty="0" smtClean="0"/>
              <a:t>="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" type="text/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="print.css" media="print" /&gt;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3341418"/>
            <a:ext cx="7715304" cy="51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@media all and (min-width: 800px) { ... }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928662" y="4550785"/>
            <a:ext cx="7715304" cy="51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@media (min-width:800px) { ... }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928662" y="5774901"/>
            <a:ext cx="7715304" cy="51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@media (min-width:800px) and (max-width:1200px) { ... 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2641"/>
            <a:ext cx="8072494" cy="563231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</a:t>
            </a: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or</a:t>
            </a: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not</a:t>
            </a: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orientation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 （</a:t>
            </a:r>
            <a:r>
              <a:rPr lang="en-US" sz="2000" dirty="0" smtClean="0"/>
              <a:t>portrait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 </a:t>
            </a:r>
            <a:r>
              <a:rPr lang="en-US" sz="2000" dirty="0" smtClean="0"/>
              <a:t>landscape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min-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max-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前缀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662" y="1352707"/>
            <a:ext cx="771530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@media (min-width:800px) and (max-width:1200px) and (</a:t>
            </a:r>
            <a:r>
              <a:rPr lang="en-US" sz="2000" dirty="0" err="1" smtClean="0"/>
              <a:t>orientation:portrait</a:t>
            </a:r>
            <a:r>
              <a:rPr lang="en-US" sz="2000" dirty="0" smtClean="0"/>
              <a:t>) { ... }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2908199"/>
            <a:ext cx="7715304" cy="51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@media (min-width:800px) or (</a:t>
            </a:r>
            <a:r>
              <a:rPr lang="en-US" sz="2000" dirty="0" err="1" smtClean="0"/>
              <a:t>orientation:portrait</a:t>
            </a:r>
            <a:r>
              <a:rPr lang="en-US" sz="2000" dirty="0" smtClean="0"/>
              <a:t>) { ... }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928662" y="4117566"/>
            <a:ext cx="7715304" cy="51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@media (not min-width:800px) { ... }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928662" y="5341682"/>
            <a:ext cx="7715304" cy="51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@media (</a:t>
            </a:r>
            <a:r>
              <a:rPr lang="en-US" sz="2000" dirty="0" err="1" smtClean="0"/>
              <a:t>orientation:portrait</a:t>
            </a:r>
            <a:r>
              <a:rPr lang="en-US" sz="2000" dirty="0" smtClean="0"/>
              <a:t>) { ... 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0006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FAQ &amp;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i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643050"/>
            <a:ext cx="5471691" cy="424731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50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例响应式布局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案例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CSS3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媒体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查询</a:t>
            </a:r>
            <a:endPara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使用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CSS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媒体查询创建响应式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网站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css3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media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媒体查询器用法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总结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响应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web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设计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(Responsive web design)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三步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曲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CSS3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为不同媒介设置样式的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方法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media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query ie8-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兼容实现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总结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什么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是响应式网页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设计</a:t>
            </a:r>
            <a:endPara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eaVert" wrap="none" rtlCol="0">
        <a:spAutoFit/>
      </a:bodyPr>
      <a:lstStyle>
        <a:defPPr>
          <a:defRPr sz="560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546</Words>
  <Application>Microsoft Office PowerPoint</Application>
  <PresentationFormat>全屏显示(4:3)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响应式网页开发入门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ctkj-80</dc:creator>
  <cp:lastModifiedBy>vostro 2420</cp:lastModifiedBy>
  <cp:revision>536</cp:revision>
  <dcterms:created xsi:type="dcterms:W3CDTF">2013-01-31T01:06:38Z</dcterms:created>
  <dcterms:modified xsi:type="dcterms:W3CDTF">2014-01-23T04:42:45Z</dcterms:modified>
</cp:coreProperties>
</file>