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561EE-F5AA-4124-98DF-251F76473E3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2E753E-2115-4DA6-85EB-2F0D2B8B3F5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向后端请求数据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383AE39-4AB1-48E2-A9CD-00DE97C8E818}" type="parTrans" cxnId="{2549DFFC-9F4C-4929-8D95-B74AC4C20AC1}">
      <dgm:prSet/>
      <dgm:spPr/>
      <dgm:t>
        <a:bodyPr/>
        <a:lstStyle/>
        <a:p>
          <a:endParaRPr lang="zh-CN" altLang="en-US"/>
        </a:p>
      </dgm:t>
    </dgm:pt>
    <dgm:pt modelId="{4A36DDE5-3C87-429E-80A7-251930FB12AC}" type="sibTrans" cxnId="{2549DFFC-9F4C-4929-8D95-B74AC4C20AC1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49130F1-14E1-4C6D-B39D-B1C031C5073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成功后将数据展现在页面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525BCE6D-A4D8-49AD-9873-98F17CB66055}" type="parTrans" cxnId="{AEB8342E-4A1E-48AD-8638-089C03008A5D}">
      <dgm:prSet/>
      <dgm:spPr/>
      <dgm:t>
        <a:bodyPr/>
        <a:lstStyle/>
        <a:p>
          <a:endParaRPr lang="zh-CN" altLang="en-US"/>
        </a:p>
      </dgm:t>
    </dgm:pt>
    <dgm:pt modelId="{E21F76E8-85F2-4EF2-A100-98BDB8DB422A}" type="sibTrans" cxnId="{AEB8342E-4A1E-48AD-8638-089C03008A5D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13F28275-95AA-4BCD-929C-A39389B0466A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用户操作，前端验证，通过后向后端发送请求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E0AD67D-240F-4BA4-B232-E70E6140A391}" type="parTrans" cxnId="{40C769C9-2565-4A0C-A3BD-0A7A9AC0AB55}">
      <dgm:prSet/>
      <dgm:spPr/>
      <dgm:t>
        <a:bodyPr/>
        <a:lstStyle/>
        <a:p>
          <a:endParaRPr lang="zh-CN" altLang="en-US"/>
        </a:p>
      </dgm:t>
    </dgm:pt>
    <dgm:pt modelId="{0B604CDF-80FF-4D6E-877B-5FD5F5D38E0B}" type="sibTrans" cxnId="{40C769C9-2565-4A0C-A3BD-0A7A9AC0AB55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4E5A747-397C-4D0A-965B-4C6B1276617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后端验证成功后返回数据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929C3366-0F43-4769-BEEA-33F5671DD586}" type="parTrans" cxnId="{FB0D86C7-CA5E-4D9F-BA6E-41990F93EBD7}">
      <dgm:prSet/>
      <dgm:spPr/>
      <dgm:t>
        <a:bodyPr/>
        <a:lstStyle/>
        <a:p>
          <a:endParaRPr lang="zh-CN" altLang="en-US"/>
        </a:p>
      </dgm:t>
    </dgm:pt>
    <dgm:pt modelId="{78ABEDF0-C539-4237-842C-A879442F6D52}" type="sibTrans" cxnId="{FB0D86C7-CA5E-4D9F-BA6E-41990F93EBD7}">
      <dgm:prSet/>
      <dgm:spPr/>
      <dgm:t>
        <a:bodyPr/>
        <a:lstStyle/>
        <a:p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820E9F61-1E12-43D8-AFEF-8CFEEA3302E6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根据返回结果进行页面操作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689F543-7A6F-4D0A-A57D-075FA41AB1F3}" type="parTrans" cxnId="{4368B080-0C12-4F4C-AEE3-B4E57A60D4A4}">
      <dgm:prSet/>
      <dgm:spPr/>
      <dgm:t>
        <a:bodyPr/>
        <a:lstStyle/>
        <a:p>
          <a:endParaRPr lang="zh-CN" altLang="en-US"/>
        </a:p>
      </dgm:t>
    </dgm:pt>
    <dgm:pt modelId="{109968BD-C50C-476F-9BB7-BB97A37A4F1B}" type="sibTrans" cxnId="{4368B080-0C12-4F4C-AEE3-B4E57A60D4A4}">
      <dgm:prSet/>
      <dgm:spPr/>
      <dgm:t>
        <a:bodyPr/>
        <a:lstStyle/>
        <a:p>
          <a:endParaRPr lang="zh-CN" altLang="en-US"/>
        </a:p>
      </dgm:t>
    </dgm:pt>
    <dgm:pt modelId="{F01361BF-5906-4ABB-9D6C-3E60D5827A80}" type="pres">
      <dgm:prSet presAssocID="{786561EE-F5AA-4124-98DF-251F76473E3A}" presName="diagram" presStyleCnt="0">
        <dgm:presLayoutVars>
          <dgm:dir/>
          <dgm:resizeHandles val="exact"/>
        </dgm:presLayoutVars>
      </dgm:prSet>
      <dgm:spPr/>
    </dgm:pt>
    <dgm:pt modelId="{6FDC2A39-D63F-4319-B26E-40A9121F8AA6}" type="pres">
      <dgm:prSet presAssocID="{742E753E-2115-4DA6-85EB-2F0D2B8B3F56}" presName="node" presStyleLbl="node1" presStyleIdx="0" presStyleCnt="5">
        <dgm:presLayoutVars>
          <dgm:bulletEnabled val="1"/>
        </dgm:presLayoutVars>
      </dgm:prSet>
      <dgm:spPr/>
    </dgm:pt>
    <dgm:pt modelId="{759B5438-235F-45DC-A728-1850B0F2C62F}" type="pres">
      <dgm:prSet presAssocID="{4A36DDE5-3C87-429E-80A7-251930FB12AC}" presName="sibTrans" presStyleLbl="sibTrans2D1" presStyleIdx="0" presStyleCnt="4"/>
      <dgm:spPr/>
    </dgm:pt>
    <dgm:pt modelId="{5A35B27F-25A7-46AA-8D10-78110311B15A}" type="pres">
      <dgm:prSet presAssocID="{4A36DDE5-3C87-429E-80A7-251930FB12AC}" presName="connectorText" presStyleLbl="sibTrans2D1" presStyleIdx="0" presStyleCnt="4"/>
      <dgm:spPr/>
    </dgm:pt>
    <dgm:pt modelId="{ABBFDBD9-F619-4E0E-AEBB-30456E9C1F73}" type="pres">
      <dgm:prSet presAssocID="{049130F1-14E1-4C6D-B39D-B1C031C5073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2C79A6-9B1F-4DA3-8C4D-AC3745396328}" type="pres">
      <dgm:prSet presAssocID="{E21F76E8-85F2-4EF2-A100-98BDB8DB422A}" presName="sibTrans" presStyleLbl="sibTrans2D1" presStyleIdx="1" presStyleCnt="4"/>
      <dgm:spPr/>
    </dgm:pt>
    <dgm:pt modelId="{F6FDC9D0-4688-46E8-ADD2-FE7A09036B3E}" type="pres">
      <dgm:prSet presAssocID="{E21F76E8-85F2-4EF2-A100-98BDB8DB422A}" presName="connectorText" presStyleLbl="sibTrans2D1" presStyleIdx="1" presStyleCnt="4"/>
      <dgm:spPr/>
    </dgm:pt>
    <dgm:pt modelId="{453A0AEB-5565-4A1F-8A27-DD358F33047D}" type="pres">
      <dgm:prSet presAssocID="{13F28275-95AA-4BCD-929C-A39389B0466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26A188-E16C-4AB6-8C2E-B6CB880FED0C}" type="pres">
      <dgm:prSet presAssocID="{0B604CDF-80FF-4D6E-877B-5FD5F5D38E0B}" presName="sibTrans" presStyleLbl="sibTrans2D1" presStyleIdx="2" presStyleCnt="4"/>
      <dgm:spPr/>
    </dgm:pt>
    <dgm:pt modelId="{E4013DA0-230C-49A0-AF9C-35A4FAEBE3E1}" type="pres">
      <dgm:prSet presAssocID="{0B604CDF-80FF-4D6E-877B-5FD5F5D38E0B}" presName="connectorText" presStyleLbl="sibTrans2D1" presStyleIdx="2" presStyleCnt="4"/>
      <dgm:spPr/>
    </dgm:pt>
    <dgm:pt modelId="{D4449C76-6E8D-4199-860D-C44978ABDBAB}" type="pres">
      <dgm:prSet presAssocID="{E4E5A747-397C-4D0A-965B-4C6B1276617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0B5F6-01B4-4EB4-A931-75600688B2F7}" type="pres">
      <dgm:prSet presAssocID="{78ABEDF0-C539-4237-842C-A879442F6D52}" presName="sibTrans" presStyleLbl="sibTrans2D1" presStyleIdx="3" presStyleCnt="4"/>
      <dgm:spPr/>
    </dgm:pt>
    <dgm:pt modelId="{C89375D0-115E-464E-AEEF-6C3E01E28E57}" type="pres">
      <dgm:prSet presAssocID="{78ABEDF0-C539-4237-842C-A879442F6D52}" presName="connectorText" presStyleLbl="sibTrans2D1" presStyleIdx="3" presStyleCnt="4"/>
      <dgm:spPr/>
    </dgm:pt>
    <dgm:pt modelId="{16A47D95-2628-4947-B4EC-7A36FF52FF60}" type="pres">
      <dgm:prSet presAssocID="{820E9F61-1E12-43D8-AFEF-8CFEEA3302E6}" presName="node" presStyleLbl="node1" presStyleIdx="4" presStyleCnt="5">
        <dgm:presLayoutVars>
          <dgm:bulletEnabled val="1"/>
        </dgm:presLayoutVars>
      </dgm:prSet>
      <dgm:spPr/>
    </dgm:pt>
  </dgm:ptLst>
  <dgm:cxnLst>
    <dgm:cxn modelId="{B8645A0E-3192-4327-9A47-515D34C17DE2}" type="presOf" srcId="{78ABEDF0-C539-4237-842C-A879442F6D52}" destId="{C89375D0-115E-464E-AEEF-6C3E01E28E57}" srcOrd="1" destOrd="0" presId="urn:microsoft.com/office/officeart/2005/8/layout/process5"/>
    <dgm:cxn modelId="{2549DFFC-9F4C-4929-8D95-B74AC4C20AC1}" srcId="{786561EE-F5AA-4124-98DF-251F76473E3A}" destId="{742E753E-2115-4DA6-85EB-2F0D2B8B3F56}" srcOrd="0" destOrd="0" parTransId="{6383AE39-4AB1-48E2-A9CD-00DE97C8E818}" sibTransId="{4A36DDE5-3C87-429E-80A7-251930FB12AC}"/>
    <dgm:cxn modelId="{9922511C-E387-4696-9779-1E9BAC6EACCC}" type="presOf" srcId="{E4E5A747-397C-4D0A-965B-4C6B1276617F}" destId="{D4449C76-6E8D-4199-860D-C44978ABDBAB}" srcOrd="0" destOrd="0" presId="urn:microsoft.com/office/officeart/2005/8/layout/process5"/>
    <dgm:cxn modelId="{FB0D86C7-CA5E-4D9F-BA6E-41990F93EBD7}" srcId="{786561EE-F5AA-4124-98DF-251F76473E3A}" destId="{E4E5A747-397C-4D0A-965B-4C6B1276617F}" srcOrd="3" destOrd="0" parTransId="{929C3366-0F43-4769-BEEA-33F5671DD586}" sibTransId="{78ABEDF0-C539-4237-842C-A879442F6D52}"/>
    <dgm:cxn modelId="{2D01A951-0DF0-473F-A425-643906FCB02E}" type="presOf" srcId="{78ABEDF0-C539-4237-842C-A879442F6D52}" destId="{7A60B5F6-01B4-4EB4-A931-75600688B2F7}" srcOrd="0" destOrd="0" presId="urn:microsoft.com/office/officeart/2005/8/layout/process5"/>
    <dgm:cxn modelId="{78701B6E-080F-4CA7-93E4-C006AC995AB2}" type="presOf" srcId="{4A36DDE5-3C87-429E-80A7-251930FB12AC}" destId="{759B5438-235F-45DC-A728-1850B0F2C62F}" srcOrd="0" destOrd="0" presId="urn:microsoft.com/office/officeart/2005/8/layout/process5"/>
    <dgm:cxn modelId="{30ED16FB-5901-4CBF-845A-AFFE443E3111}" type="presOf" srcId="{0B604CDF-80FF-4D6E-877B-5FD5F5D38E0B}" destId="{4C26A188-E16C-4AB6-8C2E-B6CB880FED0C}" srcOrd="0" destOrd="0" presId="urn:microsoft.com/office/officeart/2005/8/layout/process5"/>
    <dgm:cxn modelId="{AEB8342E-4A1E-48AD-8638-089C03008A5D}" srcId="{786561EE-F5AA-4124-98DF-251F76473E3A}" destId="{049130F1-14E1-4C6D-B39D-B1C031C50730}" srcOrd="1" destOrd="0" parTransId="{525BCE6D-A4D8-49AD-9873-98F17CB66055}" sibTransId="{E21F76E8-85F2-4EF2-A100-98BDB8DB422A}"/>
    <dgm:cxn modelId="{9703B24E-E072-46A6-942E-4BA0A57FDAA8}" type="presOf" srcId="{E21F76E8-85F2-4EF2-A100-98BDB8DB422A}" destId="{4D2C79A6-9B1F-4DA3-8C4D-AC3745396328}" srcOrd="0" destOrd="0" presId="urn:microsoft.com/office/officeart/2005/8/layout/process5"/>
    <dgm:cxn modelId="{9FEE9E6A-CF68-4AC6-A68C-586B70577C4D}" type="presOf" srcId="{E21F76E8-85F2-4EF2-A100-98BDB8DB422A}" destId="{F6FDC9D0-4688-46E8-ADD2-FE7A09036B3E}" srcOrd="1" destOrd="0" presId="urn:microsoft.com/office/officeart/2005/8/layout/process5"/>
    <dgm:cxn modelId="{CE36B630-7D1E-466B-819F-5CB9D09BCFE9}" type="presOf" srcId="{786561EE-F5AA-4124-98DF-251F76473E3A}" destId="{F01361BF-5906-4ABB-9D6C-3E60D5827A80}" srcOrd="0" destOrd="0" presId="urn:microsoft.com/office/officeart/2005/8/layout/process5"/>
    <dgm:cxn modelId="{AF6203BE-F2DB-4C99-9B71-D59443105F30}" type="presOf" srcId="{742E753E-2115-4DA6-85EB-2F0D2B8B3F56}" destId="{6FDC2A39-D63F-4319-B26E-40A9121F8AA6}" srcOrd="0" destOrd="0" presId="urn:microsoft.com/office/officeart/2005/8/layout/process5"/>
    <dgm:cxn modelId="{159FEB8D-D31E-49FE-BE5B-00223B42B723}" type="presOf" srcId="{049130F1-14E1-4C6D-B39D-B1C031C50730}" destId="{ABBFDBD9-F619-4E0E-AEBB-30456E9C1F73}" srcOrd="0" destOrd="0" presId="urn:microsoft.com/office/officeart/2005/8/layout/process5"/>
    <dgm:cxn modelId="{46B149F4-1E77-4947-9E35-562F6FEDC64C}" type="presOf" srcId="{0B604CDF-80FF-4D6E-877B-5FD5F5D38E0B}" destId="{E4013DA0-230C-49A0-AF9C-35A4FAEBE3E1}" srcOrd="1" destOrd="0" presId="urn:microsoft.com/office/officeart/2005/8/layout/process5"/>
    <dgm:cxn modelId="{FCA81C77-1C4B-4A01-AADD-DB6A392DE7A4}" type="presOf" srcId="{4A36DDE5-3C87-429E-80A7-251930FB12AC}" destId="{5A35B27F-25A7-46AA-8D10-78110311B15A}" srcOrd="1" destOrd="0" presId="urn:microsoft.com/office/officeart/2005/8/layout/process5"/>
    <dgm:cxn modelId="{40C769C9-2565-4A0C-A3BD-0A7A9AC0AB55}" srcId="{786561EE-F5AA-4124-98DF-251F76473E3A}" destId="{13F28275-95AA-4BCD-929C-A39389B0466A}" srcOrd="2" destOrd="0" parTransId="{8E0AD67D-240F-4BA4-B232-E70E6140A391}" sibTransId="{0B604CDF-80FF-4D6E-877B-5FD5F5D38E0B}"/>
    <dgm:cxn modelId="{4368B080-0C12-4F4C-AEE3-B4E57A60D4A4}" srcId="{786561EE-F5AA-4124-98DF-251F76473E3A}" destId="{820E9F61-1E12-43D8-AFEF-8CFEEA3302E6}" srcOrd="4" destOrd="0" parTransId="{4689F543-7A6F-4D0A-A57D-075FA41AB1F3}" sibTransId="{109968BD-C50C-476F-9BB7-BB97A37A4F1B}"/>
    <dgm:cxn modelId="{F3BE8DDA-C7D6-49F8-8E19-F6A54620C240}" type="presOf" srcId="{13F28275-95AA-4BCD-929C-A39389B0466A}" destId="{453A0AEB-5565-4A1F-8A27-DD358F33047D}" srcOrd="0" destOrd="0" presId="urn:microsoft.com/office/officeart/2005/8/layout/process5"/>
    <dgm:cxn modelId="{FF99E281-1C90-4656-A50A-4028C37E7AAD}" type="presOf" srcId="{820E9F61-1E12-43D8-AFEF-8CFEEA3302E6}" destId="{16A47D95-2628-4947-B4EC-7A36FF52FF60}" srcOrd="0" destOrd="0" presId="urn:microsoft.com/office/officeart/2005/8/layout/process5"/>
    <dgm:cxn modelId="{D3EC7F6E-1991-4B30-AC39-12A83554BBA7}" type="presParOf" srcId="{F01361BF-5906-4ABB-9D6C-3E60D5827A80}" destId="{6FDC2A39-D63F-4319-B26E-40A9121F8AA6}" srcOrd="0" destOrd="0" presId="urn:microsoft.com/office/officeart/2005/8/layout/process5"/>
    <dgm:cxn modelId="{6182E654-58AB-4F8D-8ABD-19ABEA44D075}" type="presParOf" srcId="{F01361BF-5906-4ABB-9D6C-3E60D5827A80}" destId="{759B5438-235F-45DC-A728-1850B0F2C62F}" srcOrd="1" destOrd="0" presId="urn:microsoft.com/office/officeart/2005/8/layout/process5"/>
    <dgm:cxn modelId="{2656671B-431F-4D27-8348-8F6D1D8A612A}" type="presParOf" srcId="{759B5438-235F-45DC-A728-1850B0F2C62F}" destId="{5A35B27F-25A7-46AA-8D10-78110311B15A}" srcOrd="0" destOrd="0" presId="urn:microsoft.com/office/officeart/2005/8/layout/process5"/>
    <dgm:cxn modelId="{22736068-4A24-4C4E-B748-19BD37E34007}" type="presParOf" srcId="{F01361BF-5906-4ABB-9D6C-3E60D5827A80}" destId="{ABBFDBD9-F619-4E0E-AEBB-30456E9C1F73}" srcOrd="2" destOrd="0" presId="urn:microsoft.com/office/officeart/2005/8/layout/process5"/>
    <dgm:cxn modelId="{762007ED-C940-4C4F-9E2D-7DF817176A60}" type="presParOf" srcId="{F01361BF-5906-4ABB-9D6C-3E60D5827A80}" destId="{4D2C79A6-9B1F-4DA3-8C4D-AC3745396328}" srcOrd="3" destOrd="0" presId="urn:microsoft.com/office/officeart/2005/8/layout/process5"/>
    <dgm:cxn modelId="{A03EB081-A17E-4F58-99E9-FB3AB25B9FEA}" type="presParOf" srcId="{4D2C79A6-9B1F-4DA3-8C4D-AC3745396328}" destId="{F6FDC9D0-4688-46E8-ADD2-FE7A09036B3E}" srcOrd="0" destOrd="0" presId="urn:microsoft.com/office/officeart/2005/8/layout/process5"/>
    <dgm:cxn modelId="{508303A0-77A9-46EE-846B-AE0105D2F0BC}" type="presParOf" srcId="{F01361BF-5906-4ABB-9D6C-3E60D5827A80}" destId="{453A0AEB-5565-4A1F-8A27-DD358F33047D}" srcOrd="4" destOrd="0" presId="urn:microsoft.com/office/officeart/2005/8/layout/process5"/>
    <dgm:cxn modelId="{50FC447B-16A4-4C98-81D7-9DA5BBD42458}" type="presParOf" srcId="{F01361BF-5906-4ABB-9D6C-3E60D5827A80}" destId="{4C26A188-E16C-4AB6-8C2E-B6CB880FED0C}" srcOrd="5" destOrd="0" presId="urn:microsoft.com/office/officeart/2005/8/layout/process5"/>
    <dgm:cxn modelId="{5043D12C-9B55-4D80-BBB0-DB8A59F1B440}" type="presParOf" srcId="{4C26A188-E16C-4AB6-8C2E-B6CB880FED0C}" destId="{E4013DA0-230C-49A0-AF9C-35A4FAEBE3E1}" srcOrd="0" destOrd="0" presId="urn:microsoft.com/office/officeart/2005/8/layout/process5"/>
    <dgm:cxn modelId="{4F98B9B2-EC47-4A3B-8C70-A3D429F82091}" type="presParOf" srcId="{F01361BF-5906-4ABB-9D6C-3E60D5827A80}" destId="{D4449C76-6E8D-4199-860D-C44978ABDBAB}" srcOrd="6" destOrd="0" presId="urn:microsoft.com/office/officeart/2005/8/layout/process5"/>
    <dgm:cxn modelId="{2D592550-6FA9-4FAC-96BD-E4EC79EBE9D8}" type="presParOf" srcId="{F01361BF-5906-4ABB-9D6C-3E60D5827A80}" destId="{7A60B5F6-01B4-4EB4-A931-75600688B2F7}" srcOrd="7" destOrd="0" presId="urn:microsoft.com/office/officeart/2005/8/layout/process5"/>
    <dgm:cxn modelId="{1769376F-1082-4BE8-B33A-2DAE4E3C7AB8}" type="presParOf" srcId="{7A60B5F6-01B4-4EB4-A931-75600688B2F7}" destId="{C89375D0-115E-464E-AEEF-6C3E01E28E57}" srcOrd="0" destOrd="0" presId="urn:microsoft.com/office/officeart/2005/8/layout/process5"/>
    <dgm:cxn modelId="{5CB0B34C-BFFB-4182-940D-EAAE5AB76277}" type="presParOf" srcId="{F01361BF-5906-4ABB-9D6C-3E60D5827A80}" destId="{16A47D95-2628-4947-B4EC-7A36FF52FF6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FDC2A39-D63F-4319-B26E-40A9121F8AA6}">
      <dsp:nvSpPr>
        <dsp:cNvPr id="0" name=""/>
        <dsp:cNvSpPr/>
      </dsp:nvSpPr>
      <dsp:spPr>
        <a:xfrm>
          <a:off x="7233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向后端请求数据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7233" y="533479"/>
        <a:ext cx="2161877" cy="1297126"/>
      </dsp:txXfrm>
    </dsp:sp>
    <dsp:sp modelId="{759B5438-235F-45DC-A728-1850B0F2C62F}">
      <dsp:nvSpPr>
        <dsp:cNvPr id="0" name=""/>
        <dsp:cNvSpPr/>
      </dsp:nvSpPr>
      <dsp:spPr>
        <a:xfrm>
          <a:off x="2359355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2359355" y="913970"/>
        <a:ext cx="458317" cy="536145"/>
      </dsp:txXfrm>
    </dsp:sp>
    <dsp:sp modelId="{ABBFDBD9-F619-4E0E-AEBB-30456E9C1F73}">
      <dsp:nvSpPr>
        <dsp:cNvPr id="0" name=""/>
        <dsp:cNvSpPr/>
      </dsp:nvSpPr>
      <dsp:spPr>
        <a:xfrm>
          <a:off x="3033861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成功后将数据展现在页面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33861" y="533479"/>
        <a:ext cx="2161877" cy="1297126"/>
      </dsp:txXfrm>
    </dsp:sp>
    <dsp:sp modelId="{4D2C79A6-9B1F-4DA3-8C4D-AC3745396328}">
      <dsp:nvSpPr>
        <dsp:cNvPr id="0" name=""/>
        <dsp:cNvSpPr/>
      </dsp:nvSpPr>
      <dsp:spPr>
        <a:xfrm>
          <a:off x="5385983" y="913970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5385983" y="913970"/>
        <a:ext cx="458317" cy="536145"/>
      </dsp:txXfrm>
    </dsp:sp>
    <dsp:sp modelId="{453A0AEB-5565-4A1F-8A27-DD358F33047D}">
      <dsp:nvSpPr>
        <dsp:cNvPr id="0" name=""/>
        <dsp:cNvSpPr/>
      </dsp:nvSpPr>
      <dsp:spPr>
        <a:xfrm>
          <a:off x="6060489" y="533479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用户操作，前端验证，通过后向后端发送请求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60489" y="533479"/>
        <a:ext cx="2161877" cy="1297126"/>
      </dsp:txXfrm>
    </dsp:sp>
    <dsp:sp modelId="{4C26A188-E16C-4AB6-8C2E-B6CB880FED0C}">
      <dsp:nvSpPr>
        <dsp:cNvPr id="0" name=""/>
        <dsp:cNvSpPr/>
      </dsp:nvSpPr>
      <dsp:spPr>
        <a:xfrm rot="5400000">
          <a:off x="6912269" y="198193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 rot="5400000">
        <a:off x="6912269" y="1981937"/>
        <a:ext cx="458317" cy="536145"/>
      </dsp:txXfrm>
    </dsp:sp>
    <dsp:sp modelId="{D4449C76-6E8D-4199-860D-C44978ABDBAB}">
      <dsp:nvSpPr>
        <dsp:cNvPr id="0" name=""/>
        <dsp:cNvSpPr/>
      </dsp:nvSpPr>
      <dsp:spPr>
        <a:xfrm>
          <a:off x="6060489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后端验证成功后返回数据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060489" y="2695356"/>
        <a:ext cx="2161877" cy="1297126"/>
      </dsp:txXfrm>
    </dsp:sp>
    <dsp:sp modelId="{7A60B5F6-01B4-4EB4-A931-75600688B2F7}">
      <dsp:nvSpPr>
        <dsp:cNvPr id="0" name=""/>
        <dsp:cNvSpPr/>
      </dsp:nvSpPr>
      <dsp:spPr>
        <a:xfrm rot="10800000">
          <a:off x="5411926" y="3075847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5411926" y="3075847"/>
        <a:ext cx="458317" cy="536145"/>
      </dsp:txXfrm>
    </dsp:sp>
    <dsp:sp modelId="{16A47D95-2628-4947-B4EC-7A36FF52FF60}">
      <dsp:nvSpPr>
        <dsp:cNvPr id="0" name=""/>
        <dsp:cNvSpPr/>
      </dsp:nvSpPr>
      <dsp:spPr>
        <a:xfrm>
          <a:off x="3033861" y="269535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根据返回结果进行页面操作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033861" y="2695356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8DC02-F0A3-4D8F-9AB9-63D55A7AEC4C}" type="datetimeFigureOut">
              <a:rPr lang="zh-CN" altLang="en-US" smtClean="0"/>
              <a:t>2014/1/3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EB74-1A17-42CE-B35E-BA8BDFE833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3EB74-1A17-42CE-B35E-BA8BDFE833B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latin typeface="微软雅黑" pitchFamily="34" charset="-122"/>
                <a:ea typeface="微软雅黑" pitchFamily="34" charset="-122"/>
              </a:rPr>
              <a:t>财务管理系统项目总结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08104" y="3886200"/>
            <a:ext cx="2264296" cy="62292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宋秋菊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一、开发流程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原型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前端开发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首页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任务（列表）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历史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科目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委托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二、与后端的数据交互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、主要问题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、首页高度显示问题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描述：本想用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使高度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，但是加上滚      动条插件后就不能实现了，用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会出现先短后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的现象。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方法：加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类似：委托页面的隐藏。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、业务树的高度宽度计算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描述：加了滚动插件后，对树进行伸展收缩或者添加删除移交时不能自适应高宽。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方法：调整样式，点击按钮后重新定义高度，延迟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秒进行滚动条初始化。添加、修改成功后重新进行初始化。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类似：任务列表、详细预算、委托别表。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jquery.tree.core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）排序（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）刷新后展现原有展开状态（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196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222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jquery.tree.part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）获取数据但是暂不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显示（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）请求地址个数决定弹出框个数（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）参数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88</Words>
  <Application>Microsoft Office PowerPoint</Application>
  <PresentationFormat>全屏显示(4:3)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财务管理系统项目总结</vt:lpstr>
      <vt:lpstr>一、开发流程</vt:lpstr>
      <vt:lpstr>二、与后端的数据交互</vt:lpstr>
      <vt:lpstr>三、主要问题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dbc</cp:lastModifiedBy>
  <cp:revision>75</cp:revision>
  <dcterms:created xsi:type="dcterms:W3CDTF">2014-01-02T02:25:21Z</dcterms:created>
  <dcterms:modified xsi:type="dcterms:W3CDTF">2014-01-03T10:11:57Z</dcterms:modified>
</cp:coreProperties>
</file>