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2" r:id="rId6"/>
    <p:sldId id="2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A01-8BBB-42EF-8F99-18237DAC5875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49E9-6251-4332-8A7A-A420CC4706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wbjing/ct-tes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view/cb32dcc7f8c75fbfc77db25d.html" TargetMode="External"/><Relationship Id="rId2" Type="http://schemas.openxmlformats.org/officeDocument/2006/relationships/hyperlink" Target="http://wenku.baidu.com/link?url=rkY1qWQwDMk9Fw_hasFyGmDt78-JR6ya2H7NuTIY1JXy7LgBXlucknPlTChzMWS0nvBJtSkv1cTIKFfYLJxQLEACD11YlbIZMnkT58iEiB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hua.jser.me/" TargetMode="External"/><Relationship Id="rId5" Type="http://schemas.openxmlformats.org/officeDocument/2006/relationships/hyperlink" Target="http://www.yangzhiping.com/tech/git.html" TargetMode="External"/><Relationship Id="rId4" Type="http://schemas.openxmlformats.org/officeDocument/2006/relationships/hyperlink" Target="https://help.github.com/articles/set-up-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17158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简述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5786446" y="3643314"/>
            <a:ext cx="1700202" cy="614370"/>
          </a:xfrm>
        </p:spPr>
        <p:txBody>
          <a:bodyPr>
            <a:normAutofit fontScale="92500"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刘文炳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&amp;&amp;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，一个非常强大的版本管理工具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则是一个基于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的日益流行的开源项目托管库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的最大区别是，它的使用流程不需要联机，可以先将对代码的修改，评论，保存在本机。等上网之后，再实时推送过去。同时它创建分支与合并分支更容易，推送速度也更快，配合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提交需求也更容易。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500702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、下载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://code.google.com/p/msysgit/downloads/list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--global user.name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lwbjing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--global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user.email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“lwbjing@163.com”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~/.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-&gt; No such file or directory  -&gt;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ssh-keygen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–t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–C “lwbjing@163.com”</a:t>
            </a: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login -&gt; account settings -&gt; SSH Keys -&gt; Add an SSH Key -&gt;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–T git@github.com</a:t>
            </a: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50070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、创建仓库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Login -&gt; Repositories -&gt; New -&gt; Create repository</a:t>
            </a: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本地创建文件夹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touch README.md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init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add README.md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commit –m ‘test commit’ –a</a:t>
            </a: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remote add origin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https://github.com/lwbjing/ct-test.git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push –u origin master</a:t>
            </a: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50070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一些命令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–help </a:t>
            </a:r>
            <a:r>
              <a:rPr lang="zh-CN" altLang="en-US" sz="2400" dirty="0" smtClean="0"/>
              <a:t>查看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HELP</a:t>
            </a:r>
          </a:p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/>
              </a:rPr>
              <a:t>简单使用说明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初学者笔记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/>
              </a:rPr>
              <a:t>SET UP GIT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hlinkClick r:id="rId5"/>
              </a:rPr>
              <a:t>git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入门资料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hlinkClick r:id="rId6"/>
              </a:rPr>
              <a:t>MarkDown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6"/>
              </a:rPr>
              <a:t>在线编辑器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latin typeface="Bradley Hand ITC" pitchFamily="66" charset="0"/>
                <a:ea typeface="汉仪丫丫体简" pitchFamily="2" charset="-122"/>
              </a:rPr>
              <a:t>THE END</a:t>
            </a:r>
            <a:endParaRPr lang="zh-CN" altLang="en-US" sz="8000" b="1" dirty="0">
              <a:latin typeface="Bradley Hand ITC" pitchFamily="66" charset="0"/>
              <a:ea typeface="汉仪丫丫体简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eaVert" wrap="none" rtlCol="0">
        <a:spAutoFit/>
      </a:bodyPr>
      <a:lstStyle>
        <a:defPPr>
          <a:defRPr sz="5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33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简述GITHUB使用</vt:lpstr>
      <vt:lpstr>幻灯片 2</vt:lpstr>
      <vt:lpstr>幻灯片 3</vt:lpstr>
      <vt:lpstr>幻灯片 4</vt:lpstr>
      <vt:lpstr>幻灯片 5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ctkj-80</dc:creator>
  <cp:lastModifiedBy>vostro 2420</cp:lastModifiedBy>
  <cp:revision>490</cp:revision>
  <dcterms:created xsi:type="dcterms:W3CDTF">2013-01-31T01:06:38Z</dcterms:created>
  <dcterms:modified xsi:type="dcterms:W3CDTF">2013-12-26T07:53:09Z</dcterms:modified>
</cp:coreProperties>
</file>