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57" r:id="rId3"/>
    <p:sldId id="270" r:id="rId4"/>
    <p:sldId id="273" r:id="rId5"/>
    <p:sldId id="274" r:id="rId6"/>
    <p:sldId id="276" r:id="rId7"/>
    <p:sldId id="278" r:id="rId8"/>
    <p:sldId id="27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86456" autoAdjust="0"/>
  </p:normalViewPr>
  <p:slideViewPr>
    <p:cSldViewPr>
      <p:cViewPr varScale="1">
        <p:scale>
          <a:sx n="70" d="100"/>
          <a:sy n="70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0A01-8BBB-42EF-8F99-18237DAC5875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49E9-6251-4332-8A7A-A420CC4706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l="15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msh-using-npm-manage-node.js-dependence" TargetMode="External"/><Relationship Id="rId2" Type="http://schemas.openxmlformats.org/officeDocument/2006/relationships/hyperlink" Target="http://xiaoyaojones.blog.163.com/blog/static/2837012520135150111358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runtjs.cn/api/grunt.file/" TargetMode="External"/><Relationship Id="rId5" Type="http://schemas.openxmlformats.org/officeDocument/2006/relationships/hyperlink" Target="http://blog.uifanr.com/2013/03/13/478" TargetMode="External"/><Relationship Id="rId4" Type="http://schemas.openxmlformats.org/officeDocument/2006/relationships/hyperlink" Target="http://blog.csdn.net/chszs/article/details/88680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简述前端构建工具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—Grunt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516216" y="5733256"/>
            <a:ext cx="2016224" cy="648072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方欢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20888"/>
            <a:ext cx="27051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5295532" cy="554403"/>
          </a:xfrm>
        </p:spPr>
        <p:txBody>
          <a:bodyPr anchor="ctr">
            <a:noAutofit/>
          </a:bodyPr>
          <a:lstStyle/>
          <a:p>
            <a:pPr marL="514350" indent="-514350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一、认识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Grunt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268760"/>
            <a:ext cx="231986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772816"/>
            <a:ext cx="8458534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是一个基于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任务处理工具。说白了就是任务运行器，帮你干活的。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定义任务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命令行调用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780928"/>
            <a:ext cx="2387192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、为什么要使用？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284984"/>
            <a:ext cx="7984045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对于需要反复重复的任务，例如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压缩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、编译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coffeeScript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LESS)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代码检查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等，自动化工具可以减轻你的劳动，简化你的工作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看下面场景：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221088"/>
            <a:ext cx="244827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1---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endParaRPr lang="zh-CN" altLang="en-US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653136"/>
            <a:ext cx="7385996" cy="167007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先建立一个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projA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的文件夹 再建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images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个或以上文件夹，花费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分钟）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拷贝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库（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Yui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Reset | bootstrap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库（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Requiet.js |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Seajs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插件 ）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相应目录（拷贝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个文件，花费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分钟）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再新建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html/index.html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/comm.js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/base.css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/comm.css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/module-A.css ……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个文件，花费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103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2---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编码中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7164141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编辑器编码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切换到浏览器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F5 =&gt;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编辑器编码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切换到浏览器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F5 =&gt;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编辑器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编码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切换到浏览器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F5 =&gt;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编辑器编码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切换到浏览器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F5 …………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4479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987824" y="3140968"/>
            <a:ext cx="2042547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键盘就这样杯具了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789040"/>
            <a:ext cx="174118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：编码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endParaRPr lang="zh-CN" altLang="en-US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221088"/>
            <a:ext cx="3482043" cy="193899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去掉注析、换行符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HtmlMin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文件压缩合并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CssMinify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代码风格检查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JsHint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代码压缩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Uglyfy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压缩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imagemin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8568952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在一个项目过程中，重复而枯燥的工作太多了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…. 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绳命就这样浪费了。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我们需要一个自动化的工作流程，让我们更专注于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coding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，而不是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coding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外的繁琐工作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于是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应运而生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。可以想像，一行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命令搞定一个场景，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Cool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180690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060848"/>
            <a:ext cx="8496944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的。所以，本地环境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是必须要安装的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是否安装。可在当前的文件夹内打开命令行窗户（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可按住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shift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然后在目录点击右键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）。就会看到下图。然后输入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 –v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命令。具体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的安装于命令请参考：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http://nodejs.org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。或者自己查资料。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一般情况下，我们都会全局安装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grunt-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他是管理各个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的工具。有它来调用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。从而触发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任务。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grunt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grunt-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完全是两个东西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，都需要安装，前者是执行任务的命令，后者是负责管理各个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任务的工具，两者都是基于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modules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9080"/>
            <a:ext cx="332254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308930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runt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是如何运行的？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124744"/>
            <a:ext cx="8576387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全局安装完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模块后，模块相关的文件默认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放置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C:\Users\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AppData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\Roaming\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目录下，同时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中也会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C:\Users\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AppData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\Roaming\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项，这样当我们在命令提示符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路径都可以执行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我们在命令行下执行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命令时，系统首先会在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路径下找到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grunt.cmd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这个批处理文件，这个文件功能很简单，它会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执行当前目录下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node_modules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/grunt-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/bin/grunt”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这个文件，并把传入的参数透传给它，这个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执行的时候会根据当前命令行中运行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时的路径去寻找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，如果找到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正常执行，否则会报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模块未安装的异常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举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个例子：如果我在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D:/test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目录下执行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 build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，那么执行的时候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D:/test/node_modules/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下查找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模块，如果没有找到则会报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异常。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请看实际例子演示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3057247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二、配置项目文件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869160"/>
            <a:ext cx="208101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8420895" cy="42473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接上文。就是说项目目录需要有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module,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那么如何添加这个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module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我们前面说过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其实是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module.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所以要使用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来安装，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的包管理器。类似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seajs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。在新版的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中，已经集成了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命令运行时会读取当前目录的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package.json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文件和解释这个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文件。关于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具体看参考资料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-3 &amp;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-4 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836712"/>
            <a:ext cx="101181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、前言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861048"/>
            <a:ext cx="8424936" cy="83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5373216"/>
            <a:ext cx="8586774" cy="120032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最基本的步骤就是给项目添加两个文件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package.json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Gruntfile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package.json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：在这个文件里你可以列出项目所需的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插件，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会自动下载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Grunfile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：这个文件命名为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Gruntfile.js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Gruntfile.coffee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，用来描述你所需要的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653287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Ps: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：对于已经存在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的项目，如果需要安装其他的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插件。</a:t>
            </a:r>
            <a:endParaRPr lang="zh-CN" altLang="en-US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8681479" cy="120032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最简单的安装方法就是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install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&lt;le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 --save-dev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，例如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install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-combo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dev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这个命令会安装最新版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grunt-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-combo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插件，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并且把对这个插件的依赖写入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package.json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348880"/>
            <a:ext cx="283603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Gruntfile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924944"/>
            <a:ext cx="5388335" cy="267765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package.json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文件一样，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Gruntfile.js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放在根目录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Gruntfile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由以下几个部分组成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wrapper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项目和任务配置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Grunt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插件和任务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自定义任务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805264"/>
            <a:ext cx="147348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、实际操作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1620957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6870150" cy="403187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安装配置步骤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(windows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 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hlinkClick r:id="rId2"/>
              </a:rPr>
              <a:t>http</a:t>
            </a:r>
            <a:r>
              <a:rPr lang="en-US" altLang="zh-CN" sz="1600" dirty="0" smtClean="0">
                <a:hlinkClick r:id="rId2"/>
              </a:rPr>
              <a:t>://</a:t>
            </a:r>
            <a:r>
              <a:rPr lang="en-US" altLang="zh-CN" sz="1600" dirty="0" smtClean="0">
                <a:hlinkClick r:id="rId2"/>
              </a:rPr>
              <a:t>xiaoyaojones.blog.163.com/blog/static/28370125201351501113581/</a:t>
            </a:r>
            <a:endParaRPr lang="en-US" altLang="zh-CN" sz="1600" dirty="0" smtClean="0"/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来管理你的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www.infoq.com/cn/articles/msh-using-npm-manage-node.js-dependence</a:t>
            </a:r>
            <a:endParaRPr lang="en-US" altLang="zh-CN" sz="1600" dirty="0" smtClean="0"/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hlinkClick r:id="rId4"/>
              </a:rPr>
              <a:t>http://</a:t>
            </a:r>
            <a:r>
              <a:rPr lang="en-US" altLang="zh-CN" sz="1600" dirty="0" smtClean="0">
                <a:hlinkClick r:id="rId4"/>
              </a:rPr>
              <a:t>blog.csdn.net/chszs/article/details/8868086</a:t>
            </a:r>
            <a:endParaRPr lang="en-US" altLang="zh-CN" sz="1600" dirty="0" smtClean="0"/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package.json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项目的模块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hlinkClick r:id="rId5"/>
              </a:rPr>
              <a:t>http://</a:t>
            </a:r>
            <a:r>
              <a:rPr lang="en-US" altLang="zh-CN" sz="1600" dirty="0" smtClean="0">
                <a:hlinkClick r:id="rId5"/>
              </a:rPr>
              <a:t>blog.uifanr.com/2013/03/13/478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grunt</a:t>
            </a:r>
            <a:r>
              <a:rPr lang="zh-CN" altLang="en-US" sz="1600" dirty="0" smtClean="0"/>
              <a:t>中</a:t>
            </a:r>
            <a:r>
              <a:rPr lang="zh-CN" altLang="en-US" sz="1600" dirty="0" smtClean="0"/>
              <a:t>文官网</a:t>
            </a:r>
            <a:endParaRPr lang="en-US" altLang="zh-CN" sz="1600" dirty="0" smtClean="0"/>
          </a:p>
          <a:p>
            <a:r>
              <a:rPr lang="en-US" altLang="zh-CN" sz="1600" dirty="0" smtClean="0">
                <a:hlinkClick r:id="rId6"/>
              </a:rPr>
              <a:t>http://gruntjs.cn/api/grunt.file/</a:t>
            </a:r>
            <a:endParaRPr lang="zh-CN" altLang="en-US" sz="1600" dirty="0" smtClean="0"/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eaVert" wrap="none" rtlCol="0">
        <a:spAutoFit/>
      </a:bodyPr>
      <a:lstStyle>
        <a:defPPr>
          <a:defRPr sz="56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895</Words>
  <Application>Microsoft Office PowerPoint</Application>
  <PresentationFormat>全屏显示(4:3)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简述前端构建工具—Grunt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ctkj-80</dc:creator>
  <cp:lastModifiedBy>ctkj-dell</cp:lastModifiedBy>
  <cp:revision>701</cp:revision>
  <dcterms:created xsi:type="dcterms:W3CDTF">2013-01-31T01:06:38Z</dcterms:created>
  <dcterms:modified xsi:type="dcterms:W3CDTF">2014-02-19T09:39:28Z</dcterms:modified>
</cp:coreProperties>
</file>