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 type="screen16x9"/>
  <p:notesSz cx="6858000" cy="9144000"/>
  <p:embeddedFontLs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Rubik" panose="020B0604020202020204" charset="-79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10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0c3c00f4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0c3c00f4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dbafc3c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dbafc3c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dbafc3c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2dbafc3c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Substitutes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Internet Search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Voice Service (Siri, Alexa)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dbafc3c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2dbafc3c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2dbafc3c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2dbafc3c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One of the trends for instance is that the millenials and gen Z weren’t convinced of using a TV, while the elder generations expressed their love for TV.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dbafc3c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2dbafc3c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Pause screen and get info of people on the screen, links to their other films etc, the products they are wearing with links to shopping etc.</a:t>
            </a: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dbafc3c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2dbafc3c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dbafc3c5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dbafc3c5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Since we need to negotiate licensing agreement and build up our internal database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Plan to market in 3 different phases, alongside with users population growth.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Basic Smart search on the internet and a few of the content providers. Appealing to the customers with the immediate desire of this function;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Incorporate content from the live tv channels, especially channels already in the TV service bundle (ESPN, HBO, etc.)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Content from most of the content providers (Youtube, Netflix, Hulu) and achieve a 250 billion dollars market.</a:t>
            </a: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2dbafc3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2dbafc3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2dbafc3c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2dbafc3c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-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Increasing  live content aggregators like Twitch and Hulu and retailers like AT&amp;T, Disney+, Apple TV, Netflix, etc.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-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Increasing video viewing in contrast to text based content over the Internet.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0ba4d75d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0ba4d75d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0c3c00f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0c3c00f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Substitutes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Internet Search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Voice Service (Siri, Alexa)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0c3c00f4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0c3c00f4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One of the trends for instance is that the millenials and gen Z weren’t convinced of using a TV, while the elder generations expressed their love for TV.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8" name="Google Shape;78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2"/>
          <p:cNvSpPr txBox="1"/>
          <p:nvPr/>
        </p:nvSpPr>
        <p:spPr>
          <a:xfrm>
            <a:off x="249573" y="4568875"/>
            <a:ext cx="25641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Cornell Tech Product Studio | Team 70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3"/>
          <p:cNvSpPr txBox="1"/>
          <p:nvPr/>
        </p:nvSpPr>
        <p:spPr>
          <a:xfrm>
            <a:off x="325773" y="4568875"/>
            <a:ext cx="25641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Cornell Tech Product Studio | Team 70</a:t>
            </a:r>
            <a:endParaRPr sz="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1" name="Google Shape;31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325773" y="4568875"/>
            <a:ext cx="25641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Cornell Tech Product Studio | Team 70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5"/>
          <p:cNvSpPr txBox="1"/>
          <p:nvPr/>
        </p:nvSpPr>
        <p:spPr>
          <a:xfrm>
            <a:off x="325773" y="4568875"/>
            <a:ext cx="25641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Cornell Tech Product Studio | Team 70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6"/>
          <p:cNvSpPr txBox="1"/>
          <p:nvPr/>
        </p:nvSpPr>
        <p:spPr>
          <a:xfrm>
            <a:off x="325773" y="4568875"/>
            <a:ext cx="25641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Cornell Tech Product Studio | Team 70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7"/>
          <p:cNvSpPr txBox="1"/>
          <p:nvPr/>
        </p:nvSpPr>
        <p:spPr>
          <a:xfrm>
            <a:off x="325773" y="4568875"/>
            <a:ext cx="25641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Cornell Tech Product Studio | Team 70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7" name="Google Shape;57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325773" y="4568875"/>
            <a:ext cx="25641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Cornell Tech Product Studio | Team 70</a:t>
            </a:r>
            <a:endParaRPr sz="8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" name="Google Shape;6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9"/>
          <p:cNvSpPr txBox="1"/>
          <p:nvPr/>
        </p:nvSpPr>
        <p:spPr>
          <a:xfrm>
            <a:off x="325773" y="4568875"/>
            <a:ext cx="25641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Cornell Tech Product Studio | Team 70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598100" y="2456459"/>
            <a:ext cx="8222100" cy="14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might we enable the </a:t>
            </a:r>
            <a:r>
              <a:rPr lang="en">
                <a:solidFill>
                  <a:srgbClr val="FFD966"/>
                </a:solidFill>
              </a:rPr>
              <a:t>future of television</a:t>
            </a:r>
            <a:r>
              <a:rPr lang="en"/>
              <a:t> that leverages the internet to augment live TV, movies, events, news and sports?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 One | Team 70 | Code Name: Quench</a:t>
            </a: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924" y="1220433"/>
            <a:ext cx="2455689" cy="1008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4">
            <a:alphaModFix/>
          </a:blip>
          <a:srcRect l="56215"/>
          <a:stretch/>
        </p:blipFill>
        <p:spPr>
          <a:xfrm>
            <a:off x="3179351" y="1114356"/>
            <a:ext cx="1204574" cy="12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598100" y="4107775"/>
            <a:ext cx="7568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Kaitlin Hemric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MBA | </a:t>
            </a: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FiFi Zhang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DESIGN | </a:t>
            </a: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Prithvi Sriram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CS | </a:t>
            </a: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Max Zeng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CM | </a:t>
            </a: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Olivia Chen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CS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389300" y="447445"/>
            <a:ext cx="43434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Supply Side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496300" y="1297150"/>
            <a:ext cx="8155200" cy="3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YouTube : Ads in videos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Shazam: AI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Silicon Valley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389300" y="447450"/>
            <a:ext cx="77658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Demand Side: WTP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496300" y="1297150"/>
            <a:ext cx="8155200" cy="3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/>
        </p:nvSpPr>
        <p:spPr>
          <a:xfrm>
            <a:off x="389300" y="447450"/>
            <a:ext cx="74952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Supply Side: Feasibility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496300" y="1297150"/>
            <a:ext cx="8155200" cy="3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276775" y="1189125"/>
            <a:ext cx="4045200" cy="7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>
            <a:off x="755725" y="2107625"/>
            <a:ext cx="31245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Video Assistant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Integration with TV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Used Over Voice in real time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Content aggregator for live videos</a:t>
            </a:r>
            <a:endParaRPr sz="1800"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4670325" y="1189125"/>
            <a:ext cx="4045200" cy="7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Old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1"/>
          </p:nvPr>
        </p:nvSpPr>
        <p:spPr>
          <a:xfrm>
            <a:off x="4838950" y="2107625"/>
            <a:ext cx="35643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Voice-based aggregation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Ads and content suggestion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924" y="1502825"/>
            <a:ext cx="3382450" cy="17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311700" y="1559200"/>
            <a:ext cx="4730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Pause and get info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Interrupted experience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Unsatisfying search results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</a:rPr>
              <a:t>Quench</a:t>
            </a:r>
            <a:endParaRPr b="1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311700" y="1266900"/>
            <a:ext cx="8306100" cy="30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✓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Quench is a video assistant software which enables users to gain </a:t>
            </a: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real-time insights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from their live-television content.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✓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Quench is an AI powered content aggregator for live videos. </a:t>
            </a:r>
            <a:b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Voice assistants are in the past.</a:t>
            </a:r>
            <a:b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future is for video assistants.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✓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Quench analyses the user’s “pausing” patterns to generate valuable insights for content aggregators, content providers and viewer recommendations.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4630500" y="1090650"/>
            <a:ext cx="4361100" cy="31665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4796650" y="1927325"/>
            <a:ext cx="3205500" cy="2064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591800" y="683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Market</a:t>
            </a:r>
            <a:endParaRPr sz="3000"/>
          </a:p>
        </p:txBody>
      </p:sp>
      <p:sp>
        <p:nvSpPr>
          <p:cNvPr id="117" name="Google Shape;117;p16"/>
          <p:cNvSpPr txBox="1"/>
          <p:nvPr/>
        </p:nvSpPr>
        <p:spPr>
          <a:xfrm>
            <a:off x="591800" y="1469550"/>
            <a:ext cx="4780800" cy="22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Smart web search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Live TV Events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All Content Providers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4976550" y="2393450"/>
            <a:ext cx="2539500" cy="1349100"/>
          </a:xfrm>
          <a:prstGeom prst="flowChartConnector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Web Search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Live News aggregation</a:t>
            </a:r>
            <a:endParaRPr sz="1200"/>
          </a:p>
        </p:txBody>
      </p:sp>
      <p:sp>
        <p:nvSpPr>
          <p:cNvPr id="119" name="Google Shape;119;p16"/>
          <p:cNvSpPr txBox="1"/>
          <p:nvPr/>
        </p:nvSpPr>
        <p:spPr>
          <a:xfrm>
            <a:off x="5565300" y="2025475"/>
            <a:ext cx="2052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Sports, News, musics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5886550" y="1357425"/>
            <a:ext cx="21156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Content Providers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t="10222" b="14888"/>
          <a:stretch/>
        </p:blipFill>
        <p:spPr>
          <a:xfrm>
            <a:off x="778775" y="2945525"/>
            <a:ext cx="2701600" cy="15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1166225" y="1229875"/>
            <a:ext cx="3454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Cost Structure</a:t>
            </a:r>
            <a:endParaRPr sz="22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 in fixed costs: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Resources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and Development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Proving Value</a:t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813" y="3262063"/>
            <a:ext cx="238674" cy="23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4868350" y="1153675"/>
            <a:ext cx="3454200" cy="22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Revenue Stream</a:t>
            </a:r>
            <a:endParaRPr sz="2200"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WTP: $0.000001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 Providers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WTP: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Advertisers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WTP: </a:t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813" y="2703838"/>
            <a:ext cx="238674" cy="23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838" y="2703838"/>
            <a:ext cx="238674" cy="23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788" y="2703838"/>
            <a:ext cx="238674" cy="23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788" y="3262063"/>
            <a:ext cx="238674" cy="23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Supporting Trends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Technological Trends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Advanced artificial intelligence eg. voice assistant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Advanced recommendations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Market Trends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Live content aggregators and retailers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video-based programs rather than the text-based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389300" y="447445"/>
            <a:ext cx="43434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Demand Side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496300" y="1297150"/>
            <a:ext cx="8155200" cy="3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Viewers: Prime + IMDB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Content Provider: Advertising / Marketing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Advertisers: Video Advertising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276775" y="1189125"/>
            <a:ext cx="4045200" cy="7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1"/>
          </p:nvPr>
        </p:nvSpPr>
        <p:spPr>
          <a:xfrm>
            <a:off x="755725" y="2107625"/>
            <a:ext cx="31245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Video Assistant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Integration with TV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Used Over Voice in real time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Content aggregator for live videos</a:t>
            </a:r>
            <a:endParaRPr sz="1800"/>
          </a:p>
        </p:txBody>
      </p:sp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4670325" y="1189125"/>
            <a:ext cx="4045200" cy="7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Old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1"/>
          </p:nvPr>
        </p:nvSpPr>
        <p:spPr>
          <a:xfrm>
            <a:off x="4838950" y="2107625"/>
            <a:ext cx="35643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Voice-based aggregation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Ads and content suggestion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774CF76C97D042BAA16BB91ECE0A4C" ma:contentTypeVersion="7" ma:contentTypeDescription="Create a new document." ma:contentTypeScope="" ma:versionID="59d5e54802d8f47efdcd527563a5e829">
  <xsd:schema xmlns:xsd="http://www.w3.org/2001/XMLSchema" xmlns:xs="http://www.w3.org/2001/XMLSchema" xmlns:p="http://schemas.microsoft.com/office/2006/metadata/properties" xmlns:ns3="e9c32dc3-1da1-437f-bf6f-db47dc369fca" targetNamespace="http://schemas.microsoft.com/office/2006/metadata/properties" ma:root="true" ma:fieldsID="106b0a297c5284e4c8376f5b8cbbfeb3" ns3:_="">
    <xsd:import namespace="e9c32dc3-1da1-437f-bf6f-db47dc369f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c32dc3-1da1-437f-bf6f-db47dc369f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2A9451-6CD8-4B9E-AEC5-C40C8BDF98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c32dc3-1da1-437f-bf6f-db47dc369f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F3A092-BB93-4D1D-9BA9-B13EBB5CB1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421F56-C81A-453B-B042-BA180B45AE1C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e9c32dc3-1da1-437f-bf6f-db47dc369fca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On-screen Show (16:9)</PresentationFormat>
  <Paragraphs>98</Paragraphs>
  <Slides>13</Slides>
  <Notes>13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Roboto</vt:lpstr>
      <vt:lpstr>Arial</vt:lpstr>
      <vt:lpstr>Rubik</vt:lpstr>
      <vt:lpstr>Geometric</vt:lpstr>
      <vt:lpstr>PowerPoint Presentation</vt:lpstr>
      <vt:lpstr>Problem</vt:lpstr>
      <vt:lpstr>Quench  </vt:lpstr>
      <vt:lpstr>Market</vt:lpstr>
      <vt:lpstr>Business Model </vt:lpstr>
      <vt:lpstr>Supporting Trends  </vt:lpstr>
      <vt:lpstr>Thank you</vt:lpstr>
      <vt:lpstr>PowerPoint Presentation</vt:lpstr>
      <vt:lpstr>New</vt:lpstr>
      <vt:lpstr>PowerPoint Presentation</vt:lpstr>
      <vt:lpstr>PowerPoint Presentation</vt:lpstr>
      <vt:lpstr>PowerPoint Presentation</vt:lpstr>
      <vt:lpstr>New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Hemrke7@alumni.wfu.edu</cp:lastModifiedBy>
  <cp:revision>1</cp:revision>
  <dcterms:modified xsi:type="dcterms:W3CDTF">2019-10-15T03:37:55Z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0x01010012774CF76C97D042BAA16BB91ECE0A4C</vt:lpwstr>
  </property>
</Properties>
</file>