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10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Episode-1/dp/B01KW5KHJG/ref=sr_1_1?keywords=fleabag&amp;qid=1569557852&amp;s=gateway&amp;sr=8-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97dc644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97dc644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197dc644d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197dc644d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197dc644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197dc644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e0b90d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e0b90d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 chosen by the USER Amy, can recommend movies to Amy.</a:t>
            </a:r>
            <a:br>
              <a:rPr lang="en"/>
            </a:br>
            <a:r>
              <a:rPr lang="en"/>
              <a:t>Friends can chat about movies that they are currently watching/like.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“new friends” feature based on the similarity of movies that people watch.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AT&amp;T creates a way for like-minded people to meet and interact by booking tickets to new movies for all these selected members.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97dc644d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97dc644d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 chosen by the USER Amy, can recommend movies to Amy.</a:t>
            </a:r>
            <a:br>
              <a:rPr lang="en"/>
            </a:br>
            <a:r>
              <a:rPr lang="en"/>
              <a:t>Friends can chat about movies that they are currently watching/like.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“new friends” feature based on the similarity of movies that people watch.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AT&amp;T creates a way for like-minded people to meet and interact by booking tickets to new movies for all these selected members.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AI based algorithm to match strangers with common movie interests.</a:t>
            </a:r>
            <a:b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algorithm then “schedules” a common live movie experience for this group :p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97dc644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97dc644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 chosen by the USER Amy, can recommend movies to Amy.</a:t>
            </a:r>
            <a:br>
              <a:rPr lang="en"/>
            </a:br>
            <a:r>
              <a:rPr lang="en"/>
              <a:t>Friends can chat about movies that they are currently watching/like.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“new friends” feature based on the similarity of movies that people watch.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AT&amp;T creates a way for like-minded people to meet and interact by booking tickets to new movies for all these selected members.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97dc644d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197dc644d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90b595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190b595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inclusive watching experience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Ask through voice assistant; integrate w/ google search/wikipedia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Overlay display on/Split screen of the search result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 mobile screen better?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Pull rating/info from website; let the users get a hang of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TV show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TV programs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Content like this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hlinkClick r:id="rId3"/>
              </a:rPr>
              <a:t>https://www.amazon.com/Episode-1/dp/B01KW5KHJG/ref=sr_1_1?keywords=fleabag&amp;qid=1569557852&amp;s=gateway&amp;sr=8-1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Pause screen and get info of people on the screen, links to their other films etc, the products they are wearing with links to shopping etc.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90b5959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190b5959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Slide. Make a copy and edit please :)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97dc644d_7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97dc644d_7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Slide. Make a copy and edit please :)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197dc644d_7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197dc644d_7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8" name="Google Shape;78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249573" y="4568875"/>
            <a:ext cx="25641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Cornell Tech Product Studio | Team 70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3"/>
          <p:cNvSpPr txBox="1"/>
          <p:nvPr/>
        </p:nvSpPr>
        <p:spPr>
          <a:xfrm>
            <a:off x="325773" y="4568875"/>
            <a:ext cx="25641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Cornell Tech Product Studio | Team 70</a:t>
            </a:r>
            <a:endParaRPr sz="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1" name="Google Shape;31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325773" y="4568875"/>
            <a:ext cx="25641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Cornell Tech Product Studio | Team 70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325773" y="4568875"/>
            <a:ext cx="25641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Cornell Tech Product Studio | Team 70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325773" y="4568875"/>
            <a:ext cx="25641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Cornell Tech Product Studio | Team 70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325773" y="4568875"/>
            <a:ext cx="25641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Cornell Tech Product Studio | Team 70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325773" y="4568875"/>
            <a:ext cx="25641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Cornell Tech Product Studio | Team 70</a:t>
            </a:r>
            <a:endParaRPr sz="8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" name="Google Shape;6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325773" y="4568875"/>
            <a:ext cx="25641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Cornell Tech Product Studio | Team 70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598100" y="2456459"/>
            <a:ext cx="82221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might we enable the </a:t>
            </a:r>
            <a:r>
              <a:rPr lang="en">
                <a:solidFill>
                  <a:srgbClr val="FFD966"/>
                </a:solidFill>
              </a:rPr>
              <a:t>future of television</a:t>
            </a:r>
            <a:r>
              <a:rPr lang="en"/>
              <a:t> that leverages the internet to augment live TV, movies, events, news and sports?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One | Team 70 | Code Name - Osprey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924" y="1220433"/>
            <a:ext cx="2455689" cy="1008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4">
            <a:alphaModFix/>
          </a:blip>
          <a:srcRect l="56215"/>
          <a:stretch/>
        </p:blipFill>
        <p:spPr>
          <a:xfrm>
            <a:off x="3179351" y="1114356"/>
            <a:ext cx="1204574" cy="12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t="14163"/>
          <a:stretch/>
        </p:blipFill>
        <p:spPr>
          <a:xfrm>
            <a:off x="310350" y="213762"/>
            <a:ext cx="8510349" cy="474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TV Social Community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our 20 in-depth interviews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</a:pPr>
            <a:r>
              <a:rPr lang="en" b="1">
                <a:solidFill>
                  <a:schemeClr val="accent4"/>
                </a:solidFill>
              </a:rPr>
              <a:t>Multitasking while watching TV: texting (people are lonely)</a:t>
            </a:r>
            <a:endParaRPr b="1">
              <a:solidFill>
                <a:schemeClr val="accent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</a:pPr>
            <a:r>
              <a:rPr lang="en" b="1">
                <a:solidFill>
                  <a:schemeClr val="accent4"/>
                </a:solidFill>
              </a:rPr>
              <a:t>Personalized Recommendation VS. Word of Mouth</a:t>
            </a:r>
            <a:endParaRPr b="1">
              <a:solidFill>
                <a:schemeClr val="accent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Shared login credentials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commenting in streaming TV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Sharing ratings and recommendations with friends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TV Social Community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is it doable?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Successful products integrating live commenting feature: </a:t>
            </a:r>
            <a:r>
              <a:rPr lang="en" b="1"/>
              <a:t>bilibili, Instagram story live etc.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Algorithm-based “friends are watching”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Better App integration for typing in comments and quick rating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can sync their rating and comments from other social media platforms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TV Social Community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Speculative future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Community groups based on common interests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Connecting people to watch shows together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651800" y="1920500"/>
            <a:ext cx="63117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for terminology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 about story, actors, rating, etc.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6241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Integrate Web Search Feature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463" y="647913"/>
            <a:ext cx="2957450" cy="16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319075" y="1137100"/>
            <a:ext cx="4204200" cy="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Search functionality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Voice Assistant Search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0000FF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474" y="2435950"/>
            <a:ext cx="3382450" cy="17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225" y="2435950"/>
            <a:ext cx="3593899" cy="178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6241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Integrate Web Search Feature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Phone as a Remote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8550"/>
            <a:ext cx="1560325" cy="15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55050"/>
            <a:ext cx="1632826" cy="163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1909875" y="1128550"/>
            <a:ext cx="4059900" cy="17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Present Day Remote Control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Cumbersome content search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Terrible interaction with the internet.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Phone as a Remote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425" y="132846"/>
            <a:ext cx="1401025" cy="1401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5450" y="132875"/>
            <a:ext cx="1401025" cy="14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5450" y="1871237"/>
            <a:ext cx="1401025" cy="14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4413" y="1871237"/>
            <a:ext cx="1401025" cy="14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9675" y="3480650"/>
            <a:ext cx="1401025" cy="14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696400" y="1055038"/>
            <a:ext cx="7335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Future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Phone acts as a remote.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96400" y="1585450"/>
            <a:ext cx="43062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Ease of search for favourite applications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696400" y="2143800"/>
            <a:ext cx="23109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Order food online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96400" y="2725125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Play your favourite music/movies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96400" y="3272275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Integrated with google assistant features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696400" y="37473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most importantly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navigate for your shows with </a:t>
            </a: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EASE.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t="14178" b="29560"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2400150" y="195200"/>
            <a:ext cx="43437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Welcome to the future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774CF76C97D042BAA16BB91ECE0A4C" ma:contentTypeVersion="7" ma:contentTypeDescription="Create a new document." ma:contentTypeScope="" ma:versionID="59d5e54802d8f47efdcd527563a5e829">
  <xsd:schema xmlns:xsd="http://www.w3.org/2001/XMLSchema" xmlns:xs="http://www.w3.org/2001/XMLSchema" xmlns:p="http://schemas.microsoft.com/office/2006/metadata/properties" xmlns:ns3="e9c32dc3-1da1-437f-bf6f-db47dc369fca" targetNamespace="http://schemas.microsoft.com/office/2006/metadata/properties" ma:root="true" ma:fieldsID="106b0a297c5284e4c8376f5b8cbbfeb3" ns3:_="">
    <xsd:import namespace="e9c32dc3-1da1-437f-bf6f-db47dc369f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c32dc3-1da1-437f-bf6f-db47dc369f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072700-1F5C-475F-B221-762C3ECF64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c32dc3-1da1-437f-bf6f-db47dc369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6F7728-6C64-4834-B07A-E9FD6934F6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BAA85A-C8F2-4835-B886-816DF2695C1C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e9c32dc3-1da1-437f-bf6f-db47dc369f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Comic Sans MS</vt:lpstr>
      <vt:lpstr>Arial</vt:lpstr>
      <vt:lpstr>Roboto</vt:lpstr>
      <vt:lpstr>Geometric</vt:lpstr>
      <vt:lpstr>PowerPoint Presentation</vt:lpstr>
      <vt:lpstr>TV Social Community</vt:lpstr>
      <vt:lpstr>TV Social Community</vt:lpstr>
      <vt:lpstr>TV Social Community</vt:lpstr>
      <vt:lpstr>2.  Integrate Web Search Feature</vt:lpstr>
      <vt:lpstr>2.  Integrate Web Search Feature</vt:lpstr>
      <vt:lpstr>3. Phone as a Remote</vt:lpstr>
      <vt:lpstr>3. Phone as a Remote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Hemrke7@alumni.wfu.edu</cp:lastModifiedBy>
  <cp:revision>1</cp:revision>
  <dcterms:modified xsi:type="dcterms:W3CDTF">2019-11-11T16:24:23Z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0x01010012774CF76C97D042BAA16BB91ECE0A4C</vt:lpwstr>
  </property>
</Properties>
</file>