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4" r:id="rId1"/>
  </p:sldMasterIdLst>
  <p:notesMasterIdLst>
    <p:notesMasterId r:id="rId36"/>
  </p:notesMasterIdLst>
  <p:sldIdLst>
    <p:sldId id="256" r:id="rId2"/>
    <p:sldId id="290" r:id="rId3"/>
    <p:sldId id="258" r:id="rId4"/>
    <p:sldId id="298" r:id="rId5"/>
    <p:sldId id="314" r:id="rId6"/>
    <p:sldId id="313" r:id="rId7"/>
    <p:sldId id="304" r:id="rId8"/>
    <p:sldId id="305" r:id="rId9"/>
    <p:sldId id="315" r:id="rId10"/>
    <p:sldId id="263" r:id="rId11"/>
    <p:sldId id="322" r:id="rId12"/>
    <p:sldId id="316" r:id="rId13"/>
    <p:sldId id="317" r:id="rId14"/>
    <p:sldId id="264" r:id="rId15"/>
    <p:sldId id="307" r:id="rId16"/>
    <p:sldId id="319" r:id="rId17"/>
    <p:sldId id="266" r:id="rId18"/>
    <p:sldId id="320" r:id="rId19"/>
    <p:sldId id="321" r:id="rId20"/>
    <p:sldId id="270" r:id="rId21"/>
    <p:sldId id="268" r:id="rId22"/>
    <p:sldId id="272" r:id="rId23"/>
    <p:sldId id="309" r:id="rId24"/>
    <p:sldId id="275" r:id="rId25"/>
    <p:sldId id="279" r:id="rId26"/>
    <p:sldId id="281" r:id="rId27"/>
    <p:sldId id="310" r:id="rId28"/>
    <p:sldId id="285" r:id="rId29"/>
    <p:sldId id="286" r:id="rId30"/>
    <p:sldId id="311" r:id="rId31"/>
    <p:sldId id="288" r:id="rId32"/>
    <p:sldId id="284" r:id="rId33"/>
    <p:sldId id="274" r:id="rId34"/>
    <p:sldId id="32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C3F9"/>
    <a:srgbClr val="DE7E18"/>
    <a:srgbClr val="FF9999"/>
    <a:srgbClr val="FF4F4F"/>
    <a:srgbClr val="FFFFFF"/>
    <a:srgbClr val="B28D23"/>
    <a:srgbClr val="477826"/>
    <a:srgbClr val="CFEBAD"/>
    <a:srgbClr val="C3E29E"/>
    <a:srgbClr val="C4E3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983" autoAdjust="0"/>
  </p:normalViewPr>
  <p:slideViewPr>
    <p:cSldViewPr snapToGrid="0">
      <p:cViewPr varScale="1">
        <p:scale>
          <a:sx n="59" d="100"/>
          <a:sy n="59" d="100"/>
        </p:scale>
        <p:origin x="1027" y="53"/>
      </p:cViewPr>
      <p:guideLst/>
    </p:cSldViewPr>
  </p:slideViewPr>
  <p:notesTextViewPr>
    <p:cViewPr>
      <p:scale>
        <a:sx n="1" d="1"/>
        <a:sy n="1" d="1"/>
      </p:scale>
      <p:origin x="0" y="0"/>
    </p:cViewPr>
  </p:notesTextViewPr>
  <p:notesViewPr>
    <p:cSldViewPr snapToGrid="0">
      <p:cViewPr varScale="1">
        <p:scale>
          <a:sx n="72" d="100"/>
          <a:sy n="72" d="100"/>
        </p:scale>
        <p:origin x="2498"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r>
            <a:rPr lang="en-US" dirty="0" smtClean="0"/>
            <a:t>Body</a:t>
          </a:r>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r>
            <a:rPr lang="en-US" dirty="0" smtClean="0"/>
            <a:t>Assign</a:t>
          </a:r>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r>
            <a:rPr lang="en-US" dirty="0" smtClean="0"/>
            <a:t>Assign</a:t>
          </a:r>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r>
            <a:rPr lang="en-US" dirty="0" smtClean="0"/>
            <a:t>For</a:t>
          </a:r>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r>
            <a:rPr lang="en-US" dirty="0" smtClean="0"/>
            <a:t>Name</a:t>
          </a:r>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r>
            <a:rPr lang="en-US" dirty="0" err="1" smtClean="0"/>
            <a:t>Num</a:t>
          </a:r>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r>
            <a:rPr lang="en-US" dirty="0" smtClean="0"/>
            <a:t>Name</a:t>
          </a:r>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r>
            <a:rPr lang="en-US" dirty="0" smtClean="0"/>
            <a:t>Call</a:t>
          </a:r>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r>
            <a:rPr lang="en-US" dirty="0" smtClean="0"/>
            <a:t>Target</a:t>
          </a:r>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r>
            <a:rPr lang="en-US" dirty="0" err="1" smtClean="0"/>
            <a:t>Iter</a:t>
          </a:r>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r>
            <a:rPr lang="en-US" dirty="0" smtClean="0"/>
            <a:t>Body</a:t>
          </a:r>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r>
            <a:rPr lang="en-US" dirty="0" smtClean="0"/>
            <a:t>Assign</a:t>
          </a:r>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r>
            <a:rPr lang="en-US" dirty="0" smtClean="0"/>
            <a:t>total</a:t>
          </a:r>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r>
            <a:rPr lang="en-US" dirty="0" err="1" smtClean="0"/>
            <a:t>BinOp</a:t>
          </a:r>
          <a:r>
            <a:rPr lang="en-US" dirty="0" smtClean="0"/>
            <a:t>: +</a:t>
          </a:r>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r>
            <a:rPr lang="en-US" dirty="0" smtClean="0"/>
            <a:t>total</a:t>
          </a:r>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r>
            <a:rPr lang="en-US" dirty="0" smtClean="0"/>
            <a:t>total</a:t>
          </a:r>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r>
            <a:rPr lang="en-US" dirty="0" smtClean="0"/>
            <a:t>0</a:t>
          </a:r>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r>
            <a:rPr lang="en-US" dirty="0" smtClean="0"/>
            <a:t>prices</a:t>
          </a:r>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r>
            <a:rPr lang="en-US" dirty="0" smtClean="0"/>
            <a:t>Name</a:t>
          </a:r>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r>
            <a:rPr lang="en-US" dirty="0" smtClean="0"/>
            <a:t>Name</a:t>
          </a:r>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r>
            <a:rPr lang="en-US" dirty="0" smtClean="0"/>
            <a:t>price</a:t>
          </a:r>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r>
            <a:rPr lang="en-US" dirty="0" smtClean="0"/>
            <a:t>prices</a:t>
          </a:r>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dgm:t>
        <a:bodyPr/>
        <a:lstStyle/>
        <a:p>
          <a:r>
            <a:rPr lang="en-US" dirty="0" smtClean="0"/>
            <a:t>Name</a:t>
          </a:r>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r>
            <a:rPr lang="en-US" dirty="0" smtClean="0"/>
            <a:t>Call</a:t>
          </a:r>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r>
            <a:rPr lang="en-US" dirty="0" smtClean="0"/>
            <a:t>print</a:t>
          </a:r>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r>
            <a:rPr lang="en-US" dirty="0" smtClean="0"/>
            <a:t>inventory</a:t>
          </a:r>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40D5B8B0-C951-410C-B2EA-7710DCDCC55A}">
      <dgm:prSet phldrT="[Text]"/>
      <dgm:spPr/>
      <dgm:t>
        <a:bodyPr/>
        <a:lstStyle/>
        <a:p>
          <a:r>
            <a:rPr lang="en-US" dirty="0" smtClean="0"/>
            <a:t>Name</a:t>
          </a:r>
          <a:endParaRPr lang="en-US" dirty="0"/>
        </a:p>
      </dgm:t>
    </dgm:pt>
    <dgm:pt modelId="{015E4A46-1654-40D9-82AB-F37DE4F0D627}" type="parTrans" cxnId="{951133AE-7D6E-4BE7-AEA7-15B2F761475F}">
      <dgm:prSet/>
      <dgm:spPr/>
      <dgm:t>
        <a:bodyPr/>
        <a:lstStyle/>
        <a:p>
          <a:endParaRPr lang="en-US"/>
        </a:p>
      </dgm:t>
    </dgm:pt>
    <dgm:pt modelId="{0C944B15-26EF-41DB-8858-059485C80F8E}" type="sibTrans" cxnId="{951133AE-7D6E-4BE7-AEA7-15B2F761475F}">
      <dgm:prSet/>
      <dgm:spPr/>
      <dgm:t>
        <a:bodyPr/>
        <a:lstStyle/>
        <a:p>
          <a:endParaRPr lang="en-US"/>
        </a:p>
      </dgm:t>
    </dgm:pt>
    <dgm:pt modelId="{EFF31D31-040A-4703-9EDE-CF5F668797EE}">
      <dgm:prSet phldrT="[Text]"/>
      <dgm:spPr/>
      <dgm:t>
        <a:bodyPr/>
        <a:lstStyle/>
        <a:p>
          <a:r>
            <a:rPr lang="en-US" smtClean="0"/>
            <a:t>Price</a:t>
          </a:r>
          <a:endParaRPr lang="en-US" dirty="0"/>
        </a:p>
      </dgm:t>
    </dgm:pt>
    <dgm:pt modelId="{9A4572EE-5305-44B4-AB94-9F315B47C382}" type="parTrans" cxnId="{08BDEA95-1333-405E-AF50-EFF92BE18E4F}">
      <dgm:prSet/>
      <dgm:spPr/>
      <dgm:t>
        <a:bodyPr/>
        <a:lstStyle/>
        <a:p>
          <a:endParaRPr lang="en-US"/>
        </a:p>
      </dgm:t>
    </dgm:pt>
    <dgm:pt modelId="{E1E35DDF-E64E-41E4-94B6-EC51573552C6}" type="sibTrans" cxnId="{08BDEA95-1333-405E-AF50-EFF92BE18E4F}">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5"/>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5">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5"/>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5"/>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5">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5"/>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5"/>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5">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5"/>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5"/>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5">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5"/>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5"/>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5">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5"/>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5"/>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5">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5"/>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5"/>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5">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5"/>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5"/>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5">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5"/>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5"/>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5">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5"/>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5"/>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5">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5"/>
      <dgm:spPr/>
      <dgm:t>
        <a:bodyPr/>
        <a:lstStyle/>
        <a:p>
          <a:endParaRPr lang="en-US"/>
        </a:p>
      </dgm:t>
    </dgm:pt>
    <dgm:pt modelId="{2A852CC3-F5FA-4AAB-9188-EED83DDEA7DA}" type="pres">
      <dgm:prSet presAssocID="{1809AD77-BD08-4687-B5C0-1FBD705C3112}" presName="hierChild4"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0" presStyleCnt="15"/>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0" presStyleCnt="15">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0" presStyleCnt="15"/>
      <dgm:spPr/>
      <dgm:t>
        <a:bodyPr/>
        <a:lstStyle/>
        <a:p>
          <a:endParaRPr lang="en-US"/>
        </a:p>
      </dgm:t>
    </dgm:pt>
    <dgm:pt modelId="{664446AD-9A39-4948-8096-92B3655914D7}" type="pres">
      <dgm:prSet presAssocID="{4FAEAAE6-086A-44DE-BE5E-C862331A9BEF}" presName="hierChild4" presStyleCnt="0"/>
      <dgm:spPr/>
    </dgm:pt>
    <dgm:pt modelId="{2DF536DE-42CB-4F6A-B32F-8BE2832EE9A2}" type="pres">
      <dgm:prSet presAssocID="{015E4A46-1654-40D9-82AB-F37DE4F0D627}" presName="Name35" presStyleLbl="parChTrans1D4" presStyleIdx="11" presStyleCnt="15"/>
      <dgm:spPr/>
      <dgm:t>
        <a:bodyPr/>
        <a:lstStyle/>
        <a:p>
          <a:endParaRPr lang="en-US"/>
        </a:p>
      </dgm:t>
    </dgm:pt>
    <dgm:pt modelId="{03218DD8-6BBC-4F6E-9F99-9113876F40BD}" type="pres">
      <dgm:prSet presAssocID="{40D5B8B0-C951-410C-B2EA-7710DCDCC55A}" presName="hierRoot2" presStyleCnt="0">
        <dgm:presLayoutVars>
          <dgm:hierBranch/>
        </dgm:presLayoutVars>
      </dgm:prSet>
      <dgm:spPr/>
    </dgm:pt>
    <dgm:pt modelId="{23CB64A5-C1A3-4BF2-BBE0-F08FC6333A26}" type="pres">
      <dgm:prSet presAssocID="{40D5B8B0-C951-410C-B2EA-7710DCDCC55A}" presName="rootComposite" presStyleCnt="0"/>
      <dgm:spPr/>
    </dgm:pt>
    <dgm:pt modelId="{953D2F3D-528A-4D4E-856C-2337249BEDFF}" type="pres">
      <dgm:prSet presAssocID="{40D5B8B0-C951-410C-B2EA-7710DCDCC55A}" presName="rootText" presStyleLbl="node4" presStyleIdx="11" presStyleCnt="15">
        <dgm:presLayoutVars>
          <dgm:chPref val="3"/>
        </dgm:presLayoutVars>
      </dgm:prSet>
      <dgm:spPr/>
      <dgm:t>
        <a:bodyPr/>
        <a:lstStyle/>
        <a:p>
          <a:endParaRPr lang="en-US"/>
        </a:p>
      </dgm:t>
    </dgm:pt>
    <dgm:pt modelId="{E7611DB2-21AE-4787-BBCC-CB5359613A6A}" type="pres">
      <dgm:prSet presAssocID="{40D5B8B0-C951-410C-B2EA-7710DCDCC55A}" presName="rootConnector" presStyleLbl="node4" presStyleIdx="11" presStyleCnt="15"/>
      <dgm:spPr/>
      <dgm:t>
        <a:bodyPr/>
        <a:lstStyle/>
        <a:p>
          <a:endParaRPr lang="en-US"/>
        </a:p>
      </dgm:t>
    </dgm:pt>
    <dgm:pt modelId="{6FAE64A4-3338-4FE5-8080-2DC687B0D687}" type="pres">
      <dgm:prSet presAssocID="{40D5B8B0-C951-410C-B2EA-7710DCDCC55A}" presName="hierChild4" presStyleCnt="0"/>
      <dgm:spPr/>
    </dgm:pt>
    <dgm:pt modelId="{B6827B63-CB3D-45A7-9D58-F6A067473959}" type="pres">
      <dgm:prSet presAssocID="{D9BB8E70-2F29-4B51-BD5E-5F1A2BCECEB2}" presName="Name35" presStyleLbl="parChTrans1D4" presStyleIdx="12" presStyleCnt="15"/>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5">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5"/>
      <dgm:spPr/>
      <dgm:t>
        <a:bodyPr/>
        <a:lstStyle/>
        <a:p>
          <a:endParaRPr lang="en-US"/>
        </a:p>
      </dgm:t>
    </dgm:pt>
    <dgm:pt modelId="{5169B4A9-5D5E-4835-8878-BA6FD14C425C}" type="pres">
      <dgm:prSet presAssocID="{5A2E5576-8F9B-41AE-A5C4-350EE131EA81}" presName="hierChild4" presStyleCnt="0"/>
      <dgm:spPr/>
    </dgm:pt>
    <dgm:pt modelId="{546F03C4-922D-4D32-8585-3EF1CD45F749}" type="pres">
      <dgm:prSet presAssocID="{5A2E5576-8F9B-41AE-A5C4-350EE131EA81}" presName="hierChild5" presStyleCnt="0"/>
      <dgm:spPr/>
    </dgm:pt>
    <dgm:pt modelId="{A8A4CF7E-826A-45F3-B873-48A02C7B7CC6}" type="pres">
      <dgm:prSet presAssocID="{40D5B8B0-C951-410C-B2EA-7710DCDCC55A}" presName="hierChild5" presStyleCnt="0"/>
      <dgm:spPr/>
    </dgm:pt>
    <dgm:pt modelId="{FB190B5B-C414-40A2-8FAB-C242FEE30509}" type="pres">
      <dgm:prSet presAssocID="{AF860356-CFFB-42EB-9D1D-F636B36FC5FA}" presName="Name35" presStyleLbl="parChTrans1D4" presStyleIdx="13" presStyleCnt="15"/>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3" presStyleCnt="15">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3" presStyleCnt="15"/>
      <dgm:spPr/>
      <dgm:t>
        <a:bodyPr/>
        <a:lstStyle/>
        <a:p>
          <a:endParaRPr lang="en-US"/>
        </a:p>
      </dgm:t>
    </dgm:pt>
    <dgm:pt modelId="{31F6D111-9A20-4B12-BDA5-0EFD24A2B1BE}" type="pres">
      <dgm:prSet presAssocID="{C0C9B032-06EE-4B41-ACDC-8798762581AC}" presName="hierChild4" presStyleCnt="0"/>
      <dgm:spPr/>
    </dgm:pt>
    <dgm:pt modelId="{CEB2E0D8-2855-45DD-8A51-08A7122515AD}" type="pres">
      <dgm:prSet presAssocID="{9A4572EE-5305-44B4-AB94-9F315B47C382}" presName="Name35" presStyleLbl="parChTrans1D4" presStyleIdx="14" presStyleCnt="15"/>
      <dgm:spPr/>
      <dgm:t>
        <a:bodyPr/>
        <a:lstStyle/>
        <a:p>
          <a:endParaRPr lang="en-US"/>
        </a:p>
      </dgm:t>
    </dgm:pt>
    <dgm:pt modelId="{84D803BA-7F02-4A03-8740-127D1B4F908E}" type="pres">
      <dgm:prSet presAssocID="{EFF31D31-040A-4703-9EDE-CF5F668797EE}" presName="hierRoot2" presStyleCnt="0">
        <dgm:presLayoutVars>
          <dgm:hierBranch/>
        </dgm:presLayoutVars>
      </dgm:prSet>
      <dgm:spPr/>
    </dgm:pt>
    <dgm:pt modelId="{7BBBCC80-97E7-48EB-86E3-FA73E94F6917}" type="pres">
      <dgm:prSet presAssocID="{EFF31D31-040A-4703-9EDE-CF5F668797EE}" presName="rootComposite" presStyleCnt="0"/>
      <dgm:spPr/>
    </dgm:pt>
    <dgm:pt modelId="{A1AC2E35-D239-4F6A-B0E3-FEE8AB6022C6}" type="pres">
      <dgm:prSet presAssocID="{EFF31D31-040A-4703-9EDE-CF5F668797EE}" presName="rootText" presStyleLbl="node4" presStyleIdx="14" presStyleCnt="15">
        <dgm:presLayoutVars>
          <dgm:chPref val="3"/>
        </dgm:presLayoutVars>
      </dgm:prSet>
      <dgm:spPr/>
      <dgm:t>
        <a:bodyPr/>
        <a:lstStyle/>
        <a:p>
          <a:endParaRPr lang="en-US"/>
        </a:p>
      </dgm:t>
    </dgm:pt>
    <dgm:pt modelId="{4A9B82DF-C0A2-445A-9068-4AD2104B39E2}" type="pres">
      <dgm:prSet presAssocID="{EFF31D31-040A-4703-9EDE-CF5F668797EE}" presName="rootConnector" presStyleLbl="node4" presStyleIdx="14" presStyleCnt="15"/>
      <dgm:spPr/>
      <dgm:t>
        <a:bodyPr/>
        <a:lstStyle/>
        <a:p>
          <a:endParaRPr lang="en-US"/>
        </a:p>
      </dgm:t>
    </dgm:pt>
    <dgm:pt modelId="{10E7FE20-4CF1-402F-A128-773989FD0EF3}" type="pres">
      <dgm:prSet presAssocID="{EFF31D31-040A-4703-9EDE-CF5F668797EE}" presName="hierChild4" presStyleCnt="0"/>
      <dgm:spPr/>
    </dgm:pt>
    <dgm:pt modelId="{032CE625-E5CE-4C1E-B9D6-81B349E5F050}" type="pres">
      <dgm:prSet presAssocID="{EFF31D31-040A-4703-9EDE-CF5F668797EE}"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8CA5B61E-D5AA-4E1F-AAB4-7D12ACAA52C8}" type="presOf" srcId="{149091DD-378F-491F-AE00-436FF6F1D2CE}" destId="{844556CE-E18D-4AC5-91A0-771CC9EA4345}" srcOrd="1" destOrd="0" presId="urn:microsoft.com/office/officeart/2005/8/layout/orgChart1"/>
    <dgm:cxn modelId="{7A987DA0-9BE7-4293-842F-5B66F771E5B7}" type="presOf" srcId="{FF6631CA-B9E1-485A-9373-AD95D33B196B}" destId="{0A5DBCE7-58B8-4EAF-A2EA-A14DF01CE827}" srcOrd="1" destOrd="0" presId="urn:microsoft.com/office/officeart/2005/8/layout/orgChart1"/>
    <dgm:cxn modelId="{2ED1CFAC-AC88-4BA0-8A17-DA66D2613B0F}" type="presOf" srcId="{D9BB8E70-2F29-4B51-BD5E-5F1A2BCECEB2}" destId="{B6827B63-CB3D-45A7-9D58-F6A067473959}" srcOrd="0"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A60EE4D5-7A4A-4517-87A9-DB73721EC142}" type="presOf" srcId="{9A4572EE-5305-44B4-AB94-9F315B47C382}" destId="{CEB2E0D8-2855-45DD-8A51-08A7122515AD}"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D9A5C052-B042-4538-849A-67D7C4ADC32C}" type="presOf" srcId="{5A2E5576-8F9B-41AE-A5C4-350EE131EA81}" destId="{B1EDD290-D1AB-43C9-81DF-AC43DE5E27FA}"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9E913257-F097-40AF-9D91-A980F17D359D}" type="presOf" srcId="{40D5B8B0-C951-410C-B2EA-7710DCDCC55A}" destId="{E7611DB2-21AE-4787-BBCC-CB5359613A6A}" srcOrd="1" destOrd="0" presId="urn:microsoft.com/office/officeart/2005/8/layout/orgChart1"/>
    <dgm:cxn modelId="{951133AE-7D6E-4BE7-AEA7-15B2F761475F}" srcId="{4FAEAAE6-086A-44DE-BE5E-C862331A9BEF}" destId="{40D5B8B0-C951-410C-B2EA-7710DCDCC55A}" srcOrd="0" destOrd="0" parTransId="{015E4A46-1654-40D9-82AB-F37DE4F0D627}" sibTransId="{0C944B15-26EF-41DB-8858-059485C80F8E}"/>
    <dgm:cxn modelId="{1275A535-B369-4492-90E3-FB7F9C4B8ABE}" srcId="{2292578F-CA05-4ADE-A234-ED503F95B869}" destId="{A025B9E3-C215-4211-80B1-FE0CDE187E2C}" srcOrd="3" destOrd="0" parTransId="{462CB3AB-ECF6-4CCC-B345-B17C44E778D6}" sibTransId="{89BEEA6E-89BC-4B1A-AD67-790D8E628097}"/>
    <dgm:cxn modelId="{2D994F39-881D-4B33-BCCF-BCE2805A639F}" type="presOf" srcId="{015E4A46-1654-40D9-82AB-F37DE4F0D627}" destId="{2DF536DE-42CB-4F6A-B32F-8BE2832EE9A2}" srcOrd="0" destOrd="0" presId="urn:microsoft.com/office/officeart/2005/8/layout/orgChart1"/>
    <dgm:cxn modelId="{D42E4FE9-22D7-4B93-96FB-75563F6C9D28}" type="presOf" srcId="{A24A7FA2-B065-4B7F-B457-C38C96835444}" destId="{2C8E3648-3C61-4F72-8FF0-3852D79AE0C7}" srcOrd="1" destOrd="0" presId="urn:microsoft.com/office/officeart/2005/8/layout/orgChart1"/>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1B9539C3-2127-4A31-B791-2A91CAB891DA}" type="presOf" srcId="{2D0DE081-AC93-46B4-A41D-8086418C02F0}" destId="{CCF9541C-E06B-4E49-891C-8498E8D93B9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FDE143CC-5462-4C01-98DC-475A4CDF1BC1}" type="presOf" srcId="{149091DD-378F-491F-AE00-436FF6F1D2CE}" destId="{EB4E2E8C-13FD-4B16-A95E-077FA5A8F0A0}" srcOrd="0"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C4B4A7FC-5C0E-41A0-94C2-2887D868C89D}" type="presOf" srcId="{F0B005FC-7830-44F5-9852-10D3E9CD277F}" destId="{9C42BF13-2EB6-4641-87AB-70FC5314A1C7}"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05AB64E7-38CF-4C0E-9578-8B03EA094857}" type="presOf" srcId="{2D0DE081-AC93-46B4-A41D-8086418C02F0}" destId="{9A959D91-622B-4632-9A83-79DBE7A28C89}" srcOrd="1"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56F74EAB-B780-4918-A34A-B2F72A734BCC}" type="presOf" srcId="{6264FCCE-3351-4366-9763-D87AF9A48F42}" destId="{3BDFA1E5-5627-4652-9314-CB8C07E74369}"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B7DEC70A-E8E9-41B1-96A4-43CB322E6811}" type="presOf" srcId="{EFF31D31-040A-4703-9EDE-CF5F668797EE}" destId="{4A9B82DF-C0A2-445A-9068-4AD2104B39E2}" srcOrd="1"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2FFDAB6B-B72F-4D13-9442-AA8C01D30AAB}" type="presOf" srcId="{EFF31D31-040A-4703-9EDE-CF5F668797EE}" destId="{A1AC2E35-D239-4F6A-B0E3-FEE8AB6022C6}" srcOrd="0"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591FDF53-E2EB-497C-AE3F-DEA97BBD2849}" type="presOf" srcId="{40D5B8B0-C951-410C-B2EA-7710DCDCC55A}" destId="{953D2F3D-528A-4D4E-856C-2337249BEDFF}" srcOrd="0" destOrd="0" presId="urn:microsoft.com/office/officeart/2005/8/layout/orgChart1"/>
    <dgm:cxn modelId="{08BDEA95-1333-405E-AF50-EFF92BE18E4F}" srcId="{C0C9B032-06EE-4B41-ACDC-8798762581AC}" destId="{EFF31D31-040A-4703-9EDE-CF5F668797EE}" srcOrd="0" destOrd="0" parTransId="{9A4572EE-5305-44B4-AB94-9F315B47C382}" sibTransId="{E1E35DDF-E64E-41E4-94B6-EC51573552C6}"/>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0D5B8B0-C951-410C-B2EA-7710DCDCC55A}"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427FCC7-6C9C-4D48-94CB-2C2CF6465355}" type="presOf" srcId="{5A2E5576-8F9B-41AE-A5C4-350EE131EA81}" destId="{C82C18F3-484A-4F68-B7A4-F76DE7797387}" srcOrd="1" destOrd="0" presId="urn:microsoft.com/office/officeart/2005/8/layout/orgChart1"/>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939A6B72-62C6-441C-932A-94574A662F70}" type="presParOf" srcId="{E66096DB-000C-49A3-9EFE-FA308BE2DABD}" destId="{9C42BF13-2EB6-4641-87AB-70FC5314A1C7}" srcOrd="0" destOrd="0" presId="urn:microsoft.com/office/officeart/2005/8/layout/orgChart1"/>
    <dgm:cxn modelId="{0D4C203A-B26E-4F51-935C-3025C8486698}" type="presParOf" srcId="{E66096DB-000C-49A3-9EFE-FA308BE2DABD}" destId="{8B837B28-93FD-4BC6-A8A5-AD36B121BD1E}" srcOrd="1" destOrd="0" presId="urn:microsoft.com/office/officeart/2005/8/layout/orgChart1"/>
    <dgm:cxn modelId="{C1C2671F-3167-404C-85ED-776FF97363C4}" type="presParOf" srcId="{8B837B28-93FD-4BC6-A8A5-AD36B121BD1E}" destId="{AEEA6C7D-7E9F-4967-B580-18A85FEA6396}" srcOrd="0" destOrd="0" presId="urn:microsoft.com/office/officeart/2005/8/layout/orgChart1"/>
    <dgm:cxn modelId="{826124C7-8355-4F18-BAC6-AB6CEDDE535F}" type="presParOf" srcId="{AEEA6C7D-7E9F-4967-B580-18A85FEA6396}" destId="{EB4E2E8C-13FD-4B16-A95E-077FA5A8F0A0}" srcOrd="0" destOrd="0" presId="urn:microsoft.com/office/officeart/2005/8/layout/orgChart1"/>
    <dgm:cxn modelId="{B388424C-3397-4BD0-A621-A3C70C7AE041}" type="presParOf" srcId="{AEEA6C7D-7E9F-4967-B580-18A85FEA6396}" destId="{844556CE-E18D-4AC5-91A0-771CC9EA4345}" srcOrd="1" destOrd="0" presId="urn:microsoft.com/office/officeart/2005/8/layout/orgChart1"/>
    <dgm:cxn modelId="{160FC221-997F-4D58-AA78-7E61AFF6692F}" type="presParOf" srcId="{8B837B28-93FD-4BC6-A8A5-AD36B121BD1E}" destId="{A770A047-F29A-4ADA-AAFD-628553D74321}" srcOrd="1" destOrd="0" presId="urn:microsoft.com/office/officeart/2005/8/layout/orgChart1"/>
    <dgm:cxn modelId="{FB843071-165C-446F-B733-A5B6B225F77B}"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35E49599-89B2-4A95-874A-E15E3819E15A}" type="presParOf" srcId="{4B5D9DA3-230F-4C89-B615-9E41B537BDD9}" destId="{3BDFA1E5-5627-4652-9314-CB8C07E74369}" srcOrd="0" destOrd="0" presId="urn:microsoft.com/office/officeart/2005/8/layout/orgChart1"/>
    <dgm:cxn modelId="{FBA56964-0F9A-4D89-97C3-62862CF950F0}" type="presParOf" srcId="{4B5D9DA3-230F-4C89-B615-9E41B537BDD9}" destId="{27AC2F31-3748-43C3-9679-539E3C438D66}" srcOrd="1" destOrd="0" presId="urn:microsoft.com/office/officeart/2005/8/layout/orgChart1"/>
    <dgm:cxn modelId="{51A1CD29-6B63-4F2B-9540-9CCB7060C502}" type="presParOf" srcId="{27AC2F31-3748-43C3-9679-539E3C438D66}" destId="{E3281ED2-1C19-4290-97E7-30E232E2AB82}" srcOrd="0" destOrd="0" presId="urn:microsoft.com/office/officeart/2005/8/layout/orgChart1"/>
    <dgm:cxn modelId="{CEAD9CB1-C825-4E38-A267-A5F895E8EC69}" type="presParOf" srcId="{E3281ED2-1C19-4290-97E7-30E232E2AB82}" destId="{CCF9541C-E06B-4E49-891C-8498E8D93B96}" srcOrd="0" destOrd="0" presId="urn:microsoft.com/office/officeart/2005/8/layout/orgChart1"/>
    <dgm:cxn modelId="{B52F3046-80A6-4CBE-8FF0-5ED2A0CC31DB}" type="presParOf" srcId="{E3281ED2-1C19-4290-97E7-30E232E2AB82}" destId="{9A959D91-622B-4632-9A83-79DBE7A28C89}" srcOrd="1" destOrd="0" presId="urn:microsoft.com/office/officeart/2005/8/layout/orgChart1"/>
    <dgm:cxn modelId="{C2210696-23B4-4D0F-840A-1D730DA90061}" type="presParOf" srcId="{27AC2F31-3748-43C3-9679-539E3C438D66}" destId="{53D916A5-8AFF-4C8A-9715-063CECDEF912}" srcOrd="1" destOrd="0" presId="urn:microsoft.com/office/officeart/2005/8/layout/orgChart1"/>
    <dgm:cxn modelId="{A4DCBF0F-2618-4C48-A1DD-F47BD6C99F25}"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1ECECC32-B963-4A20-ACA4-E974B102CD0E}" type="presParOf" srcId="{664446AD-9A39-4948-8096-92B3655914D7}" destId="{2DF536DE-42CB-4F6A-B32F-8BE2832EE9A2}" srcOrd="0" destOrd="0" presId="urn:microsoft.com/office/officeart/2005/8/layout/orgChart1"/>
    <dgm:cxn modelId="{F98BB68C-0222-438E-9A14-0C061686FDCD}" type="presParOf" srcId="{664446AD-9A39-4948-8096-92B3655914D7}" destId="{03218DD8-6BBC-4F6E-9F99-9113876F40BD}" srcOrd="1" destOrd="0" presId="urn:microsoft.com/office/officeart/2005/8/layout/orgChart1"/>
    <dgm:cxn modelId="{ECCF5636-F517-46E3-94FE-2AA879C18052}" type="presParOf" srcId="{03218DD8-6BBC-4F6E-9F99-9113876F40BD}" destId="{23CB64A5-C1A3-4BF2-BBE0-F08FC6333A26}" srcOrd="0" destOrd="0" presId="urn:microsoft.com/office/officeart/2005/8/layout/orgChart1"/>
    <dgm:cxn modelId="{717A3E3A-8020-41D5-A70E-2E2859DBBFF5}" type="presParOf" srcId="{23CB64A5-C1A3-4BF2-BBE0-F08FC6333A26}" destId="{953D2F3D-528A-4D4E-856C-2337249BEDFF}" srcOrd="0" destOrd="0" presId="urn:microsoft.com/office/officeart/2005/8/layout/orgChart1"/>
    <dgm:cxn modelId="{3C3B33E2-8CD3-4A53-8A76-ADB032C3D0C9}" type="presParOf" srcId="{23CB64A5-C1A3-4BF2-BBE0-F08FC6333A26}" destId="{E7611DB2-21AE-4787-BBCC-CB5359613A6A}" srcOrd="1" destOrd="0" presId="urn:microsoft.com/office/officeart/2005/8/layout/orgChart1"/>
    <dgm:cxn modelId="{8D5664E0-C082-4507-B645-365F90A115E3}" type="presParOf" srcId="{03218DD8-6BBC-4F6E-9F99-9113876F40BD}" destId="{6FAE64A4-3338-4FE5-8080-2DC687B0D687}" srcOrd="1" destOrd="0" presId="urn:microsoft.com/office/officeart/2005/8/layout/orgChart1"/>
    <dgm:cxn modelId="{8B13E518-B2F8-4C1D-8027-23164A2AE63A}" type="presParOf" srcId="{6FAE64A4-3338-4FE5-8080-2DC687B0D687}" destId="{B6827B63-CB3D-45A7-9D58-F6A067473959}" srcOrd="0" destOrd="0" presId="urn:microsoft.com/office/officeart/2005/8/layout/orgChart1"/>
    <dgm:cxn modelId="{6D7FA5B2-72DF-4BE1-8256-2ECD7EBCF47C}" type="presParOf" srcId="{6FAE64A4-3338-4FE5-8080-2DC687B0D687}" destId="{A23E5533-6BCF-434C-B91D-F5B8F944B7E6}" srcOrd="1" destOrd="0" presId="urn:microsoft.com/office/officeart/2005/8/layout/orgChart1"/>
    <dgm:cxn modelId="{7C5858E7-D1EC-4F20-AC26-616180613470}" type="presParOf" srcId="{A23E5533-6BCF-434C-B91D-F5B8F944B7E6}" destId="{A2785352-486B-4645-AD60-B93DC4178068}" srcOrd="0" destOrd="0" presId="urn:microsoft.com/office/officeart/2005/8/layout/orgChart1"/>
    <dgm:cxn modelId="{2727B338-4EDB-4373-B9BA-DAD931CB3F5F}" type="presParOf" srcId="{A2785352-486B-4645-AD60-B93DC4178068}" destId="{B1EDD290-D1AB-43C9-81DF-AC43DE5E27FA}" srcOrd="0" destOrd="0" presId="urn:microsoft.com/office/officeart/2005/8/layout/orgChart1"/>
    <dgm:cxn modelId="{EB6A06AD-95A5-47CA-A9FC-6C827D7B666F}" type="presParOf" srcId="{A2785352-486B-4645-AD60-B93DC4178068}" destId="{C82C18F3-484A-4F68-B7A4-F76DE7797387}" srcOrd="1" destOrd="0" presId="urn:microsoft.com/office/officeart/2005/8/layout/orgChart1"/>
    <dgm:cxn modelId="{45CA2BC3-022F-4F84-9351-01F0EE1C433D}" type="presParOf" srcId="{A23E5533-6BCF-434C-B91D-F5B8F944B7E6}" destId="{5169B4A9-5D5E-4835-8878-BA6FD14C425C}" srcOrd="1" destOrd="0" presId="urn:microsoft.com/office/officeart/2005/8/layout/orgChart1"/>
    <dgm:cxn modelId="{0B0B2A29-8540-4F54-AF54-63146BF1C2C3}" type="presParOf" srcId="{A23E5533-6BCF-434C-B91D-F5B8F944B7E6}" destId="{546F03C4-922D-4D32-8585-3EF1CD45F749}" srcOrd="2" destOrd="0" presId="urn:microsoft.com/office/officeart/2005/8/layout/orgChart1"/>
    <dgm:cxn modelId="{40DD1CA0-58F3-453C-91E0-3CA936CFB9FF}" type="presParOf" srcId="{03218DD8-6BBC-4F6E-9F99-9113876F40BD}" destId="{A8A4CF7E-826A-45F3-B873-48A02C7B7CC6}"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B8DB552A-7A4E-4BFA-AEC5-199CE262B5DB}" type="presParOf" srcId="{31F6D111-9A20-4B12-BDA5-0EFD24A2B1BE}" destId="{CEB2E0D8-2855-45DD-8A51-08A7122515AD}" srcOrd="0" destOrd="0" presId="urn:microsoft.com/office/officeart/2005/8/layout/orgChart1"/>
    <dgm:cxn modelId="{D6AB71E2-C9DD-481C-948C-97A873A41961}" type="presParOf" srcId="{31F6D111-9A20-4B12-BDA5-0EFD24A2B1BE}" destId="{84D803BA-7F02-4A03-8740-127D1B4F908E}" srcOrd="1" destOrd="0" presId="urn:microsoft.com/office/officeart/2005/8/layout/orgChart1"/>
    <dgm:cxn modelId="{78AA0D17-07FA-433F-9D5A-3D14D9038E01}" type="presParOf" srcId="{84D803BA-7F02-4A03-8740-127D1B4F908E}" destId="{7BBBCC80-97E7-48EB-86E3-FA73E94F6917}" srcOrd="0" destOrd="0" presId="urn:microsoft.com/office/officeart/2005/8/layout/orgChart1"/>
    <dgm:cxn modelId="{FEC363B5-0F7D-44C4-9FB5-C494850CEA1E}" type="presParOf" srcId="{7BBBCC80-97E7-48EB-86E3-FA73E94F6917}" destId="{A1AC2E35-D239-4F6A-B0E3-FEE8AB6022C6}" srcOrd="0" destOrd="0" presId="urn:microsoft.com/office/officeart/2005/8/layout/orgChart1"/>
    <dgm:cxn modelId="{B076D953-33FE-4358-86B0-B00A9F5CAB89}" type="presParOf" srcId="{7BBBCC80-97E7-48EB-86E3-FA73E94F6917}" destId="{4A9B82DF-C0A2-445A-9068-4AD2104B39E2}" srcOrd="1" destOrd="0" presId="urn:microsoft.com/office/officeart/2005/8/layout/orgChart1"/>
    <dgm:cxn modelId="{1D1342A5-4005-4E6B-AF72-517A860DCF9C}" type="presParOf" srcId="{84D803BA-7F02-4A03-8740-127D1B4F908E}" destId="{10E7FE20-4CF1-402F-A128-773989FD0EF3}" srcOrd="1" destOrd="0" presId="urn:microsoft.com/office/officeart/2005/8/layout/orgChart1"/>
    <dgm:cxn modelId="{74951B7B-EF67-44D7-B152-1A4E6CAC3C5B}" type="presParOf" srcId="{84D803BA-7F02-4A03-8740-127D1B4F908E}" destId="{032CE625-E5CE-4C1E-B9D6-81B349E5F050}"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5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6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6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7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7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8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8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90"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9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10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r>
            <a:rPr lang="en-US" dirty="0" smtClean="0"/>
            <a:t>Body</a:t>
          </a:r>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r>
            <a:rPr lang="en-US" dirty="0" smtClean="0"/>
            <a:t>Assign</a:t>
          </a:r>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r>
            <a:rPr lang="en-US" dirty="0" smtClean="0"/>
            <a:t>Assign</a:t>
          </a:r>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r>
            <a:rPr lang="en-US" dirty="0" smtClean="0"/>
            <a:t>For</a:t>
          </a:r>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r>
            <a:rPr lang="en-US" dirty="0" smtClean="0"/>
            <a:t>Name</a:t>
          </a:r>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r>
            <a:rPr lang="en-US" dirty="0" err="1" smtClean="0"/>
            <a:t>Num</a:t>
          </a:r>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r>
            <a:rPr lang="en-US" dirty="0" smtClean="0"/>
            <a:t>Name</a:t>
          </a:r>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r>
            <a:rPr lang="en-US" dirty="0" smtClean="0"/>
            <a:t>Call</a:t>
          </a:r>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r>
            <a:rPr lang="en-US" dirty="0" smtClean="0"/>
            <a:t>Target</a:t>
          </a:r>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r>
            <a:rPr lang="en-US" dirty="0" err="1" smtClean="0"/>
            <a:t>Iter</a:t>
          </a:r>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r>
            <a:rPr lang="en-US" dirty="0" smtClean="0"/>
            <a:t>Body</a:t>
          </a:r>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r>
            <a:rPr lang="en-US" dirty="0" smtClean="0"/>
            <a:t>Assign</a:t>
          </a:r>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r>
            <a:rPr lang="en-US" dirty="0" smtClean="0"/>
            <a:t>Name</a:t>
          </a:r>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r>
            <a:rPr lang="en-US" dirty="0" err="1" smtClean="0"/>
            <a:t>BinOp</a:t>
          </a:r>
          <a:r>
            <a:rPr lang="en-US" dirty="0" smtClean="0"/>
            <a:t>: +</a:t>
          </a:r>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r>
            <a:rPr lang="en-US" dirty="0" smtClean="0"/>
            <a:t>Name</a:t>
          </a:r>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r>
            <a:rPr lang="en-US" dirty="0" smtClean="0"/>
            <a:t>total</a:t>
          </a:r>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r>
            <a:rPr lang="en-US" dirty="0" smtClean="0"/>
            <a:t>0</a:t>
          </a:r>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r>
            <a:rPr lang="en-US" dirty="0" smtClean="0"/>
            <a:t>prices</a:t>
          </a:r>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r>
            <a:rPr lang="en-US" dirty="0" smtClean="0"/>
            <a:t>Name</a:t>
          </a:r>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r>
            <a:rPr lang="en-US" dirty="0" smtClean="0"/>
            <a:t>Name</a:t>
          </a:r>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r>
            <a:rPr lang="en-US" dirty="0" smtClean="0"/>
            <a:t>price</a:t>
          </a:r>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r>
            <a:rPr lang="en-US" dirty="0" smtClean="0"/>
            <a:t>prices</a:t>
          </a:r>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r>
            <a:rPr lang="en-US" dirty="0" err="1" smtClean="0"/>
            <a:t>Num</a:t>
          </a:r>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r>
            <a:rPr lang="en-US" dirty="0" smtClean="0"/>
            <a:t>Call</a:t>
          </a:r>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r>
            <a:rPr lang="en-US" dirty="0" smtClean="0"/>
            <a:t>print</a:t>
          </a:r>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r>
            <a:rPr lang="en-US" dirty="0" smtClean="0"/>
            <a:t>inventory</a:t>
          </a:r>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r>
            <a:rPr lang="en-US" smtClean="0"/>
            <a:t>total</a:t>
          </a:r>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r>
            <a:rPr lang="en-US" smtClean="0"/>
            <a:t>total</a:t>
          </a:r>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r>
            <a:rPr lang="en-US" dirty="0" smtClean="0"/>
            <a:t>1</a:t>
          </a:r>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10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1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D124C27-D4D5-4BB0-9869-868EDCB05D8A}"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F91AC00-17D5-40F4-B08B-25E78A3D7BB4}">
      <dgm:prSet/>
      <dgm:spPr/>
      <dgm:t>
        <a:bodyPr/>
        <a:lstStyle/>
        <a:p>
          <a:pPr rtl="0"/>
          <a:r>
            <a:rPr lang="en-US" b="1" dirty="0" smtClean="0"/>
            <a:t>Pre-test</a:t>
          </a:r>
          <a:endParaRPr lang="en-US" b="1" dirty="0"/>
        </a:p>
      </dgm:t>
    </dgm:pt>
    <dgm:pt modelId="{A256A773-52BF-4A7E-B70D-CD3984ABAC03}" type="parTrans" cxnId="{9E1EA0AA-7A63-4489-914E-DC6F7326A83A}">
      <dgm:prSet/>
      <dgm:spPr/>
      <dgm:t>
        <a:bodyPr/>
        <a:lstStyle/>
        <a:p>
          <a:endParaRPr lang="en-US"/>
        </a:p>
      </dgm:t>
    </dgm:pt>
    <dgm:pt modelId="{F9329F2F-281D-406F-80D8-67590D23A150}" type="sibTrans" cxnId="{9E1EA0AA-7A63-4489-914E-DC6F7326A83A}">
      <dgm:prSet/>
      <dgm:spPr/>
      <dgm:t>
        <a:bodyPr/>
        <a:lstStyle/>
        <a:p>
          <a:endParaRPr lang="en-US"/>
        </a:p>
      </dgm:t>
    </dgm:pt>
    <dgm:pt modelId="{318C6C5F-A8CE-4597-9127-1C2567225BAC}">
      <dgm:prSet/>
      <dgm:spPr/>
      <dgm:t>
        <a:bodyPr/>
        <a:lstStyle/>
        <a:p>
          <a:pPr rtl="0"/>
          <a:r>
            <a:rPr lang="en-US" dirty="0" smtClean="0"/>
            <a:t>Baseline knowledge</a:t>
          </a:r>
          <a:endParaRPr lang="en-US" dirty="0"/>
        </a:p>
      </dgm:t>
    </dgm:pt>
    <dgm:pt modelId="{494438BE-9664-4ED8-8CA5-8959D60EF403}" type="parTrans" cxnId="{0420E564-FED6-410F-9DEB-3BD7CDCE4BDB}">
      <dgm:prSet/>
      <dgm:spPr/>
      <dgm:t>
        <a:bodyPr/>
        <a:lstStyle/>
        <a:p>
          <a:endParaRPr lang="en-US"/>
        </a:p>
      </dgm:t>
    </dgm:pt>
    <dgm:pt modelId="{44E2934C-7637-420C-ACB5-323BC17241A3}" type="sibTrans" cxnId="{0420E564-FED6-410F-9DEB-3BD7CDCE4BDB}">
      <dgm:prSet/>
      <dgm:spPr/>
      <dgm:t>
        <a:bodyPr/>
        <a:lstStyle/>
        <a:p>
          <a:endParaRPr lang="en-US"/>
        </a:p>
      </dgm:t>
    </dgm:pt>
    <dgm:pt modelId="{491002D5-9C94-404B-9F56-5C5B6D716795}">
      <dgm:prSet/>
      <dgm:spPr/>
      <dgm:t>
        <a:bodyPr/>
        <a:lstStyle/>
        <a:p>
          <a:pPr rtl="0"/>
          <a:r>
            <a:rPr lang="en-US" b="1" dirty="0" smtClean="0"/>
            <a:t>Embedded post-test</a:t>
          </a:r>
          <a:endParaRPr lang="en-US" b="1" dirty="0"/>
        </a:p>
      </dgm:t>
    </dgm:pt>
    <dgm:pt modelId="{8A34B139-CD5E-4234-90C4-C2A136C9A29D}" type="parTrans" cxnId="{26B6752A-4DB7-41BE-9C82-077740E0B4BE}">
      <dgm:prSet/>
      <dgm:spPr/>
      <dgm:t>
        <a:bodyPr/>
        <a:lstStyle/>
        <a:p>
          <a:endParaRPr lang="en-US"/>
        </a:p>
      </dgm:t>
    </dgm:pt>
    <dgm:pt modelId="{2D7C1C82-7520-4E15-AAC3-EE46728E41BD}" type="sibTrans" cxnId="{26B6752A-4DB7-41BE-9C82-077740E0B4BE}">
      <dgm:prSet/>
      <dgm:spPr/>
      <dgm:t>
        <a:bodyPr/>
        <a:lstStyle/>
        <a:p>
          <a:endParaRPr lang="en-US"/>
        </a:p>
      </dgm:t>
    </dgm:pt>
    <dgm:pt modelId="{A7A95C68-FEC6-4E97-B6BD-F65F5D775DDC}">
      <dgm:prSet/>
      <dgm:spPr/>
      <dgm:t>
        <a:bodyPr/>
        <a:lstStyle/>
        <a:p>
          <a:pPr rtl="0"/>
          <a:r>
            <a:rPr lang="en-US" dirty="0" smtClean="0"/>
            <a:t>Improvement over time</a:t>
          </a:r>
          <a:endParaRPr lang="en-US" dirty="0"/>
        </a:p>
      </dgm:t>
    </dgm:pt>
    <dgm:pt modelId="{1CE32796-4DA5-4316-9E17-EBF1C901EDB8}" type="parTrans" cxnId="{5B8E8906-7834-4267-82E4-08DE42921A01}">
      <dgm:prSet/>
      <dgm:spPr/>
      <dgm:t>
        <a:bodyPr/>
        <a:lstStyle/>
        <a:p>
          <a:endParaRPr lang="en-US"/>
        </a:p>
      </dgm:t>
    </dgm:pt>
    <dgm:pt modelId="{23BE2756-7ED7-461A-B0D3-B1188539CDD6}" type="sibTrans" cxnId="{5B8E8906-7834-4267-82E4-08DE42921A01}">
      <dgm:prSet/>
      <dgm:spPr/>
      <dgm:t>
        <a:bodyPr/>
        <a:lstStyle/>
        <a:p>
          <a:endParaRPr lang="en-US"/>
        </a:p>
      </dgm:t>
    </dgm:pt>
    <dgm:pt modelId="{60DEACDF-C0DD-4F78-98BA-A6C4394F2830}">
      <dgm:prSet/>
      <dgm:spPr/>
      <dgm:t>
        <a:bodyPr/>
        <a:lstStyle/>
        <a:p>
          <a:pPr rtl="0"/>
          <a:r>
            <a:rPr lang="en-US" smtClean="0"/>
            <a:t>Speed of acquisition</a:t>
          </a:r>
          <a:endParaRPr lang="en-US"/>
        </a:p>
      </dgm:t>
    </dgm:pt>
    <dgm:pt modelId="{DA473127-6F38-430F-9CFE-02D9EEBEDC79}" type="parTrans" cxnId="{6DDED074-182E-4DFE-8A65-7ED999A344E6}">
      <dgm:prSet/>
      <dgm:spPr/>
      <dgm:t>
        <a:bodyPr/>
        <a:lstStyle/>
        <a:p>
          <a:endParaRPr lang="en-US"/>
        </a:p>
      </dgm:t>
    </dgm:pt>
    <dgm:pt modelId="{071F81C4-CB3D-46E4-9112-689B8165E301}" type="sibTrans" cxnId="{6DDED074-182E-4DFE-8A65-7ED999A344E6}">
      <dgm:prSet/>
      <dgm:spPr/>
      <dgm:t>
        <a:bodyPr/>
        <a:lstStyle/>
        <a:p>
          <a:endParaRPr lang="en-US"/>
        </a:p>
      </dgm:t>
    </dgm:pt>
    <dgm:pt modelId="{513E73C0-EF55-4CB8-89C9-53D2CDB4B316}">
      <dgm:prSet/>
      <dgm:spPr/>
      <dgm:t>
        <a:bodyPr/>
        <a:lstStyle/>
        <a:p>
          <a:pPr rtl="0"/>
          <a:r>
            <a:rPr lang="en-US" b="1" dirty="0" smtClean="0"/>
            <a:t>Final post-test</a:t>
          </a:r>
          <a:endParaRPr lang="en-US" b="1" dirty="0"/>
        </a:p>
      </dgm:t>
    </dgm:pt>
    <dgm:pt modelId="{8137F547-09A4-48F7-9045-0C2BC31E23D7}" type="parTrans" cxnId="{32B29A24-BAF4-435D-BED6-7EB0CE40CA7D}">
      <dgm:prSet/>
      <dgm:spPr/>
      <dgm:t>
        <a:bodyPr/>
        <a:lstStyle/>
        <a:p>
          <a:endParaRPr lang="en-US"/>
        </a:p>
      </dgm:t>
    </dgm:pt>
    <dgm:pt modelId="{A470229E-EF00-4225-B3BE-AD8ACBE24CA4}" type="sibTrans" cxnId="{32B29A24-BAF4-435D-BED6-7EB0CE40CA7D}">
      <dgm:prSet/>
      <dgm:spPr/>
      <dgm:t>
        <a:bodyPr/>
        <a:lstStyle/>
        <a:p>
          <a:endParaRPr lang="en-US"/>
        </a:p>
      </dgm:t>
    </dgm:pt>
    <dgm:pt modelId="{4D148177-867B-477A-9FAD-7132DF3F7597}">
      <dgm:prSet/>
      <dgm:spPr/>
      <dgm:t>
        <a:bodyPr/>
        <a:lstStyle/>
        <a:p>
          <a:pPr rtl="0"/>
          <a:r>
            <a:rPr lang="en-US" dirty="0" smtClean="0"/>
            <a:t>Learning Results</a:t>
          </a:r>
          <a:endParaRPr lang="en-US" dirty="0"/>
        </a:p>
      </dgm:t>
    </dgm:pt>
    <dgm:pt modelId="{7D7803A5-5B7F-4132-9B69-595DAB3E2407}" type="parTrans" cxnId="{64C020B0-9C00-4074-BF84-0C02A522FF29}">
      <dgm:prSet/>
      <dgm:spPr/>
      <dgm:t>
        <a:bodyPr/>
        <a:lstStyle/>
        <a:p>
          <a:endParaRPr lang="en-US"/>
        </a:p>
      </dgm:t>
    </dgm:pt>
    <dgm:pt modelId="{72AFBAAA-5B4B-482A-B198-5D8F9524EBBF}" type="sibTrans" cxnId="{64C020B0-9C00-4074-BF84-0C02A522FF29}">
      <dgm:prSet/>
      <dgm:spPr/>
      <dgm:t>
        <a:bodyPr/>
        <a:lstStyle/>
        <a:p>
          <a:endParaRPr lang="en-US"/>
        </a:p>
      </dgm:t>
    </dgm:pt>
    <dgm:pt modelId="{50A46DCA-A339-4EE2-93F3-088556B0D64B}">
      <dgm:prSet/>
      <dgm:spPr/>
      <dgm:t>
        <a:bodyPr/>
        <a:lstStyle/>
        <a:p>
          <a:pPr rtl="0"/>
          <a:r>
            <a:rPr lang="en-US" b="1" dirty="0" smtClean="0"/>
            <a:t>Far transfer post-test</a:t>
          </a:r>
          <a:endParaRPr lang="en-US" b="1" dirty="0"/>
        </a:p>
      </dgm:t>
    </dgm:pt>
    <dgm:pt modelId="{536CF0A1-5352-47A1-A5AB-F1068213AC62}" type="parTrans" cxnId="{4B72D962-29B5-4371-8174-70FC821FDD3E}">
      <dgm:prSet/>
      <dgm:spPr/>
      <dgm:t>
        <a:bodyPr/>
        <a:lstStyle/>
        <a:p>
          <a:endParaRPr lang="en-US"/>
        </a:p>
      </dgm:t>
    </dgm:pt>
    <dgm:pt modelId="{AC665613-E26C-46B6-8F5C-13AAEA16947A}" type="sibTrans" cxnId="{4B72D962-29B5-4371-8174-70FC821FDD3E}">
      <dgm:prSet/>
      <dgm:spPr/>
      <dgm:t>
        <a:bodyPr/>
        <a:lstStyle/>
        <a:p>
          <a:endParaRPr lang="en-US"/>
        </a:p>
      </dgm:t>
    </dgm:pt>
    <dgm:pt modelId="{1A2B06A5-8C7E-4770-A0D6-D9049731F896}">
      <dgm:prSet/>
      <dgm:spPr/>
      <dgm:t>
        <a:bodyPr/>
        <a:lstStyle/>
        <a:p>
          <a:pPr rtl="0"/>
          <a:r>
            <a:rPr lang="en-US" dirty="0" smtClean="0"/>
            <a:t>Retention</a:t>
          </a:r>
          <a:endParaRPr lang="en-US" dirty="0"/>
        </a:p>
      </dgm:t>
    </dgm:pt>
    <dgm:pt modelId="{B7E58E75-3547-4236-85F4-B38653176C12}" type="parTrans" cxnId="{CF2B454E-915B-43E0-83B3-1811168D4FC3}">
      <dgm:prSet/>
      <dgm:spPr/>
      <dgm:t>
        <a:bodyPr/>
        <a:lstStyle/>
        <a:p>
          <a:endParaRPr lang="en-US"/>
        </a:p>
      </dgm:t>
    </dgm:pt>
    <dgm:pt modelId="{3A0B0B47-D4D4-475C-B7A4-1C89AA89E88C}" type="sibTrans" cxnId="{CF2B454E-915B-43E0-83B3-1811168D4FC3}">
      <dgm:prSet/>
      <dgm:spPr/>
      <dgm:t>
        <a:bodyPr/>
        <a:lstStyle/>
        <a:p>
          <a:endParaRPr lang="en-US"/>
        </a:p>
      </dgm:t>
    </dgm:pt>
    <dgm:pt modelId="{C9D0B71B-A046-473D-A4C9-4A30AF70B7A5}" type="pres">
      <dgm:prSet presAssocID="{AD124C27-D4D5-4BB0-9869-868EDCB05D8A}" presName="Name0" presStyleCnt="0">
        <dgm:presLayoutVars>
          <dgm:dir/>
          <dgm:resizeHandles val="exact"/>
        </dgm:presLayoutVars>
      </dgm:prSet>
      <dgm:spPr/>
      <dgm:t>
        <a:bodyPr/>
        <a:lstStyle/>
        <a:p>
          <a:endParaRPr lang="en-US"/>
        </a:p>
      </dgm:t>
    </dgm:pt>
    <dgm:pt modelId="{3E57092E-121B-4A11-88E8-8744F914D40A}" type="pres">
      <dgm:prSet presAssocID="{AD124C27-D4D5-4BB0-9869-868EDCB05D8A}" presName="arrow" presStyleLbl="bgShp" presStyleIdx="0" presStyleCnt="1" custLinFactNeighborY="622"/>
      <dgm:spPr/>
    </dgm:pt>
    <dgm:pt modelId="{14E90C65-44E2-46C6-B711-C6185D3EAB66}" type="pres">
      <dgm:prSet presAssocID="{AD124C27-D4D5-4BB0-9869-868EDCB05D8A}" presName="points" presStyleCnt="0"/>
      <dgm:spPr/>
    </dgm:pt>
    <dgm:pt modelId="{590D39AA-93AF-40AC-A8A0-1AC4979DE687}" type="pres">
      <dgm:prSet presAssocID="{3F91AC00-17D5-40F4-B08B-25E78A3D7BB4}" presName="compositeA" presStyleCnt="0"/>
      <dgm:spPr/>
    </dgm:pt>
    <dgm:pt modelId="{823193C8-0E16-4756-93F8-22A17A1BA01D}" type="pres">
      <dgm:prSet presAssocID="{3F91AC00-17D5-40F4-B08B-25E78A3D7BB4}" presName="textA" presStyleLbl="revTx" presStyleIdx="0" presStyleCnt="4" custScaleX="170531">
        <dgm:presLayoutVars>
          <dgm:bulletEnabled val="1"/>
        </dgm:presLayoutVars>
      </dgm:prSet>
      <dgm:spPr/>
      <dgm:t>
        <a:bodyPr/>
        <a:lstStyle/>
        <a:p>
          <a:endParaRPr lang="en-US"/>
        </a:p>
      </dgm:t>
    </dgm:pt>
    <dgm:pt modelId="{A8424979-20C0-4216-BB36-3D3FAB58332B}" type="pres">
      <dgm:prSet presAssocID="{3F91AC00-17D5-40F4-B08B-25E78A3D7BB4}" presName="circleA" presStyleLbl="node1" presStyleIdx="0" presStyleCnt="4"/>
      <dgm:spPr/>
    </dgm:pt>
    <dgm:pt modelId="{3571603C-C14E-47A2-9D98-D74A9DC9F83B}" type="pres">
      <dgm:prSet presAssocID="{3F91AC00-17D5-40F4-B08B-25E78A3D7BB4}" presName="spaceA" presStyleCnt="0"/>
      <dgm:spPr/>
    </dgm:pt>
    <dgm:pt modelId="{37F6B2BA-2330-46D1-8844-9F673EF3D613}" type="pres">
      <dgm:prSet presAssocID="{F9329F2F-281D-406F-80D8-67590D23A150}" presName="space" presStyleCnt="0"/>
      <dgm:spPr/>
    </dgm:pt>
    <dgm:pt modelId="{D3DEB971-FA2D-4AFE-B8F7-A6682F10A4AE}" type="pres">
      <dgm:prSet presAssocID="{491002D5-9C94-404B-9F56-5C5B6D716795}" presName="compositeB" presStyleCnt="0"/>
      <dgm:spPr/>
    </dgm:pt>
    <dgm:pt modelId="{51F9EF65-C89D-4994-B947-EFBB3C474E30}" type="pres">
      <dgm:prSet presAssocID="{491002D5-9C94-404B-9F56-5C5B6D716795}" presName="textB" presStyleLbl="revTx" presStyleIdx="1" presStyleCnt="4" custScaleX="143146">
        <dgm:presLayoutVars>
          <dgm:bulletEnabled val="1"/>
        </dgm:presLayoutVars>
      </dgm:prSet>
      <dgm:spPr/>
      <dgm:t>
        <a:bodyPr/>
        <a:lstStyle/>
        <a:p>
          <a:endParaRPr lang="en-US"/>
        </a:p>
      </dgm:t>
    </dgm:pt>
    <dgm:pt modelId="{AB34BB87-A0BC-40A8-A8FE-EC0B7F0AC9F0}" type="pres">
      <dgm:prSet presAssocID="{491002D5-9C94-404B-9F56-5C5B6D716795}" presName="circleB" presStyleLbl="node1" presStyleIdx="1" presStyleCnt="4"/>
      <dgm:spPr/>
    </dgm:pt>
    <dgm:pt modelId="{7CE5BBBB-1E71-4A54-A892-14BDC83431DC}" type="pres">
      <dgm:prSet presAssocID="{491002D5-9C94-404B-9F56-5C5B6D716795}" presName="spaceB" presStyleCnt="0"/>
      <dgm:spPr/>
    </dgm:pt>
    <dgm:pt modelId="{60F1F399-8085-46F2-A5DA-3F22594A9251}" type="pres">
      <dgm:prSet presAssocID="{2D7C1C82-7520-4E15-AAC3-EE46728E41BD}" presName="space" presStyleCnt="0"/>
      <dgm:spPr/>
    </dgm:pt>
    <dgm:pt modelId="{7916DDC8-1D13-4AB5-A59F-51358079B36A}" type="pres">
      <dgm:prSet presAssocID="{513E73C0-EF55-4CB8-89C9-53D2CDB4B316}" presName="compositeA" presStyleCnt="0"/>
      <dgm:spPr/>
    </dgm:pt>
    <dgm:pt modelId="{64FAB60E-5926-4D80-822F-99DB6C198B0C}" type="pres">
      <dgm:prSet presAssocID="{513E73C0-EF55-4CB8-89C9-53D2CDB4B316}" presName="textA" presStyleLbl="revTx" presStyleIdx="2" presStyleCnt="4" custScaleX="162662">
        <dgm:presLayoutVars>
          <dgm:bulletEnabled val="1"/>
        </dgm:presLayoutVars>
      </dgm:prSet>
      <dgm:spPr/>
      <dgm:t>
        <a:bodyPr/>
        <a:lstStyle/>
        <a:p>
          <a:endParaRPr lang="en-US"/>
        </a:p>
      </dgm:t>
    </dgm:pt>
    <dgm:pt modelId="{B2612D72-1482-4A47-A90C-AC6EBC880B9B}" type="pres">
      <dgm:prSet presAssocID="{513E73C0-EF55-4CB8-89C9-53D2CDB4B316}" presName="circleA" presStyleLbl="node1" presStyleIdx="2" presStyleCnt="4"/>
      <dgm:spPr/>
    </dgm:pt>
    <dgm:pt modelId="{FAECCEEF-2926-4BD3-A574-58FA60C90417}" type="pres">
      <dgm:prSet presAssocID="{513E73C0-EF55-4CB8-89C9-53D2CDB4B316}" presName="spaceA" presStyleCnt="0"/>
      <dgm:spPr/>
    </dgm:pt>
    <dgm:pt modelId="{7BCBE756-C825-412C-8C29-93FDA92396CE}" type="pres">
      <dgm:prSet presAssocID="{A470229E-EF00-4225-B3BE-AD8ACBE24CA4}" presName="space" presStyleCnt="0"/>
      <dgm:spPr/>
    </dgm:pt>
    <dgm:pt modelId="{63DBACDC-2A7B-4B92-B497-BDA89E8750F1}" type="pres">
      <dgm:prSet presAssocID="{50A46DCA-A339-4EE2-93F3-088556B0D64B}" presName="compositeB" presStyleCnt="0"/>
      <dgm:spPr/>
    </dgm:pt>
    <dgm:pt modelId="{B66608E8-E544-46EB-8BBB-6258830BFD8C}" type="pres">
      <dgm:prSet presAssocID="{50A46DCA-A339-4EE2-93F3-088556B0D64B}" presName="textB" presStyleLbl="revTx" presStyleIdx="3" presStyleCnt="4" custScaleX="144961">
        <dgm:presLayoutVars>
          <dgm:bulletEnabled val="1"/>
        </dgm:presLayoutVars>
      </dgm:prSet>
      <dgm:spPr/>
      <dgm:t>
        <a:bodyPr/>
        <a:lstStyle/>
        <a:p>
          <a:endParaRPr lang="en-US"/>
        </a:p>
      </dgm:t>
    </dgm:pt>
    <dgm:pt modelId="{6D14D94E-A555-4D8E-B34A-ACB5E8A93E67}" type="pres">
      <dgm:prSet presAssocID="{50A46DCA-A339-4EE2-93F3-088556B0D64B}" presName="circleB" presStyleLbl="node1" presStyleIdx="3" presStyleCnt="4"/>
      <dgm:spPr/>
    </dgm:pt>
    <dgm:pt modelId="{DD1002A3-8195-4ABC-8649-BB2AAB7F02F3}" type="pres">
      <dgm:prSet presAssocID="{50A46DCA-A339-4EE2-93F3-088556B0D64B}" presName="spaceB" presStyleCnt="0"/>
      <dgm:spPr/>
    </dgm:pt>
  </dgm:ptLst>
  <dgm:cxnLst>
    <dgm:cxn modelId="{6DDED074-182E-4DFE-8A65-7ED999A344E6}" srcId="{491002D5-9C94-404B-9F56-5C5B6D716795}" destId="{60DEACDF-C0DD-4F78-98BA-A6C4394F2830}" srcOrd="1" destOrd="0" parTransId="{DA473127-6F38-430F-9CFE-02D9EEBEDC79}" sibTransId="{071F81C4-CB3D-46E4-9112-689B8165E301}"/>
    <dgm:cxn modelId="{AA4ABD76-2710-42D4-8895-37314EB4E30E}" type="presOf" srcId="{4D148177-867B-477A-9FAD-7132DF3F7597}" destId="{64FAB60E-5926-4D80-822F-99DB6C198B0C}" srcOrd="0" destOrd="1" presId="urn:microsoft.com/office/officeart/2005/8/layout/hProcess11"/>
    <dgm:cxn modelId="{32B29A24-BAF4-435D-BED6-7EB0CE40CA7D}" srcId="{AD124C27-D4D5-4BB0-9869-868EDCB05D8A}" destId="{513E73C0-EF55-4CB8-89C9-53D2CDB4B316}" srcOrd="2" destOrd="0" parTransId="{8137F547-09A4-48F7-9045-0C2BC31E23D7}" sibTransId="{A470229E-EF00-4225-B3BE-AD8ACBE24CA4}"/>
    <dgm:cxn modelId="{26B6752A-4DB7-41BE-9C82-077740E0B4BE}" srcId="{AD124C27-D4D5-4BB0-9869-868EDCB05D8A}" destId="{491002D5-9C94-404B-9F56-5C5B6D716795}" srcOrd="1" destOrd="0" parTransId="{8A34B139-CD5E-4234-90C4-C2A136C9A29D}" sibTransId="{2D7C1C82-7520-4E15-AAC3-EE46728E41BD}"/>
    <dgm:cxn modelId="{E9CCF309-DB7D-4A8F-90EF-E858C8672DDC}" type="presOf" srcId="{513E73C0-EF55-4CB8-89C9-53D2CDB4B316}" destId="{64FAB60E-5926-4D80-822F-99DB6C198B0C}" srcOrd="0" destOrd="0" presId="urn:microsoft.com/office/officeart/2005/8/layout/hProcess11"/>
    <dgm:cxn modelId="{C6C41499-EEC5-4E4E-BFC0-AFA9BFE522E3}" type="presOf" srcId="{AD124C27-D4D5-4BB0-9869-868EDCB05D8A}" destId="{C9D0B71B-A046-473D-A4C9-4A30AF70B7A5}" srcOrd="0" destOrd="0" presId="urn:microsoft.com/office/officeart/2005/8/layout/hProcess11"/>
    <dgm:cxn modelId="{2010F97C-B130-4057-9821-465E6C585D8E}" type="presOf" srcId="{60DEACDF-C0DD-4F78-98BA-A6C4394F2830}" destId="{51F9EF65-C89D-4994-B947-EFBB3C474E30}" srcOrd="0" destOrd="2" presId="urn:microsoft.com/office/officeart/2005/8/layout/hProcess11"/>
    <dgm:cxn modelId="{5B8E8906-7834-4267-82E4-08DE42921A01}" srcId="{491002D5-9C94-404B-9F56-5C5B6D716795}" destId="{A7A95C68-FEC6-4E97-B6BD-F65F5D775DDC}" srcOrd="0" destOrd="0" parTransId="{1CE32796-4DA5-4316-9E17-EBF1C901EDB8}" sibTransId="{23BE2756-7ED7-461A-B0D3-B1188539CDD6}"/>
    <dgm:cxn modelId="{4FEFB868-5204-4D5B-AD7A-E628953CCA29}" type="presOf" srcId="{3F91AC00-17D5-40F4-B08B-25E78A3D7BB4}" destId="{823193C8-0E16-4756-93F8-22A17A1BA01D}" srcOrd="0" destOrd="0" presId="urn:microsoft.com/office/officeart/2005/8/layout/hProcess11"/>
    <dgm:cxn modelId="{5CF21904-665C-4AF1-84C3-AB546409464B}" type="presOf" srcId="{318C6C5F-A8CE-4597-9127-1C2567225BAC}" destId="{823193C8-0E16-4756-93F8-22A17A1BA01D}" srcOrd="0" destOrd="1" presId="urn:microsoft.com/office/officeart/2005/8/layout/hProcess11"/>
    <dgm:cxn modelId="{9E1EA0AA-7A63-4489-914E-DC6F7326A83A}" srcId="{AD124C27-D4D5-4BB0-9869-868EDCB05D8A}" destId="{3F91AC00-17D5-40F4-B08B-25E78A3D7BB4}" srcOrd="0" destOrd="0" parTransId="{A256A773-52BF-4A7E-B70D-CD3984ABAC03}" sibTransId="{F9329F2F-281D-406F-80D8-67590D23A150}"/>
    <dgm:cxn modelId="{64C020B0-9C00-4074-BF84-0C02A522FF29}" srcId="{513E73C0-EF55-4CB8-89C9-53D2CDB4B316}" destId="{4D148177-867B-477A-9FAD-7132DF3F7597}" srcOrd="0" destOrd="0" parTransId="{7D7803A5-5B7F-4132-9B69-595DAB3E2407}" sibTransId="{72AFBAAA-5B4B-482A-B198-5D8F9524EBBF}"/>
    <dgm:cxn modelId="{BB55888C-E6F4-4B55-BEA5-641F1AEE2A09}" type="presOf" srcId="{491002D5-9C94-404B-9F56-5C5B6D716795}" destId="{51F9EF65-C89D-4994-B947-EFBB3C474E30}" srcOrd="0" destOrd="0" presId="urn:microsoft.com/office/officeart/2005/8/layout/hProcess11"/>
    <dgm:cxn modelId="{0420E564-FED6-410F-9DEB-3BD7CDCE4BDB}" srcId="{3F91AC00-17D5-40F4-B08B-25E78A3D7BB4}" destId="{318C6C5F-A8CE-4597-9127-1C2567225BAC}" srcOrd="0" destOrd="0" parTransId="{494438BE-9664-4ED8-8CA5-8959D60EF403}" sibTransId="{44E2934C-7637-420C-ACB5-323BC17241A3}"/>
    <dgm:cxn modelId="{5367B166-006E-49A9-B9FD-2E783C190D13}" type="presOf" srcId="{A7A95C68-FEC6-4E97-B6BD-F65F5D775DDC}" destId="{51F9EF65-C89D-4994-B947-EFBB3C474E30}" srcOrd="0" destOrd="1" presId="urn:microsoft.com/office/officeart/2005/8/layout/hProcess11"/>
    <dgm:cxn modelId="{CF2B454E-915B-43E0-83B3-1811168D4FC3}" srcId="{50A46DCA-A339-4EE2-93F3-088556B0D64B}" destId="{1A2B06A5-8C7E-4770-A0D6-D9049731F896}" srcOrd="0" destOrd="0" parTransId="{B7E58E75-3547-4236-85F4-B38653176C12}" sibTransId="{3A0B0B47-D4D4-475C-B7A4-1C89AA89E88C}"/>
    <dgm:cxn modelId="{E86D4161-F087-4E31-9E9C-5B01DB6DA072}" type="presOf" srcId="{50A46DCA-A339-4EE2-93F3-088556B0D64B}" destId="{B66608E8-E544-46EB-8BBB-6258830BFD8C}" srcOrd="0" destOrd="0" presId="urn:microsoft.com/office/officeart/2005/8/layout/hProcess11"/>
    <dgm:cxn modelId="{4B72D962-29B5-4371-8174-70FC821FDD3E}" srcId="{AD124C27-D4D5-4BB0-9869-868EDCB05D8A}" destId="{50A46DCA-A339-4EE2-93F3-088556B0D64B}" srcOrd="3" destOrd="0" parTransId="{536CF0A1-5352-47A1-A5AB-F1068213AC62}" sibTransId="{AC665613-E26C-46B6-8F5C-13AAEA16947A}"/>
    <dgm:cxn modelId="{92211D7B-6AA1-4E52-8779-8C3F745C0E46}" type="presOf" srcId="{1A2B06A5-8C7E-4770-A0D6-D9049731F896}" destId="{B66608E8-E544-46EB-8BBB-6258830BFD8C}" srcOrd="0" destOrd="1" presId="urn:microsoft.com/office/officeart/2005/8/layout/hProcess11"/>
    <dgm:cxn modelId="{7ED62742-A501-4B94-9149-F52B335F7490}" type="presParOf" srcId="{C9D0B71B-A046-473D-A4C9-4A30AF70B7A5}" destId="{3E57092E-121B-4A11-88E8-8744F914D40A}" srcOrd="0" destOrd="0" presId="urn:microsoft.com/office/officeart/2005/8/layout/hProcess11"/>
    <dgm:cxn modelId="{B933C239-FDD8-48C0-964B-667F16F963B2}" type="presParOf" srcId="{C9D0B71B-A046-473D-A4C9-4A30AF70B7A5}" destId="{14E90C65-44E2-46C6-B711-C6185D3EAB66}" srcOrd="1" destOrd="0" presId="urn:microsoft.com/office/officeart/2005/8/layout/hProcess11"/>
    <dgm:cxn modelId="{7EFD0732-F738-45F9-8279-E96A9D30D5EA}" type="presParOf" srcId="{14E90C65-44E2-46C6-B711-C6185D3EAB66}" destId="{590D39AA-93AF-40AC-A8A0-1AC4979DE687}" srcOrd="0" destOrd="0" presId="urn:microsoft.com/office/officeart/2005/8/layout/hProcess11"/>
    <dgm:cxn modelId="{F778979E-A33E-40E8-911A-90334D775B90}" type="presParOf" srcId="{590D39AA-93AF-40AC-A8A0-1AC4979DE687}" destId="{823193C8-0E16-4756-93F8-22A17A1BA01D}" srcOrd="0" destOrd="0" presId="urn:microsoft.com/office/officeart/2005/8/layout/hProcess11"/>
    <dgm:cxn modelId="{E8808C1A-BF24-4BE5-A27F-597082929118}" type="presParOf" srcId="{590D39AA-93AF-40AC-A8A0-1AC4979DE687}" destId="{A8424979-20C0-4216-BB36-3D3FAB58332B}" srcOrd="1" destOrd="0" presId="urn:microsoft.com/office/officeart/2005/8/layout/hProcess11"/>
    <dgm:cxn modelId="{FFBC4DD8-0187-4752-A4D4-19A19F09B4EA}" type="presParOf" srcId="{590D39AA-93AF-40AC-A8A0-1AC4979DE687}" destId="{3571603C-C14E-47A2-9D98-D74A9DC9F83B}" srcOrd="2" destOrd="0" presId="urn:microsoft.com/office/officeart/2005/8/layout/hProcess11"/>
    <dgm:cxn modelId="{20772228-7A85-4986-A6E4-822CC7E0BE70}" type="presParOf" srcId="{14E90C65-44E2-46C6-B711-C6185D3EAB66}" destId="{37F6B2BA-2330-46D1-8844-9F673EF3D613}" srcOrd="1" destOrd="0" presId="urn:microsoft.com/office/officeart/2005/8/layout/hProcess11"/>
    <dgm:cxn modelId="{6A906B81-8029-4238-90B7-1EEA66D2CE6F}" type="presParOf" srcId="{14E90C65-44E2-46C6-B711-C6185D3EAB66}" destId="{D3DEB971-FA2D-4AFE-B8F7-A6682F10A4AE}" srcOrd="2" destOrd="0" presId="urn:microsoft.com/office/officeart/2005/8/layout/hProcess11"/>
    <dgm:cxn modelId="{1421C9D4-03E2-481D-973B-F1672DF64B71}" type="presParOf" srcId="{D3DEB971-FA2D-4AFE-B8F7-A6682F10A4AE}" destId="{51F9EF65-C89D-4994-B947-EFBB3C474E30}" srcOrd="0" destOrd="0" presId="urn:microsoft.com/office/officeart/2005/8/layout/hProcess11"/>
    <dgm:cxn modelId="{EB984518-111F-42F6-889B-3F8F6412298F}" type="presParOf" srcId="{D3DEB971-FA2D-4AFE-B8F7-A6682F10A4AE}" destId="{AB34BB87-A0BC-40A8-A8FE-EC0B7F0AC9F0}" srcOrd="1" destOrd="0" presId="urn:microsoft.com/office/officeart/2005/8/layout/hProcess11"/>
    <dgm:cxn modelId="{2F22B5FD-556D-4832-9C48-DA68922440B9}" type="presParOf" srcId="{D3DEB971-FA2D-4AFE-B8F7-A6682F10A4AE}" destId="{7CE5BBBB-1E71-4A54-A892-14BDC83431DC}" srcOrd="2" destOrd="0" presId="urn:microsoft.com/office/officeart/2005/8/layout/hProcess11"/>
    <dgm:cxn modelId="{4E2046BE-6E49-48F5-92C7-85C348F11907}" type="presParOf" srcId="{14E90C65-44E2-46C6-B711-C6185D3EAB66}" destId="{60F1F399-8085-46F2-A5DA-3F22594A9251}" srcOrd="3" destOrd="0" presId="urn:microsoft.com/office/officeart/2005/8/layout/hProcess11"/>
    <dgm:cxn modelId="{ECE19D89-83FD-44C7-9F74-2E6492ED1752}" type="presParOf" srcId="{14E90C65-44E2-46C6-B711-C6185D3EAB66}" destId="{7916DDC8-1D13-4AB5-A59F-51358079B36A}" srcOrd="4" destOrd="0" presId="urn:microsoft.com/office/officeart/2005/8/layout/hProcess11"/>
    <dgm:cxn modelId="{365B3FFE-64EF-4F83-AB2D-48E9D041B160}" type="presParOf" srcId="{7916DDC8-1D13-4AB5-A59F-51358079B36A}" destId="{64FAB60E-5926-4D80-822F-99DB6C198B0C}" srcOrd="0" destOrd="0" presId="urn:microsoft.com/office/officeart/2005/8/layout/hProcess11"/>
    <dgm:cxn modelId="{9CF9B4AD-E524-4327-A18E-CCBE0DE4C42B}" type="presParOf" srcId="{7916DDC8-1D13-4AB5-A59F-51358079B36A}" destId="{B2612D72-1482-4A47-A90C-AC6EBC880B9B}" srcOrd="1" destOrd="0" presId="urn:microsoft.com/office/officeart/2005/8/layout/hProcess11"/>
    <dgm:cxn modelId="{18EEA2CB-3D26-4FE1-8A5B-390A433C62D0}" type="presParOf" srcId="{7916DDC8-1D13-4AB5-A59F-51358079B36A}" destId="{FAECCEEF-2926-4BD3-A574-58FA60C90417}" srcOrd="2" destOrd="0" presId="urn:microsoft.com/office/officeart/2005/8/layout/hProcess11"/>
    <dgm:cxn modelId="{8B202B9B-5516-48E1-8892-2C4AEE6387AE}" type="presParOf" srcId="{14E90C65-44E2-46C6-B711-C6185D3EAB66}" destId="{7BCBE756-C825-412C-8C29-93FDA92396CE}" srcOrd="5" destOrd="0" presId="urn:microsoft.com/office/officeart/2005/8/layout/hProcess11"/>
    <dgm:cxn modelId="{37A028E0-2DE4-4FC7-8EDF-36C7D58B8886}" type="presParOf" srcId="{14E90C65-44E2-46C6-B711-C6185D3EAB66}" destId="{63DBACDC-2A7B-4B92-B497-BDA89E8750F1}" srcOrd="6" destOrd="0" presId="urn:microsoft.com/office/officeart/2005/8/layout/hProcess11"/>
    <dgm:cxn modelId="{65F42FF9-A889-4A7D-8AE6-E4998FB9FA7F}" type="presParOf" srcId="{63DBACDC-2A7B-4B92-B497-BDA89E8750F1}" destId="{B66608E8-E544-46EB-8BBB-6258830BFD8C}" srcOrd="0" destOrd="0" presId="urn:microsoft.com/office/officeart/2005/8/layout/hProcess11"/>
    <dgm:cxn modelId="{7261BCAD-748E-4FCB-B0C4-958E43786C12}" type="presParOf" srcId="{63DBACDC-2A7B-4B92-B497-BDA89E8750F1}" destId="{6D14D94E-A555-4D8E-B34A-ACB5E8A93E67}" srcOrd="1" destOrd="0" presId="urn:microsoft.com/office/officeart/2005/8/layout/hProcess11"/>
    <dgm:cxn modelId="{00DC4718-1D91-4BCB-BB93-687033B133B5}" type="presParOf" srcId="{63DBACDC-2A7B-4B92-B497-BDA89E8750F1}" destId="{DD1002A3-8195-4ABC-8649-BB2AAB7F02F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4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4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4B9BAE-8C0B-49CD-B10A-D2B4E26FFDB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292578F-CA05-4ADE-A234-ED503F95B869}">
      <dgm:prSet phldrT="[Text]"/>
      <dgm:spPr/>
      <dgm:t>
        <a:bodyPr/>
        <a:lstStyle/>
        <a:p>
          <a:endParaRPr lang="en-US" dirty="0"/>
        </a:p>
      </dgm:t>
    </dgm:pt>
    <dgm:pt modelId="{8751E080-A7F4-49AC-B914-03327AD34E5F}" type="parTrans" cxnId="{AFD5CF83-C864-419B-AD31-EE87590DFA19}">
      <dgm:prSet/>
      <dgm:spPr/>
      <dgm:t>
        <a:bodyPr/>
        <a:lstStyle/>
        <a:p>
          <a:endParaRPr lang="en-US"/>
        </a:p>
      </dgm:t>
    </dgm:pt>
    <dgm:pt modelId="{A2E2563A-4CF5-4B58-BB7A-EF58EF5685A5}" type="sibTrans" cxnId="{AFD5CF83-C864-419B-AD31-EE87590DFA19}">
      <dgm:prSet/>
      <dgm:spPr/>
      <dgm:t>
        <a:bodyPr/>
        <a:lstStyle/>
        <a:p>
          <a:endParaRPr lang="en-US"/>
        </a:p>
      </dgm:t>
    </dgm:pt>
    <dgm:pt modelId="{8FE70E71-010B-4414-A414-C3DDB4066E1F}">
      <dgm:prSet phldrT="[Text]"/>
      <dgm:spPr/>
      <dgm:t>
        <a:bodyPr/>
        <a:lstStyle/>
        <a:p>
          <a:endParaRPr lang="en-US" dirty="0"/>
        </a:p>
      </dgm:t>
    </dgm:pt>
    <dgm:pt modelId="{82D7FAC1-43A5-4335-9D0D-3378DC74137E}" type="parTrans" cxnId="{1A7A14DE-B21D-4078-A517-99DDB931A330}">
      <dgm:prSet/>
      <dgm:spPr/>
      <dgm:t>
        <a:bodyPr/>
        <a:lstStyle/>
        <a:p>
          <a:endParaRPr lang="en-US"/>
        </a:p>
      </dgm:t>
    </dgm:pt>
    <dgm:pt modelId="{48472803-105E-4642-805B-655A4F08EA2B}" type="sibTrans" cxnId="{1A7A14DE-B21D-4078-A517-99DDB931A330}">
      <dgm:prSet/>
      <dgm:spPr/>
      <dgm:t>
        <a:bodyPr/>
        <a:lstStyle/>
        <a:p>
          <a:endParaRPr lang="en-US"/>
        </a:p>
      </dgm:t>
    </dgm:pt>
    <dgm:pt modelId="{76974653-245A-4631-A8E3-091769B6F3DD}">
      <dgm:prSet phldrT="[Text]"/>
      <dgm:spPr/>
      <dgm:t>
        <a:bodyPr/>
        <a:lstStyle/>
        <a:p>
          <a:endParaRPr lang="en-US" dirty="0"/>
        </a:p>
      </dgm:t>
    </dgm:pt>
    <dgm:pt modelId="{43C91638-4671-44D3-B56A-52F8E0C74F66}" type="parTrans" cxnId="{2D742A6F-13F2-4418-BEBE-06684B5E33DD}">
      <dgm:prSet/>
      <dgm:spPr/>
      <dgm:t>
        <a:bodyPr/>
        <a:lstStyle/>
        <a:p>
          <a:endParaRPr lang="en-US"/>
        </a:p>
      </dgm:t>
    </dgm:pt>
    <dgm:pt modelId="{B60BCE70-EE64-4420-84AE-98C5A798675C}" type="sibTrans" cxnId="{2D742A6F-13F2-4418-BEBE-06684B5E33DD}">
      <dgm:prSet/>
      <dgm:spPr/>
      <dgm:t>
        <a:bodyPr/>
        <a:lstStyle/>
        <a:p>
          <a:endParaRPr lang="en-US"/>
        </a:p>
      </dgm:t>
    </dgm:pt>
    <dgm:pt modelId="{B133A21A-C31C-4216-83B8-6753AD2A762E}">
      <dgm:prSet phldrT="[Text]"/>
      <dgm:spPr/>
      <dgm:t>
        <a:bodyPr/>
        <a:lstStyle/>
        <a:p>
          <a:endParaRPr lang="en-US" dirty="0"/>
        </a:p>
      </dgm:t>
    </dgm:pt>
    <dgm:pt modelId="{FB8FE12C-41CC-4372-BB1F-EC71B55E3CFE}" type="parTrans" cxnId="{E3175DEE-72FD-4E04-83C9-79A7783D1F9D}">
      <dgm:prSet/>
      <dgm:spPr/>
      <dgm:t>
        <a:bodyPr/>
        <a:lstStyle/>
        <a:p>
          <a:endParaRPr lang="en-US"/>
        </a:p>
      </dgm:t>
    </dgm:pt>
    <dgm:pt modelId="{992C6EC3-E5BC-4CC9-BF86-C19DD917C429}" type="sibTrans" cxnId="{E3175DEE-72FD-4E04-83C9-79A7783D1F9D}">
      <dgm:prSet/>
      <dgm:spPr/>
      <dgm:t>
        <a:bodyPr/>
        <a:lstStyle/>
        <a:p>
          <a:endParaRPr lang="en-US"/>
        </a:p>
      </dgm:t>
    </dgm:pt>
    <dgm:pt modelId="{9E51CD52-9144-4F63-B409-E6E516D5C965}">
      <dgm:prSet phldrT="[Text]"/>
      <dgm:spPr/>
      <dgm:t>
        <a:bodyPr/>
        <a:lstStyle/>
        <a:p>
          <a:endParaRPr lang="en-US" dirty="0"/>
        </a:p>
      </dgm:t>
    </dgm:pt>
    <dgm:pt modelId="{DE056E1E-4FBF-4A56-9BAA-66A666D89946}" type="parTrans" cxnId="{AAFFB41E-3516-460E-9BD6-1DB4700EA89E}">
      <dgm:prSet/>
      <dgm:spPr/>
      <dgm:t>
        <a:bodyPr/>
        <a:lstStyle/>
        <a:p>
          <a:endParaRPr lang="en-US"/>
        </a:p>
      </dgm:t>
    </dgm:pt>
    <dgm:pt modelId="{60A2B909-70D0-496C-B5DB-74EAC28F9619}" type="sibTrans" cxnId="{AAFFB41E-3516-460E-9BD6-1DB4700EA89E}">
      <dgm:prSet/>
      <dgm:spPr/>
      <dgm:t>
        <a:bodyPr/>
        <a:lstStyle/>
        <a:p>
          <a:endParaRPr lang="en-US"/>
        </a:p>
      </dgm:t>
    </dgm:pt>
    <dgm:pt modelId="{FF6631CA-B9E1-485A-9373-AD95D33B196B}">
      <dgm:prSet phldrT="[Text]"/>
      <dgm:spPr/>
      <dgm:t>
        <a:bodyPr/>
        <a:lstStyle/>
        <a:p>
          <a:endParaRPr lang="en-US" dirty="0"/>
        </a:p>
      </dgm:t>
    </dgm:pt>
    <dgm:pt modelId="{0E2D37E2-E0E0-4FCA-8E2B-B93935C69550}" type="parTrans" cxnId="{63D8626D-C96F-4FFC-BD9C-3C7DFA017EEF}">
      <dgm:prSet/>
      <dgm:spPr/>
      <dgm:t>
        <a:bodyPr/>
        <a:lstStyle/>
        <a:p>
          <a:endParaRPr lang="en-US"/>
        </a:p>
      </dgm:t>
    </dgm:pt>
    <dgm:pt modelId="{28C4919B-6C71-4197-A076-3200D43954A8}" type="sibTrans" cxnId="{63D8626D-C96F-4FFC-BD9C-3C7DFA017EEF}">
      <dgm:prSet/>
      <dgm:spPr/>
      <dgm:t>
        <a:bodyPr/>
        <a:lstStyle/>
        <a:p>
          <a:endParaRPr lang="en-US"/>
        </a:p>
      </dgm:t>
    </dgm:pt>
    <dgm:pt modelId="{A24A7FA2-B065-4B7F-B457-C38C96835444}">
      <dgm:prSet phldrT="[Text]"/>
      <dgm:spPr/>
      <dgm:t>
        <a:bodyPr/>
        <a:lstStyle/>
        <a:p>
          <a:endParaRPr lang="en-US" dirty="0"/>
        </a:p>
      </dgm:t>
    </dgm:pt>
    <dgm:pt modelId="{FA38F6F6-4529-4C82-9028-36EFE685FCCA}" type="parTrans" cxnId="{AED3E623-1EBD-4122-89D0-A4F32A50D46B}">
      <dgm:prSet/>
      <dgm:spPr/>
      <dgm:t>
        <a:bodyPr/>
        <a:lstStyle/>
        <a:p>
          <a:endParaRPr lang="en-US"/>
        </a:p>
      </dgm:t>
    </dgm:pt>
    <dgm:pt modelId="{63E42773-0B4F-49BC-9892-62C465D1C858}" type="sibTrans" cxnId="{AED3E623-1EBD-4122-89D0-A4F32A50D46B}">
      <dgm:prSet/>
      <dgm:spPr/>
      <dgm:t>
        <a:bodyPr/>
        <a:lstStyle/>
        <a:p>
          <a:endParaRPr lang="en-US"/>
        </a:p>
      </dgm:t>
    </dgm:pt>
    <dgm:pt modelId="{F90D9F46-8EB8-4360-8D81-93D4CCBBE5A6}">
      <dgm:prSet phldrT="[Text]"/>
      <dgm:spPr/>
      <dgm:t>
        <a:bodyPr/>
        <a:lstStyle/>
        <a:p>
          <a:endParaRPr lang="en-US" dirty="0"/>
        </a:p>
      </dgm:t>
    </dgm:pt>
    <dgm:pt modelId="{614BD8E4-63CD-4588-B42D-600527A42F44}" type="parTrans" cxnId="{186B21B5-34FA-479F-B812-E3A1ACD9A8A8}">
      <dgm:prSet/>
      <dgm:spPr/>
      <dgm:t>
        <a:bodyPr/>
        <a:lstStyle/>
        <a:p>
          <a:endParaRPr lang="en-US"/>
        </a:p>
      </dgm:t>
    </dgm:pt>
    <dgm:pt modelId="{AB6A3D51-080D-4D30-82D6-C86CB511DAB5}" type="sibTrans" cxnId="{186B21B5-34FA-479F-B812-E3A1ACD9A8A8}">
      <dgm:prSet/>
      <dgm:spPr/>
      <dgm:t>
        <a:bodyPr/>
        <a:lstStyle/>
        <a:p>
          <a:endParaRPr lang="en-US"/>
        </a:p>
      </dgm:t>
    </dgm:pt>
    <dgm:pt modelId="{5C8CE71E-8A9A-45FE-BBB3-537D94543BB2}">
      <dgm:prSet phldrT="[Text]"/>
      <dgm:spPr/>
      <dgm:t>
        <a:bodyPr/>
        <a:lstStyle/>
        <a:p>
          <a:endParaRPr lang="en-US" dirty="0"/>
        </a:p>
      </dgm:t>
    </dgm:pt>
    <dgm:pt modelId="{1B90821F-F352-4F71-A1E0-1A6539F92A4D}" type="parTrans" cxnId="{0DF9F03F-3607-404D-8A7A-C4195EE6CABA}">
      <dgm:prSet/>
      <dgm:spPr/>
      <dgm:t>
        <a:bodyPr/>
        <a:lstStyle/>
        <a:p>
          <a:endParaRPr lang="en-US"/>
        </a:p>
      </dgm:t>
    </dgm:pt>
    <dgm:pt modelId="{8348D203-635A-4175-9D91-5CB9867724B9}" type="sibTrans" cxnId="{0DF9F03F-3607-404D-8A7A-C4195EE6CABA}">
      <dgm:prSet/>
      <dgm:spPr/>
      <dgm:t>
        <a:bodyPr/>
        <a:lstStyle/>
        <a:p>
          <a:endParaRPr lang="en-US"/>
        </a:p>
      </dgm:t>
    </dgm:pt>
    <dgm:pt modelId="{0717D7AA-4F32-4FA2-B448-1D774B94B052}">
      <dgm:prSet phldrT="[Text]"/>
      <dgm:spPr/>
      <dgm:t>
        <a:bodyPr/>
        <a:lstStyle/>
        <a:p>
          <a:endParaRPr lang="en-US" dirty="0"/>
        </a:p>
      </dgm:t>
    </dgm:pt>
    <dgm:pt modelId="{F1E5515B-DDFC-4C10-A565-459BBCDE606C}" type="parTrans" cxnId="{AC7488AD-0390-455E-B926-541C7B9E33F2}">
      <dgm:prSet/>
      <dgm:spPr/>
      <dgm:t>
        <a:bodyPr/>
        <a:lstStyle/>
        <a:p>
          <a:endParaRPr lang="en-US"/>
        </a:p>
      </dgm:t>
    </dgm:pt>
    <dgm:pt modelId="{42243A24-46D5-4870-A45C-3C040876AF12}" type="sibTrans" cxnId="{AC7488AD-0390-455E-B926-541C7B9E33F2}">
      <dgm:prSet/>
      <dgm:spPr/>
      <dgm:t>
        <a:bodyPr/>
        <a:lstStyle/>
        <a:p>
          <a:endParaRPr lang="en-US"/>
        </a:p>
      </dgm:t>
    </dgm:pt>
    <dgm:pt modelId="{9384B569-BDD1-423B-BE7E-4ABE83CDA7C9}">
      <dgm:prSet phldrT="[Text]"/>
      <dgm:spPr/>
      <dgm:t>
        <a:bodyPr/>
        <a:lstStyle/>
        <a:p>
          <a:endParaRPr lang="en-US" dirty="0"/>
        </a:p>
      </dgm:t>
    </dgm:pt>
    <dgm:pt modelId="{E7C809A8-37D5-4D57-99F3-3EDBCA81736B}" type="parTrans" cxnId="{DC1BA81F-D7E6-4D56-B492-753D6827A6DA}">
      <dgm:prSet/>
      <dgm:spPr/>
      <dgm:t>
        <a:bodyPr/>
        <a:lstStyle/>
        <a:p>
          <a:endParaRPr lang="en-US"/>
        </a:p>
      </dgm:t>
    </dgm:pt>
    <dgm:pt modelId="{D7D01BC3-DEF2-461C-BB5E-09B1E6E64FA0}" type="sibTrans" cxnId="{DC1BA81F-D7E6-4D56-B492-753D6827A6DA}">
      <dgm:prSet/>
      <dgm:spPr/>
      <dgm:t>
        <a:bodyPr/>
        <a:lstStyle/>
        <a:p>
          <a:endParaRPr lang="en-US"/>
        </a:p>
      </dgm:t>
    </dgm:pt>
    <dgm:pt modelId="{92E375B3-6196-4252-AEFD-2F40FEBBC9C3}">
      <dgm:prSet phldrT="[Text]"/>
      <dgm:spPr/>
      <dgm:t>
        <a:bodyPr/>
        <a:lstStyle/>
        <a:p>
          <a:endParaRPr lang="en-US" dirty="0"/>
        </a:p>
      </dgm:t>
    </dgm:pt>
    <dgm:pt modelId="{B95077D1-DE83-47CD-9D01-FBC2E72B1111}" type="parTrans" cxnId="{BC80E495-D9B2-41C1-8F7C-F3BCDCD83C6D}">
      <dgm:prSet/>
      <dgm:spPr/>
      <dgm:t>
        <a:bodyPr/>
        <a:lstStyle/>
        <a:p>
          <a:endParaRPr lang="en-US"/>
        </a:p>
      </dgm:t>
    </dgm:pt>
    <dgm:pt modelId="{E7764ECB-A998-471F-8880-EB570F8962FE}" type="sibTrans" cxnId="{BC80E495-D9B2-41C1-8F7C-F3BCDCD83C6D}">
      <dgm:prSet/>
      <dgm:spPr/>
      <dgm:t>
        <a:bodyPr/>
        <a:lstStyle/>
        <a:p>
          <a:endParaRPr lang="en-US"/>
        </a:p>
      </dgm:t>
    </dgm:pt>
    <dgm:pt modelId="{1809AD77-BD08-4687-B5C0-1FBD705C3112}">
      <dgm:prSet phldrT="[Text]"/>
      <dgm:spPr/>
      <dgm:t>
        <a:bodyPr/>
        <a:lstStyle/>
        <a:p>
          <a:endParaRPr lang="en-US" dirty="0"/>
        </a:p>
      </dgm:t>
    </dgm:pt>
    <dgm:pt modelId="{FB5B1102-51AC-4E9C-B94D-4C902343DE94}" type="parTrans" cxnId="{D5CE2DE7-AE02-4517-9555-7FDBF7217794}">
      <dgm:prSet/>
      <dgm:spPr/>
      <dgm:t>
        <a:bodyPr/>
        <a:lstStyle/>
        <a:p>
          <a:endParaRPr lang="en-US"/>
        </a:p>
      </dgm:t>
    </dgm:pt>
    <dgm:pt modelId="{530CCD96-7FC9-4C06-8552-FEE1891DA25B}" type="sibTrans" cxnId="{D5CE2DE7-AE02-4517-9555-7FDBF7217794}">
      <dgm:prSet/>
      <dgm:spPr/>
      <dgm:t>
        <a:bodyPr/>
        <a:lstStyle/>
        <a:p>
          <a:endParaRPr lang="en-US"/>
        </a:p>
      </dgm:t>
    </dgm:pt>
    <dgm:pt modelId="{4FAEAAE6-086A-44DE-BE5E-C862331A9BEF}">
      <dgm:prSet phldrT="[Text]"/>
      <dgm:spPr/>
      <dgm:t>
        <a:bodyPr/>
        <a:lstStyle/>
        <a:p>
          <a:endParaRPr lang="en-US" dirty="0"/>
        </a:p>
      </dgm:t>
    </dgm:pt>
    <dgm:pt modelId="{1A1BAB51-1120-425F-B1FC-AE168304F9D7}" type="parTrans" cxnId="{0DF5D456-DD68-4C2A-A4C1-F62A89C0D262}">
      <dgm:prSet/>
      <dgm:spPr/>
      <dgm:t>
        <a:bodyPr/>
        <a:lstStyle/>
        <a:p>
          <a:endParaRPr lang="en-US"/>
        </a:p>
      </dgm:t>
    </dgm:pt>
    <dgm:pt modelId="{57A8928C-3804-466D-B2F3-EF200C0F12C9}" type="sibTrans" cxnId="{0DF5D456-DD68-4C2A-A4C1-F62A89C0D262}">
      <dgm:prSet/>
      <dgm:spPr/>
      <dgm:t>
        <a:bodyPr/>
        <a:lstStyle/>
        <a:p>
          <a:endParaRPr lang="en-US"/>
        </a:p>
      </dgm:t>
    </dgm:pt>
    <dgm:pt modelId="{5A2E5576-8F9B-41AE-A5C4-350EE131EA81}">
      <dgm:prSet phldrT="[Text]"/>
      <dgm:spPr/>
      <dgm:t>
        <a:bodyPr/>
        <a:lstStyle/>
        <a:p>
          <a:endParaRPr lang="en-US" dirty="0"/>
        </a:p>
      </dgm:t>
    </dgm:pt>
    <dgm:pt modelId="{D9BB8E70-2F29-4B51-BD5E-5F1A2BCECEB2}" type="parTrans" cxnId="{F0C75B44-F4BB-436C-832A-6518245C471F}">
      <dgm:prSet/>
      <dgm:spPr/>
      <dgm:t>
        <a:bodyPr/>
        <a:lstStyle/>
        <a:p>
          <a:endParaRPr lang="en-US"/>
        </a:p>
      </dgm:t>
    </dgm:pt>
    <dgm:pt modelId="{CE72DDD5-A6D7-4B3D-806F-0D8EF4C0E7B0}" type="sibTrans" cxnId="{F0C75B44-F4BB-436C-832A-6518245C471F}">
      <dgm:prSet/>
      <dgm:spPr/>
      <dgm:t>
        <a:bodyPr/>
        <a:lstStyle/>
        <a:p>
          <a:endParaRPr lang="en-US"/>
        </a:p>
      </dgm:t>
    </dgm:pt>
    <dgm:pt modelId="{701659F6-8EF0-49CF-A1F9-B12FF994D51E}">
      <dgm:prSet phldrT="[Text]"/>
      <dgm:spPr/>
      <dgm:t>
        <a:bodyPr/>
        <a:lstStyle/>
        <a:p>
          <a:endParaRPr lang="en-US" dirty="0"/>
        </a:p>
      </dgm:t>
    </dgm:pt>
    <dgm:pt modelId="{660BA290-99D1-402E-8E26-C3E249CF389D}" type="parTrans" cxnId="{DC4F4290-1C5A-4152-969C-BA43FAEAC366}">
      <dgm:prSet/>
      <dgm:spPr/>
      <dgm:t>
        <a:bodyPr/>
        <a:lstStyle/>
        <a:p>
          <a:endParaRPr lang="en-US"/>
        </a:p>
      </dgm:t>
    </dgm:pt>
    <dgm:pt modelId="{2A989014-28A0-4BCE-B3C7-CD9C5CF5974E}" type="sibTrans" cxnId="{DC4F4290-1C5A-4152-969C-BA43FAEAC366}">
      <dgm:prSet/>
      <dgm:spPr/>
      <dgm:t>
        <a:bodyPr/>
        <a:lstStyle/>
        <a:p>
          <a:endParaRPr lang="en-US"/>
        </a:p>
      </dgm:t>
    </dgm:pt>
    <dgm:pt modelId="{817319B5-AB65-4451-B54B-5329EB288667}">
      <dgm:prSet phldrT="[Text]"/>
      <dgm:spPr/>
      <dgm:t>
        <a:bodyPr/>
        <a:lstStyle/>
        <a:p>
          <a:endParaRPr lang="en-US" dirty="0"/>
        </a:p>
      </dgm:t>
    </dgm:pt>
    <dgm:pt modelId="{B52C32F7-EF34-4040-AF40-E2BE320ABA84}" type="parTrans" cxnId="{6A176A58-FD7F-405B-A0ED-D6029F2F4C95}">
      <dgm:prSet/>
      <dgm:spPr/>
      <dgm:t>
        <a:bodyPr/>
        <a:lstStyle/>
        <a:p>
          <a:endParaRPr lang="en-US"/>
        </a:p>
      </dgm:t>
    </dgm:pt>
    <dgm:pt modelId="{F29F2E69-520C-4691-8959-36960B851E9D}" type="sibTrans" cxnId="{6A176A58-FD7F-405B-A0ED-D6029F2F4C95}">
      <dgm:prSet/>
      <dgm:spPr/>
      <dgm:t>
        <a:bodyPr/>
        <a:lstStyle/>
        <a:p>
          <a:endParaRPr lang="en-US"/>
        </a:p>
      </dgm:t>
    </dgm:pt>
    <dgm:pt modelId="{A86ADA1E-4A30-41DD-BAC8-1E9719B4EEB8}">
      <dgm:prSet phldrT="[Text]"/>
      <dgm:spPr/>
      <dgm:t>
        <a:bodyPr/>
        <a:lstStyle/>
        <a:p>
          <a:endParaRPr lang="en-US" dirty="0"/>
        </a:p>
      </dgm:t>
    </dgm:pt>
    <dgm:pt modelId="{D8ADFD27-B30F-4677-B082-9CC13AB48036}" type="parTrans" cxnId="{9A3BF451-7A2C-4700-8B3D-28BC655A20A5}">
      <dgm:prSet/>
      <dgm:spPr/>
      <dgm:t>
        <a:bodyPr/>
        <a:lstStyle/>
        <a:p>
          <a:endParaRPr lang="en-US"/>
        </a:p>
      </dgm:t>
    </dgm:pt>
    <dgm:pt modelId="{A070AA91-AD22-44D0-83ED-7CDE86B5535D}" type="sibTrans" cxnId="{9A3BF451-7A2C-4700-8B3D-28BC655A20A5}">
      <dgm:prSet/>
      <dgm:spPr/>
      <dgm:t>
        <a:bodyPr/>
        <a:lstStyle/>
        <a:p>
          <a:endParaRPr lang="en-US"/>
        </a:p>
      </dgm:t>
    </dgm:pt>
    <dgm:pt modelId="{4D621C30-B53C-4DC6-8F19-93BB16E67DC1}">
      <dgm:prSet phldrT="[Text]"/>
      <dgm:spPr/>
      <dgm:t>
        <a:bodyPr/>
        <a:lstStyle/>
        <a:p>
          <a:endParaRPr lang="en-US" dirty="0"/>
        </a:p>
      </dgm:t>
    </dgm:pt>
    <dgm:pt modelId="{CADE619F-BEAC-4BE7-94F3-2D3E651D956E}" type="parTrans" cxnId="{D8A935E1-D49E-4BAA-827E-98F3353BEF13}">
      <dgm:prSet/>
      <dgm:spPr/>
      <dgm:t>
        <a:bodyPr/>
        <a:lstStyle/>
        <a:p>
          <a:endParaRPr lang="en-US"/>
        </a:p>
      </dgm:t>
    </dgm:pt>
    <dgm:pt modelId="{7FB417C8-E2B3-4B79-BCBA-E52AC76D3D9E}" type="sibTrans" cxnId="{D8A935E1-D49E-4BAA-827E-98F3353BEF13}">
      <dgm:prSet/>
      <dgm:spPr/>
      <dgm:t>
        <a:bodyPr/>
        <a:lstStyle/>
        <a:p>
          <a:endParaRPr lang="en-US"/>
        </a:p>
      </dgm:t>
    </dgm:pt>
    <dgm:pt modelId="{99E9D6AF-0EC3-40F4-B1EC-493D990285F3}">
      <dgm:prSet phldrT="[Text]"/>
      <dgm:spPr/>
      <dgm:t>
        <a:bodyPr/>
        <a:lstStyle/>
        <a:p>
          <a:endParaRPr lang="en-US" dirty="0"/>
        </a:p>
      </dgm:t>
    </dgm:pt>
    <dgm:pt modelId="{4ACEB615-945C-4EA8-A47B-8AFE0E0587D6}" type="parTrans" cxnId="{4D1AB8A1-21C9-4329-AC12-F5452397B858}">
      <dgm:prSet/>
      <dgm:spPr/>
      <dgm:t>
        <a:bodyPr/>
        <a:lstStyle/>
        <a:p>
          <a:endParaRPr lang="en-US"/>
        </a:p>
      </dgm:t>
    </dgm:pt>
    <dgm:pt modelId="{6B89904B-A543-43FB-AA42-76AAFD38DEAE}" type="sibTrans" cxnId="{4D1AB8A1-21C9-4329-AC12-F5452397B858}">
      <dgm:prSet/>
      <dgm:spPr/>
      <dgm:t>
        <a:bodyPr/>
        <a:lstStyle/>
        <a:p>
          <a:endParaRPr lang="en-US"/>
        </a:p>
      </dgm:t>
    </dgm:pt>
    <dgm:pt modelId="{149091DD-378F-491F-AE00-436FF6F1D2CE}">
      <dgm:prSet phldrT="[Text]"/>
      <dgm:spPr/>
      <dgm:t>
        <a:bodyPr/>
        <a:lstStyle/>
        <a:p>
          <a:endParaRPr lang="en-US" dirty="0"/>
        </a:p>
      </dgm:t>
    </dgm:pt>
    <dgm:pt modelId="{F0B005FC-7830-44F5-9852-10D3E9CD277F}" type="parTrans" cxnId="{E2B817DB-A13F-4DF7-B847-EEE278120F81}">
      <dgm:prSet/>
      <dgm:spPr/>
      <dgm:t>
        <a:bodyPr/>
        <a:lstStyle/>
        <a:p>
          <a:endParaRPr lang="en-US"/>
        </a:p>
      </dgm:t>
    </dgm:pt>
    <dgm:pt modelId="{85492963-0D1E-458A-8BA2-297BBDA6E687}" type="sibTrans" cxnId="{E2B817DB-A13F-4DF7-B847-EEE278120F81}">
      <dgm:prSet/>
      <dgm:spPr/>
      <dgm:t>
        <a:bodyPr/>
        <a:lstStyle/>
        <a:p>
          <a:endParaRPr lang="en-US"/>
        </a:p>
      </dgm:t>
    </dgm:pt>
    <dgm:pt modelId="{2D0DE081-AC93-46B4-A41D-8086418C02F0}">
      <dgm:prSet phldrT="[Text]"/>
      <dgm:spPr/>
      <dgm:t>
        <a:bodyPr/>
        <a:lstStyle/>
        <a:p>
          <a:endParaRPr lang="en-US" dirty="0"/>
        </a:p>
      </dgm:t>
    </dgm:pt>
    <dgm:pt modelId="{6264FCCE-3351-4366-9763-D87AF9A48F42}" type="parTrans" cxnId="{150C5484-65A6-4F92-A953-B539C321FECD}">
      <dgm:prSet/>
      <dgm:spPr/>
      <dgm:t>
        <a:bodyPr/>
        <a:lstStyle/>
        <a:p>
          <a:endParaRPr lang="en-US"/>
        </a:p>
      </dgm:t>
    </dgm:pt>
    <dgm:pt modelId="{FCD61E17-CD40-4E5C-B217-C8E1BBAB2724}" type="sibTrans" cxnId="{150C5484-65A6-4F92-A953-B539C321FECD}">
      <dgm:prSet/>
      <dgm:spPr/>
      <dgm:t>
        <a:bodyPr/>
        <a:lstStyle/>
        <a:p>
          <a:endParaRPr lang="en-US"/>
        </a:p>
      </dgm:t>
    </dgm:pt>
    <dgm:pt modelId="{C0C9B032-06EE-4B41-ACDC-8798762581AC}">
      <dgm:prSet phldrT="[Text]"/>
      <dgm:spPr>
        <a:solidFill>
          <a:srgbClr val="90C226"/>
        </a:solidFill>
      </dgm:spPr>
      <dgm:t>
        <a:bodyPr/>
        <a:lstStyle/>
        <a:p>
          <a:endParaRPr lang="en-US" dirty="0"/>
        </a:p>
      </dgm:t>
    </dgm:pt>
    <dgm:pt modelId="{AF860356-CFFB-42EB-9D1D-F636B36FC5FA}" type="parTrans" cxnId="{A3B88E1A-DA82-45E9-96BD-F69EE318C3F9}">
      <dgm:prSet/>
      <dgm:spPr/>
      <dgm:t>
        <a:bodyPr/>
        <a:lstStyle/>
        <a:p>
          <a:endParaRPr lang="en-US"/>
        </a:p>
      </dgm:t>
    </dgm:pt>
    <dgm:pt modelId="{0A407120-4FAE-49E8-913E-B4A135057E02}" type="sibTrans" cxnId="{A3B88E1A-DA82-45E9-96BD-F69EE318C3F9}">
      <dgm:prSet/>
      <dgm:spPr/>
      <dgm:t>
        <a:bodyPr/>
        <a:lstStyle/>
        <a:p>
          <a:endParaRPr lang="en-US"/>
        </a:p>
      </dgm:t>
    </dgm:pt>
    <dgm:pt modelId="{A025B9E3-C215-4211-80B1-FE0CDE187E2C}">
      <dgm:prSet phldrT="[Text]"/>
      <dgm:spPr/>
      <dgm:t>
        <a:bodyPr/>
        <a:lstStyle/>
        <a:p>
          <a:endParaRPr lang="en-US" dirty="0"/>
        </a:p>
      </dgm:t>
    </dgm:pt>
    <dgm:pt modelId="{462CB3AB-ECF6-4CCC-B345-B17C44E778D6}" type="parTrans" cxnId="{1275A535-B369-4492-90E3-FB7F9C4B8ABE}">
      <dgm:prSet/>
      <dgm:spPr/>
      <dgm:t>
        <a:bodyPr/>
        <a:lstStyle/>
        <a:p>
          <a:endParaRPr lang="en-US"/>
        </a:p>
      </dgm:t>
    </dgm:pt>
    <dgm:pt modelId="{89BEEA6E-89BC-4B1A-AD67-790D8E628097}" type="sibTrans" cxnId="{1275A535-B369-4492-90E3-FB7F9C4B8ABE}">
      <dgm:prSet/>
      <dgm:spPr/>
      <dgm:t>
        <a:bodyPr/>
        <a:lstStyle/>
        <a:p>
          <a:endParaRPr lang="en-US"/>
        </a:p>
      </dgm:t>
    </dgm:pt>
    <dgm:pt modelId="{B87FE4FF-9618-40DF-8946-082A4A88234D}">
      <dgm:prSet phldrT="[Text]"/>
      <dgm:spPr/>
      <dgm:t>
        <a:bodyPr/>
        <a:lstStyle/>
        <a:p>
          <a:endParaRPr lang="en-US" dirty="0"/>
        </a:p>
      </dgm:t>
    </dgm:pt>
    <dgm:pt modelId="{A14C2194-A05F-4BE6-B700-4FB3A324C7D5}" type="parTrans" cxnId="{5E40A2EC-0546-4817-A0AF-E8E27EF996F9}">
      <dgm:prSet/>
      <dgm:spPr/>
      <dgm:t>
        <a:bodyPr/>
        <a:lstStyle/>
        <a:p>
          <a:endParaRPr lang="en-US"/>
        </a:p>
      </dgm:t>
    </dgm:pt>
    <dgm:pt modelId="{6E907825-89EC-48DC-B9CF-9BE2CB4940FB}" type="sibTrans" cxnId="{5E40A2EC-0546-4817-A0AF-E8E27EF996F9}">
      <dgm:prSet/>
      <dgm:spPr/>
      <dgm:t>
        <a:bodyPr/>
        <a:lstStyle/>
        <a:p>
          <a:endParaRPr lang="en-US"/>
        </a:p>
      </dgm:t>
    </dgm:pt>
    <dgm:pt modelId="{22CE32A0-81BD-468A-8641-F98F5F37D6FF}">
      <dgm:prSet phldrT="[Text]"/>
      <dgm:spPr/>
      <dgm:t>
        <a:bodyPr/>
        <a:lstStyle/>
        <a:p>
          <a:endParaRPr lang="en-US" dirty="0"/>
        </a:p>
      </dgm:t>
    </dgm:pt>
    <dgm:pt modelId="{4976C6EF-8FD9-4AAF-AB1B-5B294BA220D0}" type="parTrans" cxnId="{A4503971-9051-4F11-A757-BAD424E7D7E9}">
      <dgm:prSet/>
      <dgm:spPr/>
      <dgm:t>
        <a:bodyPr/>
        <a:lstStyle/>
        <a:p>
          <a:endParaRPr lang="en-US"/>
        </a:p>
      </dgm:t>
    </dgm:pt>
    <dgm:pt modelId="{280A883F-15DC-4136-874D-00083109A906}" type="sibTrans" cxnId="{A4503971-9051-4F11-A757-BAD424E7D7E9}">
      <dgm:prSet/>
      <dgm:spPr/>
      <dgm:t>
        <a:bodyPr/>
        <a:lstStyle/>
        <a:p>
          <a:endParaRPr lang="en-US"/>
        </a:p>
      </dgm:t>
    </dgm:pt>
    <dgm:pt modelId="{307F56A3-3279-406D-A356-74E30781AB89}">
      <dgm:prSet phldrT="[Text]"/>
      <dgm:spPr/>
      <dgm:t>
        <a:bodyPr/>
        <a:lstStyle/>
        <a:p>
          <a:endParaRPr lang="en-US" dirty="0"/>
        </a:p>
      </dgm:t>
    </dgm:pt>
    <dgm:pt modelId="{85F70596-A7CB-49CE-83BA-ADE8108A530C}" type="parTrans" cxnId="{6F484ABB-2C31-4C33-8EBE-597BD4BECF33}">
      <dgm:prSet/>
      <dgm:spPr/>
      <dgm:t>
        <a:bodyPr/>
        <a:lstStyle/>
        <a:p>
          <a:endParaRPr lang="en-US"/>
        </a:p>
      </dgm:t>
    </dgm:pt>
    <dgm:pt modelId="{107444BE-9559-4DC5-B41B-57048CAC895C}" type="sibTrans" cxnId="{6F484ABB-2C31-4C33-8EBE-597BD4BECF33}">
      <dgm:prSet/>
      <dgm:spPr/>
      <dgm:t>
        <a:bodyPr/>
        <a:lstStyle/>
        <a:p>
          <a:endParaRPr lang="en-US"/>
        </a:p>
      </dgm:t>
    </dgm:pt>
    <dgm:pt modelId="{B95DE8F2-4AD2-474B-9F60-C555F6B5FB7B}">
      <dgm:prSet phldrT="[Text]"/>
      <dgm:spPr/>
      <dgm:t>
        <a:bodyPr/>
        <a:lstStyle/>
        <a:p>
          <a:endParaRPr lang="en-US" dirty="0"/>
        </a:p>
      </dgm:t>
    </dgm:pt>
    <dgm:pt modelId="{A709FD16-A7C0-4666-8E4B-8519D4683A05}" type="parTrans" cxnId="{DC6BF3B8-F826-44C2-B200-BDAE392FC901}">
      <dgm:prSet/>
      <dgm:spPr/>
      <dgm:t>
        <a:bodyPr/>
        <a:lstStyle/>
        <a:p>
          <a:endParaRPr lang="en-US"/>
        </a:p>
      </dgm:t>
    </dgm:pt>
    <dgm:pt modelId="{B8270C85-D780-495E-95FE-9EF08C86391C}" type="sibTrans" cxnId="{DC6BF3B8-F826-44C2-B200-BDAE392FC901}">
      <dgm:prSet/>
      <dgm:spPr/>
      <dgm:t>
        <a:bodyPr/>
        <a:lstStyle/>
        <a:p>
          <a:endParaRPr lang="en-US"/>
        </a:p>
      </dgm:t>
    </dgm:pt>
    <dgm:pt modelId="{F50F6B23-B657-4AA2-B310-47F2EB8F4129}">
      <dgm:prSet phldrT="[Text]"/>
      <dgm:spPr/>
      <dgm:t>
        <a:bodyPr/>
        <a:lstStyle/>
        <a:p>
          <a:endParaRPr lang="en-US" dirty="0"/>
        </a:p>
      </dgm:t>
    </dgm:pt>
    <dgm:pt modelId="{2D56E690-B548-46C9-AF76-B65C030C8268}" type="parTrans" cxnId="{3119F4EA-F977-4613-B130-D3F76C165203}">
      <dgm:prSet/>
      <dgm:spPr/>
      <dgm:t>
        <a:bodyPr/>
        <a:lstStyle/>
        <a:p>
          <a:endParaRPr lang="en-US"/>
        </a:p>
      </dgm:t>
    </dgm:pt>
    <dgm:pt modelId="{A2AEFD11-C4CA-40E8-8A1C-52E3A41FBF1E}" type="sibTrans" cxnId="{3119F4EA-F977-4613-B130-D3F76C165203}">
      <dgm:prSet/>
      <dgm:spPr/>
      <dgm:t>
        <a:bodyPr/>
        <a:lstStyle/>
        <a:p>
          <a:endParaRPr lang="en-US"/>
        </a:p>
      </dgm:t>
    </dgm:pt>
    <dgm:pt modelId="{3CF1B2D5-1220-4885-B26B-44366B40FB23}" type="pres">
      <dgm:prSet presAssocID="{AF4B9BAE-8C0B-49CD-B10A-D2B4E26FFDB5}" presName="hierChild1" presStyleCnt="0">
        <dgm:presLayoutVars>
          <dgm:orgChart val="1"/>
          <dgm:chPref val="1"/>
          <dgm:dir/>
          <dgm:animOne val="branch"/>
          <dgm:animLvl val="lvl"/>
          <dgm:resizeHandles/>
        </dgm:presLayoutVars>
      </dgm:prSet>
      <dgm:spPr/>
      <dgm:t>
        <a:bodyPr/>
        <a:lstStyle/>
        <a:p>
          <a:endParaRPr lang="en-US"/>
        </a:p>
      </dgm:t>
    </dgm:pt>
    <dgm:pt modelId="{9E7147DF-F766-4DC9-94A7-9C422B9781D2}" type="pres">
      <dgm:prSet presAssocID="{2292578F-CA05-4ADE-A234-ED503F95B869}" presName="hierRoot1" presStyleCnt="0">
        <dgm:presLayoutVars>
          <dgm:hierBranch/>
        </dgm:presLayoutVars>
      </dgm:prSet>
      <dgm:spPr/>
    </dgm:pt>
    <dgm:pt modelId="{0448008C-C29D-49D5-9818-84E37EAE6B49}" type="pres">
      <dgm:prSet presAssocID="{2292578F-CA05-4ADE-A234-ED503F95B869}" presName="rootComposite1" presStyleCnt="0"/>
      <dgm:spPr/>
    </dgm:pt>
    <dgm:pt modelId="{33944D70-9FFD-42A1-B9C1-553EAEAD6717}" type="pres">
      <dgm:prSet presAssocID="{2292578F-CA05-4ADE-A234-ED503F95B869}" presName="rootText1" presStyleLbl="node0" presStyleIdx="0" presStyleCnt="1">
        <dgm:presLayoutVars>
          <dgm:chPref val="3"/>
        </dgm:presLayoutVars>
      </dgm:prSet>
      <dgm:spPr/>
      <dgm:t>
        <a:bodyPr/>
        <a:lstStyle/>
        <a:p>
          <a:endParaRPr lang="en-US"/>
        </a:p>
      </dgm:t>
    </dgm:pt>
    <dgm:pt modelId="{14ED24BE-C2C9-425F-8CB4-418D58DD36C6}" type="pres">
      <dgm:prSet presAssocID="{2292578F-CA05-4ADE-A234-ED503F95B869}" presName="rootConnector1" presStyleLbl="node1" presStyleIdx="0" presStyleCnt="0"/>
      <dgm:spPr/>
      <dgm:t>
        <a:bodyPr/>
        <a:lstStyle/>
        <a:p>
          <a:endParaRPr lang="en-US"/>
        </a:p>
      </dgm:t>
    </dgm:pt>
    <dgm:pt modelId="{13BCB266-5DA7-4BF7-9BA8-951D18EEDBB4}" type="pres">
      <dgm:prSet presAssocID="{2292578F-CA05-4ADE-A234-ED503F95B869}" presName="hierChild2" presStyleCnt="0"/>
      <dgm:spPr/>
    </dgm:pt>
    <dgm:pt modelId="{EAB60109-B022-42FD-9B24-8DA8AE2550BE}" type="pres">
      <dgm:prSet presAssocID="{82D7FAC1-43A5-4335-9D0D-3378DC74137E}" presName="Name35" presStyleLbl="parChTrans1D2" presStyleIdx="0" presStyleCnt="4"/>
      <dgm:spPr/>
      <dgm:t>
        <a:bodyPr/>
        <a:lstStyle/>
        <a:p>
          <a:endParaRPr lang="en-US"/>
        </a:p>
      </dgm:t>
    </dgm:pt>
    <dgm:pt modelId="{1451F714-7EC1-4EA9-A0D0-135D6DB78356}" type="pres">
      <dgm:prSet presAssocID="{8FE70E71-010B-4414-A414-C3DDB4066E1F}" presName="hierRoot2" presStyleCnt="0">
        <dgm:presLayoutVars>
          <dgm:hierBranch/>
        </dgm:presLayoutVars>
      </dgm:prSet>
      <dgm:spPr/>
    </dgm:pt>
    <dgm:pt modelId="{B350E1C1-68A2-4F14-B223-3732DD9BBC49}" type="pres">
      <dgm:prSet presAssocID="{8FE70E71-010B-4414-A414-C3DDB4066E1F}" presName="rootComposite" presStyleCnt="0"/>
      <dgm:spPr/>
    </dgm:pt>
    <dgm:pt modelId="{32CBDDD8-466D-44CD-B0B8-E1C18E12B9DD}" type="pres">
      <dgm:prSet presAssocID="{8FE70E71-010B-4414-A414-C3DDB4066E1F}" presName="rootText" presStyleLbl="node2" presStyleIdx="0" presStyleCnt="4">
        <dgm:presLayoutVars>
          <dgm:chPref val="3"/>
        </dgm:presLayoutVars>
      </dgm:prSet>
      <dgm:spPr/>
      <dgm:t>
        <a:bodyPr/>
        <a:lstStyle/>
        <a:p>
          <a:endParaRPr lang="en-US"/>
        </a:p>
      </dgm:t>
    </dgm:pt>
    <dgm:pt modelId="{29200616-50F6-41A5-ADA7-8945F2FFD637}" type="pres">
      <dgm:prSet presAssocID="{8FE70E71-010B-4414-A414-C3DDB4066E1F}" presName="rootConnector" presStyleLbl="node2" presStyleIdx="0" presStyleCnt="4"/>
      <dgm:spPr/>
      <dgm:t>
        <a:bodyPr/>
        <a:lstStyle/>
        <a:p>
          <a:endParaRPr lang="en-US"/>
        </a:p>
      </dgm:t>
    </dgm:pt>
    <dgm:pt modelId="{13A05019-7E5C-4106-B070-77BF7FC17C8F}" type="pres">
      <dgm:prSet presAssocID="{8FE70E71-010B-4414-A414-C3DDB4066E1F}" presName="hierChild4" presStyleCnt="0"/>
      <dgm:spPr/>
    </dgm:pt>
    <dgm:pt modelId="{CDCFEE2F-A03E-4F85-AA26-8ECC8A63CA59}" type="pres">
      <dgm:prSet presAssocID="{DE056E1E-4FBF-4A56-9BAA-66A666D89946}" presName="Name35" presStyleLbl="parChTrans1D3" presStyleIdx="0" presStyleCnt="8"/>
      <dgm:spPr/>
      <dgm:t>
        <a:bodyPr/>
        <a:lstStyle/>
        <a:p>
          <a:endParaRPr lang="en-US"/>
        </a:p>
      </dgm:t>
    </dgm:pt>
    <dgm:pt modelId="{653FCCD2-3657-47BC-A615-1A2AB629BE48}" type="pres">
      <dgm:prSet presAssocID="{9E51CD52-9144-4F63-B409-E6E516D5C965}" presName="hierRoot2" presStyleCnt="0">
        <dgm:presLayoutVars>
          <dgm:hierBranch/>
        </dgm:presLayoutVars>
      </dgm:prSet>
      <dgm:spPr/>
    </dgm:pt>
    <dgm:pt modelId="{B2E11A1F-677B-4EF2-AE6E-90EFF4B8C0AA}" type="pres">
      <dgm:prSet presAssocID="{9E51CD52-9144-4F63-B409-E6E516D5C965}" presName="rootComposite" presStyleCnt="0"/>
      <dgm:spPr/>
    </dgm:pt>
    <dgm:pt modelId="{DC711100-F801-489B-86E7-BCF46371DE9C}" type="pres">
      <dgm:prSet presAssocID="{9E51CD52-9144-4F63-B409-E6E516D5C965}" presName="rootText" presStyleLbl="node3" presStyleIdx="0" presStyleCnt="8">
        <dgm:presLayoutVars>
          <dgm:chPref val="3"/>
        </dgm:presLayoutVars>
      </dgm:prSet>
      <dgm:spPr/>
      <dgm:t>
        <a:bodyPr/>
        <a:lstStyle/>
        <a:p>
          <a:endParaRPr lang="en-US"/>
        </a:p>
      </dgm:t>
    </dgm:pt>
    <dgm:pt modelId="{65A2B527-4C34-4EA1-B026-3A963B59BDE7}" type="pres">
      <dgm:prSet presAssocID="{9E51CD52-9144-4F63-B409-E6E516D5C965}" presName="rootConnector" presStyleLbl="node3" presStyleIdx="0" presStyleCnt="8"/>
      <dgm:spPr/>
      <dgm:t>
        <a:bodyPr/>
        <a:lstStyle/>
        <a:p>
          <a:endParaRPr lang="en-US"/>
        </a:p>
      </dgm:t>
    </dgm:pt>
    <dgm:pt modelId="{B7E94901-857C-4812-B027-F6081D99628A}" type="pres">
      <dgm:prSet presAssocID="{9E51CD52-9144-4F63-B409-E6E516D5C965}" presName="hierChild4" presStyleCnt="0"/>
      <dgm:spPr/>
    </dgm:pt>
    <dgm:pt modelId="{710302CA-4057-49A9-8E42-98B5EE11E5F6}" type="pres">
      <dgm:prSet presAssocID="{660BA290-99D1-402E-8E26-C3E249CF389D}" presName="Name35" presStyleLbl="parChTrans1D4" presStyleIdx="0" presStyleCnt="16"/>
      <dgm:spPr/>
      <dgm:t>
        <a:bodyPr/>
        <a:lstStyle/>
        <a:p>
          <a:endParaRPr lang="en-US"/>
        </a:p>
      </dgm:t>
    </dgm:pt>
    <dgm:pt modelId="{F479164C-27F2-4A01-B2A5-D52AF05E8382}" type="pres">
      <dgm:prSet presAssocID="{701659F6-8EF0-49CF-A1F9-B12FF994D51E}" presName="hierRoot2" presStyleCnt="0">
        <dgm:presLayoutVars>
          <dgm:hierBranch/>
        </dgm:presLayoutVars>
      </dgm:prSet>
      <dgm:spPr/>
    </dgm:pt>
    <dgm:pt modelId="{A1E069CD-7908-48EF-BBAC-70C9A40C5E9F}" type="pres">
      <dgm:prSet presAssocID="{701659F6-8EF0-49CF-A1F9-B12FF994D51E}" presName="rootComposite" presStyleCnt="0"/>
      <dgm:spPr/>
    </dgm:pt>
    <dgm:pt modelId="{70EA3A96-851B-4007-8B79-2082B2CA36E7}" type="pres">
      <dgm:prSet presAssocID="{701659F6-8EF0-49CF-A1F9-B12FF994D51E}" presName="rootText" presStyleLbl="node4" presStyleIdx="0" presStyleCnt="16">
        <dgm:presLayoutVars>
          <dgm:chPref val="3"/>
        </dgm:presLayoutVars>
      </dgm:prSet>
      <dgm:spPr/>
      <dgm:t>
        <a:bodyPr/>
        <a:lstStyle/>
        <a:p>
          <a:endParaRPr lang="en-US"/>
        </a:p>
      </dgm:t>
    </dgm:pt>
    <dgm:pt modelId="{044AE521-C5E8-4D06-A6F7-E9C4AE30D620}" type="pres">
      <dgm:prSet presAssocID="{701659F6-8EF0-49CF-A1F9-B12FF994D51E}" presName="rootConnector" presStyleLbl="node4" presStyleIdx="0" presStyleCnt="16"/>
      <dgm:spPr/>
      <dgm:t>
        <a:bodyPr/>
        <a:lstStyle/>
        <a:p>
          <a:endParaRPr lang="en-US"/>
        </a:p>
      </dgm:t>
    </dgm:pt>
    <dgm:pt modelId="{E64C8FCC-AEBD-4EC1-9C03-9A7DB8707CF1}" type="pres">
      <dgm:prSet presAssocID="{701659F6-8EF0-49CF-A1F9-B12FF994D51E}" presName="hierChild4" presStyleCnt="0"/>
      <dgm:spPr/>
    </dgm:pt>
    <dgm:pt modelId="{A70FAB8D-2119-434E-B690-2E8C7D12AF69}" type="pres">
      <dgm:prSet presAssocID="{701659F6-8EF0-49CF-A1F9-B12FF994D51E}" presName="hierChild5" presStyleCnt="0"/>
      <dgm:spPr/>
    </dgm:pt>
    <dgm:pt modelId="{F1701130-E335-4545-B311-1BA5ACBCF259}" type="pres">
      <dgm:prSet presAssocID="{9E51CD52-9144-4F63-B409-E6E516D5C965}" presName="hierChild5" presStyleCnt="0"/>
      <dgm:spPr/>
    </dgm:pt>
    <dgm:pt modelId="{67D2412F-6FA2-417A-B82A-06E7AA41802E}" type="pres">
      <dgm:prSet presAssocID="{0E2D37E2-E0E0-4FCA-8E2B-B93935C69550}" presName="Name35" presStyleLbl="parChTrans1D3" presStyleIdx="1" presStyleCnt="8"/>
      <dgm:spPr/>
      <dgm:t>
        <a:bodyPr/>
        <a:lstStyle/>
        <a:p>
          <a:endParaRPr lang="en-US"/>
        </a:p>
      </dgm:t>
    </dgm:pt>
    <dgm:pt modelId="{886277A5-1F01-4D76-8106-C3671C24CCF9}" type="pres">
      <dgm:prSet presAssocID="{FF6631CA-B9E1-485A-9373-AD95D33B196B}" presName="hierRoot2" presStyleCnt="0">
        <dgm:presLayoutVars>
          <dgm:hierBranch/>
        </dgm:presLayoutVars>
      </dgm:prSet>
      <dgm:spPr/>
    </dgm:pt>
    <dgm:pt modelId="{9F018763-3BB0-4F9C-A0B9-BB88286B95B5}" type="pres">
      <dgm:prSet presAssocID="{FF6631CA-B9E1-485A-9373-AD95D33B196B}" presName="rootComposite" presStyleCnt="0"/>
      <dgm:spPr/>
    </dgm:pt>
    <dgm:pt modelId="{69BC4763-C779-409A-A233-B9CCC83B1B80}" type="pres">
      <dgm:prSet presAssocID="{FF6631CA-B9E1-485A-9373-AD95D33B196B}" presName="rootText" presStyleLbl="node3" presStyleIdx="1" presStyleCnt="8">
        <dgm:presLayoutVars>
          <dgm:chPref val="3"/>
        </dgm:presLayoutVars>
      </dgm:prSet>
      <dgm:spPr/>
      <dgm:t>
        <a:bodyPr/>
        <a:lstStyle/>
        <a:p>
          <a:endParaRPr lang="en-US"/>
        </a:p>
      </dgm:t>
    </dgm:pt>
    <dgm:pt modelId="{0A5DBCE7-58B8-4EAF-A2EA-A14DF01CE827}" type="pres">
      <dgm:prSet presAssocID="{FF6631CA-B9E1-485A-9373-AD95D33B196B}" presName="rootConnector" presStyleLbl="node3" presStyleIdx="1" presStyleCnt="8"/>
      <dgm:spPr/>
      <dgm:t>
        <a:bodyPr/>
        <a:lstStyle/>
        <a:p>
          <a:endParaRPr lang="en-US"/>
        </a:p>
      </dgm:t>
    </dgm:pt>
    <dgm:pt modelId="{E5247E44-6001-45D2-82C1-B29CF85AE6D5}" type="pres">
      <dgm:prSet presAssocID="{FF6631CA-B9E1-485A-9373-AD95D33B196B}" presName="hierChild4" presStyleCnt="0"/>
      <dgm:spPr/>
    </dgm:pt>
    <dgm:pt modelId="{F36DEC5A-4842-4FC0-A286-B0F1B72E95C5}" type="pres">
      <dgm:prSet presAssocID="{B52C32F7-EF34-4040-AF40-E2BE320ABA84}" presName="Name35" presStyleLbl="parChTrans1D4" presStyleIdx="1" presStyleCnt="16"/>
      <dgm:spPr/>
      <dgm:t>
        <a:bodyPr/>
        <a:lstStyle/>
        <a:p>
          <a:endParaRPr lang="en-US"/>
        </a:p>
      </dgm:t>
    </dgm:pt>
    <dgm:pt modelId="{D6F15D1E-518E-4E75-B1A5-53EE345EBE2D}" type="pres">
      <dgm:prSet presAssocID="{817319B5-AB65-4451-B54B-5329EB288667}" presName="hierRoot2" presStyleCnt="0">
        <dgm:presLayoutVars>
          <dgm:hierBranch/>
        </dgm:presLayoutVars>
      </dgm:prSet>
      <dgm:spPr/>
    </dgm:pt>
    <dgm:pt modelId="{0477AE22-FC2D-43FB-A2E3-314763C5047C}" type="pres">
      <dgm:prSet presAssocID="{817319B5-AB65-4451-B54B-5329EB288667}" presName="rootComposite" presStyleCnt="0"/>
      <dgm:spPr/>
    </dgm:pt>
    <dgm:pt modelId="{CB9A6A17-7354-4F9E-B699-A7FB388731BC}" type="pres">
      <dgm:prSet presAssocID="{817319B5-AB65-4451-B54B-5329EB288667}" presName="rootText" presStyleLbl="node4" presStyleIdx="1" presStyleCnt="16">
        <dgm:presLayoutVars>
          <dgm:chPref val="3"/>
        </dgm:presLayoutVars>
      </dgm:prSet>
      <dgm:spPr/>
      <dgm:t>
        <a:bodyPr/>
        <a:lstStyle/>
        <a:p>
          <a:endParaRPr lang="en-US"/>
        </a:p>
      </dgm:t>
    </dgm:pt>
    <dgm:pt modelId="{79C0C823-E5F2-42B5-98CA-1597D747BC3B}" type="pres">
      <dgm:prSet presAssocID="{817319B5-AB65-4451-B54B-5329EB288667}" presName="rootConnector" presStyleLbl="node4" presStyleIdx="1" presStyleCnt="16"/>
      <dgm:spPr/>
      <dgm:t>
        <a:bodyPr/>
        <a:lstStyle/>
        <a:p>
          <a:endParaRPr lang="en-US"/>
        </a:p>
      </dgm:t>
    </dgm:pt>
    <dgm:pt modelId="{E84D1220-578C-42D8-BCE4-C94F37C27A05}" type="pres">
      <dgm:prSet presAssocID="{817319B5-AB65-4451-B54B-5329EB288667}" presName="hierChild4" presStyleCnt="0"/>
      <dgm:spPr/>
    </dgm:pt>
    <dgm:pt modelId="{4BE09A2C-76B0-465F-A899-9B3405C56C84}" type="pres">
      <dgm:prSet presAssocID="{817319B5-AB65-4451-B54B-5329EB288667}" presName="hierChild5" presStyleCnt="0"/>
      <dgm:spPr/>
    </dgm:pt>
    <dgm:pt modelId="{64619143-9C4E-49D2-BA96-03A5B400F0CB}" type="pres">
      <dgm:prSet presAssocID="{FF6631CA-B9E1-485A-9373-AD95D33B196B}" presName="hierChild5" presStyleCnt="0"/>
      <dgm:spPr/>
    </dgm:pt>
    <dgm:pt modelId="{249A8A03-FDC6-4D0E-82D1-3F90F8F4E6B7}" type="pres">
      <dgm:prSet presAssocID="{8FE70E71-010B-4414-A414-C3DDB4066E1F}" presName="hierChild5" presStyleCnt="0"/>
      <dgm:spPr/>
    </dgm:pt>
    <dgm:pt modelId="{20E2F1D7-8A5D-4D5D-B4F0-6DCE7BEB461E}" type="pres">
      <dgm:prSet presAssocID="{43C91638-4671-44D3-B56A-52F8E0C74F66}" presName="Name35" presStyleLbl="parChTrans1D2" presStyleIdx="1" presStyleCnt="4"/>
      <dgm:spPr/>
      <dgm:t>
        <a:bodyPr/>
        <a:lstStyle/>
        <a:p>
          <a:endParaRPr lang="en-US"/>
        </a:p>
      </dgm:t>
    </dgm:pt>
    <dgm:pt modelId="{957CA13C-9CFE-404E-9413-FB2F609BCA49}" type="pres">
      <dgm:prSet presAssocID="{76974653-245A-4631-A8E3-091769B6F3DD}" presName="hierRoot2" presStyleCnt="0">
        <dgm:presLayoutVars>
          <dgm:hierBranch/>
        </dgm:presLayoutVars>
      </dgm:prSet>
      <dgm:spPr/>
    </dgm:pt>
    <dgm:pt modelId="{04B2D36A-676E-4F76-9CC2-ED34245F28BF}" type="pres">
      <dgm:prSet presAssocID="{76974653-245A-4631-A8E3-091769B6F3DD}" presName="rootComposite" presStyleCnt="0"/>
      <dgm:spPr/>
    </dgm:pt>
    <dgm:pt modelId="{1236AAF6-1FD8-49AE-94A3-B9D20F57ED62}" type="pres">
      <dgm:prSet presAssocID="{76974653-245A-4631-A8E3-091769B6F3DD}" presName="rootText" presStyleLbl="node2" presStyleIdx="1" presStyleCnt="4">
        <dgm:presLayoutVars>
          <dgm:chPref val="3"/>
        </dgm:presLayoutVars>
      </dgm:prSet>
      <dgm:spPr/>
      <dgm:t>
        <a:bodyPr/>
        <a:lstStyle/>
        <a:p>
          <a:endParaRPr lang="en-US"/>
        </a:p>
      </dgm:t>
    </dgm:pt>
    <dgm:pt modelId="{2D459F8E-5C20-4F8B-BFEE-6BF37F1589EA}" type="pres">
      <dgm:prSet presAssocID="{76974653-245A-4631-A8E3-091769B6F3DD}" presName="rootConnector" presStyleLbl="node2" presStyleIdx="1" presStyleCnt="4"/>
      <dgm:spPr/>
      <dgm:t>
        <a:bodyPr/>
        <a:lstStyle/>
        <a:p>
          <a:endParaRPr lang="en-US"/>
        </a:p>
      </dgm:t>
    </dgm:pt>
    <dgm:pt modelId="{F3D6DDA2-8F6B-4018-AD98-3112D012B5AC}" type="pres">
      <dgm:prSet presAssocID="{76974653-245A-4631-A8E3-091769B6F3DD}" presName="hierChild4" presStyleCnt="0"/>
      <dgm:spPr/>
    </dgm:pt>
    <dgm:pt modelId="{86A5AE6F-1FDC-4ACA-9E11-98B655B50336}" type="pres">
      <dgm:prSet presAssocID="{FA38F6F6-4529-4C82-9028-36EFE685FCCA}" presName="Name35" presStyleLbl="parChTrans1D3" presStyleIdx="2" presStyleCnt="8"/>
      <dgm:spPr/>
      <dgm:t>
        <a:bodyPr/>
        <a:lstStyle/>
        <a:p>
          <a:endParaRPr lang="en-US"/>
        </a:p>
      </dgm:t>
    </dgm:pt>
    <dgm:pt modelId="{06F3B8B3-430D-4140-8022-EEF97277D2DD}" type="pres">
      <dgm:prSet presAssocID="{A24A7FA2-B065-4B7F-B457-C38C96835444}" presName="hierRoot2" presStyleCnt="0">
        <dgm:presLayoutVars>
          <dgm:hierBranch/>
        </dgm:presLayoutVars>
      </dgm:prSet>
      <dgm:spPr/>
    </dgm:pt>
    <dgm:pt modelId="{1C928D82-BBB7-4513-96B1-607F61786537}" type="pres">
      <dgm:prSet presAssocID="{A24A7FA2-B065-4B7F-B457-C38C96835444}" presName="rootComposite" presStyleCnt="0"/>
      <dgm:spPr/>
    </dgm:pt>
    <dgm:pt modelId="{E5DF38CB-A93B-4621-8F65-25DFFD32DECF}" type="pres">
      <dgm:prSet presAssocID="{A24A7FA2-B065-4B7F-B457-C38C96835444}" presName="rootText" presStyleLbl="node3" presStyleIdx="2" presStyleCnt="8">
        <dgm:presLayoutVars>
          <dgm:chPref val="3"/>
        </dgm:presLayoutVars>
      </dgm:prSet>
      <dgm:spPr/>
      <dgm:t>
        <a:bodyPr/>
        <a:lstStyle/>
        <a:p>
          <a:endParaRPr lang="en-US"/>
        </a:p>
      </dgm:t>
    </dgm:pt>
    <dgm:pt modelId="{2C8E3648-3C61-4F72-8FF0-3852D79AE0C7}" type="pres">
      <dgm:prSet presAssocID="{A24A7FA2-B065-4B7F-B457-C38C96835444}" presName="rootConnector" presStyleLbl="node3" presStyleIdx="2" presStyleCnt="8"/>
      <dgm:spPr/>
      <dgm:t>
        <a:bodyPr/>
        <a:lstStyle/>
        <a:p>
          <a:endParaRPr lang="en-US"/>
        </a:p>
      </dgm:t>
    </dgm:pt>
    <dgm:pt modelId="{974A8B66-FB5F-4F38-A3EA-3E3678274788}" type="pres">
      <dgm:prSet presAssocID="{A24A7FA2-B065-4B7F-B457-C38C96835444}" presName="hierChild4" presStyleCnt="0"/>
      <dgm:spPr/>
    </dgm:pt>
    <dgm:pt modelId="{855DE007-47A4-47A7-BC97-D0CDC27C181A}" type="pres">
      <dgm:prSet presAssocID="{D8ADFD27-B30F-4677-B082-9CC13AB48036}" presName="Name35" presStyleLbl="parChTrans1D4" presStyleIdx="2" presStyleCnt="16"/>
      <dgm:spPr/>
      <dgm:t>
        <a:bodyPr/>
        <a:lstStyle/>
        <a:p>
          <a:endParaRPr lang="en-US"/>
        </a:p>
      </dgm:t>
    </dgm:pt>
    <dgm:pt modelId="{22BDD5B5-CC77-43F7-A42F-CFE91128353F}" type="pres">
      <dgm:prSet presAssocID="{A86ADA1E-4A30-41DD-BAC8-1E9719B4EEB8}" presName="hierRoot2" presStyleCnt="0">
        <dgm:presLayoutVars>
          <dgm:hierBranch/>
        </dgm:presLayoutVars>
      </dgm:prSet>
      <dgm:spPr/>
    </dgm:pt>
    <dgm:pt modelId="{0C099B60-ECF3-4FAB-A022-428D614C112A}" type="pres">
      <dgm:prSet presAssocID="{A86ADA1E-4A30-41DD-BAC8-1E9719B4EEB8}" presName="rootComposite" presStyleCnt="0"/>
      <dgm:spPr/>
    </dgm:pt>
    <dgm:pt modelId="{B550D074-1252-4414-816A-9C2DDB857540}" type="pres">
      <dgm:prSet presAssocID="{A86ADA1E-4A30-41DD-BAC8-1E9719B4EEB8}" presName="rootText" presStyleLbl="node4" presStyleIdx="2" presStyleCnt="16">
        <dgm:presLayoutVars>
          <dgm:chPref val="3"/>
        </dgm:presLayoutVars>
      </dgm:prSet>
      <dgm:spPr/>
      <dgm:t>
        <a:bodyPr/>
        <a:lstStyle/>
        <a:p>
          <a:endParaRPr lang="en-US"/>
        </a:p>
      </dgm:t>
    </dgm:pt>
    <dgm:pt modelId="{5EEC94A8-E242-4A75-9677-AF90B6DE08A4}" type="pres">
      <dgm:prSet presAssocID="{A86ADA1E-4A30-41DD-BAC8-1E9719B4EEB8}" presName="rootConnector" presStyleLbl="node4" presStyleIdx="2" presStyleCnt="16"/>
      <dgm:spPr/>
      <dgm:t>
        <a:bodyPr/>
        <a:lstStyle/>
        <a:p>
          <a:endParaRPr lang="en-US"/>
        </a:p>
      </dgm:t>
    </dgm:pt>
    <dgm:pt modelId="{FA967730-70D4-4038-AA2D-FFC814B8CC5E}" type="pres">
      <dgm:prSet presAssocID="{A86ADA1E-4A30-41DD-BAC8-1E9719B4EEB8}" presName="hierChild4" presStyleCnt="0"/>
      <dgm:spPr/>
    </dgm:pt>
    <dgm:pt modelId="{F3A6209A-8F47-41EF-8A30-16D170E915A5}" type="pres">
      <dgm:prSet presAssocID="{A86ADA1E-4A30-41DD-BAC8-1E9719B4EEB8}" presName="hierChild5" presStyleCnt="0"/>
      <dgm:spPr/>
    </dgm:pt>
    <dgm:pt modelId="{22F6AA2A-4A90-4B08-9174-DC4E9DF8F69B}" type="pres">
      <dgm:prSet presAssocID="{A24A7FA2-B065-4B7F-B457-C38C96835444}" presName="hierChild5" presStyleCnt="0"/>
      <dgm:spPr/>
    </dgm:pt>
    <dgm:pt modelId="{CFE4F872-D1DF-4E08-8A55-D4AFF4DA3EB1}" type="pres">
      <dgm:prSet presAssocID="{614BD8E4-63CD-4588-B42D-600527A42F44}" presName="Name35" presStyleLbl="parChTrans1D3" presStyleIdx="3" presStyleCnt="8"/>
      <dgm:spPr/>
      <dgm:t>
        <a:bodyPr/>
        <a:lstStyle/>
        <a:p>
          <a:endParaRPr lang="en-US"/>
        </a:p>
      </dgm:t>
    </dgm:pt>
    <dgm:pt modelId="{FE964D24-1FA1-4F67-A458-7D956E9B96C3}" type="pres">
      <dgm:prSet presAssocID="{F90D9F46-8EB8-4360-8D81-93D4CCBBE5A6}" presName="hierRoot2" presStyleCnt="0">
        <dgm:presLayoutVars>
          <dgm:hierBranch/>
        </dgm:presLayoutVars>
      </dgm:prSet>
      <dgm:spPr/>
    </dgm:pt>
    <dgm:pt modelId="{2C520B6A-CEDF-49AE-B76F-6E591F0CE80C}" type="pres">
      <dgm:prSet presAssocID="{F90D9F46-8EB8-4360-8D81-93D4CCBBE5A6}" presName="rootComposite" presStyleCnt="0"/>
      <dgm:spPr/>
    </dgm:pt>
    <dgm:pt modelId="{AAB71AE1-8774-4A4F-9343-0A71CAD06DD8}" type="pres">
      <dgm:prSet presAssocID="{F90D9F46-8EB8-4360-8D81-93D4CCBBE5A6}" presName="rootText" presStyleLbl="node3" presStyleIdx="3" presStyleCnt="8">
        <dgm:presLayoutVars>
          <dgm:chPref val="3"/>
        </dgm:presLayoutVars>
      </dgm:prSet>
      <dgm:spPr/>
      <dgm:t>
        <a:bodyPr/>
        <a:lstStyle/>
        <a:p>
          <a:endParaRPr lang="en-US"/>
        </a:p>
      </dgm:t>
    </dgm:pt>
    <dgm:pt modelId="{9C9237D8-3364-4BCB-BBE7-995B71378BDB}" type="pres">
      <dgm:prSet presAssocID="{F90D9F46-8EB8-4360-8D81-93D4CCBBE5A6}" presName="rootConnector" presStyleLbl="node3" presStyleIdx="3" presStyleCnt="8"/>
      <dgm:spPr/>
      <dgm:t>
        <a:bodyPr/>
        <a:lstStyle/>
        <a:p>
          <a:endParaRPr lang="en-US"/>
        </a:p>
      </dgm:t>
    </dgm:pt>
    <dgm:pt modelId="{485A2499-DD1D-43B0-9557-FD1D40D67DC9}" type="pres">
      <dgm:prSet presAssocID="{F90D9F46-8EB8-4360-8D81-93D4CCBBE5A6}" presName="hierChild4" presStyleCnt="0"/>
      <dgm:spPr/>
    </dgm:pt>
    <dgm:pt modelId="{0203D96F-0652-4499-A2E6-5655F579B55A}" type="pres">
      <dgm:prSet presAssocID="{4976C6EF-8FD9-4AAF-AB1B-5B294BA220D0}" presName="Name35" presStyleLbl="parChTrans1D4" presStyleIdx="3" presStyleCnt="16"/>
      <dgm:spPr/>
      <dgm:t>
        <a:bodyPr/>
        <a:lstStyle/>
        <a:p>
          <a:endParaRPr lang="en-US"/>
        </a:p>
      </dgm:t>
    </dgm:pt>
    <dgm:pt modelId="{C2577EDA-96BA-4F95-A274-F32F28B81CC0}" type="pres">
      <dgm:prSet presAssocID="{22CE32A0-81BD-468A-8641-F98F5F37D6FF}" presName="hierRoot2" presStyleCnt="0">
        <dgm:presLayoutVars>
          <dgm:hierBranch/>
        </dgm:presLayoutVars>
      </dgm:prSet>
      <dgm:spPr/>
    </dgm:pt>
    <dgm:pt modelId="{D704699B-4F9D-40E5-819C-31E09805FF7A}" type="pres">
      <dgm:prSet presAssocID="{22CE32A0-81BD-468A-8641-F98F5F37D6FF}" presName="rootComposite" presStyleCnt="0"/>
      <dgm:spPr/>
    </dgm:pt>
    <dgm:pt modelId="{2BDAED85-09BF-42EB-AB40-DD35758C1E94}" type="pres">
      <dgm:prSet presAssocID="{22CE32A0-81BD-468A-8641-F98F5F37D6FF}" presName="rootText" presStyleLbl="node4" presStyleIdx="3" presStyleCnt="16">
        <dgm:presLayoutVars>
          <dgm:chPref val="3"/>
        </dgm:presLayoutVars>
      </dgm:prSet>
      <dgm:spPr/>
      <dgm:t>
        <a:bodyPr/>
        <a:lstStyle/>
        <a:p>
          <a:endParaRPr lang="en-US"/>
        </a:p>
      </dgm:t>
    </dgm:pt>
    <dgm:pt modelId="{CE5505D5-23A4-41E0-BDA5-1FBBCA0CC77F}" type="pres">
      <dgm:prSet presAssocID="{22CE32A0-81BD-468A-8641-F98F5F37D6FF}" presName="rootConnector" presStyleLbl="node4" presStyleIdx="3" presStyleCnt="16"/>
      <dgm:spPr/>
      <dgm:t>
        <a:bodyPr/>
        <a:lstStyle/>
        <a:p>
          <a:endParaRPr lang="en-US"/>
        </a:p>
      </dgm:t>
    </dgm:pt>
    <dgm:pt modelId="{D7B13100-EBAD-43D8-BDA0-EA34CABF7E67}" type="pres">
      <dgm:prSet presAssocID="{22CE32A0-81BD-468A-8641-F98F5F37D6FF}" presName="hierChild4" presStyleCnt="0"/>
      <dgm:spPr/>
    </dgm:pt>
    <dgm:pt modelId="{61208A2C-9B30-4A5E-A9A9-46BDE5540EA6}" type="pres">
      <dgm:prSet presAssocID="{22CE32A0-81BD-468A-8641-F98F5F37D6FF}" presName="hierChild5" presStyleCnt="0"/>
      <dgm:spPr/>
    </dgm:pt>
    <dgm:pt modelId="{0624DE55-2D02-465F-BF18-FAEAB593742D}" type="pres">
      <dgm:prSet presAssocID="{F90D9F46-8EB8-4360-8D81-93D4CCBBE5A6}" presName="hierChild5" presStyleCnt="0"/>
      <dgm:spPr/>
    </dgm:pt>
    <dgm:pt modelId="{A4447CDE-9729-4FD0-A81C-4D2EEBDD8307}" type="pres">
      <dgm:prSet presAssocID="{76974653-245A-4631-A8E3-091769B6F3DD}" presName="hierChild5" presStyleCnt="0"/>
      <dgm:spPr/>
    </dgm:pt>
    <dgm:pt modelId="{141E5BBA-5ABE-49D4-8B0D-B6A784614F91}" type="pres">
      <dgm:prSet presAssocID="{FB8FE12C-41CC-4372-BB1F-EC71B55E3CFE}" presName="Name35" presStyleLbl="parChTrans1D2" presStyleIdx="2" presStyleCnt="4"/>
      <dgm:spPr/>
      <dgm:t>
        <a:bodyPr/>
        <a:lstStyle/>
        <a:p>
          <a:endParaRPr lang="en-US"/>
        </a:p>
      </dgm:t>
    </dgm:pt>
    <dgm:pt modelId="{F0C4CF44-B3FC-4878-8211-006C5C011970}" type="pres">
      <dgm:prSet presAssocID="{B133A21A-C31C-4216-83B8-6753AD2A762E}" presName="hierRoot2" presStyleCnt="0">
        <dgm:presLayoutVars>
          <dgm:hierBranch/>
        </dgm:presLayoutVars>
      </dgm:prSet>
      <dgm:spPr/>
    </dgm:pt>
    <dgm:pt modelId="{06614388-8036-4B99-BB9A-B813F5E5B202}" type="pres">
      <dgm:prSet presAssocID="{B133A21A-C31C-4216-83B8-6753AD2A762E}" presName="rootComposite" presStyleCnt="0"/>
      <dgm:spPr/>
    </dgm:pt>
    <dgm:pt modelId="{B6D8B26A-18B5-421C-ADF4-0A4081163AA4}" type="pres">
      <dgm:prSet presAssocID="{B133A21A-C31C-4216-83B8-6753AD2A762E}" presName="rootText" presStyleLbl="node2" presStyleIdx="2" presStyleCnt="4">
        <dgm:presLayoutVars>
          <dgm:chPref val="3"/>
        </dgm:presLayoutVars>
      </dgm:prSet>
      <dgm:spPr/>
      <dgm:t>
        <a:bodyPr/>
        <a:lstStyle/>
        <a:p>
          <a:endParaRPr lang="en-US"/>
        </a:p>
      </dgm:t>
    </dgm:pt>
    <dgm:pt modelId="{3A1A85E3-019A-422F-82D6-D281D3B2B292}" type="pres">
      <dgm:prSet presAssocID="{B133A21A-C31C-4216-83B8-6753AD2A762E}" presName="rootConnector" presStyleLbl="node2" presStyleIdx="2" presStyleCnt="4"/>
      <dgm:spPr/>
      <dgm:t>
        <a:bodyPr/>
        <a:lstStyle/>
        <a:p>
          <a:endParaRPr lang="en-US"/>
        </a:p>
      </dgm:t>
    </dgm:pt>
    <dgm:pt modelId="{05A6B220-CB1E-4DA4-9786-3F4FCADA4331}" type="pres">
      <dgm:prSet presAssocID="{B133A21A-C31C-4216-83B8-6753AD2A762E}" presName="hierChild4" presStyleCnt="0"/>
      <dgm:spPr/>
    </dgm:pt>
    <dgm:pt modelId="{195BE3D6-9D75-4A3F-B9F2-EA590817419D}" type="pres">
      <dgm:prSet presAssocID="{1B90821F-F352-4F71-A1E0-1A6539F92A4D}" presName="Name35" presStyleLbl="parChTrans1D3" presStyleIdx="4" presStyleCnt="8"/>
      <dgm:spPr/>
      <dgm:t>
        <a:bodyPr/>
        <a:lstStyle/>
        <a:p>
          <a:endParaRPr lang="en-US"/>
        </a:p>
      </dgm:t>
    </dgm:pt>
    <dgm:pt modelId="{5E67D23D-51CC-4EB5-8C92-73D99491FC51}" type="pres">
      <dgm:prSet presAssocID="{5C8CE71E-8A9A-45FE-BBB3-537D94543BB2}" presName="hierRoot2" presStyleCnt="0">
        <dgm:presLayoutVars>
          <dgm:hierBranch/>
        </dgm:presLayoutVars>
      </dgm:prSet>
      <dgm:spPr/>
    </dgm:pt>
    <dgm:pt modelId="{1623B3CA-BB55-4A9B-A9BA-68161A8A6DDA}" type="pres">
      <dgm:prSet presAssocID="{5C8CE71E-8A9A-45FE-BBB3-537D94543BB2}" presName="rootComposite" presStyleCnt="0"/>
      <dgm:spPr/>
    </dgm:pt>
    <dgm:pt modelId="{A62515EF-E535-4D55-B4A9-1175F4F17909}" type="pres">
      <dgm:prSet presAssocID="{5C8CE71E-8A9A-45FE-BBB3-537D94543BB2}" presName="rootText" presStyleLbl="node3" presStyleIdx="4" presStyleCnt="8">
        <dgm:presLayoutVars>
          <dgm:chPref val="3"/>
        </dgm:presLayoutVars>
      </dgm:prSet>
      <dgm:spPr/>
      <dgm:t>
        <a:bodyPr/>
        <a:lstStyle/>
        <a:p>
          <a:endParaRPr lang="en-US"/>
        </a:p>
      </dgm:t>
    </dgm:pt>
    <dgm:pt modelId="{24AB6643-B36B-423C-9B35-E0B25E4181A1}" type="pres">
      <dgm:prSet presAssocID="{5C8CE71E-8A9A-45FE-BBB3-537D94543BB2}" presName="rootConnector" presStyleLbl="node3" presStyleIdx="4" presStyleCnt="8"/>
      <dgm:spPr/>
      <dgm:t>
        <a:bodyPr/>
        <a:lstStyle/>
        <a:p>
          <a:endParaRPr lang="en-US"/>
        </a:p>
      </dgm:t>
    </dgm:pt>
    <dgm:pt modelId="{47660C5B-4476-4C11-9957-4044C2A7BC0A}" type="pres">
      <dgm:prSet presAssocID="{5C8CE71E-8A9A-45FE-BBB3-537D94543BB2}" presName="hierChild4" presStyleCnt="0"/>
      <dgm:spPr/>
    </dgm:pt>
    <dgm:pt modelId="{8806B0C2-4487-4F24-8DF6-7BF635B019E1}" type="pres">
      <dgm:prSet presAssocID="{CADE619F-BEAC-4BE7-94F3-2D3E651D956E}" presName="Name35" presStyleLbl="parChTrans1D4" presStyleIdx="4" presStyleCnt="16"/>
      <dgm:spPr/>
      <dgm:t>
        <a:bodyPr/>
        <a:lstStyle/>
        <a:p>
          <a:endParaRPr lang="en-US"/>
        </a:p>
      </dgm:t>
    </dgm:pt>
    <dgm:pt modelId="{F47A7ADE-0813-4423-B13D-3D0852790200}" type="pres">
      <dgm:prSet presAssocID="{4D621C30-B53C-4DC6-8F19-93BB16E67DC1}" presName="hierRoot2" presStyleCnt="0">
        <dgm:presLayoutVars>
          <dgm:hierBranch/>
        </dgm:presLayoutVars>
      </dgm:prSet>
      <dgm:spPr/>
    </dgm:pt>
    <dgm:pt modelId="{69857E8F-4F26-416F-B139-E4D34D93319D}" type="pres">
      <dgm:prSet presAssocID="{4D621C30-B53C-4DC6-8F19-93BB16E67DC1}" presName="rootComposite" presStyleCnt="0"/>
      <dgm:spPr/>
    </dgm:pt>
    <dgm:pt modelId="{150284E0-4AB6-45FE-8190-B0825E2A3125}" type="pres">
      <dgm:prSet presAssocID="{4D621C30-B53C-4DC6-8F19-93BB16E67DC1}" presName="rootText" presStyleLbl="node4" presStyleIdx="4" presStyleCnt="16">
        <dgm:presLayoutVars>
          <dgm:chPref val="3"/>
        </dgm:presLayoutVars>
      </dgm:prSet>
      <dgm:spPr/>
      <dgm:t>
        <a:bodyPr/>
        <a:lstStyle/>
        <a:p>
          <a:endParaRPr lang="en-US"/>
        </a:p>
      </dgm:t>
    </dgm:pt>
    <dgm:pt modelId="{15EE7B35-A435-47C7-A797-1095B03F489E}" type="pres">
      <dgm:prSet presAssocID="{4D621C30-B53C-4DC6-8F19-93BB16E67DC1}" presName="rootConnector" presStyleLbl="node4" presStyleIdx="4" presStyleCnt="16"/>
      <dgm:spPr/>
      <dgm:t>
        <a:bodyPr/>
        <a:lstStyle/>
        <a:p>
          <a:endParaRPr lang="en-US"/>
        </a:p>
      </dgm:t>
    </dgm:pt>
    <dgm:pt modelId="{E66096DB-000C-49A3-9EFE-FA308BE2DABD}" type="pres">
      <dgm:prSet presAssocID="{4D621C30-B53C-4DC6-8F19-93BB16E67DC1}" presName="hierChild4" presStyleCnt="0"/>
      <dgm:spPr/>
    </dgm:pt>
    <dgm:pt modelId="{9C42BF13-2EB6-4641-87AB-70FC5314A1C7}" type="pres">
      <dgm:prSet presAssocID="{F0B005FC-7830-44F5-9852-10D3E9CD277F}" presName="Name35" presStyleLbl="parChTrans1D4" presStyleIdx="5" presStyleCnt="16"/>
      <dgm:spPr/>
      <dgm:t>
        <a:bodyPr/>
        <a:lstStyle/>
        <a:p>
          <a:endParaRPr lang="en-US"/>
        </a:p>
      </dgm:t>
    </dgm:pt>
    <dgm:pt modelId="{8B837B28-93FD-4BC6-A8A5-AD36B121BD1E}" type="pres">
      <dgm:prSet presAssocID="{149091DD-378F-491F-AE00-436FF6F1D2CE}" presName="hierRoot2" presStyleCnt="0">
        <dgm:presLayoutVars>
          <dgm:hierBranch/>
        </dgm:presLayoutVars>
      </dgm:prSet>
      <dgm:spPr/>
    </dgm:pt>
    <dgm:pt modelId="{AEEA6C7D-7E9F-4967-B580-18A85FEA6396}" type="pres">
      <dgm:prSet presAssocID="{149091DD-378F-491F-AE00-436FF6F1D2CE}" presName="rootComposite" presStyleCnt="0"/>
      <dgm:spPr/>
    </dgm:pt>
    <dgm:pt modelId="{EB4E2E8C-13FD-4B16-A95E-077FA5A8F0A0}" type="pres">
      <dgm:prSet presAssocID="{149091DD-378F-491F-AE00-436FF6F1D2CE}" presName="rootText" presStyleLbl="node4" presStyleIdx="5" presStyleCnt="16">
        <dgm:presLayoutVars>
          <dgm:chPref val="3"/>
        </dgm:presLayoutVars>
      </dgm:prSet>
      <dgm:spPr/>
      <dgm:t>
        <a:bodyPr/>
        <a:lstStyle/>
        <a:p>
          <a:endParaRPr lang="en-US"/>
        </a:p>
      </dgm:t>
    </dgm:pt>
    <dgm:pt modelId="{844556CE-E18D-4AC5-91A0-771CC9EA4345}" type="pres">
      <dgm:prSet presAssocID="{149091DD-378F-491F-AE00-436FF6F1D2CE}" presName="rootConnector" presStyleLbl="node4" presStyleIdx="5" presStyleCnt="16"/>
      <dgm:spPr/>
      <dgm:t>
        <a:bodyPr/>
        <a:lstStyle/>
        <a:p>
          <a:endParaRPr lang="en-US"/>
        </a:p>
      </dgm:t>
    </dgm:pt>
    <dgm:pt modelId="{A770A047-F29A-4ADA-AAFD-628553D74321}" type="pres">
      <dgm:prSet presAssocID="{149091DD-378F-491F-AE00-436FF6F1D2CE}" presName="hierChild4" presStyleCnt="0"/>
      <dgm:spPr/>
    </dgm:pt>
    <dgm:pt modelId="{F4EBFF70-DAD7-490C-8943-7F2C02735D12}" type="pres">
      <dgm:prSet presAssocID="{149091DD-378F-491F-AE00-436FF6F1D2CE}" presName="hierChild5" presStyleCnt="0"/>
      <dgm:spPr/>
    </dgm:pt>
    <dgm:pt modelId="{57FEEB6D-F201-459F-B482-51172F3DEC17}" type="pres">
      <dgm:prSet presAssocID="{4D621C30-B53C-4DC6-8F19-93BB16E67DC1}" presName="hierChild5" presStyleCnt="0"/>
      <dgm:spPr/>
    </dgm:pt>
    <dgm:pt modelId="{4649CEE9-08F4-4AC8-8891-3B59D0422933}" type="pres">
      <dgm:prSet presAssocID="{5C8CE71E-8A9A-45FE-BBB3-537D94543BB2}" presName="hierChild5" presStyleCnt="0"/>
      <dgm:spPr/>
    </dgm:pt>
    <dgm:pt modelId="{BEED4D4B-F94A-4A34-B865-FDB938060CC0}" type="pres">
      <dgm:prSet presAssocID="{F1E5515B-DDFC-4C10-A565-459BBCDE606C}" presName="Name35" presStyleLbl="parChTrans1D3" presStyleIdx="5" presStyleCnt="8"/>
      <dgm:spPr/>
      <dgm:t>
        <a:bodyPr/>
        <a:lstStyle/>
        <a:p>
          <a:endParaRPr lang="en-US"/>
        </a:p>
      </dgm:t>
    </dgm:pt>
    <dgm:pt modelId="{8FDC26BD-3268-464F-9A71-AAF04581EE71}" type="pres">
      <dgm:prSet presAssocID="{0717D7AA-4F32-4FA2-B448-1D774B94B052}" presName="hierRoot2" presStyleCnt="0">
        <dgm:presLayoutVars>
          <dgm:hierBranch/>
        </dgm:presLayoutVars>
      </dgm:prSet>
      <dgm:spPr/>
    </dgm:pt>
    <dgm:pt modelId="{A80BDB8E-1457-4E31-81F9-20D268C36E0C}" type="pres">
      <dgm:prSet presAssocID="{0717D7AA-4F32-4FA2-B448-1D774B94B052}" presName="rootComposite" presStyleCnt="0"/>
      <dgm:spPr/>
    </dgm:pt>
    <dgm:pt modelId="{3D430852-0D33-4A12-82A3-2616DB384878}" type="pres">
      <dgm:prSet presAssocID="{0717D7AA-4F32-4FA2-B448-1D774B94B052}" presName="rootText" presStyleLbl="node3" presStyleIdx="5" presStyleCnt="8">
        <dgm:presLayoutVars>
          <dgm:chPref val="3"/>
        </dgm:presLayoutVars>
      </dgm:prSet>
      <dgm:spPr/>
      <dgm:t>
        <a:bodyPr/>
        <a:lstStyle/>
        <a:p>
          <a:endParaRPr lang="en-US"/>
        </a:p>
      </dgm:t>
    </dgm:pt>
    <dgm:pt modelId="{33B81C3C-8127-4E1F-B3C7-BF79E700E063}" type="pres">
      <dgm:prSet presAssocID="{0717D7AA-4F32-4FA2-B448-1D774B94B052}" presName="rootConnector" presStyleLbl="node3" presStyleIdx="5" presStyleCnt="8"/>
      <dgm:spPr/>
      <dgm:t>
        <a:bodyPr/>
        <a:lstStyle/>
        <a:p>
          <a:endParaRPr lang="en-US"/>
        </a:p>
      </dgm:t>
    </dgm:pt>
    <dgm:pt modelId="{E2F92D6F-1680-466A-82E6-3B70CE268800}" type="pres">
      <dgm:prSet presAssocID="{0717D7AA-4F32-4FA2-B448-1D774B94B052}" presName="hierChild4" presStyleCnt="0"/>
      <dgm:spPr/>
    </dgm:pt>
    <dgm:pt modelId="{53A4D265-E9EC-4585-9181-92319BE22683}" type="pres">
      <dgm:prSet presAssocID="{4ACEB615-945C-4EA8-A47B-8AFE0E0587D6}" presName="Name35" presStyleLbl="parChTrans1D4" presStyleIdx="6" presStyleCnt="16"/>
      <dgm:spPr/>
      <dgm:t>
        <a:bodyPr/>
        <a:lstStyle/>
        <a:p>
          <a:endParaRPr lang="en-US"/>
        </a:p>
      </dgm:t>
    </dgm:pt>
    <dgm:pt modelId="{69E120CA-D9A5-4705-924F-808BA27A0495}" type="pres">
      <dgm:prSet presAssocID="{99E9D6AF-0EC3-40F4-B1EC-493D990285F3}" presName="hierRoot2" presStyleCnt="0">
        <dgm:presLayoutVars>
          <dgm:hierBranch/>
        </dgm:presLayoutVars>
      </dgm:prSet>
      <dgm:spPr/>
    </dgm:pt>
    <dgm:pt modelId="{65D843ED-0559-4FB3-9EF7-0595448C6ACB}" type="pres">
      <dgm:prSet presAssocID="{99E9D6AF-0EC3-40F4-B1EC-493D990285F3}" presName="rootComposite" presStyleCnt="0"/>
      <dgm:spPr/>
    </dgm:pt>
    <dgm:pt modelId="{75BAA203-A3EB-41BD-A5FB-9E8E72C60126}" type="pres">
      <dgm:prSet presAssocID="{99E9D6AF-0EC3-40F4-B1EC-493D990285F3}" presName="rootText" presStyleLbl="node4" presStyleIdx="6" presStyleCnt="16">
        <dgm:presLayoutVars>
          <dgm:chPref val="3"/>
        </dgm:presLayoutVars>
      </dgm:prSet>
      <dgm:spPr/>
      <dgm:t>
        <a:bodyPr/>
        <a:lstStyle/>
        <a:p>
          <a:endParaRPr lang="en-US"/>
        </a:p>
      </dgm:t>
    </dgm:pt>
    <dgm:pt modelId="{8B085792-2C33-42A6-85BA-A79EC3F4AD29}" type="pres">
      <dgm:prSet presAssocID="{99E9D6AF-0EC3-40F4-B1EC-493D990285F3}" presName="rootConnector" presStyleLbl="node4" presStyleIdx="6" presStyleCnt="16"/>
      <dgm:spPr/>
      <dgm:t>
        <a:bodyPr/>
        <a:lstStyle/>
        <a:p>
          <a:endParaRPr lang="en-US"/>
        </a:p>
      </dgm:t>
    </dgm:pt>
    <dgm:pt modelId="{4B5D9DA3-230F-4C89-B615-9E41B537BDD9}" type="pres">
      <dgm:prSet presAssocID="{99E9D6AF-0EC3-40F4-B1EC-493D990285F3}" presName="hierChild4" presStyleCnt="0"/>
      <dgm:spPr/>
    </dgm:pt>
    <dgm:pt modelId="{3BDFA1E5-5627-4652-9314-CB8C07E74369}" type="pres">
      <dgm:prSet presAssocID="{6264FCCE-3351-4366-9763-D87AF9A48F42}" presName="Name35" presStyleLbl="parChTrans1D4" presStyleIdx="7" presStyleCnt="16"/>
      <dgm:spPr/>
      <dgm:t>
        <a:bodyPr/>
        <a:lstStyle/>
        <a:p>
          <a:endParaRPr lang="en-US"/>
        </a:p>
      </dgm:t>
    </dgm:pt>
    <dgm:pt modelId="{27AC2F31-3748-43C3-9679-539E3C438D66}" type="pres">
      <dgm:prSet presAssocID="{2D0DE081-AC93-46B4-A41D-8086418C02F0}" presName="hierRoot2" presStyleCnt="0">
        <dgm:presLayoutVars>
          <dgm:hierBranch/>
        </dgm:presLayoutVars>
      </dgm:prSet>
      <dgm:spPr/>
    </dgm:pt>
    <dgm:pt modelId="{E3281ED2-1C19-4290-97E7-30E232E2AB82}" type="pres">
      <dgm:prSet presAssocID="{2D0DE081-AC93-46B4-A41D-8086418C02F0}" presName="rootComposite" presStyleCnt="0"/>
      <dgm:spPr/>
    </dgm:pt>
    <dgm:pt modelId="{CCF9541C-E06B-4E49-891C-8498E8D93B96}" type="pres">
      <dgm:prSet presAssocID="{2D0DE081-AC93-46B4-A41D-8086418C02F0}" presName="rootText" presStyleLbl="node4" presStyleIdx="7" presStyleCnt="16">
        <dgm:presLayoutVars>
          <dgm:chPref val="3"/>
        </dgm:presLayoutVars>
      </dgm:prSet>
      <dgm:spPr/>
      <dgm:t>
        <a:bodyPr/>
        <a:lstStyle/>
        <a:p>
          <a:endParaRPr lang="en-US"/>
        </a:p>
      </dgm:t>
    </dgm:pt>
    <dgm:pt modelId="{9A959D91-622B-4632-9A83-79DBE7A28C89}" type="pres">
      <dgm:prSet presAssocID="{2D0DE081-AC93-46B4-A41D-8086418C02F0}" presName="rootConnector" presStyleLbl="node4" presStyleIdx="7" presStyleCnt="16"/>
      <dgm:spPr/>
      <dgm:t>
        <a:bodyPr/>
        <a:lstStyle/>
        <a:p>
          <a:endParaRPr lang="en-US"/>
        </a:p>
      </dgm:t>
    </dgm:pt>
    <dgm:pt modelId="{53D916A5-8AFF-4C8A-9715-063CECDEF912}" type="pres">
      <dgm:prSet presAssocID="{2D0DE081-AC93-46B4-A41D-8086418C02F0}" presName="hierChild4" presStyleCnt="0"/>
      <dgm:spPr/>
    </dgm:pt>
    <dgm:pt modelId="{590C793E-E744-4AB8-AE4A-103113C2254A}" type="pres">
      <dgm:prSet presAssocID="{2D0DE081-AC93-46B4-A41D-8086418C02F0}" presName="hierChild5" presStyleCnt="0"/>
      <dgm:spPr/>
    </dgm:pt>
    <dgm:pt modelId="{134DF5B4-5D1D-4134-87E7-1753D8AA3328}" type="pres">
      <dgm:prSet presAssocID="{99E9D6AF-0EC3-40F4-B1EC-493D990285F3}" presName="hierChild5" presStyleCnt="0"/>
      <dgm:spPr/>
    </dgm:pt>
    <dgm:pt modelId="{1870770A-B865-4CFF-BA88-4BE1D9298D13}" type="pres">
      <dgm:prSet presAssocID="{0717D7AA-4F32-4FA2-B448-1D774B94B052}" presName="hierChild5" presStyleCnt="0"/>
      <dgm:spPr/>
    </dgm:pt>
    <dgm:pt modelId="{34846AAC-F24A-412F-8607-62FC1A5F0651}" type="pres">
      <dgm:prSet presAssocID="{E7C809A8-37D5-4D57-99F3-3EDBCA81736B}" presName="Name35" presStyleLbl="parChTrans1D3" presStyleIdx="6" presStyleCnt="8"/>
      <dgm:spPr/>
      <dgm:t>
        <a:bodyPr/>
        <a:lstStyle/>
        <a:p>
          <a:endParaRPr lang="en-US"/>
        </a:p>
      </dgm:t>
    </dgm:pt>
    <dgm:pt modelId="{3CD31DB7-4CF5-4128-9C91-59395DB2CDD3}" type="pres">
      <dgm:prSet presAssocID="{9384B569-BDD1-423B-BE7E-4ABE83CDA7C9}" presName="hierRoot2" presStyleCnt="0">
        <dgm:presLayoutVars>
          <dgm:hierBranch/>
        </dgm:presLayoutVars>
      </dgm:prSet>
      <dgm:spPr/>
    </dgm:pt>
    <dgm:pt modelId="{ECCC4022-40C9-4053-BEF0-522F7FFCFC6E}" type="pres">
      <dgm:prSet presAssocID="{9384B569-BDD1-423B-BE7E-4ABE83CDA7C9}" presName="rootComposite" presStyleCnt="0"/>
      <dgm:spPr/>
    </dgm:pt>
    <dgm:pt modelId="{1D8E2D3A-EFBB-40D8-9964-1B0E5E107FBF}" type="pres">
      <dgm:prSet presAssocID="{9384B569-BDD1-423B-BE7E-4ABE83CDA7C9}" presName="rootText" presStyleLbl="node3" presStyleIdx="6" presStyleCnt="8">
        <dgm:presLayoutVars>
          <dgm:chPref val="3"/>
        </dgm:presLayoutVars>
      </dgm:prSet>
      <dgm:spPr/>
      <dgm:t>
        <a:bodyPr/>
        <a:lstStyle/>
        <a:p>
          <a:endParaRPr lang="en-US"/>
        </a:p>
      </dgm:t>
    </dgm:pt>
    <dgm:pt modelId="{BFFD9475-E2F2-4C2A-A757-112771519888}" type="pres">
      <dgm:prSet presAssocID="{9384B569-BDD1-423B-BE7E-4ABE83CDA7C9}" presName="rootConnector" presStyleLbl="node3" presStyleIdx="6" presStyleCnt="8"/>
      <dgm:spPr/>
      <dgm:t>
        <a:bodyPr/>
        <a:lstStyle/>
        <a:p>
          <a:endParaRPr lang="en-US"/>
        </a:p>
      </dgm:t>
    </dgm:pt>
    <dgm:pt modelId="{9BAC5077-ED88-41D2-BDC8-93A74C8F7226}" type="pres">
      <dgm:prSet presAssocID="{9384B569-BDD1-423B-BE7E-4ABE83CDA7C9}" presName="hierChild4" presStyleCnt="0"/>
      <dgm:spPr/>
    </dgm:pt>
    <dgm:pt modelId="{7E1D8E94-C166-4A84-9495-7BBCA66FBA3E}" type="pres">
      <dgm:prSet presAssocID="{B95077D1-DE83-47CD-9D01-FBC2E72B1111}" presName="Name35" presStyleLbl="parChTrans1D4" presStyleIdx="8" presStyleCnt="16"/>
      <dgm:spPr/>
      <dgm:t>
        <a:bodyPr/>
        <a:lstStyle/>
        <a:p>
          <a:endParaRPr lang="en-US"/>
        </a:p>
      </dgm:t>
    </dgm:pt>
    <dgm:pt modelId="{630BC30F-B752-475A-9A7B-97DB7B984ED9}" type="pres">
      <dgm:prSet presAssocID="{92E375B3-6196-4252-AEFD-2F40FEBBC9C3}" presName="hierRoot2" presStyleCnt="0">
        <dgm:presLayoutVars>
          <dgm:hierBranch/>
        </dgm:presLayoutVars>
      </dgm:prSet>
      <dgm:spPr/>
    </dgm:pt>
    <dgm:pt modelId="{A460329A-3229-4EFB-B6C1-639E999CACE2}" type="pres">
      <dgm:prSet presAssocID="{92E375B3-6196-4252-AEFD-2F40FEBBC9C3}" presName="rootComposite" presStyleCnt="0"/>
      <dgm:spPr/>
    </dgm:pt>
    <dgm:pt modelId="{8DBBAD5E-C891-4132-B1F2-FD37A7C148ED}" type="pres">
      <dgm:prSet presAssocID="{92E375B3-6196-4252-AEFD-2F40FEBBC9C3}" presName="rootText" presStyleLbl="node4" presStyleIdx="8" presStyleCnt="16">
        <dgm:presLayoutVars>
          <dgm:chPref val="3"/>
        </dgm:presLayoutVars>
      </dgm:prSet>
      <dgm:spPr/>
      <dgm:t>
        <a:bodyPr/>
        <a:lstStyle/>
        <a:p>
          <a:endParaRPr lang="en-US"/>
        </a:p>
      </dgm:t>
    </dgm:pt>
    <dgm:pt modelId="{AB287F14-0A24-48D9-BE0A-8A8E60DD1756}" type="pres">
      <dgm:prSet presAssocID="{92E375B3-6196-4252-AEFD-2F40FEBBC9C3}" presName="rootConnector" presStyleLbl="node4" presStyleIdx="8" presStyleCnt="16"/>
      <dgm:spPr/>
      <dgm:t>
        <a:bodyPr/>
        <a:lstStyle/>
        <a:p>
          <a:endParaRPr lang="en-US"/>
        </a:p>
      </dgm:t>
    </dgm:pt>
    <dgm:pt modelId="{03D6A68F-0678-4C79-B344-3ACEE9AF4D58}" type="pres">
      <dgm:prSet presAssocID="{92E375B3-6196-4252-AEFD-2F40FEBBC9C3}" presName="hierChild4" presStyleCnt="0"/>
      <dgm:spPr/>
    </dgm:pt>
    <dgm:pt modelId="{04DF99AF-C564-4032-AD90-4C6A8DF944DA}" type="pres">
      <dgm:prSet presAssocID="{FB5B1102-51AC-4E9C-B94D-4C902343DE94}" presName="Name35" presStyleLbl="parChTrans1D4" presStyleIdx="9" presStyleCnt="16"/>
      <dgm:spPr/>
      <dgm:t>
        <a:bodyPr/>
        <a:lstStyle/>
        <a:p>
          <a:endParaRPr lang="en-US"/>
        </a:p>
      </dgm:t>
    </dgm:pt>
    <dgm:pt modelId="{0DA86674-5E6F-4206-BE88-73AACE2A07FA}" type="pres">
      <dgm:prSet presAssocID="{1809AD77-BD08-4687-B5C0-1FBD705C3112}" presName="hierRoot2" presStyleCnt="0">
        <dgm:presLayoutVars>
          <dgm:hierBranch/>
        </dgm:presLayoutVars>
      </dgm:prSet>
      <dgm:spPr/>
    </dgm:pt>
    <dgm:pt modelId="{D8C067B0-8E16-4EEA-8933-42C740F4062B}" type="pres">
      <dgm:prSet presAssocID="{1809AD77-BD08-4687-B5C0-1FBD705C3112}" presName="rootComposite" presStyleCnt="0"/>
      <dgm:spPr/>
    </dgm:pt>
    <dgm:pt modelId="{1A8437E7-23C0-4F88-AFC6-AC4BAB315B2E}" type="pres">
      <dgm:prSet presAssocID="{1809AD77-BD08-4687-B5C0-1FBD705C3112}" presName="rootText" presStyleLbl="node4" presStyleIdx="9" presStyleCnt="16">
        <dgm:presLayoutVars>
          <dgm:chPref val="3"/>
        </dgm:presLayoutVars>
      </dgm:prSet>
      <dgm:spPr/>
      <dgm:t>
        <a:bodyPr/>
        <a:lstStyle/>
        <a:p>
          <a:endParaRPr lang="en-US"/>
        </a:p>
      </dgm:t>
    </dgm:pt>
    <dgm:pt modelId="{92026226-A5BB-464E-9530-AF8F13336A15}" type="pres">
      <dgm:prSet presAssocID="{1809AD77-BD08-4687-B5C0-1FBD705C3112}" presName="rootConnector" presStyleLbl="node4" presStyleIdx="9" presStyleCnt="16"/>
      <dgm:spPr/>
      <dgm:t>
        <a:bodyPr/>
        <a:lstStyle/>
        <a:p>
          <a:endParaRPr lang="en-US"/>
        </a:p>
      </dgm:t>
    </dgm:pt>
    <dgm:pt modelId="{2A852CC3-F5FA-4AAB-9188-EED83DDEA7DA}" type="pres">
      <dgm:prSet presAssocID="{1809AD77-BD08-4687-B5C0-1FBD705C3112}" presName="hierChild4" presStyleCnt="0"/>
      <dgm:spPr/>
    </dgm:pt>
    <dgm:pt modelId="{7A702FEA-660A-4519-BAF8-B2A7AFD481A3}" type="pres">
      <dgm:prSet presAssocID="{85F70596-A7CB-49CE-83BA-ADE8108A530C}" presName="Name35" presStyleLbl="parChTrans1D4" presStyleIdx="10" presStyleCnt="16"/>
      <dgm:spPr/>
      <dgm:t>
        <a:bodyPr/>
        <a:lstStyle/>
        <a:p>
          <a:endParaRPr lang="en-US"/>
        </a:p>
      </dgm:t>
    </dgm:pt>
    <dgm:pt modelId="{CDB96A8A-7C3F-4772-80E4-EF131D945BB7}" type="pres">
      <dgm:prSet presAssocID="{307F56A3-3279-406D-A356-74E30781AB89}" presName="hierRoot2" presStyleCnt="0">
        <dgm:presLayoutVars>
          <dgm:hierBranch val="init"/>
        </dgm:presLayoutVars>
      </dgm:prSet>
      <dgm:spPr/>
    </dgm:pt>
    <dgm:pt modelId="{354B5B37-BB95-47EC-8267-B66AE2767F04}" type="pres">
      <dgm:prSet presAssocID="{307F56A3-3279-406D-A356-74E30781AB89}" presName="rootComposite" presStyleCnt="0"/>
      <dgm:spPr/>
    </dgm:pt>
    <dgm:pt modelId="{1BD1ABA3-48A1-41FE-A485-1540262A3C1C}" type="pres">
      <dgm:prSet presAssocID="{307F56A3-3279-406D-A356-74E30781AB89}" presName="rootText" presStyleLbl="node4" presStyleIdx="10" presStyleCnt="16">
        <dgm:presLayoutVars>
          <dgm:chPref val="3"/>
        </dgm:presLayoutVars>
      </dgm:prSet>
      <dgm:spPr/>
      <dgm:t>
        <a:bodyPr/>
        <a:lstStyle/>
        <a:p>
          <a:endParaRPr lang="en-US"/>
        </a:p>
      </dgm:t>
    </dgm:pt>
    <dgm:pt modelId="{99245E49-FF5A-47DE-B8C3-D57225E6D46E}" type="pres">
      <dgm:prSet presAssocID="{307F56A3-3279-406D-A356-74E30781AB89}" presName="rootConnector" presStyleLbl="node4" presStyleIdx="10" presStyleCnt="16"/>
      <dgm:spPr/>
      <dgm:t>
        <a:bodyPr/>
        <a:lstStyle/>
        <a:p>
          <a:endParaRPr lang="en-US"/>
        </a:p>
      </dgm:t>
    </dgm:pt>
    <dgm:pt modelId="{E81431FA-8C2E-43C4-A731-122955402E52}" type="pres">
      <dgm:prSet presAssocID="{307F56A3-3279-406D-A356-74E30781AB89}" presName="hierChild4" presStyleCnt="0"/>
      <dgm:spPr/>
    </dgm:pt>
    <dgm:pt modelId="{8C896D73-6AD0-416A-93A3-16E715365F06}" type="pres">
      <dgm:prSet presAssocID="{307F56A3-3279-406D-A356-74E30781AB89}" presName="hierChild5" presStyleCnt="0"/>
      <dgm:spPr/>
    </dgm:pt>
    <dgm:pt modelId="{53CE55F9-F01C-43D5-8A16-3495AD72CA07}" type="pres">
      <dgm:prSet presAssocID="{1809AD77-BD08-4687-B5C0-1FBD705C3112}" presName="hierChild5" presStyleCnt="0"/>
      <dgm:spPr/>
    </dgm:pt>
    <dgm:pt modelId="{EA121B5B-8FE8-450D-AA2A-CB912BCC0213}" type="pres">
      <dgm:prSet presAssocID="{1A1BAB51-1120-425F-B1FC-AE168304F9D7}" presName="Name35" presStyleLbl="parChTrans1D4" presStyleIdx="11" presStyleCnt="16"/>
      <dgm:spPr/>
      <dgm:t>
        <a:bodyPr/>
        <a:lstStyle/>
        <a:p>
          <a:endParaRPr lang="en-US"/>
        </a:p>
      </dgm:t>
    </dgm:pt>
    <dgm:pt modelId="{96253B63-B71B-4312-A2ED-FEAAD6A40B9C}" type="pres">
      <dgm:prSet presAssocID="{4FAEAAE6-086A-44DE-BE5E-C862331A9BEF}" presName="hierRoot2" presStyleCnt="0">
        <dgm:presLayoutVars>
          <dgm:hierBranch/>
        </dgm:presLayoutVars>
      </dgm:prSet>
      <dgm:spPr/>
    </dgm:pt>
    <dgm:pt modelId="{BD25E211-4A57-4832-B153-B02A710D5114}" type="pres">
      <dgm:prSet presAssocID="{4FAEAAE6-086A-44DE-BE5E-C862331A9BEF}" presName="rootComposite" presStyleCnt="0"/>
      <dgm:spPr/>
    </dgm:pt>
    <dgm:pt modelId="{8D92F443-5DFB-4310-8FA2-EE3FF67B02CF}" type="pres">
      <dgm:prSet presAssocID="{4FAEAAE6-086A-44DE-BE5E-C862331A9BEF}" presName="rootText" presStyleLbl="node4" presStyleIdx="11" presStyleCnt="16">
        <dgm:presLayoutVars>
          <dgm:chPref val="3"/>
        </dgm:presLayoutVars>
      </dgm:prSet>
      <dgm:spPr/>
      <dgm:t>
        <a:bodyPr/>
        <a:lstStyle/>
        <a:p>
          <a:endParaRPr lang="en-US"/>
        </a:p>
      </dgm:t>
    </dgm:pt>
    <dgm:pt modelId="{DCCE8870-94FF-4FDA-B654-64BA85D4E5FE}" type="pres">
      <dgm:prSet presAssocID="{4FAEAAE6-086A-44DE-BE5E-C862331A9BEF}" presName="rootConnector" presStyleLbl="node4" presStyleIdx="11" presStyleCnt="16"/>
      <dgm:spPr/>
      <dgm:t>
        <a:bodyPr/>
        <a:lstStyle/>
        <a:p>
          <a:endParaRPr lang="en-US"/>
        </a:p>
      </dgm:t>
    </dgm:pt>
    <dgm:pt modelId="{664446AD-9A39-4948-8096-92B3655914D7}" type="pres">
      <dgm:prSet presAssocID="{4FAEAAE6-086A-44DE-BE5E-C862331A9BEF}" presName="hierChild4" presStyleCnt="0"/>
      <dgm:spPr/>
    </dgm:pt>
    <dgm:pt modelId="{B6827B63-CB3D-45A7-9D58-F6A067473959}" type="pres">
      <dgm:prSet presAssocID="{D9BB8E70-2F29-4B51-BD5E-5F1A2BCECEB2}" presName="Name35" presStyleLbl="parChTrans1D4" presStyleIdx="12" presStyleCnt="16"/>
      <dgm:spPr/>
      <dgm:t>
        <a:bodyPr/>
        <a:lstStyle/>
        <a:p>
          <a:endParaRPr lang="en-US"/>
        </a:p>
      </dgm:t>
    </dgm:pt>
    <dgm:pt modelId="{A23E5533-6BCF-434C-B91D-F5B8F944B7E6}" type="pres">
      <dgm:prSet presAssocID="{5A2E5576-8F9B-41AE-A5C4-350EE131EA81}" presName="hierRoot2" presStyleCnt="0">
        <dgm:presLayoutVars>
          <dgm:hierBranch/>
        </dgm:presLayoutVars>
      </dgm:prSet>
      <dgm:spPr/>
    </dgm:pt>
    <dgm:pt modelId="{A2785352-486B-4645-AD60-B93DC4178068}" type="pres">
      <dgm:prSet presAssocID="{5A2E5576-8F9B-41AE-A5C4-350EE131EA81}" presName="rootComposite" presStyleCnt="0"/>
      <dgm:spPr/>
    </dgm:pt>
    <dgm:pt modelId="{B1EDD290-D1AB-43C9-81DF-AC43DE5E27FA}" type="pres">
      <dgm:prSet presAssocID="{5A2E5576-8F9B-41AE-A5C4-350EE131EA81}" presName="rootText" presStyleLbl="node4" presStyleIdx="12" presStyleCnt="16">
        <dgm:presLayoutVars>
          <dgm:chPref val="3"/>
        </dgm:presLayoutVars>
      </dgm:prSet>
      <dgm:spPr/>
      <dgm:t>
        <a:bodyPr/>
        <a:lstStyle/>
        <a:p>
          <a:endParaRPr lang="en-US"/>
        </a:p>
      </dgm:t>
    </dgm:pt>
    <dgm:pt modelId="{C82C18F3-484A-4F68-B7A4-F76DE7797387}" type="pres">
      <dgm:prSet presAssocID="{5A2E5576-8F9B-41AE-A5C4-350EE131EA81}" presName="rootConnector" presStyleLbl="node4" presStyleIdx="12" presStyleCnt="16"/>
      <dgm:spPr/>
      <dgm:t>
        <a:bodyPr/>
        <a:lstStyle/>
        <a:p>
          <a:endParaRPr lang="en-US"/>
        </a:p>
      </dgm:t>
    </dgm:pt>
    <dgm:pt modelId="{5169B4A9-5D5E-4835-8878-BA6FD14C425C}" type="pres">
      <dgm:prSet presAssocID="{5A2E5576-8F9B-41AE-A5C4-350EE131EA81}" presName="hierChild4" presStyleCnt="0"/>
      <dgm:spPr/>
    </dgm:pt>
    <dgm:pt modelId="{947DD342-D2BD-421A-89DD-DE14932D5E5F}" type="pres">
      <dgm:prSet presAssocID="{A709FD16-A7C0-4666-8E4B-8519D4683A05}" presName="Name35" presStyleLbl="parChTrans1D4" presStyleIdx="13" presStyleCnt="16"/>
      <dgm:spPr/>
      <dgm:t>
        <a:bodyPr/>
        <a:lstStyle/>
        <a:p>
          <a:endParaRPr lang="en-US"/>
        </a:p>
      </dgm:t>
    </dgm:pt>
    <dgm:pt modelId="{EC8A27B4-0C7F-496B-8905-03EAD3BF1C1F}" type="pres">
      <dgm:prSet presAssocID="{B95DE8F2-4AD2-474B-9F60-C555F6B5FB7B}" presName="hierRoot2" presStyleCnt="0">
        <dgm:presLayoutVars>
          <dgm:hierBranch val="init"/>
        </dgm:presLayoutVars>
      </dgm:prSet>
      <dgm:spPr/>
    </dgm:pt>
    <dgm:pt modelId="{4153D5CB-1707-4755-84FE-28018B4516DD}" type="pres">
      <dgm:prSet presAssocID="{B95DE8F2-4AD2-474B-9F60-C555F6B5FB7B}" presName="rootComposite" presStyleCnt="0"/>
      <dgm:spPr/>
    </dgm:pt>
    <dgm:pt modelId="{FBF5C5B3-D133-4E2A-9A82-377BEEFBC2A1}" type="pres">
      <dgm:prSet presAssocID="{B95DE8F2-4AD2-474B-9F60-C555F6B5FB7B}" presName="rootText" presStyleLbl="node4" presStyleIdx="13" presStyleCnt="16">
        <dgm:presLayoutVars>
          <dgm:chPref val="3"/>
        </dgm:presLayoutVars>
      </dgm:prSet>
      <dgm:spPr/>
      <dgm:t>
        <a:bodyPr/>
        <a:lstStyle/>
        <a:p>
          <a:endParaRPr lang="en-US"/>
        </a:p>
      </dgm:t>
    </dgm:pt>
    <dgm:pt modelId="{E93202EA-178E-4C8A-882D-BA5042647386}" type="pres">
      <dgm:prSet presAssocID="{B95DE8F2-4AD2-474B-9F60-C555F6B5FB7B}" presName="rootConnector" presStyleLbl="node4" presStyleIdx="13" presStyleCnt="16"/>
      <dgm:spPr/>
      <dgm:t>
        <a:bodyPr/>
        <a:lstStyle/>
        <a:p>
          <a:endParaRPr lang="en-US"/>
        </a:p>
      </dgm:t>
    </dgm:pt>
    <dgm:pt modelId="{760D309F-C9DF-4A83-AC47-8085CAE5CFBD}" type="pres">
      <dgm:prSet presAssocID="{B95DE8F2-4AD2-474B-9F60-C555F6B5FB7B}" presName="hierChild4" presStyleCnt="0"/>
      <dgm:spPr/>
    </dgm:pt>
    <dgm:pt modelId="{35916704-D184-4618-980A-5C5509C785AA}" type="pres">
      <dgm:prSet presAssocID="{B95DE8F2-4AD2-474B-9F60-C555F6B5FB7B}" presName="hierChild5" presStyleCnt="0"/>
      <dgm:spPr/>
    </dgm:pt>
    <dgm:pt modelId="{546F03C4-922D-4D32-8585-3EF1CD45F749}" type="pres">
      <dgm:prSet presAssocID="{5A2E5576-8F9B-41AE-A5C4-350EE131EA81}" presName="hierChild5" presStyleCnt="0"/>
      <dgm:spPr/>
    </dgm:pt>
    <dgm:pt modelId="{FB190B5B-C414-40A2-8FAB-C242FEE30509}" type="pres">
      <dgm:prSet presAssocID="{AF860356-CFFB-42EB-9D1D-F636B36FC5FA}" presName="Name35" presStyleLbl="parChTrans1D4" presStyleIdx="14" presStyleCnt="16"/>
      <dgm:spPr/>
      <dgm:t>
        <a:bodyPr/>
        <a:lstStyle/>
        <a:p>
          <a:endParaRPr lang="en-US"/>
        </a:p>
      </dgm:t>
    </dgm:pt>
    <dgm:pt modelId="{384C5E52-6D41-4DD7-AC43-C59B6194819F}" type="pres">
      <dgm:prSet presAssocID="{C0C9B032-06EE-4B41-ACDC-8798762581AC}" presName="hierRoot2" presStyleCnt="0">
        <dgm:presLayoutVars>
          <dgm:hierBranch/>
        </dgm:presLayoutVars>
      </dgm:prSet>
      <dgm:spPr/>
    </dgm:pt>
    <dgm:pt modelId="{7ABFA220-4144-4F70-A6D3-6130E440D3B1}" type="pres">
      <dgm:prSet presAssocID="{C0C9B032-06EE-4B41-ACDC-8798762581AC}" presName="rootComposite" presStyleCnt="0"/>
      <dgm:spPr/>
    </dgm:pt>
    <dgm:pt modelId="{78979034-C62F-4353-A87E-904C75C22402}" type="pres">
      <dgm:prSet presAssocID="{C0C9B032-06EE-4B41-ACDC-8798762581AC}" presName="rootText" presStyleLbl="node4" presStyleIdx="14" presStyleCnt="16">
        <dgm:presLayoutVars>
          <dgm:chPref val="3"/>
        </dgm:presLayoutVars>
      </dgm:prSet>
      <dgm:spPr/>
      <dgm:t>
        <a:bodyPr/>
        <a:lstStyle/>
        <a:p>
          <a:endParaRPr lang="en-US"/>
        </a:p>
      </dgm:t>
    </dgm:pt>
    <dgm:pt modelId="{6844229B-DD4F-41EA-9A74-131F70ABCB16}" type="pres">
      <dgm:prSet presAssocID="{C0C9B032-06EE-4B41-ACDC-8798762581AC}" presName="rootConnector" presStyleLbl="node4" presStyleIdx="14" presStyleCnt="16"/>
      <dgm:spPr/>
      <dgm:t>
        <a:bodyPr/>
        <a:lstStyle/>
        <a:p>
          <a:endParaRPr lang="en-US"/>
        </a:p>
      </dgm:t>
    </dgm:pt>
    <dgm:pt modelId="{31F6D111-9A20-4B12-BDA5-0EFD24A2B1BE}" type="pres">
      <dgm:prSet presAssocID="{C0C9B032-06EE-4B41-ACDC-8798762581AC}" presName="hierChild4" presStyleCnt="0"/>
      <dgm:spPr/>
    </dgm:pt>
    <dgm:pt modelId="{9F0ACCED-10BF-4941-BFB0-DD9E64EE7A10}" type="pres">
      <dgm:prSet presAssocID="{2D56E690-B548-46C9-AF76-B65C030C8268}" presName="Name35" presStyleLbl="parChTrans1D4" presStyleIdx="15" presStyleCnt="16"/>
      <dgm:spPr/>
      <dgm:t>
        <a:bodyPr/>
        <a:lstStyle/>
        <a:p>
          <a:endParaRPr lang="en-US"/>
        </a:p>
      </dgm:t>
    </dgm:pt>
    <dgm:pt modelId="{99B0D9B0-3F3A-440B-8838-7ECF15A7816B}" type="pres">
      <dgm:prSet presAssocID="{F50F6B23-B657-4AA2-B310-47F2EB8F4129}" presName="hierRoot2" presStyleCnt="0">
        <dgm:presLayoutVars>
          <dgm:hierBranch val="init"/>
        </dgm:presLayoutVars>
      </dgm:prSet>
      <dgm:spPr/>
    </dgm:pt>
    <dgm:pt modelId="{CF584773-16B4-4577-B674-5F0D54AAE408}" type="pres">
      <dgm:prSet presAssocID="{F50F6B23-B657-4AA2-B310-47F2EB8F4129}" presName="rootComposite" presStyleCnt="0"/>
      <dgm:spPr/>
    </dgm:pt>
    <dgm:pt modelId="{0E3348AF-3D47-4DFE-84C5-F52165519007}" type="pres">
      <dgm:prSet presAssocID="{F50F6B23-B657-4AA2-B310-47F2EB8F4129}" presName="rootText" presStyleLbl="node4" presStyleIdx="15" presStyleCnt="16">
        <dgm:presLayoutVars>
          <dgm:chPref val="3"/>
        </dgm:presLayoutVars>
      </dgm:prSet>
      <dgm:spPr/>
      <dgm:t>
        <a:bodyPr/>
        <a:lstStyle/>
        <a:p>
          <a:endParaRPr lang="en-US"/>
        </a:p>
      </dgm:t>
    </dgm:pt>
    <dgm:pt modelId="{48C0F70B-CBF4-468E-AFB0-606D8EC7D770}" type="pres">
      <dgm:prSet presAssocID="{F50F6B23-B657-4AA2-B310-47F2EB8F4129}" presName="rootConnector" presStyleLbl="node4" presStyleIdx="15" presStyleCnt="16"/>
      <dgm:spPr/>
      <dgm:t>
        <a:bodyPr/>
        <a:lstStyle/>
        <a:p>
          <a:endParaRPr lang="en-US"/>
        </a:p>
      </dgm:t>
    </dgm:pt>
    <dgm:pt modelId="{924DB1E4-895D-4BAC-ABD0-E9A6C43FF473}" type="pres">
      <dgm:prSet presAssocID="{F50F6B23-B657-4AA2-B310-47F2EB8F4129}" presName="hierChild4" presStyleCnt="0"/>
      <dgm:spPr/>
    </dgm:pt>
    <dgm:pt modelId="{BD6270B1-9879-49C3-970B-48AEADABA33B}" type="pres">
      <dgm:prSet presAssocID="{F50F6B23-B657-4AA2-B310-47F2EB8F4129}" presName="hierChild5" presStyleCnt="0"/>
      <dgm:spPr/>
    </dgm:pt>
    <dgm:pt modelId="{7DF82DD5-1ACF-49A1-8E48-57A9E463227B}" type="pres">
      <dgm:prSet presAssocID="{C0C9B032-06EE-4B41-ACDC-8798762581AC}" presName="hierChild5" presStyleCnt="0"/>
      <dgm:spPr/>
    </dgm:pt>
    <dgm:pt modelId="{F0280ADC-06D8-40E8-AC00-AB49DCED7AD9}" type="pres">
      <dgm:prSet presAssocID="{4FAEAAE6-086A-44DE-BE5E-C862331A9BEF}" presName="hierChild5" presStyleCnt="0"/>
      <dgm:spPr/>
    </dgm:pt>
    <dgm:pt modelId="{4A58D53D-DBB0-4DEF-929C-C445D315F5D9}" type="pres">
      <dgm:prSet presAssocID="{92E375B3-6196-4252-AEFD-2F40FEBBC9C3}" presName="hierChild5" presStyleCnt="0"/>
      <dgm:spPr/>
    </dgm:pt>
    <dgm:pt modelId="{623584EB-205E-49E2-9D02-3797D74C5EF0}" type="pres">
      <dgm:prSet presAssocID="{9384B569-BDD1-423B-BE7E-4ABE83CDA7C9}" presName="hierChild5" presStyleCnt="0"/>
      <dgm:spPr/>
    </dgm:pt>
    <dgm:pt modelId="{65CF1A6E-2EC8-48FF-ABE7-05AEA688303D}" type="pres">
      <dgm:prSet presAssocID="{B133A21A-C31C-4216-83B8-6753AD2A762E}" presName="hierChild5" presStyleCnt="0"/>
      <dgm:spPr/>
    </dgm:pt>
    <dgm:pt modelId="{F2AE8680-407C-4666-A3E4-099A646AA1D1}" type="pres">
      <dgm:prSet presAssocID="{462CB3AB-ECF6-4CCC-B345-B17C44E778D6}" presName="Name35" presStyleLbl="parChTrans1D2" presStyleIdx="3" presStyleCnt="4"/>
      <dgm:spPr/>
      <dgm:t>
        <a:bodyPr/>
        <a:lstStyle/>
        <a:p>
          <a:endParaRPr lang="en-US"/>
        </a:p>
      </dgm:t>
    </dgm:pt>
    <dgm:pt modelId="{69FB8D7D-D2AF-4C95-85AE-3B92D80FE759}" type="pres">
      <dgm:prSet presAssocID="{A025B9E3-C215-4211-80B1-FE0CDE187E2C}" presName="hierRoot2" presStyleCnt="0">
        <dgm:presLayoutVars>
          <dgm:hierBranch/>
        </dgm:presLayoutVars>
      </dgm:prSet>
      <dgm:spPr/>
    </dgm:pt>
    <dgm:pt modelId="{AC61EC95-8CE4-4FA6-89CA-AFFFA3D83C31}" type="pres">
      <dgm:prSet presAssocID="{A025B9E3-C215-4211-80B1-FE0CDE187E2C}" presName="rootComposite" presStyleCnt="0"/>
      <dgm:spPr/>
    </dgm:pt>
    <dgm:pt modelId="{03FBAC09-68B3-46FC-8682-5721ED4FAA78}" type="pres">
      <dgm:prSet presAssocID="{A025B9E3-C215-4211-80B1-FE0CDE187E2C}" presName="rootText" presStyleLbl="node2" presStyleIdx="3" presStyleCnt="4">
        <dgm:presLayoutVars>
          <dgm:chPref val="3"/>
        </dgm:presLayoutVars>
      </dgm:prSet>
      <dgm:spPr/>
      <dgm:t>
        <a:bodyPr/>
        <a:lstStyle/>
        <a:p>
          <a:endParaRPr lang="en-US"/>
        </a:p>
      </dgm:t>
    </dgm:pt>
    <dgm:pt modelId="{7192731D-C30F-4A2C-9CDF-660C8D26BAA2}" type="pres">
      <dgm:prSet presAssocID="{A025B9E3-C215-4211-80B1-FE0CDE187E2C}" presName="rootConnector" presStyleLbl="node2" presStyleIdx="3" presStyleCnt="4"/>
      <dgm:spPr/>
      <dgm:t>
        <a:bodyPr/>
        <a:lstStyle/>
        <a:p>
          <a:endParaRPr lang="en-US"/>
        </a:p>
      </dgm:t>
    </dgm:pt>
    <dgm:pt modelId="{72E85AF0-C261-426F-8D3F-7BF7C452F9E7}" type="pres">
      <dgm:prSet presAssocID="{A025B9E3-C215-4211-80B1-FE0CDE187E2C}" presName="hierChild4" presStyleCnt="0"/>
      <dgm:spPr/>
    </dgm:pt>
    <dgm:pt modelId="{34DBC816-EE3D-4EEC-B636-B5A9BBE8B3FF}" type="pres">
      <dgm:prSet presAssocID="{A14C2194-A05F-4BE6-B700-4FB3A324C7D5}" presName="Name35" presStyleLbl="parChTrans1D3" presStyleIdx="7" presStyleCnt="8"/>
      <dgm:spPr/>
      <dgm:t>
        <a:bodyPr/>
        <a:lstStyle/>
        <a:p>
          <a:endParaRPr lang="en-US"/>
        </a:p>
      </dgm:t>
    </dgm:pt>
    <dgm:pt modelId="{0A448C80-59C7-4432-BC3E-903B24A1B9DB}" type="pres">
      <dgm:prSet presAssocID="{B87FE4FF-9618-40DF-8946-082A4A88234D}" presName="hierRoot2" presStyleCnt="0">
        <dgm:presLayoutVars>
          <dgm:hierBranch/>
        </dgm:presLayoutVars>
      </dgm:prSet>
      <dgm:spPr/>
    </dgm:pt>
    <dgm:pt modelId="{0E5CA2C4-B169-4402-808A-86A28DB19BE0}" type="pres">
      <dgm:prSet presAssocID="{B87FE4FF-9618-40DF-8946-082A4A88234D}" presName="rootComposite" presStyleCnt="0"/>
      <dgm:spPr/>
    </dgm:pt>
    <dgm:pt modelId="{AE8E6707-0A1C-4A18-AD71-E34E811638CB}" type="pres">
      <dgm:prSet presAssocID="{B87FE4FF-9618-40DF-8946-082A4A88234D}" presName="rootText" presStyleLbl="node3" presStyleIdx="7" presStyleCnt="8">
        <dgm:presLayoutVars>
          <dgm:chPref val="3"/>
        </dgm:presLayoutVars>
      </dgm:prSet>
      <dgm:spPr/>
      <dgm:t>
        <a:bodyPr/>
        <a:lstStyle/>
        <a:p>
          <a:endParaRPr lang="en-US"/>
        </a:p>
      </dgm:t>
    </dgm:pt>
    <dgm:pt modelId="{D2271B36-F3E6-4E4A-99F9-3823E5C2EFD2}" type="pres">
      <dgm:prSet presAssocID="{B87FE4FF-9618-40DF-8946-082A4A88234D}" presName="rootConnector" presStyleLbl="node3" presStyleIdx="7" presStyleCnt="8"/>
      <dgm:spPr/>
      <dgm:t>
        <a:bodyPr/>
        <a:lstStyle/>
        <a:p>
          <a:endParaRPr lang="en-US"/>
        </a:p>
      </dgm:t>
    </dgm:pt>
    <dgm:pt modelId="{F0733147-A49E-435B-969D-14D49BC51A9F}" type="pres">
      <dgm:prSet presAssocID="{B87FE4FF-9618-40DF-8946-082A4A88234D}" presName="hierChild4" presStyleCnt="0"/>
      <dgm:spPr/>
    </dgm:pt>
    <dgm:pt modelId="{EF164143-46D1-401C-8A9B-4994E4E80D0B}" type="pres">
      <dgm:prSet presAssocID="{B87FE4FF-9618-40DF-8946-082A4A88234D}" presName="hierChild5" presStyleCnt="0"/>
      <dgm:spPr/>
    </dgm:pt>
    <dgm:pt modelId="{CD824756-C11A-464A-8396-CFBFC031A680}" type="pres">
      <dgm:prSet presAssocID="{A025B9E3-C215-4211-80B1-FE0CDE187E2C}" presName="hierChild5" presStyleCnt="0"/>
      <dgm:spPr/>
    </dgm:pt>
    <dgm:pt modelId="{6FEFE7AF-2C02-4E7E-BA6E-A0A961EC92F4}" type="pres">
      <dgm:prSet presAssocID="{2292578F-CA05-4ADE-A234-ED503F95B869}" presName="hierChild3" presStyleCnt="0"/>
      <dgm:spPr/>
    </dgm:pt>
  </dgm:ptLst>
  <dgm:cxnLst>
    <dgm:cxn modelId="{32AE9102-429C-4BEE-870A-520644938FFD}" type="presOf" srcId="{D9BB8E70-2F29-4B51-BD5E-5F1A2BCECEB2}" destId="{B6827B63-CB3D-45A7-9D58-F6A067473959}" srcOrd="0" destOrd="0" presId="urn:microsoft.com/office/officeart/2005/8/layout/orgChart1"/>
    <dgm:cxn modelId="{E2B817DB-A13F-4DF7-B847-EEE278120F81}" srcId="{4D621C30-B53C-4DC6-8F19-93BB16E67DC1}" destId="{149091DD-378F-491F-AE00-436FF6F1D2CE}" srcOrd="0" destOrd="0" parTransId="{F0B005FC-7830-44F5-9852-10D3E9CD277F}" sibTransId="{85492963-0D1E-458A-8BA2-297BBDA6E687}"/>
    <dgm:cxn modelId="{63D8626D-C96F-4FFC-BD9C-3C7DFA017EEF}" srcId="{8FE70E71-010B-4414-A414-C3DDB4066E1F}" destId="{FF6631CA-B9E1-485A-9373-AD95D33B196B}" srcOrd="1" destOrd="0" parTransId="{0E2D37E2-E0E0-4FCA-8E2B-B93935C69550}" sibTransId="{28C4919B-6C71-4197-A076-3200D43954A8}"/>
    <dgm:cxn modelId="{DC6BF3B8-F826-44C2-B200-BDAE392FC901}" srcId="{5A2E5576-8F9B-41AE-A5C4-350EE131EA81}" destId="{B95DE8F2-4AD2-474B-9F60-C555F6B5FB7B}" srcOrd="0" destOrd="0" parTransId="{A709FD16-A7C0-4666-8E4B-8519D4683A05}" sibTransId="{B8270C85-D780-495E-95FE-9EF08C86391C}"/>
    <dgm:cxn modelId="{7A987DA0-9BE7-4293-842F-5B66F771E5B7}" type="presOf" srcId="{FF6631CA-B9E1-485A-9373-AD95D33B196B}" destId="{0A5DBCE7-58B8-4EAF-A2EA-A14DF01CE827}" srcOrd="1" destOrd="0" presId="urn:microsoft.com/office/officeart/2005/8/layout/orgChart1"/>
    <dgm:cxn modelId="{2FAACC88-E3FD-41A3-9D34-0E3DECACCA84}" type="presOf" srcId="{2D0DE081-AC93-46B4-A41D-8086418C02F0}" destId="{9A959D91-622B-4632-9A83-79DBE7A28C89}" srcOrd="1" destOrd="0" presId="urn:microsoft.com/office/officeart/2005/8/layout/orgChart1"/>
    <dgm:cxn modelId="{8119BF76-E933-4F21-A4A5-2BF2D22C46AC}" type="presOf" srcId="{149091DD-378F-491F-AE00-436FF6F1D2CE}" destId="{844556CE-E18D-4AC5-91A0-771CC9EA4345}" srcOrd="1" destOrd="0" presId="urn:microsoft.com/office/officeart/2005/8/layout/orgChart1"/>
    <dgm:cxn modelId="{12ABB058-C49D-42E2-9E9C-2E068723AFBE}" type="presOf" srcId="{B95DE8F2-4AD2-474B-9F60-C555F6B5FB7B}" destId="{E93202EA-178E-4C8A-882D-BA5042647386}" srcOrd="1" destOrd="0" presId="urn:microsoft.com/office/officeart/2005/8/layout/orgChart1"/>
    <dgm:cxn modelId="{170474DA-92DD-4331-8CEA-B02A7B92FAF5}" type="presOf" srcId="{462CB3AB-ECF6-4CCC-B345-B17C44E778D6}" destId="{F2AE8680-407C-4666-A3E4-099A646AA1D1}" srcOrd="0" destOrd="0" presId="urn:microsoft.com/office/officeart/2005/8/layout/orgChart1"/>
    <dgm:cxn modelId="{5DC213CD-FDF3-4413-85BC-BD1CA2FBCA55}" type="presOf" srcId="{701659F6-8EF0-49CF-A1F9-B12FF994D51E}" destId="{044AE521-C5E8-4D06-A6F7-E9C4AE30D620}" srcOrd="1" destOrd="0" presId="urn:microsoft.com/office/officeart/2005/8/layout/orgChart1"/>
    <dgm:cxn modelId="{8DC36FBE-87F9-42DA-B2B6-EE5A43E9C666}" type="presOf" srcId="{5C8CE71E-8A9A-45FE-BBB3-537D94543BB2}" destId="{24AB6643-B36B-423C-9B35-E0B25E4181A1}" srcOrd="1" destOrd="0" presId="urn:microsoft.com/office/officeart/2005/8/layout/orgChart1"/>
    <dgm:cxn modelId="{BB8FCCA8-3899-4D0E-B982-50D3CEF6983E}" type="presOf" srcId="{E7C809A8-37D5-4D57-99F3-3EDBCA81736B}" destId="{34846AAC-F24A-412F-8607-62FC1A5F0651}" srcOrd="0" destOrd="0" presId="urn:microsoft.com/office/officeart/2005/8/layout/orgChart1"/>
    <dgm:cxn modelId="{BB8DFA2E-862E-4BA6-97EB-71ED6D7CA6A4}" type="presOf" srcId="{85F70596-A7CB-49CE-83BA-ADE8108A530C}" destId="{7A702FEA-660A-4519-BAF8-B2A7AFD481A3}" srcOrd="0" destOrd="0" presId="urn:microsoft.com/office/officeart/2005/8/layout/orgChart1"/>
    <dgm:cxn modelId="{01A4ABDB-7DBF-4912-B537-FEA6DB5876B0}" type="presOf" srcId="{4976C6EF-8FD9-4AAF-AB1B-5B294BA220D0}" destId="{0203D96F-0652-4499-A2E6-5655F579B55A}" srcOrd="0" destOrd="0" presId="urn:microsoft.com/office/officeart/2005/8/layout/orgChart1"/>
    <dgm:cxn modelId="{A4503971-9051-4F11-A757-BAD424E7D7E9}" srcId="{F90D9F46-8EB8-4360-8D81-93D4CCBBE5A6}" destId="{22CE32A0-81BD-468A-8641-F98F5F37D6FF}" srcOrd="0" destOrd="0" parTransId="{4976C6EF-8FD9-4AAF-AB1B-5B294BA220D0}" sibTransId="{280A883F-15DC-4136-874D-00083109A906}"/>
    <dgm:cxn modelId="{E3175DEE-72FD-4E04-83C9-79A7783D1F9D}" srcId="{2292578F-CA05-4ADE-A234-ED503F95B869}" destId="{B133A21A-C31C-4216-83B8-6753AD2A762E}" srcOrd="2" destOrd="0" parTransId="{FB8FE12C-41CC-4372-BB1F-EC71B55E3CFE}" sibTransId="{992C6EC3-E5BC-4CC9-BF86-C19DD917C429}"/>
    <dgm:cxn modelId="{FC1EE5FF-6F55-489C-921F-9E4FE3BACC13}" type="presOf" srcId="{F90D9F46-8EB8-4360-8D81-93D4CCBBE5A6}" destId="{AAB71AE1-8774-4A4F-9343-0A71CAD06DD8}" srcOrd="0" destOrd="0" presId="urn:microsoft.com/office/officeart/2005/8/layout/orgChart1"/>
    <dgm:cxn modelId="{94168E2D-754D-45DE-95E9-D61D731C857D}" type="presOf" srcId="{B95077D1-DE83-47CD-9D01-FBC2E72B1111}" destId="{7E1D8E94-C166-4A84-9495-7BBCA66FBA3E}" srcOrd="0" destOrd="0" presId="urn:microsoft.com/office/officeart/2005/8/layout/orgChart1"/>
    <dgm:cxn modelId="{0D5E3CB8-86E6-4717-BC00-D963EE6A47F8}" type="presOf" srcId="{149091DD-378F-491F-AE00-436FF6F1D2CE}" destId="{EB4E2E8C-13FD-4B16-A95E-077FA5A8F0A0}" srcOrd="0" destOrd="0" presId="urn:microsoft.com/office/officeart/2005/8/layout/orgChart1"/>
    <dgm:cxn modelId="{A2EF3C81-66D2-4DF5-B4E5-B896839BFCB6}" type="presOf" srcId="{F0B005FC-7830-44F5-9852-10D3E9CD277F}" destId="{9C42BF13-2EB6-4641-87AB-70FC5314A1C7}" srcOrd="0" destOrd="0" presId="urn:microsoft.com/office/officeart/2005/8/layout/orgChart1"/>
    <dgm:cxn modelId="{79BD0856-5AA7-454C-B1EC-1022AA9F4D1A}" type="presOf" srcId="{F90D9F46-8EB8-4360-8D81-93D4CCBBE5A6}" destId="{9C9237D8-3364-4BCB-BBE7-995B71378BDB}" srcOrd="1" destOrd="0" presId="urn:microsoft.com/office/officeart/2005/8/layout/orgChart1"/>
    <dgm:cxn modelId="{8A6F67E7-7503-42F4-9B96-5E7BC34E1DC1}" type="presOf" srcId="{43C91638-4671-44D3-B56A-52F8E0C74F66}" destId="{20E2F1D7-8A5D-4D5D-B4F0-6DCE7BEB461E}" srcOrd="0" destOrd="0" presId="urn:microsoft.com/office/officeart/2005/8/layout/orgChart1"/>
    <dgm:cxn modelId="{0B953537-510F-4EFF-B064-79D9919D23F6}" type="presOf" srcId="{AF4B9BAE-8C0B-49CD-B10A-D2B4E26FFDB5}" destId="{3CF1B2D5-1220-4885-B26B-44366B40FB23}" srcOrd="0" destOrd="0" presId="urn:microsoft.com/office/officeart/2005/8/layout/orgChart1"/>
    <dgm:cxn modelId="{5E40A2EC-0546-4817-A0AF-E8E27EF996F9}" srcId="{A025B9E3-C215-4211-80B1-FE0CDE187E2C}" destId="{B87FE4FF-9618-40DF-8946-082A4A88234D}" srcOrd="0" destOrd="0" parTransId="{A14C2194-A05F-4BE6-B700-4FB3A324C7D5}" sibTransId="{6E907825-89EC-48DC-B9CF-9BE2CB4940FB}"/>
    <dgm:cxn modelId="{AFD5CF83-C864-419B-AD31-EE87590DFA19}" srcId="{AF4B9BAE-8C0B-49CD-B10A-D2B4E26FFDB5}" destId="{2292578F-CA05-4ADE-A234-ED503F95B869}" srcOrd="0" destOrd="0" parTransId="{8751E080-A7F4-49AC-B914-03327AD34E5F}" sibTransId="{A2E2563A-4CF5-4B58-BB7A-EF58EF5685A5}"/>
    <dgm:cxn modelId="{6A176A58-FD7F-405B-A0ED-D6029F2F4C95}" srcId="{FF6631CA-B9E1-485A-9373-AD95D33B196B}" destId="{817319B5-AB65-4451-B54B-5329EB288667}" srcOrd="0" destOrd="0" parTransId="{B52C32F7-EF34-4040-AF40-E2BE320ABA84}" sibTransId="{F29F2E69-520C-4691-8959-36960B851E9D}"/>
    <dgm:cxn modelId="{817BC644-C88A-4312-9959-8F5CB573B210}" type="presOf" srcId="{A025B9E3-C215-4211-80B1-FE0CDE187E2C}" destId="{03FBAC09-68B3-46FC-8682-5721ED4FAA78}" srcOrd="0" destOrd="0" presId="urn:microsoft.com/office/officeart/2005/8/layout/orgChart1"/>
    <dgm:cxn modelId="{C3F10C21-7D72-4442-AC20-B6CDBD53DC5C}" type="presOf" srcId="{2292578F-CA05-4ADE-A234-ED503F95B869}" destId="{33944D70-9FFD-42A1-B9C1-553EAEAD6717}" srcOrd="0" destOrd="0" presId="urn:microsoft.com/office/officeart/2005/8/layout/orgChart1"/>
    <dgm:cxn modelId="{D7A63D68-2DCF-4599-A2CC-C334F67AF0EF}" type="presOf" srcId="{9E51CD52-9144-4F63-B409-E6E516D5C965}" destId="{65A2B527-4C34-4EA1-B026-3A963B59BDE7}" srcOrd="1" destOrd="0" presId="urn:microsoft.com/office/officeart/2005/8/layout/orgChart1"/>
    <dgm:cxn modelId="{9A3BF451-7A2C-4700-8B3D-28BC655A20A5}" srcId="{A24A7FA2-B065-4B7F-B457-C38C96835444}" destId="{A86ADA1E-4A30-41DD-BAC8-1E9719B4EEB8}" srcOrd="0" destOrd="0" parTransId="{D8ADFD27-B30F-4677-B082-9CC13AB48036}" sibTransId="{A070AA91-AD22-44D0-83ED-7CDE86B5535D}"/>
    <dgm:cxn modelId="{186B21B5-34FA-479F-B812-E3A1ACD9A8A8}" srcId="{76974653-245A-4631-A8E3-091769B6F3DD}" destId="{F90D9F46-8EB8-4360-8D81-93D4CCBBE5A6}" srcOrd="1" destOrd="0" parTransId="{614BD8E4-63CD-4588-B42D-600527A42F44}" sibTransId="{AB6A3D51-080D-4D30-82D6-C86CB511DAB5}"/>
    <dgm:cxn modelId="{A9C1B663-1713-4807-A94E-605823FE9FE3}" type="presOf" srcId="{0717D7AA-4F32-4FA2-B448-1D774B94B052}" destId="{33B81C3C-8127-4E1F-B3C7-BF79E700E063}" srcOrd="1" destOrd="0" presId="urn:microsoft.com/office/officeart/2005/8/layout/orgChart1"/>
    <dgm:cxn modelId="{3C4C550B-F708-4BAA-B447-689AEDA23D94}" type="presOf" srcId="{A709FD16-A7C0-4666-8E4B-8519D4683A05}" destId="{947DD342-D2BD-421A-89DD-DE14932D5E5F}" srcOrd="0" destOrd="0" presId="urn:microsoft.com/office/officeart/2005/8/layout/orgChart1"/>
    <dgm:cxn modelId="{20EAF23B-EF0B-4C95-81C5-9A3538DB175E}" type="presOf" srcId="{701659F6-8EF0-49CF-A1F9-B12FF994D51E}" destId="{70EA3A96-851B-4007-8B79-2082B2CA36E7}" srcOrd="0" destOrd="0" presId="urn:microsoft.com/office/officeart/2005/8/layout/orgChart1"/>
    <dgm:cxn modelId="{07D7CCF3-05E7-448E-9726-93B40CF85A2A}" type="presOf" srcId="{22CE32A0-81BD-468A-8641-F98F5F37D6FF}" destId="{CE5505D5-23A4-41E0-BDA5-1FBBCA0CC77F}" srcOrd="1" destOrd="0" presId="urn:microsoft.com/office/officeart/2005/8/layout/orgChart1"/>
    <dgm:cxn modelId="{899E5D06-9687-47BD-8BE7-44A2AAD7C8B8}" type="presOf" srcId="{5A2E5576-8F9B-41AE-A5C4-350EE131EA81}" destId="{C82C18F3-484A-4F68-B7A4-F76DE7797387}" srcOrd="1" destOrd="0" presId="urn:microsoft.com/office/officeart/2005/8/layout/orgChart1"/>
    <dgm:cxn modelId="{49E55E99-601D-4152-8A70-348007E8CB54}" type="presOf" srcId="{1809AD77-BD08-4687-B5C0-1FBD705C3112}" destId="{1A8437E7-23C0-4F88-AFC6-AC4BAB315B2E}" srcOrd="0" destOrd="0" presId="urn:microsoft.com/office/officeart/2005/8/layout/orgChart1"/>
    <dgm:cxn modelId="{5EEC3911-2495-45A4-AD61-F53A5CF43303}" type="presOf" srcId="{817319B5-AB65-4451-B54B-5329EB288667}" destId="{79C0C823-E5F2-42B5-98CA-1597D747BC3B}" srcOrd="1" destOrd="0" presId="urn:microsoft.com/office/officeart/2005/8/layout/orgChart1"/>
    <dgm:cxn modelId="{F19A64B4-D074-42D8-B492-B5A26871F16C}" type="presOf" srcId="{F50F6B23-B657-4AA2-B310-47F2EB8F4129}" destId="{48C0F70B-CBF4-468E-AFB0-606D8EC7D770}" srcOrd="1" destOrd="0" presId="urn:microsoft.com/office/officeart/2005/8/layout/orgChart1"/>
    <dgm:cxn modelId="{DD272F97-852D-453E-B70D-5B07518E7793}" type="presOf" srcId="{FF6631CA-B9E1-485A-9373-AD95D33B196B}" destId="{69BC4763-C779-409A-A233-B9CCC83B1B80}" srcOrd="0" destOrd="0" presId="urn:microsoft.com/office/officeart/2005/8/layout/orgChart1"/>
    <dgm:cxn modelId="{6BBA4867-1808-4399-BB8C-21056DEECDA0}" type="presOf" srcId="{9384B569-BDD1-423B-BE7E-4ABE83CDA7C9}" destId="{1D8E2D3A-EFBB-40D8-9964-1B0E5E107FBF}" srcOrd="0" destOrd="0" presId="urn:microsoft.com/office/officeart/2005/8/layout/orgChart1"/>
    <dgm:cxn modelId="{A5954FB9-B728-4105-9DEA-3FEFCBBDA3FA}" type="presOf" srcId="{2D56E690-B548-46C9-AF76-B65C030C8268}" destId="{9F0ACCED-10BF-4941-BFB0-DD9E64EE7A10}" srcOrd="0" destOrd="0" presId="urn:microsoft.com/office/officeart/2005/8/layout/orgChart1"/>
    <dgm:cxn modelId="{6712301B-8FCD-4530-9534-B98E062BA3BA}" type="presOf" srcId="{1B90821F-F352-4F71-A1E0-1A6539F92A4D}" destId="{195BE3D6-9D75-4A3F-B9F2-EA590817419D}" srcOrd="0" destOrd="0" presId="urn:microsoft.com/office/officeart/2005/8/layout/orgChart1"/>
    <dgm:cxn modelId="{D8A935E1-D49E-4BAA-827E-98F3353BEF13}" srcId="{5C8CE71E-8A9A-45FE-BBB3-537D94543BB2}" destId="{4D621C30-B53C-4DC6-8F19-93BB16E67DC1}" srcOrd="0" destOrd="0" parTransId="{CADE619F-BEAC-4BE7-94F3-2D3E651D956E}" sibTransId="{7FB417C8-E2B3-4B79-BCBA-E52AC76D3D9E}"/>
    <dgm:cxn modelId="{615A95C4-A550-4CBD-8415-E54AFD9357F0}" type="presOf" srcId="{B95DE8F2-4AD2-474B-9F60-C555F6B5FB7B}" destId="{FBF5C5B3-D133-4E2A-9A82-377BEEFBC2A1}" srcOrd="0" destOrd="0" presId="urn:microsoft.com/office/officeart/2005/8/layout/orgChart1"/>
    <dgm:cxn modelId="{2E6502AE-4B10-497D-9C6A-1EC9A1659C7A}" type="presOf" srcId="{F1E5515B-DDFC-4C10-A565-459BBCDE606C}" destId="{BEED4D4B-F94A-4A34-B865-FDB938060CC0}" srcOrd="0" destOrd="0" presId="urn:microsoft.com/office/officeart/2005/8/layout/orgChart1"/>
    <dgm:cxn modelId="{4F5D9D9E-332E-49D9-BF2E-83D799A4096B}" type="presOf" srcId="{C0C9B032-06EE-4B41-ACDC-8798762581AC}" destId="{6844229B-DD4F-41EA-9A74-131F70ABCB16}" srcOrd="1" destOrd="0" presId="urn:microsoft.com/office/officeart/2005/8/layout/orgChart1"/>
    <dgm:cxn modelId="{4D1AB8A1-21C9-4329-AC12-F5452397B858}" srcId="{0717D7AA-4F32-4FA2-B448-1D774B94B052}" destId="{99E9D6AF-0EC3-40F4-B1EC-493D990285F3}" srcOrd="0" destOrd="0" parTransId="{4ACEB615-945C-4EA8-A47B-8AFE0E0587D6}" sibTransId="{6B89904B-A543-43FB-AA42-76AAFD38DEAE}"/>
    <dgm:cxn modelId="{6F484ABB-2C31-4C33-8EBE-597BD4BECF33}" srcId="{1809AD77-BD08-4687-B5C0-1FBD705C3112}" destId="{307F56A3-3279-406D-A356-74E30781AB89}" srcOrd="0" destOrd="0" parTransId="{85F70596-A7CB-49CE-83BA-ADE8108A530C}" sibTransId="{107444BE-9559-4DC5-B41B-57048CAC895C}"/>
    <dgm:cxn modelId="{51B298A3-604D-43F7-91DD-35971FD98412}" type="presOf" srcId="{92E375B3-6196-4252-AEFD-2F40FEBBC9C3}" destId="{AB287F14-0A24-48D9-BE0A-8A8E60DD1756}" srcOrd="1" destOrd="0" presId="urn:microsoft.com/office/officeart/2005/8/layout/orgChart1"/>
    <dgm:cxn modelId="{10C78EB9-339E-4076-8AA5-9D18D2325D57}" type="presOf" srcId="{B87FE4FF-9618-40DF-8946-082A4A88234D}" destId="{AE8E6707-0A1C-4A18-AD71-E34E811638CB}" srcOrd="0" destOrd="0" presId="urn:microsoft.com/office/officeart/2005/8/layout/orgChart1"/>
    <dgm:cxn modelId="{1275A535-B369-4492-90E3-FB7F9C4B8ABE}" srcId="{2292578F-CA05-4ADE-A234-ED503F95B869}" destId="{A025B9E3-C215-4211-80B1-FE0CDE187E2C}" srcOrd="3" destOrd="0" parTransId="{462CB3AB-ECF6-4CCC-B345-B17C44E778D6}" sibTransId="{89BEEA6E-89BC-4B1A-AD67-790D8E628097}"/>
    <dgm:cxn modelId="{D42E4FE9-22D7-4B93-96FB-75563F6C9D28}" type="presOf" srcId="{A24A7FA2-B065-4B7F-B457-C38C96835444}" destId="{2C8E3648-3C61-4F72-8FF0-3852D79AE0C7}" srcOrd="1" destOrd="0" presId="urn:microsoft.com/office/officeart/2005/8/layout/orgChart1"/>
    <dgm:cxn modelId="{3119F4EA-F977-4613-B130-D3F76C165203}" srcId="{C0C9B032-06EE-4B41-ACDC-8798762581AC}" destId="{F50F6B23-B657-4AA2-B310-47F2EB8F4129}" srcOrd="0" destOrd="0" parTransId="{2D56E690-B548-46C9-AF76-B65C030C8268}" sibTransId="{A2AEFD11-C4CA-40E8-8A1C-52E3A41FBF1E}"/>
    <dgm:cxn modelId="{A3B88E1A-DA82-45E9-96BD-F69EE318C3F9}" srcId="{4FAEAAE6-086A-44DE-BE5E-C862331A9BEF}" destId="{C0C9B032-06EE-4B41-ACDC-8798762581AC}" srcOrd="1" destOrd="0" parTransId="{AF860356-CFFB-42EB-9D1D-F636B36FC5FA}" sibTransId="{0A407120-4FAE-49E8-913E-B4A135057E02}"/>
    <dgm:cxn modelId="{49906B7B-4E96-4226-BA11-B16902D505AC}" type="presOf" srcId="{660BA290-99D1-402E-8E26-C3E249CF389D}" destId="{710302CA-4057-49A9-8E42-98B5EE11E5F6}" srcOrd="0" destOrd="0" presId="urn:microsoft.com/office/officeart/2005/8/layout/orgChart1"/>
    <dgm:cxn modelId="{4ABA8D22-FBAC-42EB-A017-2ABF028F232D}" type="presOf" srcId="{B87FE4FF-9618-40DF-8946-082A4A88234D}" destId="{D2271B36-F3E6-4E4A-99F9-3823E5C2EFD2}" srcOrd="1" destOrd="0" presId="urn:microsoft.com/office/officeart/2005/8/layout/orgChart1"/>
    <dgm:cxn modelId="{56574BF2-E974-41BB-B162-36E79FD028A3}" type="presOf" srcId="{B133A21A-C31C-4216-83B8-6753AD2A762E}" destId="{B6D8B26A-18B5-421C-ADF4-0A4081163AA4}" srcOrd="0" destOrd="0" presId="urn:microsoft.com/office/officeart/2005/8/layout/orgChart1"/>
    <dgm:cxn modelId="{02F18AAA-5604-4D79-9A7F-D5E4F73E8B77}" type="presOf" srcId="{A025B9E3-C215-4211-80B1-FE0CDE187E2C}" destId="{7192731D-C30F-4A2C-9CDF-660C8D26BAA2}" srcOrd="1" destOrd="0" presId="urn:microsoft.com/office/officeart/2005/8/layout/orgChart1"/>
    <dgm:cxn modelId="{7C0D373B-5BA6-4ECA-9661-2145F412807B}" type="presOf" srcId="{CADE619F-BEAC-4BE7-94F3-2D3E651D956E}" destId="{8806B0C2-4487-4F24-8DF6-7BF635B019E1}" srcOrd="0" destOrd="0" presId="urn:microsoft.com/office/officeart/2005/8/layout/orgChart1"/>
    <dgm:cxn modelId="{BAF0F0FC-4F1A-4414-8A35-6C81BDD947C3}" type="presOf" srcId="{0E2D37E2-E0E0-4FCA-8E2B-B93935C69550}" destId="{67D2412F-6FA2-417A-B82A-06E7AA41802E}" srcOrd="0" destOrd="0" presId="urn:microsoft.com/office/officeart/2005/8/layout/orgChart1"/>
    <dgm:cxn modelId="{426124B3-A57A-4740-AE71-E0E25797D2CA}" type="presOf" srcId="{1A1BAB51-1120-425F-B1FC-AE168304F9D7}" destId="{EA121B5B-8FE8-450D-AA2A-CB912BCC0213}" srcOrd="0" destOrd="0" presId="urn:microsoft.com/office/officeart/2005/8/layout/orgChart1"/>
    <dgm:cxn modelId="{0DF5D456-DD68-4C2A-A4C1-F62A89C0D262}" srcId="{92E375B3-6196-4252-AEFD-2F40FEBBC9C3}" destId="{4FAEAAE6-086A-44DE-BE5E-C862331A9BEF}" srcOrd="1" destOrd="0" parTransId="{1A1BAB51-1120-425F-B1FC-AE168304F9D7}" sibTransId="{57A8928C-3804-466D-B2F3-EF200C0F12C9}"/>
    <dgm:cxn modelId="{AAFFB41E-3516-460E-9BD6-1DB4700EA89E}" srcId="{8FE70E71-010B-4414-A414-C3DDB4066E1F}" destId="{9E51CD52-9144-4F63-B409-E6E516D5C965}" srcOrd="0" destOrd="0" parTransId="{DE056E1E-4FBF-4A56-9BAA-66A666D89946}" sibTransId="{60A2B909-70D0-496C-B5DB-74EAC28F9619}"/>
    <dgm:cxn modelId="{150C5484-65A6-4F92-A953-B539C321FECD}" srcId="{99E9D6AF-0EC3-40F4-B1EC-493D990285F3}" destId="{2D0DE081-AC93-46B4-A41D-8086418C02F0}" srcOrd="0" destOrd="0" parTransId="{6264FCCE-3351-4366-9763-D87AF9A48F42}" sibTransId="{FCD61E17-CD40-4E5C-B217-C8E1BBAB2724}"/>
    <dgm:cxn modelId="{6BAF632B-F013-4C86-9D30-CDB6854ADFE6}" type="presOf" srcId="{2D0DE081-AC93-46B4-A41D-8086418C02F0}" destId="{CCF9541C-E06B-4E49-891C-8498E8D93B96}" srcOrd="0" destOrd="0" presId="urn:microsoft.com/office/officeart/2005/8/layout/orgChart1"/>
    <dgm:cxn modelId="{DC4F4290-1C5A-4152-969C-BA43FAEAC366}" srcId="{9E51CD52-9144-4F63-B409-E6E516D5C965}" destId="{701659F6-8EF0-49CF-A1F9-B12FF994D51E}" srcOrd="0" destOrd="0" parTransId="{660BA290-99D1-402E-8E26-C3E249CF389D}" sibTransId="{2A989014-28A0-4BCE-B3C7-CD9C5CF5974E}"/>
    <dgm:cxn modelId="{F4D184B4-0801-44B2-885C-5C505095A4E3}" type="presOf" srcId="{4D621C30-B53C-4DC6-8F19-93BB16E67DC1}" destId="{15EE7B35-A435-47C7-A797-1095B03F489E}" srcOrd="1" destOrd="0" presId="urn:microsoft.com/office/officeart/2005/8/layout/orgChart1"/>
    <dgm:cxn modelId="{43D8218E-D239-4FA6-98DF-CE36A09F424A}" type="presOf" srcId="{0717D7AA-4F32-4FA2-B448-1D774B94B052}" destId="{3D430852-0D33-4A12-82A3-2616DB384878}" srcOrd="0" destOrd="0" presId="urn:microsoft.com/office/officeart/2005/8/layout/orgChart1"/>
    <dgm:cxn modelId="{E37C2260-62D5-4336-9D0C-C05A704C361F}" type="presOf" srcId="{9384B569-BDD1-423B-BE7E-4ABE83CDA7C9}" destId="{BFFD9475-E2F2-4C2A-A757-112771519888}" srcOrd="1" destOrd="0" presId="urn:microsoft.com/office/officeart/2005/8/layout/orgChart1"/>
    <dgm:cxn modelId="{9A46228B-9C88-43F8-BC3A-2428E99C7CCA}" type="presOf" srcId="{4FAEAAE6-086A-44DE-BE5E-C862331A9BEF}" destId="{8D92F443-5DFB-4310-8FA2-EE3FF67B02CF}" srcOrd="0" destOrd="0" presId="urn:microsoft.com/office/officeart/2005/8/layout/orgChart1"/>
    <dgm:cxn modelId="{EAFFB4C9-89A0-4D92-BC29-C8E7DA5D9635}" type="presOf" srcId="{D8ADFD27-B30F-4677-B082-9CC13AB48036}" destId="{855DE007-47A4-47A7-BC97-D0CDC27C181A}" srcOrd="0" destOrd="0" presId="urn:microsoft.com/office/officeart/2005/8/layout/orgChart1"/>
    <dgm:cxn modelId="{0DD09D98-75AE-4C49-9ACF-5C68C63060F8}" type="presOf" srcId="{DE056E1E-4FBF-4A56-9BAA-66A666D89946}" destId="{CDCFEE2F-A03E-4F85-AA26-8ECC8A63CA59}" srcOrd="0" destOrd="0" presId="urn:microsoft.com/office/officeart/2005/8/layout/orgChart1"/>
    <dgm:cxn modelId="{C206FE41-E8F7-4E8D-9F3F-ADF993221C57}" type="presOf" srcId="{B133A21A-C31C-4216-83B8-6753AD2A762E}" destId="{3A1A85E3-019A-422F-82D6-D281D3B2B292}" srcOrd="1" destOrd="0" presId="urn:microsoft.com/office/officeart/2005/8/layout/orgChart1"/>
    <dgm:cxn modelId="{04023139-D02A-4DAB-A568-FF803B222422}" type="presOf" srcId="{817319B5-AB65-4451-B54B-5329EB288667}" destId="{CB9A6A17-7354-4F9E-B699-A7FB388731BC}" srcOrd="0" destOrd="0" presId="urn:microsoft.com/office/officeart/2005/8/layout/orgChart1"/>
    <dgm:cxn modelId="{6DC6D098-F54E-49BD-8AA4-03807AC53B4C}" type="presOf" srcId="{9E51CD52-9144-4F63-B409-E6E516D5C965}" destId="{DC711100-F801-489B-86E7-BCF46371DE9C}" srcOrd="0" destOrd="0" presId="urn:microsoft.com/office/officeart/2005/8/layout/orgChart1"/>
    <dgm:cxn modelId="{BC80E495-D9B2-41C1-8F7C-F3BCDCD83C6D}" srcId="{9384B569-BDD1-423B-BE7E-4ABE83CDA7C9}" destId="{92E375B3-6196-4252-AEFD-2F40FEBBC9C3}" srcOrd="0" destOrd="0" parTransId="{B95077D1-DE83-47CD-9D01-FBC2E72B1111}" sibTransId="{E7764ECB-A998-471F-8880-EB570F8962FE}"/>
    <dgm:cxn modelId="{CA9D9FD2-42A9-4489-BA0F-A7F0902B146A}" type="presOf" srcId="{92E375B3-6196-4252-AEFD-2F40FEBBC9C3}" destId="{8DBBAD5E-C891-4132-B1F2-FD37A7C148ED}" srcOrd="0" destOrd="0" presId="urn:microsoft.com/office/officeart/2005/8/layout/orgChart1"/>
    <dgm:cxn modelId="{AFCAA2BA-E60A-4214-82D0-7FD28FCC62BF}" type="presOf" srcId="{FB5B1102-51AC-4E9C-B94D-4C902343DE94}" destId="{04DF99AF-C564-4032-AD90-4C6A8DF944DA}" srcOrd="0" destOrd="0" presId="urn:microsoft.com/office/officeart/2005/8/layout/orgChart1"/>
    <dgm:cxn modelId="{9E5C0B77-6D52-4120-80BA-16FCD7F2051F}" type="presOf" srcId="{B52C32F7-EF34-4040-AF40-E2BE320ABA84}" destId="{F36DEC5A-4842-4FC0-A286-B0F1B72E95C5}" srcOrd="0" destOrd="0" presId="urn:microsoft.com/office/officeart/2005/8/layout/orgChart1"/>
    <dgm:cxn modelId="{F1D606C4-D633-4DA7-B2BA-D6DE91179B56}" type="presOf" srcId="{4ACEB615-945C-4EA8-A47B-8AFE0E0587D6}" destId="{53A4D265-E9EC-4585-9181-92319BE22683}" srcOrd="0" destOrd="0" presId="urn:microsoft.com/office/officeart/2005/8/layout/orgChart1"/>
    <dgm:cxn modelId="{5ACF7682-61CC-4752-8B8A-EF1A92573A9C}" type="presOf" srcId="{76974653-245A-4631-A8E3-091769B6F3DD}" destId="{1236AAF6-1FD8-49AE-94A3-B9D20F57ED62}" srcOrd="0" destOrd="0" presId="urn:microsoft.com/office/officeart/2005/8/layout/orgChart1"/>
    <dgm:cxn modelId="{68BA4E1A-361E-4184-822A-BDBB33FB7B3E}" type="presOf" srcId="{FB8FE12C-41CC-4372-BB1F-EC71B55E3CFE}" destId="{141E5BBA-5ABE-49D4-8B0D-B6A784614F91}" srcOrd="0" destOrd="0" presId="urn:microsoft.com/office/officeart/2005/8/layout/orgChart1"/>
    <dgm:cxn modelId="{557575DA-D6E8-4B37-814D-2228C32AF403}" type="presOf" srcId="{A86ADA1E-4A30-41DD-BAC8-1E9719B4EEB8}" destId="{5EEC94A8-E242-4A75-9677-AF90B6DE08A4}" srcOrd="1" destOrd="0" presId="urn:microsoft.com/office/officeart/2005/8/layout/orgChart1"/>
    <dgm:cxn modelId="{F78B91F0-D430-49AA-B670-DC99C74E703A}" type="presOf" srcId="{4FAEAAE6-086A-44DE-BE5E-C862331A9BEF}" destId="{DCCE8870-94FF-4FDA-B654-64BA85D4E5FE}" srcOrd="1" destOrd="0" presId="urn:microsoft.com/office/officeart/2005/8/layout/orgChart1"/>
    <dgm:cxn modelId="{CDBEAB11-505E-49F5-911F-29504AAC272B}" type="presOf" srcId="{5C8CE71E-8A9A-45FE-BBB3-537D94543BB2}" destId="{A62515EF-E535-4D55-B4A9-1175F4F17909}" srcOrd="0" destOrd="0" presId="urn:microsoft.com/office/officeart/2005/8/layout/orgChart1"/>
    <dgm:cxn modelId="{C6F024B0-CF5E-4ACE-B804-026C51350D76}" type="presOf" srcId="{307F56A3-3279-406D-A356-74E30781AB89}" destId="{1BD1ABA3-48A1-41FE-A485-1540262A3C1C}" srcOrd="0" destOrd="0" presId="urn:microsoft.com/office/officeart/2005/8/layout/orgChart1"/>
    <dgm:cxn modelId="{C04C1991-38A4-4EDA-B5BA-2B6C3F5A019E}" type="presOf" srcId="{A24A7FA2-B065-4B7F-B457-C38C96835444}" destId="{E5DF38CB-A93B-4621-8F65-25DFFD32DECF}" srcOrd="0" destOrd="0" presId="urn:microsoft.com/office/officeart/2005/8/layout/orgChart1"/>
    <dgm:cxn modelId="{2B25A4FF-9786-4CDC-9C62-468874C4DFF6}" type="presOf" srcId="{C0C9B032-06EE-4B41-ACDC-8798762581AC}" destId="{78979034-C62F-4353-A87E-904C75C22402}" srcOrd="0" destOrd="0" presId="urn:microsoft.com/office/officeart/2005/8/layout/orgChart1"/>
    <dgm:cxn modelId="{ACBD0D2C-5709-4915-B366-19F3DF377366}" type="presOf" srcId="{1809AD77-BD08-4687-B5C0-1FBD705C3112}" destId="{92026226-A5BB-464E-9530-AF8F13336A15}" srcOrd="1" destOrd="0" presId="urn:microsoft.com/office/officeart/2005/8/layout/orgChart1"/>
    <dgm:cxn modelId="{2D742A6F-13F2-4418-BEBE-06684B5E33DD}" srcId="{2292578F-CA05-4ADE-A234-ED503F95B869}" destId="{76974653-245A-4631-A8E3-091769B6F3DD}" srcOrd="1" destOrd="0" parTransId="{43C91638-4671-44D3-B56A-52F8E0C74F66}" sibTransId="{B60BCE70-EE64-4420-84AE-98C5A798675C}"/>
    <dgm:cxn modelId="{BA79231F-B4BD-42B8-AADE-6F25763D6A20}" type="presOf" srcId="{307F56A3-3279-406D-A356-74E30781AB89}" destId="{99245E49-FF5A-47DE-B8C3-D57225E6D46E}" srcOrd="1" destOrd="0" presId="urn:microsoft.com/office/officeart/2005/8/layout/orgChart1"/>
    <dgm:cxn modelId="{32665EEC-8449-429C-9720-3016CB0E1DBE}" type="presOf" srcId="{2292578F-CA05-4ADE-A234-ED503F95B869}" destId="{14ED24BE-C2C9-425F-8CB4-418D58DD36C6}" srcOrd="1" destOrd="0" presId="urn:microsoft.com/office/officeart/2005/8/layout/orgChart1"/>
    <dgm:cxn modelId="{356EE821-11DE-422E-A17E-19C4D34AA5B8}" type="presOf" srcId="{FA38F6F6-4529-4C82-9028-36EFE685FCCA}" destId="{86A5AE6F-1FDC-4ACA-9E11-98B655B50336}" srcOrd="0" destOrd="0" presId="urn:microsoft.com/office/officeart/2005/8/layout/orgChart1"/>
    <dgm:cxn modelId="{63856F9F-51DB-47AD-85C6-E29F7090B7EA}" type="presOf" srcId="{614BD8E4-63CD-4588-B42D-600527A42F44}" destId="{CFE4F872-D1DF-4E08-8A55-D4AFF4DA3EB1}" srcOrd="0" destOrd="0" presId="urn:microsoft.com/office/officeart/2005/8/layout/orgChart1"/>
    <dgm:cxn modelId="{2540DD53-BD96-41F0-890A-73AEC07B26E8}" type="presOf" srcId="{99E9D6AF-0EC3-40F4-B1EC-493D990285F3}" destId="{8B085792-2C33-42A6-85BA-A79EC3F4AD29}" srcOrd="1" destOrd="0" presId="urn:microsoft.com/office/officeart/2005/8/layout/orgChart1"/>
    <dgm:cxn modelId="{D5CE2DE7-AE02-4517-9555-7FDBF7217794}" srcId="{92E375B3-6196-4252-AEFD-2F40FEBBC9C3}" destId="{1809AD77-BD08-4687-B5C0-1FBD705C3112}" srcOrd="0" destOrd="0" parTransId="{FB5B1102-51AC-4E9C-B94D-4C902343DE94}" sibTransId="{530CCD96-7FC9-4C06-8552-FEE1891DA25B}"/>
    <dgm:cxn modelId="{853985CD-1B3C-4653-B687-D12C76D55707}" type="presOf" srcId="{AF860356-CFFB-42EB-9D1D-F636B36FC5FA}" destId="{FB190B5B-C414-40A2-8FAB-C242FEE30509}" srcOrd="0" destOrd="0" presId="urn:microsoft.com/office/officeart/2005/8/layout/orgChart1"/>
    <dgm:cxn modelId="{97FF70F5-1173-4A19-973C-992106CC64B8}" type="presOf" srcId="{F50F6B23-B657-4AA2-B310-47F2EB8F4129}" destId="{0E3348AF-3D47-4DFE-84C5-F52165519007}" srcOrd="0" destOrd="0" presId="urn:microsoft.com/office/officeart/2005/8/layout/orgChart1"/>
    <dgm:cxn modelId="{17E3EA20-20ED-4B6C-9EA9-79D702A98F28}" type="presOf" srcId="{76974653-245A-4631-A8E3-091769B6F3DD}" destId="{2D459F8E-5C20-4F8B-BFEE-6BF37F1589EA}" srcOrd="1" destOrd="0" presId="urn:microsoft.com/office/officeart/2005/8/layout/orgChart1"/>
    <dgm:cxn modelId="{F5DB7FAB-3D50-4CD8-8CA7-D912C1D0B37F}" type="presOf" srcId="{8FE70E71-010B-4414-A414-C3DDB4066E1F}" destId="{32CBDDD8-466D-44CD-B0B8-E1C18E12B9DD}" srcOrd="0" destOrd="0" presId="urn:microsoft.com/office/officeart/2005/8/layout/orgChart1"/>
    <dgm:cxn modelId="{9661EAB7-8AEA-473F-8ADD-55273AF094A9}" type="presOf" srcId="{6264FCCE-3351-4366-9763-D87AF9A48F42}" destId="{3BDFA1E5-5627-4652-9314-CB8C07E74369}" srcOrd="0" destOrd="0" presId="urn:microsoft.com/office/officeart/2005/8/layout/orgChart1"/>
    <dgm:cxn modelId="{AED3E623-1EBD-4122-89D0-A4F32A50D46B}" srcId="{76974653-245A-4631-A8E3-091769B6F3DD}" destId="{A24A7FA2-B065-4B7F-B457-C38C96835444}" srcOrd="0" destOrd="0" parTransId="{FA38F6F6-4529-4C82-9028-36EFE685FCCA}" sibTransId="{63E42773-0B4F-49BC-9892-62C465D1C858}"/>
    <dgm:cxn modelId="{012936A1-88E8-4A10-8EDC-86EAA22D2F0E}" type="presOf" srcId="{99E9D6AF-0EC3-40F4-B1EC-493D990285F3}" destId="{75BAA203-A3EB-41BD-A5FB-9E8E72C60126}" srcOrd="0" destOrd="0" presId="urn:microsoft.com/office/officeart/2005/8/layout/orgChart1"/>
    <dgm:cxn modelId="{AC7488AD-0390-455E-B926-541C7B9E33F2}" srcId="{B133A21A-C31C-4216-83B8-6753AD2A762E}" destId="{0717D7AA-4F32-4FA2-B448-1D774B94B052}" srcOrd="1" destOrd="0" parTransId="{F1E5515B-DDFC-4C10-A565-459BBCDE606C}" sibTransId="{42243A24-46D5-4870-A45C-3C040876AF12}"/>
    <dgm:cxn modelId="{D96554DD-A59C-44A6-AC18-C387349D5E7E}" type="presOf" srcId="{A86ADA1E-4A30-41DD-BAC8-1E9719B4EEB8}" destId="{B550D074-1252-4414-816A-9C2DDB857540}" srcOrd="0" destOrd="0" presId="urn:microsoft.com/office/officeart/2005/8/layout/orgChart1"/>
    <dgm:cxn modelId="{5995C4B4-7175-4582-8616-338E2BB6ECEB}" type="presOf" srcId="{8FE70E71-010B-4414-A414-C3DDB4066E1F}" destId="{29200616-50F6-41A5-ADA7-8945F2FFD637}" srcOrd="1" destOrd="0" presId="urn:microsoft.com/office/officeart/2005/8/layout/orgChart1"/>
    <dgm:cxn modelId="{DC1BA81F-D7E6-4D56-B492-753D6827A6DA}" srcId="{B133A21A-C31C-4216-83B8-6753AD2A762E}" destId="{9384B569-BDD1-423B-BE7E-4ABE83CDA7C9}" srcOrd="2" destOrd="0" parTransId="{E7C809A8-37D5-4D57-99F3-3EDBCA81736B}" sibTransId="{D7D01BC3-DEF2-461C-BB5E-09B1E6E64FA0}"/>
    <dgm:cxn modelId="{F0C75B44-F4BB-436C-832A-6518245C471F}" srcId="{4FAEAAE6-086A-44DE-BE5E-C862331A9BEF}" destId="{5A2E5576-8F9B-41AE-A5C4-350EE131EA81}" srcOrd="0" destOrd="0" parTransId="{D9BB8E70-2F29-4B51-BD5E-5F1A2BCECEB2}" sibTransId="{CE72DDD5-A6D7-4B3D-806F-0D8EF4C0E7B0}"/>
    <dgm:cxn modelId="{0DF9F03F-3607-404D-8A7A-C4195EE6CABA}" srcId="{B133A21A-C31C-4216-83B8-6753AD2A762E}" destId="{5C8CE71E-8A9A-45FE-BBB3-537D94543BB2}" srcOrd="0" destOrd="0" parTransId="{1B90821F-F352-4F71-A1E0-1A6539F92A4D}" sibTransId="{8348D203-635A-4175-9D91-5CB9867724B9}"/>
    <dgm:cxn modelId="{E6794ECF-DD43-4A2E-8470-2C9164AA6AF4}" type="presOf" srcId="{5A2E5576-8F9B-41AE-A5C4-350EE131EA81}" destId="{B1EDD290-D1AB-43C9-81DF-AC43DE5E27FA}" srcOrd="0" destOrd="0" presId="urn:microsoft.com/office/officeart/2005/8/layout/orgChart1"/>
    <dgm:cxn modelId="{63BE9F3C-6FAA-408D-B360-DB50CC4D91DF}" type="presOf" srcId="{4D621C30-B53C-4DC6-8F19-93BB16E67DC1}" destId="{150284E0-4AB6-45FE-8190-B0825E2A3125}" srcOrd="0" destOrd="0" presId="urn:microsoft.com/office/officeart/2005/8/layout/orgChart1"/>
    <dgm:cxn modelId="{1A7A14DE-B21D-4078-A517-99DDB931A330}" srcId="{2292578F-CA05-4ADE-A234-ED503F95B869}" destId="{8FE70E71-010B-4414-A414-C3DDB4066E1F}" srcOrd="0" destOrd="0" parTransId="{82D7FAC1-43A5-4335-9D0D-3378DC74137E}" sibTransId="{48472803-105E-4642-805B-655A4F08EA2B}"/>
    <dgm:cxn modelId="{803A09C3-2EE1-49E6-96E2-172BFEB666E1}" type="presOf" srcId="{22CE32A0-81BD-468A-8641-F98F5F37D6FF}" destId="{2BDAED85-09BF-42EB-AB40-DD35758C1E94}" srcOrd="0" destOrd="0" presId="urn:microsoft.com/office/officeart/2005/8/layout/orgChart1"/>
    <dgm:cxn modelId="{9F763535-ED7E-4A71-A873-FBFE3488B54B}" type="presOf" srcId="{A14C2194-A05F-4BE6-B700-4FB3A324C7D5}" destId="{34DBC816-EE3D-4EEC-B636-B5A9BBE8B3FF}" srcOrd="0" destOrd="0" presId="urn:microsoft.com/office/officeart/2005/8/layout/orgChart1"/>
    <dgm:cxn modelId="{A2F76F75-38CD-4FB6-A7A2-177F77B31D50}" type="presOf" srcId="{82D7FAC1-43A5-4335-9D0D-3378DC74137E}" destId="{EAB60109-B022-42FD-9B24-8DA8AE2550BE}" srcOrd="0" destOrd="0" presId="urn:microsoft.com/office/officeart/2005/8/layout/orgChart1"/>
    <dgm:cxn modelId="{39D35431-E3DB-4962-B6AB-57A4CE704750}" type="presParOf" srcId="{3CF1B2D5-1220-4885-B26B-44366B40FB23}" destId="{9E7147DF-F766-4DC9-94A7-9C422B9781D2}" srcOrd="0" destOrd="0" presId="urn:microsoft.com/office/officeart/2005/8/layout/orgChart1"/>
    <dgm:cxn modelId="{C3429CB0-628E-4387-960E-5C63DEC096E2}" type="presParOf" srcId="{9E7147DF-F766-4DC9-94A7-9C422B9781D2}" destId="{0448008C-C29D-49D5-9818-84E37EAE6B49}" srcOrd="0" destOrd="0" presId="urn:microsoft.com/office/officeart/2005/8/layout/orgChart1"/>
    <dgm:cxn modelId="{2E363828-73AF-45B2-93F7-BF9BA3D264EA}" type="presParOf" srcId="{0448008C-C29D-49D5-9818-84E37EAE6B49}" destId="{33944D70-9FFD-42A1-B9C1-553EAEAD6717}" srcOrd="0" destOrd="0" presId="urn:microsoft.com/office/officeart/2005/8/layout/orgChart1"/>
    <dgm:cxn modelId="{967258E9-037A-4AC7-A044-6ACDDBC255A7}" type="presParOf" srcId="{0448008C-C29D-49D5-9818-84E37EAE6B49}" destId="{14ED24BE-C2C9-425F-8CB4-418D58DD36C6}" srcOrd="1" destOrd="0" presId="urn:microsoft.com/office/officeart/2005/8/layout/orgChart1"/>
    <dgm:cxn modelId="{863004A7-2D52-455A-9886-9743B2922DCF}" type="presParOf" srcId="{9E7147DF-F766-4DC9-94A7-9C422B9781D2}" destId="{13BCB266-5DA7-4BF7-9BA8-951D18EEDBB4}" srcOrd="1" destOrd="0" presId="urn:microsoft.com/office/officeart/2005/8/layout/orgChart1"/>
    <dgm:cxn modelId="{7AC852C3-04BC-4C10-B6D8-E1C4906FA353}" type="presParOf" srcId="{13BCB266-5DA7-4BF7-9BA8-951D18EEDBB4}" destId="{EAB60109-B022-42FD-9B24-8DA8AE2550BE}" srcOrd="0" destOrd="0" presId="urn:microsoft.com/office/officeart/2005/8/layout/orgChart1"/>
    <dgm:cxn modelId="{691D0F8E-7DA8-40E5-924B-A4CCCE6AE06F}" type="presParOf" srcId="{13BCB266-5DA7-4BF7-9BA8-951D18EEDBB4}" destId="{1451F714-7EC1-4EA9-A0D0-135D6DB78356}" srcOrd="1" destOrd="0" presId="urn:microsoft.com/office/officeart/2005/8/layout/orgChart1"/>
    <dgm:cxn modelId="{41B2805D-05ED-4057-A679-6011B335B017}" type="presParOf" srcId="{1451F714-7EC1-4EA9-A0D0-135D6DB78356}" destId="{B350E1C1-68A2-4F14-B223-3732DD9BBC49}" srcOrd="0" destOrd="0" presId="urn:microsoft.com/office/officeart/2005/8/layout/orgChart1"/>
    <dgm:cxn modelId="{48DAF87E-AB09-4F33-A1C1-7ABC1D6E881D}" type="presParOf" srcId="{B350E1C1-68A2-4F14-B223-3732DD9BBC49}" destId="{32CBDDD8-466D-44CD-B0B8-E1C18E12B9DD}" srcOrd="0" destOrd="0" presId="urn:microsoft.com/office/officeart/2005/8/layout/orgChart1"/>
    <dgm:cxn modelId="{42F04480-46CD-4883-B58B-79543F52DA94}" type="presParOf" srcId="{B350E1C1-68A2-4F14-B223-3732DD9BBC49}" destId="{29200616-50F6-41A5-ADA7-8945F2FFD637}" srcOrd="1" destOrd="0" presId="urn:microsoft.com/office/officeart/2005/8/layout/orgChart1"/>
    <dgm:cxn modelId="{D55AE731-BCD1-4E47-828F-4BFB4A5574DC}" type="presParOf" srcId="{1451F714-7EC1-4EA9-A0D0-135D6DB78356}" destId="{13A05019-7E5C-4106-B070-77BF7FC17C8F}" srcOrd="1" destOrd="0" presId="urn:microsoft.com/office/officeart/2005/8/layout/orgChart1"/>
    <dgm:cxn modelId="{3E5DD3C0-5957-43B0-8607-2E10B4ACCC46}" type="presParOf" srcId="{13A05019-7E5C-4106-B070-77BF7FC17C8F}" destId="{CDCFEE2F-A03E-4F85-AA26-8ECC8A63CA59}" srcOrd="0" destOrd="0" presId="urn:microsoft.com/office/officeart/2005/8/layout/orgChart1"/>
    <dgm:cxn modelId="{2E5DF5E6-AD05-4EB0-9729-5A308736ABA7}" type="presParOf" srcId="{13A05019-7E5C-4106-B070-77BF7FC17C8F}" destId="{653FCCD2-3657-47BC-A615-1A2AB629BE48}" srcOrd="1" destOrd="0" presId="urn:microsoft.com/office/officeart/2005/8/layout/orgChart1"/>
    <dgm:cxn modelId="{D83D4C5F-112E-48F3-835C-94AC0EC967BF}" type="presParOf" srcId="{653FCCD2-3657-47BC-A615-1A2AB629BE48}" destId="{B2E11A1F-677B-4EF2-AE6E-90EFF4B8C0AA}" srcOrd="0" destOrd="0" presId="urn:microsoft.com/office/officeart/2005/8/layout/orgChart1"/>
    <dgm:cxn modelId="{C3756E11-8386-46D1-A18E-CC6F5FD3CA3A}" type="presParOf" srcId="{B2E11A1F-677B-4EF2-AE6E-90EFF4B8C0AA}" destId="{DC711100-F801-489B-86E7-BCF46371DE9C}" srcOrd="0" destOrd="0" presId="urn:microsoft.com/office/officeart/2005/8/layout/orgChart1"/>
    <dgm:cxn modelId="{832FFD6B-2EF6-4452-B911-13A861E456F0}" type="presParOf" srcId="{B2E11A1F-677B-4EF2-AE6E-90EFF4B8C0AA}" destId="{65A2B527-4C34-4EA1-B026-3A963B59BDE7}" srcOrd="1" destOrd="0" presId="urn:microsoft.com/office/officeart/2005/8/layout/orgChart1"/>
    <dgm:cxn modelId="{CD4B431F-F329-4802-9754-931C0992B31C}" type="presParOf" srcId="{653FCCD2-3657-47BC-A615-1A2AB629BE48}" destId="{B7E94901-857C-4812-B027-F6081D99628A}" srcOrd="1" destOrd="0" presId="urn:microsoft.com/office/officeart/2005/8/layout/orgChart1"/>
    <dgm:cxn modelId="{A0D834E9-44E4-49E2-9C9F-42311CCC0428}" type="presParOf" srcId="{B7E94901-857C-4812-B027-F6081D99628A}" destId="{710302CA-4057-49A9-8E42-98B5EE11E5F6}" srcOrd="0" destOrd="0" presId="urn:microsoft.com/office/officeart/2005/8/layout/orgChart1"/>
    <dgm:cxn modelId="{6CFBD58C-ED29-462E-9084-07D4ED63CC18}" type="presParOf" srcId="{B7E94901-857C-4812-B027-F6081D99628A}" destId="{F479164C-27F2-4A01-B2A5-D52AF05E8382}" srcOrd="1" destOrd="0" presId="urn:microsoft.com/office/officeart/2005/8/layout/orgChart1"/>
    <dgm:cxn modelId="{3A2724C8-B7C8-4B43-A84A-E443F1DF9440}" type="presParOf" srcId="{F479164C-27F2-4A01-B2A5-D52AF05E8382}" destId="{A1E069CD-7908-48EF-BBAC-70C9A40C5E9F}" srcOrd="0" destOrd="0" presId="urn:microsoft.com/office/officeart/2005/8/layout/orgChart1"/>
    <dgm:cxn modelId="{5E8B8C35-B4AD-4475-B933-05FDB38EC020}" type="presParOf" srcId="{A1E069CD-7908-48EF-BBAC-70C9A40C5E9F}" destId="{70EA3A96-851B-4007-8B79-2082B2CA36E7}" srcOrd="0" destOrd="0" presId="urn:microsoft.com/office/officeart/2005/8/layout/orgChart1"/>
    <dgm:cxn modelId="{A4576490-9971-45B1-B62A-BF2290318662}" type="presParOf" srcId="{A1E069CD-7908-48EF-BBAC-70C9A40C5E9F}" destId="{044AE521-C5E8-4D06-A6F7-E9C4AE30D620}" srcOrd="1" destOrd="0" presId="urn:microsoft.com/office/officeart/2005/8/layout/orgChart1"/>
    <dgm:cxn modelId="{3EF4D52D-D3D6-40AA-A760-89993386A933}" type="presParOf" srcId="{F479164C-27F2-4A01-B2A5-D52AF05E8382}" destId="{E64C8FCC-AEBD-4EC1-9C03-9A7DB8707CF1}" srcOrd="1" destOrd="0" presId="urn:microsoft.com/office/officeart/2005/8/layout/orgChart1"/>
    <dgm:cxn modelId="{F7A96868-7BAF-488D-951B-6AA0D7BDAD8D}" type="presParOf" srcId="{F479164C-27F2-4A01-B2A5-D52AF05E8382}" destId="{A70FAB8D-2119-434E-B690-2E8C7D12AF69}" srcOrd="2" destOrd="0" presId="urn:microsoft.com/office/officeart/2005/8/layout/orgChart1"/>
    <dgm:cxn modelId="{A6BF4435-DEA0-4BE7-99F5-976728756EB4}" type="presParOf" srcId="{653FCCD2-3657-47BC-A615-1A2AB629BE48}" destId="{F1701130-E335-4545-B311-1BA5ACBCF259}" srcOrd="2" destOrd="0" presId="urn:microsoft.com/office/officeart/2005/8/layout/orgChart1"/>
    <dgm:cxn modelId="{59BAC394-AD45-4F59-8888-8D8BCB53DD9B}" type="presParOf" srcId="{13A05019-7E5C-4106-B070-77BF7FC17C8F}" destId="{67D2412F-6FA2-417A-B82A-06E7AA41802E}" srcOrd="2" destOrd="0" presId="urn:microsoft.com/office/officeart/2005/8/layout/orgChart1"/>
    <dgm:cxn modelId="{93DE7912-5125-434D-818E-FBD434F0B3B1}" type="presParOf" srcId="{13A05019-7E5C-4106-B070-77BF7FC17C8F}" destId="{886277A5-1F01-4D76-8106-C3671C24CCF9}" srcOrd="3" destOrd="0" presId="urn:microsoft.com/office/officeart/2005/8/layout/orgChart1"/>
    <dgm:cxn modelId="{4ED27421-9627-4B9D-850A-10DF089AB9B0}" type="presParOf" srcId="{886277A5-1F01-4D76-8106-C3671C24CCF9}" destId="{9F018763-3BB0-4F9C-A0B9-BB88286B95B5}" srcOrd="0" destOrd="0" presId="urn:microsoft.com/office/officeart/2005/8/layout/orgChart1"/>
    <dgm:cxn modelId="{BB2BECEF-3B00-45AD-A460-E4A68F3293D2}" type="presParOf" srcId="{9F018763-3BB0-4F9C-A0B9-BB88286B95B5}" destId="{69BC4763-C779-409A-A233-B9CCC83B1B80}" srcOrd="0" destOrd="0" presId="urn:microsoft.com/office/officeart/2005/8/layout/orgChart1"/>
    <dgm:cxn modelId="{76231A55-625D-4ED1-9A0A-C96A0679FE39}" type="presParOf" srcId="{9F018763-3BB0-4F9C-A0B9-BB88286B95B5}" destId="{0A5DBCE7-58B8-4EAF-A2EA-A14DF01CE827}" srcOrd="1" destOrd="0" presId="urn:microsoft.com/office/officeart/2005/8/layout/orgChart1"/>
    <dgm:cxn modelId="{5D28E0FC-24F5-402E-B429-039FD73FF0E5}" type="presParOf" srcId="{886277A5-1F01-4D76-8106-C3671C24CCF9}" destId="{E5247E44-6001-45D2-82C1-B29CF85AE6D5}" srcOrd="1" destOrd="0" presId="urn:microsoft.com/office/officeart/2005/8/layout/orgChart1"/>
    <dgm:cxn modelId="{AE9CC02B-47BD-475A-8E2B-CA8C43A9574E}" type="presParOf" srcId="{E5247E44-6001-45D2-82C1-B29CF85AE6D5}" destId="{F36DEC5A-4842-4FC0-A286-B0F1B72E95C5}" srcOrd="0" destOrd="0" presId="urn:microsoft.com/office/officeart/2005/8/layout/orgChart1"/>
    <dgm:cxn modelId="{E527B8D4-A7DA-49F9-B1E8-7758A40A385E}" type="presParOf" srcId="{E5247E44-6001-45D2-82C1-B29CF85AE6D5}" destId="{D6F15D1E-518E-4E75-B1A5-53EE345EBE2D}" srcOrd="1" destOrd="0" presId="urn:microsoft.com/office/officeart/2005/8/layout/orgChart1"/>
    <dgm:cxn modelId="{DB4CA7EA-BEF3-49DF-805E-8925BFC572D0}" type="presParOf" srcId="{D6F15D1E-518E-4E75-B1A5-53EE345EBE2D}" destId="{0477AE22-FC2D-43FB-A2E3-314763C5047C}" srcOrd="0" destOrd="0" presId="urn:microsoft.com/office/officeart/2005/8/layout/orgChart1"/>
    <dgm:cxn modelId="{4319FE35-37F5-4381-912A-FBE47FB4410A}" type="presParOf" srcId="{0477AE22-FC2D-43FB-A2E3-314763C5047C}" destId="{CB9A6A17-7354-4F9E-B699-A7FB388731BC}" srcOrd="0" destOrd="0" presId="urn:microsoft.com/office/officeart/2005/8/layout/orgChart1"/>
    <dgm:cxn modelId="{A9335381-3198-48DF-B273-BA88A5AEC10B}" type="presParOf" srcId="{0477AE22-FC2D-43FB-A2E3-314763C5047C}" destId="{79C0C823-E5F2-42B5-98CA-1597D747BC3B}" srcOrd="1" destOrd="0" presId="urn:microsoft.com/office/officeart/2005/8/layout/orgChart1"/>
    <dgm:cxn modelId="{B3F30221-6CEB-4381-9DA7-7B7A9AEDEC86}" type="presParOf" srcId="{D6F15D1E-518E-4E75-B1A5-53EE345EBE2D}" destId="{E84D1220-578C-42D8-BCE4-C94F37C27A05}" srcOrd="1" destOrd="0" presId="urn:microsoft.com/office/officeart/2005/8/layout/orgChart1"/>
    <dgm:cxn modelId="{4F3CB105-1561-4BA1-959C-FA123AC05738}" type="presParOf" srcId="{D6F15D1E-518E-4E75-B1A5-53EE345EBE2D}" destId="{4BE09A2C-76B0-465F-A899-9B3405C56C84}" srcOrd="2" destOrd="0" presId="urn:microsoft.com/office/officeart/2005/8/layout/orgChart1"/>
    <dgm:cxn modelId="{64898468-2D7E-48C3-B705-C953FB297C71}" type="presParOf" srcId="{886277A5-1F01-4D76-8106-C3671C24CCF9}" destId="{64619143-9C4E-49D2-BA96-03A5B400F0CB}" srcOrd="2" destOrd="0" presId="urn:microsoft.com/office/officeart/2005/8/layout/orgChart1"/>
    <dgm:cxn modelId="{56DB7644-A96D-4E85-96ED-4AD4639A19D6}" type="presParOf" srcId="{1451F714-7EC1-4EA9-A0D0-135D6DB78356}" destId="{249A8A03-FDC6-4D0E-82D1-3F90F8F4E6B7}" srcOrd="2" destOrd="0" presId="urn:microsoft.com/office/officeart/2005/8/layout/orgChart1"/>
    <dgm:cxn modelId="{CCA44485-7B96-4ADF-ACC0-E02F7C9A39F4}" type="presParOf" srcId="{13BCB266-5DA7-4BF7-9BA8-951D18EEDBB4}" destId="{20E2F1D7-8A5D-4D5D-B4F0-6DCE7BEB461E}" srcOrd="2" destOrd="0" presId="urn:microsoft.com/office/officeart/2005/8/layout/orgChart1"/>
    <dgm:cxn modelId="{EEDB0391-86BA-4682-B4E0-831C25C6CA9F}" type="presParOf" srcId="{13BCB266-5DA7-4BF7-9BA8-951D18EEDBB4}" destId="{957CA13C-9CFE-404E-9413-FB2F609BCA49}" srcOrd="3" destOrd="0" presId="urn:microsoft.com/office/officeart/2005/8/layout/orgChart1"/>
    <dgm:cxn modelId="{C7989EA0-5501-4A09-96A7-FFA159C3BF49}" type="presParOf" srcId="{957CA13C-9CFE-404E-9413-FB2F609BCA49}" destId="{04B2D36A-676E-4F76-9CC2-ED34245F28BF}" srcOrd="0" destOrd="0" presId="urn:microsoft.com/office/officeart/2005/8/layout/orgChart1"/>
    <dgm:cxn modelId="{8994330B-DE0B-49E9-A065-CBC7877902F0}" type="presParOf" srcId="{04B2D36A-676E-4F76-9CC2-ED34245F28BF}" destId="{1236AAF6-1FD8-49AE-94A3-B9D20F57ED62}" srcOrd="0" destOrd="0" presId="urn:microsoft.com/office/officeart/2005/8/layout/orgChart1"/>
    <dgm:cxn modelId="{EA47E9B8-0D67-49CF-8324-261070EFCB98}" type="presParOf" srcId="{04B2D36A-676E-4F76-9CC2-ED34245F28BF}" destId="{2D459F8E-5C20-4F8B-BFEE-6BF37F1589EA}" srcOrd="1" destOrd="0" presId="urn:microsoft.com/office/officeart/2005/8/layout/orgChart1"/>
    <dgm:cxn modelId="{9F655051-1085-4A0A-B262-A4B26AF024F0}" type="presParOf" srcId="{957CA13C-9CFE-404E-9413-FB2F609BCA49}" destId="{F3D6DDA2-8F6B-4018-AD98-3112D012B5AC}" srcOrd="1" destOrd="0" presId="urn:microsoft.com/office/officeart/2005/8/layout/orgChart1"/>
    <dgm:cxn modelId="{1EA777CB-F35F-42AD-9908-33146C81D75C}" type="presParOf" srcId="{F3D6DDA2-8F6B-4018-AD98-3112D012B5AC}" destId="{86A5AE6F-1FDC-4ACA-9E11-98B655B50336}" srcOrd="0" destOrd="0" presId="urn:microsoft.com/office/officeart/2005/8/layout/orgChart1"/>
    <dgm:cxn modelId="{D5C753D0-1D82-4053-9430-8E4972677F0E}" type="presParOf" srcId="{F3D6DDA2-8F6B-4018-AD98-3112D012B5AC}" destId="{06F3B8B3-430D-4140-8022-EEF97277D2DD}" srcOrd="1" destOrd="0" presId="urn:microsoft.com/office/officeart/2005/8/layout/orgChart1"/>
    <dgm:cxn modelId="{A8F4E402-B971-42B9-9AB3-D5E88B69D8B5}" type="presParOf" srcId="{06F3B8B3-430D-4140-8022-EEF97277D2DD}" destId="{1C928D82-BBB7-4513-96B1-607F61786537}" srcOrd="0" destOrd="0" presId="urn:microsoft.com/office/officeart/2005/8/layout/orgChart1"/>
    <dgm:cxn modelId="{30C7A847-9A73-49DF-8173-C973D261C628}" type="presParOf" srcId="{1C928D82-BBB7-4513-96B1-607F61786537}" destId="{E5DF38CB-A93B-4621-8F65-25DFFD32DECF}" srcOrd="0" destOrd="0" presId="urn:microsoft.com/office/officeart/2005/8/layout/orgChart1"/>
    <dgm:cxn modelId="{57388317-E6D2-4933-AFDE-03BC8CDA885F}" type="presParOf" srcId="{1C928D82-BBB7-4513-96B1-607F61786537}" destId="{2C8E3648-3C61-4F72-8FF0-3852D79AE0C7}" srcOrd="1" destOrd="0" presId="urn:microsoft.com/office/officeart/2005/8/layout/orgChart1"/>
    <dgm:cxn modelId="{B40689B2-5004-4375-9B6B-883CDAF8FCA3}" type="presParOf" srcId="{06F3B8B3-430D-4140-8022-EEF97277D2DD}" destId="{974A8B66-FB5F-4F38-A3EA-3E3678274788}" srcOrd="1" destOrd="0" presId="urn:microsoft.com/office/officeart/2005/8/layout/orgChart1"/>
    <dgm:cxn modelId="{ED7BCD59-C0D4-4AC9-9727-4E25C93E3FB2}" type="presParOf" srcId="{974A8B66-FB5F-4F38-A3EA-3E3678274788}" destId="{855DE007-47A4-47A7-BC97-D0CDC27C181A}" srcOrd="0" destOrd="0" presId="urn:microsoft.com/office/officeart/2005/8/layout/orgChart1"/>
    <dgm:cxn modelId="{224D0538-AD05-4C89-82D4-B9D728AF83C5}" type="presParOf" srcId="{974A8B66-FB5F-4F38-A3EA-3E3678274788}" destId="{22BDD5B5-CC77-43F7-A42F-CFE91128353F}" srcOrd="1" destOrd="0" presId="urn:microsoft.com/office/officeart/2005/8/layout/orgChart1"/>
    <dgm:cxn modelId="{35B21BC1-477F-40C1-82E6-4AD883FD0917}" type="presParOf" srcId="{22BDD5B5-CC77-43F7-A42F-CFE91128353F}" destId="{0C099B60-ECF3-4FAB-A022-428D614C112A}" srcOrd="0" destOrd="0" presId="urn:microsoft.com/office/officeart/2005/8/layout/orgChart1"/>
    <dgm:cxn modelId="{40EF33C3-A717-4570-A2A5-0EC27B15C210}" type="presParOf" srcId="{0C099B60-ECF3-4FAB-A022-428D614C112A}" destId="{B550D074-1252-4414-816A-9C2DDB857540}" srcOrd="0" destOrd="0" presId="urn:microsoft.com/office/officeart/2005/8/layout/orgChart1"/>
    <dgm:cxn modelId="{58750051-4D32-45EE-8682-3118C2650492}" type="presParOf" srcId="{0C099B60-ECF3-4FAB-A022-428D614C112A}" destId="{5EEC94A8-E242-4A75-9677-AF90B6DE08A4}" srcOrd="1" destOrd="0" presId="urn:microsoft.com/office/officeart/2005/8/layout/orgChart1"/>
    <dgm:cxn modelId="{22FA9838-BE95-45DD-A8D7-F5E9BAC00BF4}" type="presParOf" srcId="{22BDD5B5-CC77-43F7-A42F-CFE91128353F}" destId="{FA967730-70D4-4038-AA2D-FFC814B8CC5E}" srcOrd="1" destOrd="0" presId="urn:microsoft.com/office/officeart/2005/8/layout/orgChart1"/>
    <dgm:cxn modelId="{098AF84B-FDE3-4A65-B257-A91D78818953}" type="presParOf" srcId="{22BDD5B5-CC77-43F7-A42F-CFE91128353F}" destId="{F3A6209A-8F47-41EF-8A30-16D170E915A5}" srcOrd="2" destOrd="0" presId="urn:microsoft.com/office/officeart/2005/8/layout/orgChart1"/>
    <dgm:cxn modelId="{FD4EF8B1-4EF1-4D7A-BD77-71B7471B93D3}" type="presParOf" srcId="{06F3B8B3-430D-4140-8022-EEF97277D2DD}" destId="{22F6AA2A-4A90-4B08-9174-DC4E9DF8F69B}" srcOrd="2" destOrd="0" presId="urn:microsoft.com/office/officeart/2005/8/layout/orgChart1"/>
    <dgm:cxn modelId="{E0E5303C-7D61-4D45-A2FD-266FA29AFD93}" type="presParOf" srcId="{F3D6DDA2-8F6B-4018-AD98-3112D012B5AC}" destId="{CFE4F872-D1DF-4E08-8A55-D4AFF4DA3EB1}" srcOrd="2" destOrd="0" presId="urn:microsoft.com/office/officeart/2005/8/layout/orgChart1"/>
    <dgm:cxn modelId="{544AE54D-818A-49F5-9086-6A2A99C9DF89}" type="presParOf" srcId="{F3D6DDA2-8F6B-4018-AD98-3112D012B5AC}" destId="{FE964D24-1FA1-4F67-A458-7D956E9B96C3}" srcOrd="3" destOrd="0" presId="urn:microsoft.com/office/officeart/2005/8/layout/orgChart1"/>
    <dgm:cxn modelId="{362D26F5-AE41-413F-ACD6-D48B2C42E9B7}" type="presParOf" srcId="{FE964D24-1FA1-4F67-A458-7D956E9B96C3}" destId="{2C520B6A-CEDF-49AE-B76F-6E591F0CE80C}" srcOrd="0" destOrd="0" presId="urn:microsoft.com/office/officeart/2005/8/layout/orgChart1"/>
    <dgm:cxn modelId="{7A788B20-92E8-400F-91C2-89374E15C606}" type="presParOf" srcId="{2C520B6A-CEDF-49AE-B76F-6E591F0CE80C}" destId="{AAB71AE1-8774-4A4F-9343-0A71CAD06DD8}" srcOrd="0" destOrd="0" presId="urn:microsoft.com/office/officeart/2005/8/layout/orgChart1"/>
    <dgm:cxn modelId="{B1B3C38C-8567-40E0-9B18-B00193EF43C9}" type="presParOf" srcId="{2C520B6A-CEDF-49AE-B76F-6E591F0CE80C}" destId="{9C9237D8-3364-4BCB-BBE7-995B71378BDB}" srcOrd="1" destOrd="0" presId="urn:microsoft.com/office/officeart/2005/8/layout/orgChart1"/>
    <dgm:cxn modelId="{03C0243F-917A-4BC3-966F-4371EAAD832F}" type="presParOf" srcId="{FE964D24-1FA1-4F67-A458-7D956E9B96C3}" destId="{485A2499-DD1D-43B0-9557-FD1D40D67DC9}" srcOrd="1" destOrd="0" presId="urn:microsoft.com/office/officeart/2005/8/layout/orgChart1"/>
    <dgm:cxn modelId="{70F26BD6-0ACE-47C7-87DE-0657DAE49C50}" type="presParOf" srcId="{485A2499-DD1D-43B0-9557-FD1D40D67DC9}" destId="{0203D96F-0652-4499-A2E6-5655F579B55A}" srcOrd="0" destOrd="0" presId="urn:microsoft.com/office/officeart/2005/8/layout/orgChart1"/>
    <dgm:cxn modelId="{016B20EF-1D34-4DEB-8873-9249EC3D16C1}" type="presParOf" srcId="{485A2499-DD1D-43B0-9557-FD1D40D67DC9}" destId="{C2577EDA-96BA-4F95-A274-F32F28B81CC0}" srcOrd="1" destOrd="0" presId="urn:microsoft.com/office/officeart/2005/8/layout/orgChart1"/>
    <dgm:cxn modelId="{D58FAAB7-EF15-471A-91BD-82501E901AA7}" type="presParOf" srcId="{C2577EDA-96BA-4F95-A274-F32F28B81CC0}" destId="{D704699B-4F9D-40E5-819C-31E09805FF7A}" srcOrd="0" destOrd="0" presId="urn:microsoft.com/office/officeart/2005/8/layout/orgChart1"/>
    <dgm:cxn modelId="{A4243B1E-DB60-4FB3-9103-0DD176C9CEDB}" type="presParOf" srcId="{D704699B-4F9D-40E5-819C-31E09805FF7A}" destId="{2BDAED85-09BF-42EB-AB40-DD35758C1E94}" srcOrd="0" destOrd="0" presId="urn:microsoft.com/office/officeart/2005/8/layout/orgChart1"/>
    <dgm:cxn modelId="{D85A2606-1215-4279-A7D2-9F59BD550DD8}" type="presParOf" srcId="{D704699B-4F9D-40E5-819C-31E09805FF7A}" destId="{CE5505D5-23A4-41E0-BDA5-1FBBCA0CC77F}" srcOrd="1" destOrd="0" presId="urn:microsoft.com/office/officeart/2005/8/layout/orgChart1"/>
    <dgm:cxn modelId="{287599A8-0FCD-412D-AB19-8C5456491E06}" type="presParOf" srcId="{C2577EDA-96BA-4F95-A274-F32F28B81CC0}" destId="{D7B13100-EBAD-43D8-BDA0-EA34CABF7E67}" srcOrd="1" destOrd="0" presId="urn:microsoft.com/office/officeart/2005/8/layout/orgChart1"/>
    <dgm:cxn modelId="{32BC4FA8-1545-40C2-B7EA-F11042200B5D}" type="presParOf" srcId="{C2577EDA-96BA-4F95-A274-F32F28B81CC0}" destId="{61208A2C-9B30-4A5E-A9A9-46BDE5540EA6}" srcOrd="2" destOrd="0" presId="urn:microsoft.com/office/officeart/2005/8/layout/orgChart1"/>
    <dgm:cxn modelId="{58D85CE7-314C-4AE2-9729-0AEF5D4CE094}" type="presParOf" srcId="{FE964D24-1FA1-4F67-A458-7D956E9B96C3}" destId="{0624DE55-2D02-465F-BF18-FAEAB593742D}" srcOrd="2" destOrd="0" presId="urn:microsoft.com/office/officeart/2005/8/layout/orgChart1"/>
    <dgm:cxn modelId="{F5A00D79-F10C-43B3-9CC7-C43E5AEC6EB6}" type="presParOf" srcId="{957CA13C-9CFE-404E-9413-FB2F609BCA49}" destId="{A4447CDE-9729-4FD0-A81C-4D2EEBDD8307}" srcOrd="2" destOrd="0" presId="urn:microsoft.com/office/officeart/2005/8/layout/orgChart1"/>
    <dgm:cxn modelId="{3D2B3607-63C9-4A37-9567-884F79368011}" type="presParOf" srcId="{13BCB266-5DA7-4BF7-9BA8-951D18EEDBB4}" destId="{141E5BBA-5ABE-49D4-8B0D-B6A784614F91}" srcOrd="4" destOrd="0" presId="urn:microsoft.com/office/officeart/2005/8/layout/orgChart1"/>
    <dgm:cxn modelId="{6AACE312-6D19-4E7C-BE97-3123C5099623}" type="presParOf" srcId="{13BCB266-5DA7-4BF7-9BA8-951D18EEDBB4}" destId="{F0C4CF44-B3FC-4878-8211-006C5C011970}" srcOrd="5" destOrd="0" presId="urn:microsoft.com/office/officeart/2005/8/layout/orgChart1"/>
    <dgm:cxn modelId="{8D0ABC0C-7AAC-4971-992A-EF027FE46D09}" type="presParOf" srcId="{F0C4CF44-B3FC-4878-8211-006C5C011970}" destId="{06614388-8036-4B99-BB9A-B813F5E5B202}" srcOrd="0" destOrd="0" presId="urn:microsoft.com/office/officeart/2005/8/layout/orgChart1"/>
    <dgm:cxn modelId="{73754223-B68F-444F-AF5A-E65733D26F6B}" type="presParOf" srcId="{06614388-8036-4B99-BB9A-B813F5E5B202}" destId="{B6D8B26A-18B5-421C-ADF4-0A4081163AA4}" srcOrd="0" destOrd="0" presId="urn:microsoft.com/office/officeart/2005/8/layout/orgChart1"/>
    <dgm:cxn modelId="{F480F42C-CECD-4C85-92B5-675017DAF11E}" type="presParOf" srcId="{06614388-8036-4B99-BB9A-B813F5E5B202}" destId="{3A1A85E3-019A-422F-82D6-D281D3B2B292}" srcOrd="1" destOrd="0" presId="urn:microsoft.com/office/officeart/2005/8/layout/orgChart1"/>
    <dgm:cxn modelId="{72362219-56BC-479A-8A5A-534D5C623DBB}" type="presParOf" srcId="{F0C4CF44-B3FC-4878-8211-006C5C011970}" destId="{05A6B220-CB1E-4DA4-9786-3F4FCADA4331}" srcOrd="1" destOrd="0" presId="urn:microsoft.com/office/officeart/2005/8/layout/orgChart1"/>
    <dgm:cxn modelId="{2BAD6F07-0464-423A-AA43-F066583AF9F9}" type="presParOf" srcId="{05A6B220-CB1E-4DA4-9786-3F4FCADA4331}" destId="{195BE3D6-9D75-4A3F-B9F2-EA590817419D}" srcOrd="0" destOrd="0" presId="urn:microsoft.com/office/officeart/2005/8/layout/orgChart1"/>
    <dgm:cxn modelId="{FAA582B2-B3E7-4269-BE5E-D09335C4C4C2}" type="presParOf" srcId="{05A6B220-CB1E-4DA4-9786-3F4FCADA4331}" destId="{5E67D23D-51CC-4EB5-8C92-73D99491FC51}" srcOrd="1" destOrd="0" presId="urn:microsoft.com/office/officeart/2005/8/layout/orgChart1"/>
    <dgm:cxn modelId="{931D7B57-BBF8-413F-AA8D-9E4E06387BDD}" type="presParOf" srcId="{5E67D23D-51CC-4EB5-8C92-73D99491FC51}" destId="{1623B3CA-BB55-4A9B-A9BA-68161A8A6DDA}" srcOrd="0" destOrd="0" presId="urn:microsoft.com/office/officeart/2005/8/layout/orgChart1"/>
    <dgm:cxn modelId="{2C04B78C-AAAD-4C5C-98C3-9582DF81BC88}" type="presParOf" srcId="{1623B3CA-BB55-4A9B-A9BA-68161A8A6DDA}" destId="{A62515EF-E535-4D55-B4A9-1175F4F17909}" srcOrd="0" destOrd="0" presId="urn:microsoft.com/office/officeart/2005/8/layout/orgChart1"/>
    <dgm:cxn modelId="{1D207384-0B2D-4184-B07A-84ADBECB6B55}" type="presParOf" srcId="{1623B3CA-BB55-4A9B-A9BA-68161A8A6DDA}" destId="{24AB6643-B36B-423C-9B35-E0B25E4181A1}" srcOrd="1" destOrd="0" presId="urn:microsoft.com/office/officeart/2005/8/layout/orgChart1"/>
    <dgm:cxn modelId="{FC34EB91-C6EE-44C8-B9A7-EB42CE7713BA}" type="presParOf" srcId="{5E67D23D-51CC-4EB5-8C92-73D99491FC51}" destId="{47660C5B-4476-4C11-9957-4044C2A7BC0A}" srcOrd="1" destOrd="0" presId="urn:microsoft.com/office/officeart/2005/8/layout/orgChart1"/>
    <dgm:cxn modelId="{7C27B7A6-C958-4518-8F10-93499160212E}" type="presParOf" srcId="{47660C5B-4476-4C11-9957-4044C2A7BC0A}" destId="{8806B0C2-4487-4F24-8DF6-7BF635B019E1}" srcOrd="0" destOrd="0" presId="urn:microsoft.com/office/officeart/2005/8/layout/orgChart1"/>
    <dgm:cxn modelId="{7D1F8349-0BD6-47E9-8238-7A69DF230CD6}" type="presParOf" srcId="{47660C5B-4476-4C11-9957-4044C2A7BC0A}" destId="{F47A7ADE-0813-4423-B13D-3D0852790200}" srcOrd="1" destOrd="0" presId="urn:microsoft.com/office/officeart/2005/8/layout/orgChart1"/>
    <dgm:cxn modelId="{C1AC8A50-39B8-423D-87C3-55487136E13B}" type="presParOf" srcId="{F47A7ADE-0813-4423-B13D-3D0852790200}" destId="{69857E8F-4F26-416F-B139-E4D34D93319D}" srcOrd="0" destOrd="0" presId="urn:microsoft.com/office/officeart/2005/8/layout/orgChart1"/>
    <dgm:cxn modelId="{D37C19B2-01F7-48FE-961A-C9721D3379B4}" type="presParOf" srcId="{69857E8F-4F26-416F-B139-E4D34D93319D}" destId="{150284E0-4AB6-45FE-8190-B0825E2A3125}" srcOrd="0" destOrd="0" presId="urn:microsoft.com/office/officeart/2005/8/layout/orgChart1"/>
    <dgm:cxn modelId="{9F53B8EA-AE71-4A7E-8247-8317C85F33DA}" type="presParOf" srcId="{69857E8F-4F26-416F-B139-E4D34D93319D}" destId="{15EE7B35-A435-47C7-A797-1095B03F489E}" srcOrd="1" destOrd="0" presId="urn:microsoft.com/office/officeart/2005/8/layout/orgChart1"/>
    <dgm:cxn modelId="{D56D8F3F-AA26-4FA9-BE0D-2AD6C67BEC84}" type="presParOf" srcId="{F47A7ADE-0813-4423-B13D-3D0852790200}" destId="{E66096DB-000C-49A3-9EFE-FA308BE2DABD}" srcOrd="1" destOrd="0" presId="urn:microsoft.com/office/officeart/2005/8/layout/orgChart1"/>
    <dgm:cxn modelId="{B35264D3-66A6-4421-A669-EBC5676FC65B}" type="presParOf" srcId="{E66096DB-000C-49A3-9EFE-FA308BE2DABD}" destId="{9C42BF13-2EB6-4641-87AB-70FC5314A1C7}" srcOrd="0" destOrd="0" presId="urn:microsoft.com/office/officeart/2005/8/layout/orgChart1"/>
    <dgm:cxn modelId="{3754A171-F937-455A-8E37-92EEC0607EB9}" type="presParOf" srcId="{E66096DB-000C-49A3-9EFE-FA308BE2DABD}" destId="{8B837B28-93FD-4BC6-A8A5-AD36B121BD1E}" srcOrd="1" destOrd="0" presId="urn:microsoft.com/office/officeart/2005/8/layout/orgChart1"/>
    <dgm:cxn modelId="{243D1AA9-DC73-4DFC-9C8F-F0F217D44DA3}" type="presParOf" srcId="{8B837B28-93FD-4BC6-A8A5-AD36B121BD1E}" destId="{AEEA6C7D-7E9F-4967-B580-18A85FEA6396}" srcOrd="0" destOrd="0" presId="urn:microsoft.com/office/officeart/2005/8/layout/orgChart1"/>
    <dgm:cxn modelId="{CD1E9FA0-726C-497D-848C-1C793914E267}" type="presParOf" srcId="{AEEA6C7D-7E9F-4967-B580-18A85FEA6396}" destId="{EB4E2E8C-13FD-4B16-A95E-077FA5A8F0A0}" srcOrd="0" destOrd="0" presId="urn:microsoft.com/office/officeart/2005/8/layout/orgChart1"/>
    <dgm:cxn modelId="{2986B673-0509-454F-A47A-4186FD1169B4}" type="presParOf" srcId="{AEEA6C7D-7E9F-4967-B580-18A85FEA6396}" destId="{844556CE-E18D-4AC5-91A0-771CC9EA4345}" srcOrd="1" destOrd="0" presId="urn:microsoft.com/office/officeart/2005/8/layout/orgChart1"/>
    <dgm:cxn modelId="{E1E71119-0B4D-4165-BD8F-775E20149AD2}" type="presParOf" srcId="{8B837B28-93FD-4BC6-A8A5-AD36B121BD1E}" destId="{A770A047-F29A-4ADA-AAFD-628553D74321}" srcOrd="1" destOrd="0" presId="urn:microsoft.com/office/officeart/2005/8/layout/orgChart1"/>
    <dgm:cxn modelId="{5C9EA1F4-64DB-4A51-9A13-E0CAC8B2030E}" type="presParOf" srcId="{8B837B28-93FD-4BC6-A8A5-AD36B121BD1E}" destId="{F4EBFF70-DAD7-490C-8943-7F2C02735D12}" srcOrd="2" destOrd="0" presId="urn:microsoft.com/office/officeart/2005/8/layout/orgChart1"/>
    <dgm:cxn modelId="{DBC486C6-495D-4CD6-B82E-52349D9B4E0B}" type="presParOf" srcId="{F47A7ADE-0813-4423-B13D-3D0852790200}" destId="{57FEEB6D-F201-459F-B482-51172F3DEC17}" srcOrd="2" destOrd="0" presId="urn:microsoft.com/office/officeart/2005/8/layout/orgChart1"/>
    <dgm:cxn modelId="{3BF37431-D086-40F6-8E8B-AA801763F369}" type="presParOf" srcId="{5E67D23D-51CC-4EB5-8C92-73D99491FC51}" destId="{4649CEE9-08F4-4AC8-8891-3B59D0422933}" srcOrd="2" destOrd="0" presId="urn:microsoft.com/office/officeart/2005/8/layout/orgChart1"/>
    <dgm:cxn modelId="{27AECBE8-9C48-41A2-B62D-907F2A1F900A}" type="presParOf" srcId="{05A6B220-CB1E-4DA4-9786-3F4FCADA4331}" destId="{BEED4D4B-F94A-4A34-B865-FDB938060CC0}" srcOrd="2" destOrd="0" presId="urn:microsoft.com/office/officeart/2005/8/layout/orgChart1"/>
    <dgm:cxn modelId="{15EA726C-FA04-47A9-B791-9FD98F2EAD31}" type="presParOf" srcId="{05A6B220-CB1E-4DA4-9786-3F4FCADA4331}" destId="{8FDC26BD-3268-464F-9A71-AAF04581EE71}" srcOrd="3" destOrd="0" presId="urn:microsoft.com/office/officeart/2005/8/layout/orgChart1"/>
    <dgm:cxn modelId="{23A8DD29-65D8-469C-904E-7BC24FFB40BD}" type="presParOf" srcId="{8FDC26BD-3268-464F-9A71-AAF04581EE71}" destId="{A80BDB8E-1457-4E31-81F9-20D268C36E0C}" srcOrd="0" destOrd="0" presId="urn:microsoft.com/office/officeart/2005/8/layout/orgChart1"/>
    <dgm:cxn modelId="{AA6FF981-F823-4F80-A9EC-CB22CB8EFAD6}" type="presParOf" srcId="{A80BDB8E-1457-4E31-81F9-20D268C36E0C}" destId="{3D430852-0D33-4A12-82A3-2616DB384878}" srcOrd="0" destOrd="0" presId="urn:microsoft.com/office/officeart/2005/8/layout/orgChart1"/>
    <dgm:cxn modelId="{711F54B8-BF57-4B8E-9057-286037FBAF06}" type="presParOf" srcId="{A80BDB8E-1457-4E31-81F9-20D268C36E0C}" destId="{33B81C3C-8127-4E1F-B3C7-BF79E700E063}" srcOrd="1" destOrd="0" presId="urn:microsoft.com/office/officeart/2005/8/layout/orgChart1"/>
    <dgm:cxn modelId="{52FE9639-1678-47B8-B098-A7F637AEA6F9}" type="presParOf" srcId="{8FDC26BD-3268-464F-9A71-AAF04581EE71}" destId="{E2F92D6F-1680-466A-82E6-3B70CE268800}" srcOrd="1" destOrd="0" presId="urn:microsoft.com/office/officeart/2005/8/layout/orgChart1"/>
    <dgm:cxn modelId="{FD57CBB9-8EAA-4C3F-B365-5F615A0BE990}" type="presParOf" srcId="{E2F92D6F-1680-466A-82E6-3B70CE268800}" destId="{53A4D265-E9EC-4585-9181-92319BE22683}" srcOrd="0" destOrd="0" presId="urn:microsoft.com/office/officeart/2005/8/layout/orgChart1"/>
    <dgm:cxn modelId="{63FCC376-806C-44CA-83A9-F196BF511D2C}" type="presParOf" srcId="{E2F92D6F-1680-466A-82E6-3B70CE268800}" destId="{69E120CA-D9A5-4705-924F-808BA27A0495}" srcOrd="1" destOrd="0" presId="urn:microsoft.com/office/officeart/2005/8/layout/orgChart1"/>
    <dgm:cxn modelId="{7301684C-8832-4CC1-8B89-975DC06E495C}" type="presParOf" srcId="{69E120CA-D9A5-4705-924F-808BA27A0495}" destId="{65D843ED-0559-4FB3-9EF7-0595448C6ACB}" srcOrd="0" destOrd="0" presId="urn:microsoft.com/office/officeart/2005/8/layout/orgChart1"/>
    <dgm:cxn modelId="{AF7A3DA2-2181-4E06-8BEC-1B6C12912EB1}" type="presParOf" srcId="{65D843ED-0559-4FB3-9EF7-0595448C6ACB}" destId="{75BAA203-A3EB-41BD-A5FB-9E8E72C60126}" srcOrd="0" destOrd="0" presId="urn:microsoft.com/office/officeart/2005/8/layout/orgChart1"/>
    <dgm:cxn modelId="{D1E4D58C-0556-408C-A189-C110751A6B36}" type="presParOf" srcId="{65D843ED-0559-4FB3-9EF7-0595448C6ACB}" destId="{8B085792-2C33-42A6-85BA-A79EC3F4AD29}" srcOrd="1" destOrd="0" presId="urn:microsoft.com/office/officeart/2005/8/layout/orgChart1"/>
    <dgm:cxn modelId="{D865FBFE-ED63-4A05-88B2-7B88CD51873F}" type="presParOf" srcId="{69E120CA-D9A5-4705-924F-808BA27A0495}" destId="{4B5D9DA3-230F-4C89-B615-9E41B537BDD9}" srcOrd="1" destOrd="0" presId="urn:microsoft.com/office/officeart/2005/8/layout/orgChart1"/>
    <dgm:cxn modelId="{AA874574-16C2-4F20-BB22-959BFDC86B78}" type="presParOf" srcId="{4B5D9DA3-230F-4C89-B615-9E41B537BDD9}" destId="{3BDFA1E5-5627-4652-9314-CB8C07E74369}" srcOrd="0" destOrd="0" presId="urn:microsoft.com/office/officeart/2005/8/layout/orgChart1"/>
    <dgm:cxn modelId="{3DD78F75-CCF5-4A2E-A53D-9F74C1630110}" type="presParOf" srcId="{4B5D9DA3-230F-4C89-B615-9E41B537BDD9}" destId="{27AC2F31-3748-43C3-9679-539E3C438D66}" srcOrd="1" destOrd="0" presId="urn:microsoft.com/office/officeart/2005/8/layout/orgChart1"/>
    <dgm:cxn modelId="{F3F07803-B954-4A63-8964-FCEB4FC9B7F6}" type="presParOf" srcId="{27AC2F31-3748-43C3-9679-539E3C438D66}" destId="{E3281ED2-1C19-4290-97E7-30E232E2AB82}" srcOrd="0" destOrd="0" presId="urn:microsoft.com/office/officeart/2005/8/layout/orgChart1"/>
    <dgm:cxn modelId="{65A3B67B-E2F1-4908-9B7D-DD044FA9802D}" type="presParOf" srcId="{E3281ED2-1C19-4290-97E7-30E232E2AB82}" destId="{CCF9541C-E06B-4E49-891C-8498E8D93B96}" srcOrd="0" destOrd="0" presId="urn:microsoft.com/office/officeart/2005/8/layout/orgChart1"/>
    <dgm:cxn modelId="{86A9F858-3170-442D-ADB5-101A852FCFAC}" type="presParOf" srcId="{E3281ED2-1C19-4290-97E7-30E232E2AB82}" destId="{9A959D91-622B-4632-9A83-79DBE7A28C89}" srcOrd="1" destOrd="0" presId="urn:microsoft.com/office/officeart/2005/8/layout/orgChart1"/>
    <dgm:cxn modelId="{9AC1D6A7-C622-4118-BE95-D2C3D4F81622}" type="presParOf" srcId="{27AC2F31-3748-43C3-9679-539E3C438D66}" destId="{53D916A5-8AFF-4C8A-9715-063CECDEF912}" srcOrd="1" destOrd="0" presId="urn:microsoft.com/office/officeart/2005/8/layout/orgChart1"/>
    <dgm:cxn modelId="{8A86CFB6-B643-4098-82F2-673D288056DC}" type="presParOf" srcId="{27AC2F31-3748-43C3-9679-539E3C438D66}" destId="{590C793E-E744-4AB8-AE4A-103113C2254A}" srcOrd="2" destOrd="0" presId="urn:microsoft.com/office/officeart/2005/8/layout/orgChart1"/>
    <dgm:cxn modelId="{699B2B08-8F56-46A6-8293-C9B2A10CE192}" type="presParOf" srcId="{69E120CA-D9A5-4705-924F-808BA27A0495}" destId="{134DF5B4-5D1D-4134-87E7-1753D8AA3328}" srcOrd="2" destOrd="0" presId="urn:microsoft.com/office/officeart/2005/8/layout/orgChart1"/>
    <dgm:cxn modelId="{E45AC597-490C-4802-98AC-5B81728CDC96}" type="presParOf" srcId="{8FDC26BD-3268-464F-9A71-AAF04581EE71}" destId="{1870770A-B865-4CFF-BA88-4BE1D9298D13}" srcOrd="2" destOrd="0" presId="urn:microsoft.com/office/officeart/2005/8/layout/orgChart1"/>
    <dgm:cxn modelId="{CF506891-8995-4FD0-B3E3-838F50AD8CBD}" type="presParOf" srcId="{05A6B220-CB1E-4DA4-9786-3F4FCADA4331}" destId="{34846AAC-F24A-412F-8607-62FC1A5F0651}" srcOrd="4" destOrd="0" presId="urn:microsoft.com/office/officeart/2005/8/layout/orgChart1"/>
    <dgm:cxn modelId="{19C435C5-E568-4D0B-A013-2D2D28447F3A}" type="presParOf" srcId="{05A6B220-CB1E-4DA4-9786-3F4FCADA4331}" destId="{3CD31DB7-4CF5-4128-9C91-59395DB2CDD3}" srcOrd="5" destOrd="0" presId="urn:microsoft.com/office/officeart/2005/8/layout/orgChart1"/>
    <dgm:cxn modelId="{23A1188D-C423-4ED1-A29C-DAB6C427C801}" type="presParOf" srcId="{3CD31DB7-4CF5-4128-9C91-59395DB2CDD3}" destId="{ECCC4022-40C9-4053-BEF0-522F7FFCFC6E}" srcOrd="0" destOrd="0" presId="urn:microsoft.com/office/officeart/2005/8/layout/orgChart1"/>
    <dgm:cxn modelId="{143C5E2B-BCB2-4AC7-9709-564D7FE93B0E}" type="presParOf" srcId="{ECCC4022-40C9-4053-BEF0-522F7FFCFC6E}" destId="{1D8E2D3A-EFBB-40D8-9964-1B0E5E107FBF}" srcOrd="0" destOrd="0" presId="urn:microsoft.com/office/officeart/2005/8/layout/orgChart1"/>
    <dgm:cxn modelId="{3C912ADC-8C41-4A11-BEBB-9395D2FF6033}" type="presParOf" srcId="{ECCC4022-40C9-4053-BEF0-522F7FFCFC6E}" destId="{BFFD9475-E2F2-4C2A-A757-112771519888}" srcOrd="1" destOrd="0" presId="urn:microsoft.com/office/officeart/2005/8/layout/orgChart1"/>
    <dgm:cxn modelId="{784C1FD7-DB8D-4B28-B041-D94B289E0BB8}" type="presParOf" srcId="{3CD31DB7-4CF5-4128-9C91-59395DB2CDD3}" destId="{9BAC5077-ED88-41D2-BDC8-93A74C8F7226}" srcOrd="1" destOrd="0" presId="urn:microsoft.com/office/officeart/2005/8/layout/orgChart1"/>
    <dgm:cxn modelId="{2A4A6CFB-BBC2-429C-87E4-3F0B80514FAF}" type="presParOf" srcId="{9BAC5077-ED88-41D2-BDC8-93A74C8F7226}" destId="{7E1D8E94-C166-4A84-9495-7BBCA66FBA3E}" srcOrd="0" destOrd="0" presId="urn:microsoft.com/office/officeart/2005/8/layout/orgChart1"/>
    <dgm:cxn modelId="{CD1854AE-6FE8-4E38-BF1A-0D3A4EA7AE75}" type="presParOf" srcId="{9BAC5077-ED88-41D2-BDC8-93A74C8F7226}" destId="{630BC30F-B752-475A-9A7B-97DB7B984ED9}" srcOrd="1" destOrd="0" presId="urn:microsoft.com/office/officeart/2005/8/layout/orgChart1"/>
    <dgm:cxn modelId="{8B8D2F67-21CE-4CE3-BBC8-5EC555D4F75B}" type="presParOf" srcId="{630BC30F-B752-475A-9A7B-97DB7B984ED9}" destId="{A460329A-3229-4EFB-B6C1-639E999CACE2}" srcOrd="0" destOrd="0" presId="urn:microsoft.com/office/officeart/2005/8/layout/orgChart1"/>
    <dgm:cxn modelId="{435F2EBC-6C6A-4675-9CFA-FA2D38347F2E}" type="presParOf" srcId="{A460329A-3229-4EFB-B6C1-639E999CACE2}" destId="{8DBBAD5E-C891-4132-B1F2-FD37A7C148ED}" srcOrd="0" destOrd="0" presId="urn:microsoft.com/office/officeart/2005/8/layout/orgChart1"/>
    <dgm:cxn modelId="{C5982BF8-54AB-4A84-B377-FFFC40F55FC1}" type="presParOf" srcId="{A460329A-3229-4EFB-B6C1-639E999CACE2}" destId="{AB287F14-0A24-48D9-BE0A-8A8E60DD1756}" srcOrd="1" destOrd="0" presId="urn:microsoft.com/office/officeart/2005/8/layout/orgChart1"/>
    <dgm:cxn modelId="{BE83A768-662F-4F99-B221-062983FA056D}" type="presParOf" srcId="{630BC30F-B752-475A-9A7B-97DB7B984ED9}" destId="{03D6A68F-0678-4C79-B344-3ACEE9AF4D58}" srcOrd="1" destOrd="0" presId="urn:microsoft.com/office/officeart/2005/8/layout/orgChart1"/>
    <dgm:cxn modelId="{991F211F-59E2-42B0-BBE8-CCFC9E43FC85}" type="presParOf" srcId="{03D6A68F-0678-4C79-B344-3ACEE9AF4D58}" destId="{04DF99AF-C564-4032-AD90-4C6A8DF944DA}" srcOrd="0" destOrd="0" presId="urn:microsoft.com/office/officeart/2005/8/layout/orgChart1"/>
    <dgm:cxn modelId="{7D1C757A-6BC2-4962-8123-D78A1EF0429B}" type="presParOf" srcId="{03D6A68F-0678-4C79-B344-3ACEE9AF4D58}" destId="{0DA86674-5E6F-4206-BE88-73AACE2A07FA}" srcOrd="1" destOrd="0" presId="urn:microsoft.com/office/officeart/2005/8/layout/orgChart1"/>
    <dgm:cxn modelId="{391C9E1A-D867-47E6-BC81-A9053A744F38}" type="presParOf" srcId="{0DA86674-5E6F-4206-BE88-73AACE2A07FA}" destId="{D8C067B0-8E16-4EEA-8933-42C740F4062B}" srcOrd="0" destOrd="0" presId="urn:microsoft.com/office/officeart/2005/8/layout/orgChart1"/>
    <dgm:cxn modelId="{21CC82B6-C7D1-4F0F-BC43-38935E7B2733}" type="presParOf" srcId="{D8C067B0-8E16-4EEA-8933-42C740F4062B}" destId="{1A8437E7-23C0-4F88-AFC6-AC4BAB315B2E}" srcOrd="0" destOrd="0" presId="urn:microsoft.com/office/officeart/2005/8/layout/orgChart1"/>
    <dgm:cxn modelId="{17747A25-96B9-422E-BBA0-F08C45308167}" type="presParOf" srcId="{D8C067B0-8E16-4EEA-8933-42C740F4062B}" destId="{92026226-A5BB-464E-9530-AF8F13336A15}" srcOrd="1" destOrd="0" presId="urn:microsoft.com/office/officeart/2005/8/layout/orgChart1"/>
    <dgm:cxn modelId="{FFDA9ADC-A726-4F17-B66A-8DEC144F4118}" type="presParOf" srcId="{0DA86674-5E6F-4206-BE88-73AACE2A07FA}" destId="{2A852CC3-F5FA-4AAB-9188-EED83DDEA7DA}" srcOrd="1" destOrd="0" presId="urn:microsoft.com/office/officeart/2005/8/layout/orgChart1"/>
    <dgm:cxn modelId="{976945E5-5620-43EB-B1FC-E268CBF21805}" type="presParOf" srcId="{2A852CC3-F5FA-4AAB-9188-EED83DDEA7DA}" destId="{7A702FEA-660A-4519-BAF8-B2A7AFD481A3}" srcOrd="0" destOrd="0" presId="urn:microsoft.com/office/officeart/2005/8/layout/orgChart1"/>
    <dgm:cxn modelId="{B9A59523-1CC1-492A-A460-0B2D49166E36}" type="presParOf" srcId="{2A852CC3-F5FA-4AAB-9188-EED83DDEA7DA}" destId="{CDB96A8A-7C3F-4772-80E4-EF131D945BB7}" srcOrd="1" destOrd="0" presId="urn:microsoft.com/office/officeart/2005/8/layout/orgChart1"/>
    <dgm:cxn modelId="{3C723367-0197-4BE0-A99E-CA067DD0D5C4}" type="presParOf" srcId="{CDB96A8A-7C3F-4772-80E4-EF131D945BB7}" destId="{354B5B37-BB95-47EC-8267-B66AE2767F04}" srcOrd="0" destOrd="0" presId="urn:microsoft.com/office/officeart/2005/8/layout/orgChart1"/>
    <dgm:cxn modelId="{0802B713-8265-48CD-BE9E-59E67C7E1847}" type="presParOf" srcId="{354B5B37-BB95-47EC-8267-B66AE2767F04}" destId="{1BD1ABA3-48A1-41FE-A485-1540262A3C1C}" srcOrd="0" destOrd="0" presId="urn:microsoft.com/office/officeart/2005/8/layout/orgChart1"/>
    <dgm:cxn modelId="{E35CFBAD-5540-44DB-B719-5CAEB55B28B2}" type="presParOf" srcId="{354B5B37-BB95-47EC-8267-B66AE2767F04}" destId="{99245E49-FF5A-47DE-B8C3-D57225E6D46E}" srcOrd="1" destOrd="0" presId="urn:microsoft.com/office/officeart/2005/8/layout/orgChart1"/>
    <dgm:cxn modelId="{5C42BB16-6AE7-44A6-B3EC-84DAC6FB941E}" type="presParOf" srcId="{CDB96A8A-7C3F-4772-80E4-EF131D945BB7}" destId="{E81431FA-8C2E-43C4-A731-122955402E52}" srcOrd="1" destOrd="0" presId="urn:microsoft.com/office/officeart/2005/8/layout/orgChart1"/>
    <dgm:cxn modelId="{DFD4E126-AA11-4282-805A-ECD92226BDCA}" type="presParOf" srcId="{CDB96A8A-7C3F-4772-80E4-EF131D945BB7}" destId="{8C896D73-6AD0-416A-93A3-16E715365F06}" srcOrd="2" destOrd="0" presId="urn:microsoft.com/office/officeart/2005/8/layout/orgChart1"/>
    <dgm:cxn modelId="{A2235C18-1773-4DF9-AED6-1CAD930EFBA7}" type="presParOf" srcId="{0DA86674-5E6F-4206-BE88-73AACE2A07FA}" destId="{53CE55F9-F01C-43D5-8A16-3495AD72CA07}" srcOrd="2" destOrd="0" presId="urn:microsoft.com/office/officeart/2005/8/layout/orgChart1"/>
    <dgm:cxn modelId="{6EAC1567-9A4E-4A9A-AFD1-3E45A96605AA}" type="presParOf" srcId="{03D6A68F-0678-4C79-B344-3ACEE9AF4D58}" destId="{EA121B5B-8FE8-450D-AA2A-CB912BCC0213}" srcOrd="2" destOrd="0" presId="urn:microsoft.com/office/officeart/2005/8/layout/orgChart1"/>
    <dgm:cxn modelId="{686C022A-D57A-4420-AA05-AF646148962E}" type="presParOf" srcId="{03D6A68F-0678-4C79-B344-3ACEE9AF4D58}" destId="{96253B63-B71B-4312-A2ED-FEAAD6A40B9C}" srcOrd="3" destOrd="0" presId="urn:microsoft.com/office/officeart/2005/8/layout/orgChart1"/>
    <dgm:cxn modelId="{781B4A49-546E-4CAF-8767-0B3B8826FC55}" type="presParOf" srcId="{96253B63-B71B-4312-A2ED-FEAAD6A40B9C}" destId="{BD25E211-4A57-4832-B153-B02A710D5114}" srcOrd="0" destOrd="0" presId="urn:microsoft.com/office/officeart/2005/8/layout/orgChart1"/>
    <dgm:cxn modelId="{000F008F-6571-4360-9D24-BBAE7B99F427}" type="presParOf" srcId="{BD25E211-4A57-4832-B153-B02A710D5114}" destId="{8D92F443-5DFB-4310-8FA2-EE3FF67B02CF}" srcOrd="0" destOrd="0" presId="urn:microsoft.com/office/officeart/2005/8/layout/orgChart1"/>
    <dgm:cxn modelId="{48FD5C39-49AE-49B7-A673-FA129CF24439}" type="presParOf" srcId="{BD25E211-4A57-4832-B153-B02A710D5114}" destId="{DCCE8870-94FF-4FDA-B654-64BA85D4E5FE}" srcOrd="1" destOrd="0" presId="urn:microsoft.com/office/officeart/2005/8/layout/orgChart1"/>
    <dgm:cxn modelId="{4BF72081-A90D-48D9-8F80-1BA1A098B715}" type="presParOf" srcId="{96253B63-B71B-4312-A2ED-FEAAD6A40B9C}" destId="{664446AD-9A39-4948-8096-92B3655914D7}" srcOrd="1" destOrd="0" presId="urn:microsoft.com/office/officeart/2005/8/layout/orgChart1"/>
    <dgm:cxn modelId="{7559F770-580E-43C1-B932-47FDA80D9B38}" type="presParOf" srcId="{664446AD-9A39-4948-8096-92B3655914D7}" destId="{B6827B63-CB3D-45A7-9D58-F6A067473959}" srcOrd="0" destOrd="0" presId="urn:microsoft.com/office/officeart/2005/8/layout/orgChart1"/>
    <dgm:cxn modelId="{E778E71A-EBB5-4B2F-BEAD-C2327777A9C7}" type="presParOf" srcId="{664446AD-9A39-4948-8096-92B3655914D7}" destId="{A23E5533-6BCF-434C-B91D-F5B8F944B7E6}" srcOrd="1" destOrd="0" presId="urn:microsoft.com/office/officeart/2005/8/layout/orgChart1"/>
    <dgm:cxn modelId="{E0E5401D-6054-4086-9B24-430A9768FEBD}" type="presParOf" srcId="{A23E5533-6BCF-434C-B91D-F5B8F944B7E6}" destId="{A2785352-486B-4645-AD60-B93DC4178068}" srcOrd="0" destOrd="0" presId="urn:microsoft.com/office/officeart/2005/8/layout/orgChart1"/>
    <dgm:cxn modelId="{E56C89FD-6FDF-4D62-BAF7-15D35FAC73A6}" type="presParOf" srcId="{A2785352-486B-4645-AD60-B93DC4178068}" destId="{B1EDD290-D1AB-43C9-81DF-AC43DE5E27FA}" srcOrd="0" destOrd="0" presId="urn:microsoft.com/office/officeart/2005/8/layout/orgChart1"/>
    <dgm:cxn modelId="{B74789E6-1AAC-4F3A-8842-380DF43B5FFD}" type="presParOf" srcId="{A2785352-486B-4645-AD60-B93DC4178068}" destId="{C82C18F3-484A-4F68-B7A4-F76DE7797387}" srcOrd="1" destOrd="0" presId="urn:microsoft.com/office/officeart/2005/8/layout/orgChart1"/>
    <dgm:cxn modelId="{1DBC4CCD-182E-4026-83AC-8ABC281F8574}" type="presParOf" srcId="{A23E5533-6BCF-434C-B91D-F5B8F944B7E6}" destId="{5169B4A9-5D5E-4835-8878-BA6FD14C425C}" srcOrd="1" destOrd="0" presId="urn:microsoft.com/office/officeart/2005/8/layout/orgChart1"/>
    <dgm:cxn modelId="{0CB754E7-618D-418E-844A-66A526EAE78C}" type="presParOf" srcId="{5169B4A9-5D5E-4835-8878-BA6FD14C425C}" destId="{947DD342-D2BD-421A-89DD-DE14932D5E5F}" srcOrd="0" destOrd="0" presId="urn:microsoft.com/office/officeart/2005/8/layout/orgChart1"/>
    <dgm:cxn modelId="{551D5BE9-02B6-46EF-B0AD-21CC30315CED}" type="presParOf" srcId="{5169B4A9-5D5E-4835-8878-BA6FD14C425C}" destId="{EC8A27B4-0C7F-496B-8905-03EAD3BF1C1F}" srcOrd="1" destOrd="0" presId="urn:microsoft.com/office/officeart/2005/8/layout/orgChart1"/>
    <dgm:cxn modelId="{2E490492-9278-4CF8-A15E-4588D3F13565}" type="presParOf" srcId="{EC8A27B4-0C7F-496B-8905-03EAD3BF1C1F}" destId="{4153D5CB-1707-4755-84FE-28018B4516DD}" srcOrd="0" destOrd="0" presId="urn:microsoft.com/office/officeart/2005/8/layout/orgChart1"/>
    <dgm:cxn modelId="{1870980B-E950-4ACD-A385-B7C69F4EF2F4}" type="presParOf" srcId="{4153D5CB-1707-4755-84FE-28018B4516DD}" destId="{FBF5C5B3-D133-4E2A-9A82-377BEEFBC2A1}" srcOrd="0" destOrd="0" presId="urn:microsoft.com/office/officeart/2005/8/layout/orgChart1"/>
    <dgm:cxn modelId="{9BACB79B-179A-4DFB-BBB1-EA11BE1A1137}" type="presParOf" srcId="{4153D5CB-1707-4755-84FE-28018B4516DD}" destId="{E93202EA-178E-4C8A-882D-BA5042647386}" srcOrd="1" destOrd="0" presId="urn:microsoft.com/office/officeart/2005/8/layout/orgChart1"/>
    <dgm:cxn modelId="{3B151614-B088-4B92-A213-DB9EC1BC64CA}" type="presParOf" srcId="{EC8A27B4-0C7F-496B-8905-03EAD3BF1C1F}" destId="{760D309F-C9DF-4A83-AC47-8085CAE5CFBD}" srcOrd="1" destOrd="0" presId="urn:microsoft.com/office/officeart/2005/8/layout/orgChart1"/>
    <dgm:cxn modelId="{F928E2B7-5BE6-454B-BBFF-BE92895A66DF}" type="presParOf" srcId="{EC8A27B4-0C7F-496B-8905-03EAD3BF1C1F}" destId="{35916704-D184-4618-980A-5C5509C785AA}" srcOrd="2" destOrd="0" presId="urn:microsoft.com/office/officeart/2005/8/layout/orgChart1"/>
    <dgm:cxn modelId="{75759243-477B-4BC5-BCB8-86F44B4A0F39}" type="presParOf" srcId="{A23E5533-6BCF-434C-B91D-F5B8F944B7E6}" destId="{546F03C4-922D-4D32-8585-3EF1CD45F749}" srcOrd="2" destOrd="0" presId="urn:microsoft.com/office/officeart/2005/8/layout/orgChart1"/>
    <dgm:cxn modelId="{B3F7BC3F-2200-4ADC-A043-2548654327DB}" type="presParOf" srcId="{664446AD-9A39-4948-8096-92B3655914D7}" destId="{FB190B5B-C414-40A2-8FAB-C242FEE30509}" srcOrd="2" destOrd="0" presId="urn:microsoft.com/office/officeart/2005/8/layout/orgChart1"/>
    <dgm:cxn modelId="{0B1C90DD-B2D1-4290-A390-79A4C39F4D72}" type="presParOf" srcId="{664446AD-9A39-4948-8096-92B3655914D7}" destId="{384C5E52-6D41-4DD7-AC43-C59B6194819F}" srcOrd="3" destOrd="0" presId="urn:microsoft.com/office/officeart/2005/8/layout/orgChart1"/>
    <dgm:cxn modelId="{4B78505C-4512-4A06-9AA6-AD138B1B0D9B}" type="presParOf" srcId="{384C5E52-6D41-4DD7-AC43-C59B6194819F}" destId="{7ABFA220-4144-4F70-A6D3-6130E440D3B1}" srcOrd="0" destOrd="0" presId="urn:microsoft.com/office/officeart/2005/8/layout/orgChart1"/>
    <dgm:cxn modelId="{9BA85DF1-4D84-4F9F-9D01-3FB5820FBC21}" type="presParOf" srcId="{7ABFA220-4144-4F70-A6D3-6130E440D3B1}" destId="{78979034-C62F-4353-A87E-904C75C22402}" srcOrd="0" destOrd="0" presId="urn:microsoft.com/office/officeart/2005/8/layout/orgChart1"/>
    <dgm:cxn modelId="{00A34425-D3DE-40E6-96D2-033057427F35}" type="presParOf" srcId="{7ABFA220-4144-4F70-A6D3-6130E440D3B1}" destId="{6844229B-DD4F-41EA-9A74-131F70ABCB16}" srcOrd="1" destOrd="0" presId="urn:microsoft.com/office/officeart/2005/8/layout/orgChart1"/>
    <dgm:cxn modelId="{56678AC6-2271-41F1-8D89-20A75EEB2770}" type="presParOf" srcId="{384C5E52-6D41-4DD7-AC43-C59B6194819F}" destId="{31F6D111-9A20-4B12-BDA5-0EFD24A2B1BE}" srcOrd="1" destOrd="0" presId="urn:microsoft.com/office/officeart/2005/8/layout/orgChart1"/>
    <dgm:cxn modelId="{85B3E0BE-A697-4120-837F-8BABF27CFF3C}" type="presParOf" srcId="{31F6D111-9A20-4B12-BDA5-0EFD24A2B1BE}" destId="{9F0ACCED-10BF-4941-BFB0-DD9E64EE7A10}" srcOrd="0" destOrd="0" presId="urn:microsoft.com/office/officeart/2005/8/layout/orgChart1"/>
    <dgm:cxn modelId="{F19ED487-BC90-4DB1-9CFA-30476AB197E2}" type="presParOf" srcId="{31F6D111-9A20-4B12-BDA5-0EFD24A2B1BE}" destId="{99B0D9B0-3F3A-440B-8838-7ECF15A7816B}" srcOrd="1" destOrd="0" presId="urn:microsoft.com/office/officeart/2005/8/layout/orgChart1"/>
    <dgm:cxn modelId="{22D49B5D-AC95-4EA1-BAF9-FD032B737383}" type="presParOf" srcId="{99B0D9B0-3F3A-440B-8838-7ECF15A7816B}" destId="{CF584773-16B4-4577-B674-5F0D54AAE408}" srcOrd="0" destOrd="0" presId="urn:microsoft.com/office/officeart/2005/8/layout/orgChart1"/>
    <dgm:cxn modelId="{C7246732-3AE6-470A-81A5-438AAC3EE30E}" type="presParOf" srcId="{CF584773-16B4-4577-B674-5F0D54AAE408}" destId="{0E3348AF-3D47-4DFE-84C5-F52165519007}" srcOrd="0" destOrd="0" presId="urn:microsoft.com/office/officeart/2005/8/layout/orgChart1"/>
    <dgm:cxn modelId="{7BFC7B6C-BE59-4D68-B7C9-82DB08B0D98F}" type="presParOf" srcId="{CF584773-16B4-4577-B674-5F0D54AAE408}" destId="{48C0F70B-CBF4-468E-AFB0-606D8EC7D770}" srcOrd="1" destOrd="0" presId="urn:microsoft.com/office/officeart/2005/8/layout/orgChart1"/>
    <dgm:cxn modelId="{907382AC-406E-47D0-9F40-B4EF313BC3BA}" type="presParOf" srcId="{99B0D9B0-3F3A-440B-8838-7ECF15A7816B}" destId="{924DB1E4-895D-4BAC-ABD0-E9A6C43FF473}" srcOrd="1" destOrd="0" presId="urn:microsoft.com/office/officeart/2005/8/layout/orgChart1"/>
    <dgm:cxn modelId="{F9D9889F-2F7B-49A9-9AD8-D04440EBD649}" type="presParOf" srcId="{99B0D9B0-3F3A-440B-8838-7ECF15A7816B}" destId="{BD6270B1-9879-49C3-970B-48AEADABA33B}" srcOrd="2" destOrd="0" presId="urn:microsoft.com/office/officeart/2005/8/layout/orgChart1"/>
    <dgm:cxn modelId="{6E519314-B725-46A5-B1B3-217481F4036C}" type="presParOf" srcId="{384C5E52-6D41-4DD7-AC43-C59B6194819F}" destId="{7DF82DD5-1ACF-49A1-8E48-57A9E463227B}" srcOrd="2" destOrd="0" presId="urn:microsoft.com/office/officeart/2005/8/layout/orgChart1"/>
    <dgm:cxn modelId="{71666B98-AED6-4624-9702-5434F9A110D5}" type="presParOf" srcId="{96253B63-B71B-4312-A2ED-FEAAD6A40B9C}" destId="{F0280ADC-06D8-40E8-AC00-AB49DCED7AD9}" srcOrd="2" destOrd="0" presId="urn:microsoft.com/office/officeart/2005/8/layout/orgChart1"/>
    <dgm:cxn modelId="{4CCFE63D-F24E-46BA-B8FD-8C5CD4F0E14D}" type="presParOf" srcId="{630BC30F-B752-475A-9A7B-97DB7B984ED9}" destId="{4A58D53D-DBB0-4DEF-929C-C445D315F5D9}" srcOrd="2" destOrd="0" presId="urn:microsoft.com/office/officeart/2005/8/layout/orgChart1"/>
    <dgm:cxn modelId="{29F7C49B-133A-4315-9FC9-77E5193BBF29}" type="presParOf" srcId="{3CD31DB7-4CF5-4128-9C91-59395DB2CDD3}" destId="{623584EB-205E-49E2-9D02-3797D74C5EF0}" srcOrd="2" destOrd="0" presId="urn:microsoft.com/office/officeart/2005/8/layout/orgChart1"/>
    <dgm:cxn modelId="{79E170E2-BDD5-4451-9BF0-9ED9CC68DCCD}" type="presParOf" srcId="{F0C4CF44-B3FC-4878-8211-006C5C011970}" destId="{65CF1A6E-2EC8-48FF-ABE7-05AEA688303D}" srcOrd="2" destOrd="0" presId="urn:microsoft.com/office/officeart/2005/8/layout/orgChart1"/>
    <dgm:cxn modelId="{D1393CBB-3A64-4A52-990A-A6C7926026EF}" type="presParOf" srcId="{13BCB266-5DA7-4BF7-9BA8-951D18EEDBB4}" destId="{F2AE8680-407C-4666-A3E4-099A646AA1D1}" srcOrd="6" destOrd="0" presId="urn:microsoft.com/office/officeart/2005/8/layout/orgChart1"/>
    <dgm:cxn modelId="{C15060DF-6DE4-4D49-895B-27DC7E8F5C22}" type="presParOf" srcId="{13BCB266-5DA7-4BF7-9BA8-951D18EEDBB4}" destId="{69FB8D7D-D2AF-4C95-85AE-3B92D80FE759}" srcOrd="7" destOrd="0" presId="urn:microsoft.com/office/officeart/2005/8/layout/orgChart1"/>
    <dgm:cxn modelId="{F30E9F33-39F6-4738-9EB3-073AE7C986E8}" type="presParOf" srcId="{69FB8D7D-D2AF-4C95-85AE-3B92D80FE759}" destId="{AC61EC95-8CE4-4FA6-89CA-AFFFA3D83C31}" srcOrd="0" destOrd="0" presId="urn:microsoft.com/office/officeart/2005/8/layout/orgChart1"/>
    <dgm:cxn modelId="{52888B1A-C44D-4944-A3C1-0E1417417DD2}" type="presParOf" srcId="{AC61EC95-8CE4-4FA6-89CA-AFFFA3D83C31}" destId="{03FBAC09-68B3-46FC-8682-5721ED4FAA78}" srcOrd="0" destOrd="0" presId="urn:microsoft.com/office/officeart/2005/8/layout/orgChart1"/>
    <dgm:cxn modelId="{5075E975-9A6B-4D57-8F2C-9809326F2525}" type="presParOf" srcId="{AC61EC95-8CE4-4FA6-89CA-AFFFA3D83C31}" destId="{7192731D-C30F-4A2C-9CDF-660C8D26BAA2}" srcOrd="1" destOrd="0" presId="urn:microsoft.com/office/officeart/2005/8/layout/orgChart1"/>
    <dgm:cxn modelId="{C1C2C9FE-B278-417B-8BCA-7095A73FC688}" type="presParOf" srcId="{69FB8D7D-D2AF-4C95-85AE-3B92D80FE759}" destId="{72E85AF0-C261-426F-8D3F-7BF7C452F9E7}" srcOrd="1" destOrd="0" presId="urn:microsoft.com/office/officeart/2005/8/layout/orgChart1"/>
    <dgm:cxn modelId="{921AD6E7-69CC-4FAC-BDE0-1B8423800061}" type="presParOf" srcId="{72E85AF0-C261-426F-8D3F-7BF7C452F9E7}" destId="{34DBC816-EE3D-4EEC-B636-B5A9BBE8B3FF}" srcOrd="0" destOrd="0" presId="urn:microsoft.com/office/officeart/2005/8/layout/orgChart1"/>
    <dgm:cxn modelId="{4F5BF963-FDB1-4859-85B2-5A8AE78FAC52}" type="presParOf" srcId="{72E85AF0-C261-426F-8D3F-7BF7C452F9E7}" destId="{0A448C80-59C7-4432-BC3E-903B24A1B9DB}" srcOrd="1" destOrd="0" presId="urn:microsoft.com/office/officeart/2005/8/layout/orgChart1"/>
    <dgm:cxn modelId="{C2AD1D17-2C27-4F03-9DD4-A77478C59D16}" type="presParOf" srcId="{0A448C80-59C7-4432-BC3E-903B24A1B9DB}" destId="{0E5CA2C4-B169-4402-808A-86A28DB19BE0}" srcOrd="0" destOrd="0" presId="urn:microsoft.com/office/officeart/2005/8/layout/orgChart1"/>
    <dgm:cxn modelId="{61B26138-B6AE-43ED-84A5-A1D517252859}" type="presParOf" srcId="{0E5CA2C4-B169-4402-808A-86A28DB19BE0}" destId="{AE8E6707-0A1C-4A18-AD71-E34E811638CB}" srcOrd="0" destOrd="0" presId="urn:microsoft.com/office/officeart/2005/8/layout/orgChart1"/>
    <dgm:cxn modelId="{6A7DADBD-9115-4822-B2C4-839AC8D4D06B}" type="presParOf" srcId="{0E5CA2C4-B169-4402-808A-86A28DB19BE0}" destId="{D2271B36-F3E6-4E4A-99F9-3823E5C2EFD2}" srcOrd="1" destOrd="0" presId="urn:microsoft.com/office/officeart/2005/8/layout/orgChart1"/>
    <dgm:cxn modelId="{745C812C-401E-44A8-9D8D-B8AB65208AB6}" type="presParOf" srcId="{0A448C80-59C7-4432-BC3E-903B24A1B9DB}" destId="{F0733147-A49E-435B-969D-14D49BC51A9F}" srcOrd="1" destOrd="0" presId="urn:microsoft.com/office/officeart/2005/8/layout/orgChart1"/>
    <dgm:cxn modelId="{DDD1310E-7E1F-493E-8673-C90C17A9798B}" type="presParOf" srcId="{0A448C80-59C7-4432-BC3E-903B24A1B9DB}" destId="{EF164143-46D1-401C-8A9B-4994E4E80D0B}" srcOrd="2" destOrd="0" presId="urn:microsoft.com/office/officeart/2005/8/layout/orgChart1"/>
    <dgm:cxn modelId="{3E646051-F3CE-4503-A1D0-3BD5533AEA05}" type="presParOf" srcId="{69FB8D7D-D2AF-4C95-85AE-3B92D80FE759}" destId="{CD824756-C11A-464A-8396-CFBFC031A680}" srcOrd="2" destOrd="0" presId="urn:microsoft.com/office/officeart/2005/8/layout/orgChart1"/>
    <dgm:cxn modelId="{12B72B65-2096-467C-97B3-C904D16C8C68}" type="presParOf" srcId="{9E7147DF-F766-4DC9-94A7-9C422B9781D2}" destId="{6FEFE7AF-2C02-4E7E-BA6E-A0A961EC92F4}" srcOrd="2" destOrd="0" presId="urn:microsoft.com/office/officeart/2005/8/layout/orgChart1"/>
  </dgm:cxnLst>
  <dgm:bg/>
  <dgm:whole/>
  <dgm:extLst>
    <a:ext uri="http://schemas.microsoft.com/office/drawing/2008/diagram">
      <dsp:dataModelExt xmlns:dsp="http://schemas.microsoft.com/office/drawing/2008/diagram" relId="rId5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3646321" y="989213"/>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2059696" y="715549"/>
          <a:ext cx="1632345" cy="91440"/>
        </a:xfrm>
        <a:custGeom>
          <a:avLst/>
          <a:gdLst/>
          <a:ahLst/>
          <a:cxnLst/>
          <a:rect l="0" t="0" r="0" b="0"/>
          <a:pathLst>
            <a:path>
              <a:moveTo>
                <a:pt x="0" y="45720"/>
              </a:moveTo>
              <a:lnTo>
                <a:pt x="0" y="86191"/>
              </a:lnTo>
              <a:lnTo>
                <a:pt x="1632345" y="86191"/>
              </a:lnTo>
              <a:lnTo>
                <a:pt x="1632345" y="12666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B2E0D8-2855-45DD-8A51-08A7122515AD}">
      <dsp:nvSpPr>
        <dsp:cNvPr id="0" name=""/>
        <dsp:cNvSpPr/>
      </dsp:nvSpPr>
      <dsp:spPr>
        <a:xfrm>
          <a:off x="3646321" y="2083867"/>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3458849" y="1810203"/>
          <a:ext cx="233192" cy="91440"/>
        </a:xfrm>
        <a:custGeom>
          <a:avLst/>
          <a:gdLst/>
          <a:ahLst/>
          <a:cxnLst/>
          <a:rect l="0" t="0" r="0" b="0"/>
          <a:pathLst>
            <a:path>
              <a:moveTo>
                <a:pt x="0" y="45720"/>
              </a:moveTo>
              <a:lnTo>
                <a:pt x="0" y="86191"/>
              </a:lnTo>
              <a:lnTo>
                <a:pt x="233192" y="86191"/>
              </a:lnTo>
              <a:lnTo>
                <a:pt x="233192"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3179936" y="2083867"/>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F536DE-42CB-4F6A-B32F-8BE2832EE9A2}">
      <dsp:nvSpPr>
        <dsp:cNvPr id="0" name=""/>
        <dsp:cNvSpPr/>
      </dsp:nvSpPr>
      <dsp:spPr>
        <a:xfrm>
          <a:off x="3225656" y="1810203"/>
          <a:ext cx="233192" cy="91440"/>
        </a:xfrm>
        <a:custGeom>
          <a:avLst/>
          <a:gdLst/>
          <a:ahLst/>
          <a:cxnLst/>
          <a:rect l="0" t="0" r="0" b="0"/>
          <a:pathLst>
            <a:path>
              <a:moveTo>
                <a:pt x="233192" y="45720"/>
              </a:moveTo>
              <a:lnTo>
                <a:pt x="233192" y="86191"/>
              </a:lnTo>
              <a:lnTo>
                <a:pt x="0" y="86191"/>
              </a:lnTo>
              <a:lnTo>
                <a:pt x="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3225656" y="1536540"/>
          <a:ext cx="233192" cy="91440"/>
        </a:xfrm>
        <a:custGeom>
          <a:avLst/>
          <a:gdLst/>
          <a:ahLst/>
          <a:cxnLst/>
          <a:rect l="0" t="0" r="0" b="0"/>
          <a:pathLst>
            <a:path>
              <a:moveTo>
                <a:pt x="0" y="45720"/>
              </a:moveTo>
              <a:lnTo>
                <a:pt x="0" y="86191"/>
              </a:lnTo>
              <a:lnTo>
                <a:pt x="233192" y="86191"/>
              </a:lnTo>
              <a:lnTo>
                <a:pt x="233192"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2992464" y="1536540"/>
          <a:ext cx="233192" cy="91440"/>
        </a:xfrm>
        <a:custGeom>
          <a:avLst/>
          <a:gdLst/>
          <a:ahLst/>
          <a:cxnLst/>
          <a:rect l="0" t="0" r="0" b="0"/>
          <a:pathLst>
            <a:path>
              <a:moveTo>
                <a:pt x="233192" y="45720"/>
              </a:moveTo>
              <a:lnTo>
                <a:pt x="233192" y="86191"/>
              </a:lnTo>
              <a:lnTo>
                <a:pt x="0" y="86191"/>
              </a:lnTo>
              <a:lnTo>
                <a:pt x="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3179936" y="1262876"/>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2642676" y="989213"/>
          <a:ext cx="582980" cy="91440"/>
        </a:xfrm>
        <a:custGeom>
          <a:avLst/>
          <a:gdLst/>
          <a:ahLst/>
          <a:cxnLst/>
          <a:rect l="0" t="0" r="0" b="0"/>
          <a:pathLst>
            <a:path>
              <a:moveTo>
                <a:pt x="0" y="45720"/>
              </a:moveTo>
              <a:lnTo>
                <a:pt x="0" y="86191"/>
              </a:lnTo>
              <a:lnTo>
                <a:pt x="582980" y="86191"/>
              </a:lnTo>
              <a:lnTo>
                <a:pt x="58298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2480360" y="1536540"/>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2480360" y="1262876"/>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2526080" y="989213"/>
          <a:ext cx="116596" cy="91440"/>
        </a:xfrm>
        <a:custGeom>
          <a:avLst/>
          <a:gdLst/>
          <a:ahLst/>
          <a:cxnLst/>
          <a:rect l="0" t="0" r="0" b="0"/>
          <a:pathLst>
            <a:path>
              <a:moveTo>
                <a:pt x="116596" y="45720"/>
              </a:moveTo>
              <a:lnTo>
                <a:pt x="116596" y="86191"/>
              </a:lnTo>
              <a:lnTo>
                <a:pt x="0" y="86191"/>
              </a:lnTo>
              <a:lnTo>
                <a:pt x="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2013976" y="1536540"/>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2013976" y="1262876"/>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2059696" y="989213"/>
          <a:ext cx="582980" cy="91440"/>
        </a:xfrm>
        <a:custGeom>
          <a:avLst/>
          <a:gdLst/>
          <a:ahLst/>
          <a:cxnLst/>
          <a:rect l="0" t="0" r="0" b="0"/>
          <a:pathLst>
            <a:path>
              <a:moveTo>
                <a:pt x="582980" y="45720"/>
              </a:moveTo>
              <a:lnTo>
                <a:pt x="582980" y="86191"/>
              </a:lnTo>
              <a:lnTo>
                <a:pt x="0" y="86191"/>
              </a:lnTo>
              <a:lnTo>
                <a:pt x="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2059696" y="715549"/>
          <a:ext cx="582980" cy="91440"/>
        </a:xfrm>
        <a:custGeom>
          <a:avLst/>
          <a:gdLst/>
          <a:ahLst/>
          <a:cxnLst/>
          <a:rect l="0" t="0" r="0" b="0"/>
          <a:pathLst>
            <a:path>
              <a:moveTo>
                <a:pt x="0" y="45720"/>
              </a:moveTo>
              <a:lnTo>
                <a:pt x="0" y="86191"/>
              </a:lnTo>
              <a:lnTo>
                <a:pt x="582980" y="86191"/>
              </a:lnTo>
              <a:lnTo>
                <a:pt x="582980" y="12666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1547591" y="1262876"/>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1360119" y="989213"/>
          <a:ext cx="233192" cy="91440"/>
        </a:xfrm>
        <a:custGeom>
          <a:avLst/>
          <a:gdLst/>
          <a:ahLst/>
          <a:cxnLst/>
          <a:rect l="0" t="0" r="0" b="0"/>
          <a:pathLst>
            <a:path>
              <a:moveTo>
                <a:pt x="0" y="45720"/>
              </a:moveTo>
              <a:lnTo>
                <a:pt x="0" y="86191"/>
              </a:lnTo>
              <a:lnTo>
                <a:pt x="233192" y="86191"/>
              </a:lnTo>
              <a:lnTo>
                <a:pt x="233192"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1081207" y="1262876"/>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1126927" y="989213"/>
          <a:ext cx="233192" cy="91440"/>
        </a:xfrm>
        <a:custGeom>
          <a:avLst/>
          <a:gdLst/>
          <a:ahLst/>
          <a:cxnLst/>
          <a:rect l="0" t="0" r="0" b="0"/>
          <a:pathLst>
            <a:path>
              <a:moveTo>
                <a:pt x="233192" y="45720"/>
              </a:moveTo>
              <a:lnTo>
                <a:pt x="233192" y="86191"/>
              </a:lnTo>
              <a:lnTo>
                <a:pt x="0" y="86191"/>
              </a:lnTo>
              <a:lnTo>
                <a:pt x="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1360119" y="715549"/>
          <a:ext cx="699576" cy="91440"/>
        </a:xfrm>
        <a:custGeom>
          <a:avLst/>
          <a:gdLst/>
          <a:ahLst/>
          <a:cxnLst/>
          <a:rect l="0" t="0" r="0" b="0"/>
          <a:pathLst>
            <a:path>
              <a:moveTo>
                <a:pt x="699576" y="45720"/>
              </a:moveTo>
              <a:lnTo>
                <a:pt x="699576" y="86191"/>
              </a:lnTo>
              <a:lnTo>
                <a:pt x="0" y="86191"/>
              </a:lnTo>
              <a:lnTo>
                <a:pt x="0" y="12666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614823" y="1262876"/>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27350" y="989213"/>
          <a:ext cx="233192" cy="91440"/>
        </a:xfrm>
        <a:custGeom>
          <a:avLst/>
          <a:gdLst/>
          <a:ahLst/>
          <a:cxnLst/>
          <a:rect l="0" t="0" r="0" b="0"/>
          <a:pathLst>
            <a:path>
              <a:moveTo>
                <a:pt x="0" y="45720"/>
              </a:moveTo>
              <a:lnTo>
                <a:pt x="0" y="86191"/>
              </a:lnTo>
              <a:lnTo>
                <a:pt x="233192" y="86191"/>
              </a:lnTo>
              <a:lnTo>
                <a:pt x="233192"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148438" y="1262876"/>
          <a:ext cx="91440" cy="91440"/>
        </a:xfrm>
        <a:custGeom>
          <a:avLst/>
          <a:gdLst/>
          <a:ahLst/>
          <a:cxnLst/>
          <a:rect l="0" t="0" r="0" b="0"/>
          <a:pathLst>
            <a:path>
              <a:moveTo>
                <a:pt x="45720" y="45720"/>
              </a:moveTo>
              <a:lnTo>
                <a:pt x="4572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194158" y="989213"/>
          <a:ext cx="233192" cy="91440"/>
        </a:xfrm>
        <a:custGeom>
          <a:avLst/>
          <a:gdLst/>
          <a:ahLst/>
          <a:cxnLst/>
          <a:rect l="0" t="0" r="0" b="0"/>
          <a:pathLst>
            <a:path>
              <a:moveTo>
                <a:pt x="233192" y="45720"/>
              </a:moveTo>
              <a:lnTo>
                <a:pt x="233192" y="86191"/>
              </a:lnTo>
              <a:lnTo>
                <a:pt x="0" y="86191"/>
              </a:lnTo>
              <a:lnTo>
                <a:pt x="0" y="12666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427350" y="715549"/>
          <a:ext cx="1632345" cy="91440"/>
        </a:xfrm>
        <a:custGeom>
          <a:avLst/>
          <a:gdLst/>
          <a:ahLst/>
          <a:cxnLst/>
          <a:rect l="0" t="0" r="0" b="0"/>
          <a:pathLst>
            <a:path>
              <a:moveTo>
                <a:pt x="1632345" y="45720"/>
              </a:moveTo>
              <a:lnTo>
                <a:pt x="1632345" y="86191"/>
              </a:lnTo>
              <a:lnTo>
                <a:pt x="0" y="86191"/>
              </a:lnTo>
              <a:lnTo>
                <a:pt x="0" y="12666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1866975" y="568549"/>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Body</a:t>
          </a:r>
          <a:endParaRPr lang="en-US" sz="600" kern="1200" dirty="0"/>
        </a:p>
      </dsp:txBody>
      <dsp:txXfrm>
        <a:off x="1866975" y="568549"/>
        <a:ext cx="385441" cy="192720"/>
      </dsp:txXfrm>
    </dsp:sp>
    <dsp:sp modelId="{32CBDDD8-466D-44CD-B0B8-E1C18E12B9DD}">
      <dsp:nvSpPr>
        <dsp:cNvPr id="0" name=""/>
        <dsp:cNvSpPr/>
      </dsp:nvSpPr>
      <dsp:spPr>
        <a:xfrm>
          <a:off x="234630" y="842212"/>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Assign</a:t>
          </a:r>
          <a:endParaRPr lang="en-US" sz="600" kern="1200" dirty="0"/>
        </a:p>
      </dsp:txBody>
      <dsp:txXfrm>
        <a:off x="234630" y="842212"/>
        <a:ext cx="385441" cy="192720"/>
      </dsp:txXfrm>
    </dsp:sp>
    <dsp:sp modelId="{DC711100-F801-489B-86E7-BCF46371DE9C}">
      <dsp:nvSpPr>
        <dsp:cNvPr id="0" name=""/>
        <dsp:cNvSpPr/>
      </dsp:nvSpPr>
      <dsp:spPr>
        <a:xfrm>
          <a:off x="1437" y="111587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1437" y="1115876"/>
        <a:ext cx="385441" cy="192720"/>
      </dsp:txXfrm>
    </dsp:sp>
    <dsp:sp modelId="{70EA3A96-851B-4007-8B79-2082B2CA36E7}">
      <dsp:nvSpPr>
        <dsp:cNvPr id="0" name=""/>
        <dsp:cNvSpPr/>
      </dsp:nvSpPr>
      <dsp:spPr>
        <a:xfrm>
          <a:off x="1437" y="1389539"/>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total</a:t>
          </a:r>
          <a:endParaRPr lang="en-US" sz="600" kern="1200" dirty="0"/>
        </a:p>
      </dsp:txBody>
      <dsp:txXfrm>
        <a:off x="1437" y="1389539"/>
        <a:ext cx="385441" cy="192720"/>
      </dsp:txXfrm>
    </dsp:sp>
    <dsp:sp modelId="{69BC4763-C779-409A-A233-B9CCC83B1B80}">
      <dsp:nvSpPr>
        <dsp:cNvPr id="0" name=""/>
        <dsp:cNvSpPr/>
      </dsp:nvSpPr>
      <dsp:spPr>
        <a:xfrm>
          <a:off x="467822" y="111587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Num</a:t>
          </a:r>
          <a:endParaRPr lang="en-US" sz="600" kern="1200" dirty="0"/>
        </a:p>
      </dsp:txBody>
      <dsp:txXfrm>
        <a:off x="467822" y="1115876"/>
        <a:ext cx="385441" cy="192720"/>
      </dsp:txXfrm>
    </dsp:sp>
    <dsp:sp modelId="{CB9A6A17-7354-4F9E-B699-A7FB388731BC}">
      <dsp:nvSpPr>
        <dsp:cNvPr id="0" name=""/>
        <dsp:cNvSpPr/>
      </dsp:nvSpPr>
      <dsp:spPr>
        <a:xfrm>
          <a:off x="467822" y="1389539"/>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0</a:t>
          </a:r>
          <a:endParaRPr lang="en-US" sz="600" kern="1200" dirty="0"/>
        </a:p>
      </dsp:txBody>
      <dsp:txXfrm>
        <a:off x="467822" y="1389539"/>
        <a:ext cx="385441" cy="192720"/>
      </dsp:txXfrm>
    </dsp:sp>
    <dsp:sp modelId="{1236AAF6-1FD8-49AE-94A3-B9D20F57ED62}">
      <dsp:nvSpPr>
        <dsp:cNvPr id="0" name=""/>
        <dsp:cNvSpPr/>
      </dsp:nvSpPr>
      <dsp:spPr>
        <a:xfrm>
          <a:off x="1167398" y="842212"/>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Assign</a:t>
          </a:r>
          <a:endParaRPr lang="en-US" sz="600" kern="1200" dirty="0"/>
        </a:p>
      </dsp:txBody>
      <dsp:txXfrm>
        <a:off x="1167398" y="842212"/>
        <a:ext cx="385441" cy="192720"/>
      </dsp:txXfrm>
    </dsp:sp>
    <dsp:sp modelId="{E5DF38CB-A93B-4621-8F65-25DFFD32DECF}">
      <dsp:nvSpPr>
        <dsp:cNvPr id="0" name=""/>
        <dsp:cNvSpPr/>
      </dsp:nvSpPr>
      <dsp:spPr>
        <a:xfrm>
          <a:off x="934206" y="111587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934206" y="1115876"/>
        <a:ext cx="385441" cy="192720"/>
      </dsp:txXfrm>
    </dsp:sp>
    <dsp:sp modelId="{B550D074-1252-4414-816A-9C2DDB857540}">
      <dsp:nvSpPr>
        <dsp:cNvPr id="0" name=""/>
        <dsp:cNvSpPr/>
      </dsp:nvSpPr>
      <dsp:spPr>
        <a:xfrm>
          <a:off x="934206" y="1389539"/>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prices</a:t>
          </a:r>
          <a:endParaRPr lang="en-US" sz="600" kern="1200" dirty="0"/>
        </a:p>
      </dsp:txBody>
      <dsp:txXfrm>
        <a:off x="934206" y="1389539"/>
        <a:ext cx="385441" cy="192720"/>
      </dsp:txXfrm>
    </dsp:sp>
    <dsp:sp modelId="{AAB71AE1-8774-4A4F-9343-0A71CAD06DD8}">
      <dsp:nvSpPr>
        <dsp:cNvPr id="0" name=""/>
        <dsp:cNvSpPr/>
      </dsp:nvSpPr>
      <dsp:spPr>
        <a:xfrm>
          <a:off x="1400590" y="111587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Call</a:t>
          </a:r>
          <a:endParaRPr lang="en-US" sz="600" kern="1200" dirty="0"/>
        </a:p>
      </dsp:txBody>
      <dsp:txXfrm>
        <a:off x="1400590" y="1115876"/>
        <a:ext cx="385441" cy="192720"/>
      </dsp:txXfrm>
    </dsp:sp>
    <dsp:sp modelId="{2BDAED85-09BF-42EB-AB40-DD35758C1E94}">
      <dsp:nvSpPr>
        <dsp:cNvPr id="0" name=""/>
        <dsp:cNvSpPr/>
      </dsp:nvSpPr>
      <dsp:spPr>
        <a:xfrm>
          <a:off x="1400590" y="1389539"/>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inventory</a:t>
          </a:r>
          <a:endParaRPr lang="en-US" sz="600" kern="1200" dirty="0"/>
        </a:p>
      </dsp:txBody>
      <dsp:txXfrm>
        <a:off x="1400590" y="1389539"/>
        <a:ext cx="385441" cy="192720"/>
      </dsp:txXfrm>
    </dsp:sp>
    <dsp:sp modelId="{B6D8B26A-18B5-421C-ADF4-0A4081163AA4}">
      <dsp:nvSpPr>
        <dsp:cNvPr id="0" name=""/>
        <dsp:cNvSpPr/>
      </dsp:nvSpPr>
      <dsp:spPr>
        <a:xfrm>
          <a:off x="2449955" y="842212"/>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For</a:t>
          </a:r>
          <a:endParaRPr lang="en-US" sz="600" kern="1200" dirty="0"/>
        </a:p>
      </dsp:txBody>
      <dsp:txXfrm>
        <a:off x="2449955" y="842212"/>
        <a:ext cx="385441" cy="192720"/>
      </dsp:txXfrm>
    </dsp:sp>
    <dsp:sp modelId="{A62515EF-E535-4D55-B4A9-1175F4F17909}">
      <dsp:nvSpPr>
        <dsp:cNvPr id="0" name=""/>
        <dsp:cNvSpPr/>
      </dsp:nvSpPr>
      <dsp:spPr>
        <a:xfrm>
          <a:off x="1866975" y="111587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Target</a:t>
          </a:r>
          <a:endParaRPr lang="en-US" sz="600" kern="1200" dirty="0"/>
        </a:p>
      </dsp:txBody>
      <dsp:txXfrm>
        <a:off x="1866975" y="1115876"/>
        <a:ext cx="385441" cy="192720"/>
      </dsp:txXfrm>
    </dsp:sp>
    <dsp:sp modelId="{150284E0-4AB6-45FE-8190-B0825E2A3125}">
      <dsp:nvSpPr>
        <dsp:cNvPr id="0" name=""/>
        <dsp:cNvSpPr/>
      </dsp:nvSpPr>
      <dsp:spPr>
        <a:xfrm>
          <a:off x="1866975" y="1389539"/>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1866975" y="1389539"/>
        <a:ext cx="385441" cy="192720"/>
      </dsp:txXfrm>
    </dsp:sp>
    <dsp:sp modelId="{EB4E2E8C-13FD-4B16-A95E-077FA5A8F0A0}">
      <dsp:nvSpPr>
        <dsp:cNvPr id="0" name=""/>
        <dsp:cNvSpPr/>
      </dsp:nvSpPr>
      <dsp:spPr>
        <a:xfrm>
          <a:off x="1866975" y="1663203"/>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price</a:t>
          </a:r>
          <a:endParaRPr lang="en-US" sz="600" kern="1200" dirty="0"/>
        </a:p>
      </dsp:txBody>
      <dsp:txXfrm>
        <a:off x="1866975" y="1663203"/>
        <a:ext cx="385441" cy="192720"/>
      </dsp:txXfrm>
    </dsp:sp>
    <dsp:sp modelId="{3D430852-0D33-4A12-82A3-2616DB384878}">
      <dsp:nvSpPr>
        <dsp:cNvPr id="0" name=""/>
        <dsp:cNvSpPr/>
      </dsp:nvSpPr>
      <dsp:spPr>
        <a:xfrm>
          <a:off x="2333359" y="111587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Iter</a:t>
          </a:r>
          <a:endParaRPr lang="en-US" sz="600" kern="1200" dirty="0"/>
        </a:p>
      </dsp:txBody>
      <dsp:txXfrm>
        <a:off x="2333359" y="1115876"/>
        <a:ext cx="385441" cy="192720"/>
      </dsp:txXfrm>
    </dsp:sp>
    <dsp:sp modelId="{75BAA203-A3EB-41BD-A5FB-9E8E72C60126}">
      <dsp:nvSpPr>
        <dsp:cNvPr id="0" name=""/>
        <dsp:cNvSpPr/>
      </dsp:nvSpPr>
      <dsp:spPr>
        <a:xfrm>
          <a:off x="2333359" y="1389539"/>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2333359" y="1389539"/>
        <a:ext cx="385441" cy="192720"/>
      </dsp:txXfrm>
    </dsp:sp>
    <dsp:sp modelId="{CCF9541C-E06B-4E49-891C-8498E8D93B96}">
      <dsp:nvSpPr>
        <dsp:cNvPr id="0" name=""/>
        <dsp:cNvSpPr/>
      </dsp:nvSpPr>
      <dsp:spPr>
        <a:xfrm>
          <a:off x="2333359" y="1663203"/>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prices</a:t>
          </a:r>
          <a:endParaRPr lang="en-US" sz="600" kern="1200" dirty="0"/>
        </a:p>
      </dsp:txBody>
      <dsp:txXfrm>
        <a:off x="2333359" y="1663203"/>
        <a:ext cx="385441" cy="192720"/>
      </dsp:txXfrm>
    </dsp:sp>
    <dsp:sp modelId="{1D8E2D3A-EFBB-40D8-9964-1B0E5E107FBF}">
      <dsp:nvSpPr>
        <dsp:cNvPr id="0" name=""/>
        <dsp:cNvSpPr/>
      </dsp:nvSpPr>
      <dsp:spPr>
        <a:xfrm>
          <a:off x="3032936" y="111587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Body</a:t>
          </a:r>
          <a:endParaRPr lang="en-US" sz="600" kern="1200" dirty="0"/>
        </a:p>
      </dsp:txBody>
      <dsp:txXfrm>
        <a:off x="3032936" y="1115876"/>
        <a:ext cx="385441" cy="192720"/>
      </dsp:txXfrm>
    </dsp:sp>
    <dsp:sp modelId="{8DBBAD5E-C891-4132-B1F2-FD37A7C148ED}">
      <dsp:nvSpPr>
        <dsp:cNvPr id="0" name=""/>
        <dsp:cNvSpPr/>
      </dsp:nvSpPr>
      <dsp:spPr>
        <a:xfrm>
          <a:off x="3032936" y="1389539"/>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Assign</a:t>
          </a:r>
          <a:endParaRPr lang="en-US" sz="600" kern="1200" dirty="0"/>
        </a:p>
      </dsp:txBody>
      <dsp:txXfrm>
        <a:off x="3032936" y="1389539"/>
        <a:ext cx="385441" cy="192720"/>
      </dsp:txXfrm>
    </dsp:sp>
    <dsp:sp modelId="{1A8437E7-23C0-4F88-AFC6-AC4BAB315B2E}">
      <dsp:nvSpPr>
        <dsp:cNvPr id="0" name=""/>
        <dsp:cNvSpPr/>
      </dsp:nvSpPr>
      <dsp:spPr>
        <a:xfrm>
          <a:off x="2799743" y="1663203"/>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total</a:t>
          </a:r>
          <a:endParaRPr lang="en-US" sz="600" kern="1200" dirty="0"/>
        </a:p>
      </dsp:txBody>
      <dsp:txXfrm>
        <a:off x="2799743" y="1663203"/>
        <a:ext cx="385441" cy="192720"/>
      </dsp:txXfrm>
    </dsp:sp>
    <dsp:sp modelId="{8D92F443-5DFB-4310-8FA2-EE3FF67B02CF}">
      <dsp:nvSpPr>
        <dsp:cNvPr id="0" name=""/>
        <dsp:cNvSpPr/>
      </dsp:nvSpPr>
      <dsp:spPr>
        <a:xfrm>
          <a:off x="3266128" y="1663203"/>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BinOp</a:t>
          </a:r>
          <a:r>
            <a:rPr lang="en-US" sz="600" kern="1200" dirty="0" smtClean="0"/>
            <a:t>: +</a:t>
          </a:r>
          <a:endParaRPr lang="en-US" sz="600" kern="1200" dirty="0"/>
        </a:p>
      </dsp:txBody>
      <dsp:txXfrm>
        <a:off x="3266128" y="1663203"/>
        <a:ext cx="385441" cy="192720"/>
      </dsp:txXfrm>
    </dsp:sp>
    <dsp:sp modelId="{953D2F3D-528A-4D4E-856C-2337249BEDFF}">
      <dsp:nvSpPr>
        <dsp:cNvPr id="0" name=""/>
        <dsp:cNvSpPr/>
      </dsp:nvSpPr>
      <dsp:spPr>
        <a:xfrm>
          <a:off x="3032936" y="193686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3032936" y="1936866"/>
        <a:ext cx="385441" cy="192720"/>
      </dsp:txXfrm>
    </dsp:sp>
    <dsp:sp modelId="{B1EDD290-D1AB-43C9-81DF-AC43DE5E27FA}">
      <dsp:nvSpPr>
        <dsp:cNvPr id="0" name=""/>
        <dsp:cNvSpPr/>
      </dsp:nvSpPr>
      <dsp:spPr>
        <a:xfrm>
          <a:off x="3032936" y="2210530"/>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total</a:t>
          </a:r>
          <a:endParaRPr lang="en-US" sz="600" kern="1200" dirty="0"/>
        </a:p>
      </dsp:txBody>
      <dsp:txXfrm>
        <a:off x="3032936" y="2210530"/>
        <a:ext cx="385441" cy="192720"/>
      </dsp:txXfrm>
    </dsp:sp>
    <dsp:sp modelId="{78979034-C62F-4353-A87E-904C75C22402}">
      <dsp:nvSpPr>
        <dsp:cNvPr id="0" name=""/>
        <dsp:cNvSpPr/>
      </dsp:nvSpPr>
      <dsp:spPr>
        <a:xfrm>
          <a:off x="3499320" y="193686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3499320" y="1936866"/>
        <a:ext cx="385441" cy="192720"/>
      </dsp:txXfrm>
    </dsp:sp>
    <dsp:sp modelId="{A1AC2E35-D239-4F6A-B0E3-FEE8AB6022C6}">
      <dsp:nvSpPr>
        <dsp:cNvPr id="0" name=""/>
        <dsp:cNvSpPr/>
      </dsp:nvSpPr>
      <dsp:spPr>
        <a:xfrm>
          <a:off x="3499320" y="2210530"/>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smtClean="0"/>
            <a:t>Price</a:t>
          </a:r>
          <a:endParaRPr lang="en-US" sz="600" kern="1200" dirty="0"/>
        </a:p>
      </dsp:txBody>
      <dsp:txXfrm>
        <a:off x="3499320" y="2210530"/>
        <a:ext cx="385441" cy="192720"/>
      </dsp:txXfrm>
    </dsp:sp>
    <dsp:sp modelId="{03FBAC09-68B3-46FC-8682-5721ED4FAA78}">
      <dsp:nvSpPr>
        <dsp:cNvPr id="0" name=""/>
        <dsp:cNvSpPr/>
      </dsp:nvSpPr>
      <dsp:spPr>
        <a:xfrm>
          <a:off x="3499320" y="842212"/>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Call</a:t>
          </a:r>
          <a:endParaRPr lang="en-US" sz="600" kern="1200" dirty="0"/>
        </a:p>
      </dsp:txBody>
      <dsp:txXfrm>
        <a:off x="3499320" y="842212"/>
        <a:ext cx="385441" cy="192720"/>
      </dsp:txXfrm>
    </dsp:sp>
    <dsp:sp modelId="{AE8E6707-0A1C-4A18-AD71-E34E811638CB}">
      <dsp:nvSpPr>
        <dsp:cNvPr id="0" name=""/>
        <dsp:cNvSpPr/>
      </dsp:nvSpPr>
      <dsp:spPr>
        <a:xfrm>
          <a:off x="3499320" y="1115876"/>
          <a:ext cx="385441" cy="19272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print</a:t>
          </a:r>
          <a:endParaRPr lang="en-US" sz="600" kern="1200" dirty="0"/>
        </a:p>
      </dsp:txBody>
      <dsp:txXfrm>
        <a:off x="3499320" y="1115876"/>
        <a:ext cx="385441" cy="1927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793716" y="128080"/>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66880" y="67774"/>
          <a:ext cx="372556" cy="91440"/>
        </a:xfrm>
        <a:custGeom>
          <a:avLst/>
          <a:gdLst/>
          <a:ahLst/>
          <a:cxnLst/>
          <a:rect l="0" t="0" r="0" b="0"/>
          <a:pathLst>
            <a:path>
              <a:moveTo>
                <a:pt x="0" y="45720"/>
              </a:moveTo>
              <a:lnTo>
                <a:pt x="0" y="54638"/>
              </a:lnTo>
              <a:lnTo>
                <a:pt x="372556" y="54638"/>
              </a:lnTo>
              <a:lnTo>
                <a:pt x="372556"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19410"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768022" y="308996"/>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16635"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16635" y="308996"/>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690942" y="248691"/>
          <a:ext cx="91440" cy="91440"/>
        </a:xfrm>
        <a:custGeom>
          <a:avLst/>
          <a:gdLst/>
          <a:ahLst/>
          <a:cxnLst/>
          <a:rect l="0" t="0" r="0" b="0"/>
          <a:pathLst>
            <a:path>
              <a:moveTo>
                <a:pt x="45720" y="45720"/>
              </a:moveTo>
              <a:lnTo>
                <a:pt x="45720" y="54638"/>
              </a:lnTo>
              <a:lnTo>
                <a:pt x="122800" y="54638"/>
              </a:lnTo>
              <a:lnTo>
                <a:pt x="12280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13861" y="308996"/>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13861" y="248691"/>
          <a:ext cx="91440" cy="91440"/>
        </a:xfrm>
        <a:custGeom>
          <a:avLst/>
          <a:gdLst/>
          <a:ahLst/>
          <a:cxnLst/>
          <a:rect l="0" t="0" r="0" b="0"/>
          <a:pathLst>
            <a:path>
              <a:moveTo>
                <a:pt x="122800" y="45720"/>
              </a:moveTo>
              <a:lnTo>
                <a:pt x="12280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690942"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595347" y="128080"/>
          <a:ext cx="141314" cy="91440"/>
        </a:xfrm>
        <a:custGeom>
          <a:avLst/>
          <a:gdLst/>
          <a:ahLst/>
          <a:cxnLst/>
          <a:rect l="0" t="0" r="0" b="0"/>
          <a:pathLst>
            <a:path>
              <a:moveTo>
                <a:pt x="0" y="45720"/>
              </a:moveTo>
              <a:lnTo>
                <a:pt x="0" y="54638"/>
              </a:lnTo>
              <a:lnTo>
                <a:pt x="141314" y="54638"/>
              </a:lnTo>
              <a:lnTo>
                <a:pt x="141314"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11087"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11087"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11087" y="128080"/>
          <a:ext cx="91440" cy="91440"/>
        </a:xfrm>
        <a:custGeom>
          <a:avLst/>
          <a:gdLst/>
          <a:ahLst/>
          <a:cxnLst/>
          <a:rect l="0" t="0" r="0" b="0"/>
          <a:pathLst>
            <a:path>
              <a:moveTo>
                <a:pt x="84260" y="45720"/>
              </a:moveTo>
              <a:lnTo>
                <a:pt x="8426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08313"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0831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54033" y="128080"/>
          <a:ext cx="141314" cy="91440"/>
        </a:xfrm>
        <a:custGeom>
          <a:avLst/>
          <a:gdLst/>
          <a:ahLst/>
          <a:cxnLst/>
          <a:rect l="0" t="0" r="0" b="0"/>
          <a:pathLst>
            <a:path>
              <a:moveTo>
                <a:pt x="141314" y="45720"/>
              </a:moveTo>
              <a:lnTo>
                <a:pt x="141314" y="54638"/>
              </a:lnTo>
              <a:lnTo>
                <a:pt x="0" y="54638"/>
              </a:lnTo>
              <a:lnTo>
                <a:pt x="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66880" y="67774"/>
          <a:ext cx="128467" cy="91440"/>
        </a:xfrm>
        <a:custGeom>
          <a:avLst/>
          <a:gdLst/>
          <a:ahLst/>
          <a:cxnLst/>
          <a:rect l="0" t="0" r="0" b="0"/>
          <a:pathLst>
            <a:path>
              <a:moveTo>
                <a:pt x="0" y="45720"/>
              </a:moveTo>
              <a:lnTo>
                <a:pt x="0" y="54638"/>
              </a:lnTo>
              <a:lnTo>
                <a:pt x="128467" y="54638"/>
              </a:lnTo>
              <a:lnTo>
                <a:pt x="128467"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05539"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54152"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02765"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02765"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299872" y="67774"/>
          <a:ext cx="167007" cy="91440"/>
        </a:xfrm>
        <a:custGeom>
          <a:avLst/>
          <a:gdLst/>
          <a:ahLst/>
          <a:cxnLst/>
          <a:rect l="0" t="0" r="0" b="0"/>
          <a:pathLst>
            <a:path>
              <a:moveTo>
                <a:pt x="167007" y="45720"/>
              </a:moveTo>
              <a:lnTo>
                <a:pt x="167007"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99991"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8604"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278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2783"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4324" y="67774"/>
          <a:ext cx="372556" cy="91440"/>
        </a:xfrm>
        <a:custGeom>
          <a:avLst/>
          <a:gdLst/>
          <a:ahLst/>
          <a:cxnLst/>
          <a:rect l="0" t="0" r="0" b="0"/>
          <a:pathLst>
            <a:path>
              <a:moveTo>
                <a:pt x="372556" y="45720"/>
              </a:moveTo>
              <a:lnTo>
                <a:pt x="372556"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24411" y="71026"/>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24411" y="71026"/>
        <a:ext cx="84937" cy="42468"/>
      </dsp:txXfrm>
    </dsp:sp>
    <dsp:sp modelId="{32CBDDD8-466D-44CD-B0B8-E1C18E12B9DD}">
      <dsp:nvSpPr>
        <dsp:cNvPr id="0" name=""/>
        <dsp:cNvSpPr/>
      </dsp:nvSpPr>
      <dsp:spPr>
        <a:xfrm>
          <a:off x="51855"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855" y="131331"/>
        <a:ext cx="84937" cy="42468"/>
      </dsp:txXfrm>
    </dsp:sp>
    <dsp:sp modelId="{DC711100-F801-489B-86E7-BCF46371DE9C}">
      <dsp:nvSpPr>
        <dsp:cNvPr id="0" name=""/>
        <dsp:cNvSpPr/>
      </dsp:nvSpPr>
      <dsp:spPr>
        <a:xfrm>
          <a:off x="46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191637"/>
        <a:ext cx="84937" cy="42468"/>
      </dsp:txXfrm>
    </dsp:sp>
    <dsp:sp modelId="{70EA3A96-851B-4007-8B79-2082B2CA36E7}">
      <dsp:nvSpPr>
        <dsp:cNvPr id="0" name=""/>
        <dsp:cNvSpPr/>
      </dsp:nvSpPr>
      <dsp:spPr>
        <a:xfrm>
          <a:off x="46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251942"/>
        <a:ext cx="84937" cy="42468"/>
      </dsp:txXfrm>
    </dsp:sp>
    <dsp:sp modelId="{69BC4763-C779-409A-A233-B9CCC83B1B80}">
      <dsp:nvSpPr>
        <dsp:cNvPr id="0" name=""/>
        <dsp:cNvSpPr/>
      </dsp:nvSpPr>
      <dsp:spPr>
        <a:xfrm>
          <a:off x="103242"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191637"/>
        <a:ext cx="84937" cy="42468"/>
      </dsp:txXfrm>
    </dsp:sp>
    <dsp:sp modelId="{CB9A6A17-7354-4F9E-B699-A7FB388731BC}">
      <dsp:nvSpPr>
        <dsp:cNvPr id="0" name=""/>
        <dsp:cNvSpPr/>
      </dsp:nvSpPr>
      <dsp:spPr>
        <a:xfrm>
          <a:off x="103242"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251942"/>
        <a:ext cx="84937" cy="42468"/>
      </dsp:txXfrm>
    </dsp:sp>
    <dsp:sp modelId="{1236AAF6-1FD8-49AE-94A3-B9D20F57ED62}">
      <dsp:nvSpPr>
        <dsp:cNvPr id="0" name=""/>
        <dsp:cNvSpPr/>
      </dsp:nvSpPr>
      <dsp:spPr>
        <a:xfrm>
          <a:off x="257403"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57403" y="131331"/>
        <a:ext cx="84937" cy="42468"/>
      </dsp:txXfrm>
    </dsp:sp>
    <dsp:sp modelId="{E5DF38CB-A93B-4621-8F65-25DFFD32DECF}">
      <dsp:nvSpPr>
        <dsp:cNvPr id="0" name=""/>
        <dsp:cNvSpPr/>
      </dsp:nvSpPr>
      <dsp:spPr>
        <a:xfrm>
          <a:off x="206016"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191637"/>
        <a:ext cx="84937" cy="42468"/>
      </dsp:txXfrm>
    </dsp:sp>
    <dsp:sp modelId="{B550D074-1252-4414-816A-9C2DDB857540}">
      <dsp:nvSpPr>
        <dsp:cNvPr id="0" name=""/>
        <dsp:cNvSpPr/>
      </dsp:nvSpPr>
      <dsp:spPr>
        <a:xfrm>
          <a:off x="206016"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251942"/>
        <a:ext cx="84937" cy="42468"/>
      </dsp:txXfrm>
    </dsp:sp>
    <dsp:sp modelId="{AAB71AE1-8774-4A4F-9343-0A71CAD06DD8}">
      <dsp:nvSpPr>
        <dsp:cNvPr id="0" name=""/>
        <dsp:cNvSpPr/>
      </dsp:nvSpPr>
      <dsp:spPr>
        <a:xfrm>
          <a:off x="308790"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191637"/>
        <a:ext cx="84937" cy="42468"/>
      </dsp:txXfrm>
    </dsp:sp>
    <dsp:sp modelId="{2BDAED85-09BF-42EB-AB40-DD35758C1E94}">
      <dsp:nvSpPr>
        <dsp:cNvPr id="0" name=""/>
        <dsp:cNvSpPr/>
      </dsp:nvSpPr>
      <dsp:spPr>
        <a:xfrm>
          <a:off x="308790"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251942"/>
        <a:ext cx="84937" cy="42468"/>
      </dsp:txXfrm>
    </dsp:sp>
    <dsp:sp modelId="{B6D8B26A-18B5-421C-ADF4-0A4081163AA4}">
      <dsp:nvSpPr>
        <dsp:cNvPr id="0" name=""/>
        <dsp:cNvSpPr/>
      </dsp:nvSpPr>
      <dsp:spPr>
        <a:xfrm>
          <a:off x="552879"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52879" y="131331"/>
        <a:ext cx="84937" cy="42468"/>
      </dsp:txXfrm>
    </dsp:sp>
    <dsp:sp modelId="{A62515EF-E535-4D55-B4A9-1175F4F17909}">
      <dsp:nvSpPr>
        <dsp:cNvPr id="0" name=""/>
        <dsp:cNvSpPr/>
      </dsp:nvSpPr>
      <dsp:spPr>
        <a:xfrm>
          <a:off x="411564"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191637"/>
        <a:ext cx="84937" cy="42468"/>
      </dsp:txXfrm>
    </dsp:sp>
    <dsp:sp modelId="{150284E0-4AB6-45FE-8190-B0825E2A3125}">
      <dsp:nvSpPr>
        <dsp:cNvPr id="0" name=""/>
        <dsp:cNvSpPr/>
      </dsp:nvSpPr>
      <dsp:spPr>
        <a:xfrm>
          <a:off x="411564"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251942"/>
        <a:ext cx="84937" cy="42468"/>
      </dsp:txXfrm>
    </dsp:sp>
    <dsp:sp modelId="{EB4E2E8C-13FD-4B16-A95E-077FA5A8F0A0}">
      <dsp:nvSpPr>
        <dsp:cNvPr id="0" name=""/>
        <dsp:cNvSpPr/>
      </dsp:nvSpPr>
      <dsp:spPr>
        <a:xfrm>
          <a:off x="41156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312248"/>
        <a:ext cx="84937" cy="42468"/>
      </dsp:txXfrm>
    </dsp:sp>
    <dsp:sp modelId="{3D430852-0D33-4A12-82A3-2616DB384878}">
      <dsp:nvSpPr>
        <dsp:cNvPr id="0" name=""/>
        <dsp:cNvSpPr/>
      </dsp:nvSpPr>
      <dsp:spPr>
        <a:xfrm>
          <a:off x="51433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191637"/>
        <a:ext cx="84937" cy="42468"/>
      </dsp:txXfrm>
    </dsp:sp>
    <dsp:sp modelId="{75BAA203-A3EB-41BD-A5FB-9E8E72C60126}">
      <dsp:nvSpPr>
        <dsp:cNvPr id="0" name=""/>
        <dsp:cNvSpPr/>
      </dsp:nvSpPr>
      <dsp:spPr>
        <a:xfrm>
          <a:off x="51433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251942"/>
        <a:ext cx="84937" cy="42468"/>
      </dsp:txXfrm>
    </dsp:sp>
    <dsp:sp modelId="{CCF9541C-E06B-4E49-891C-8498E8D93B96}">
      <dsp:nvSpPr>
        <dsp:cNvPr id="0" name=""/>
        <dsp:cNvSpPr/>
      </dsp:nvSpPr>
      <dsp:spPr>
        <a:xfrm>
          <a:off x="514338"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312248"/>
        <a:ext cx="84937" cy="42468"/>
      </dsp:txXfrm>
    </dsp:sp>
    <dsp:sp modelId="{1D8E2D3A-EFBB-40D8-9964-1B0E5E107FBF}">
      <dsp:nvSpPr>
        <dsp:cNvPr id="0" name=""/>
        <dsp:cNvSpPr/>
      </dsp:nvSpPr>
      <dsp:spPr>
        <a:xfrm>
          <a:off x="694193"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191637"/>
        <a:ext cx="84937" cy="42468"/>
      </dsp:txXfrm>
    </dsp:sp>
    <dsp:sp modelId="{8DBBAD5E-C891-4132-B1F2-FD37A7C148ED}">
      <dsp:nvSpPr>
        <dsp:cNvPr id="0" name=""/>
        <dsp:cNvSpPr/>
      </dsp:nvSpPr>
      <dsp:spPr>
        <a:xfrm>
          <a:off x="694193"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251942"/>
        <a:ext cx="84937" cy="42468"/>
      </dsp:txXfrm>
    </dsp:sp>
    <dsp:sp modelId="{1A8437E7-23C0-4F88-AFC6-AC4BAB315B2E}">
      <dsp:nvSpPr>
        <dsp:cNvPr id="0" name=""/>
        <dsp:cNvSpPr/>
      </dsp:nvSpPr>
      <dsp:spPr>
        <a:xfrm>
          <a:off x="617113"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12248"/>
        <a:ext cx="84937" cy="42468"/>
      </dsp:txXfrm>
    </dsp:sp>
    <dsp:sp modelId="{1BD1ABA3-48A1-41FE-A485-1540262A3C1C}">
      <dsp:nvSpPr>
        <dsp:cNvPr id="0" name=""/>
        <dsp:cNvSpPr/>
      </dsp:nvSpPr>
      <dsp:spPr>
        <a:xfrm>
          <a:off x="617113"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72553"/>
        <a:ext cx="84937" cy="42468"/>
      </dsp:txXfrm>
    </dsp:sp>
    <dsp:sp modelId="{8D92F443-5DFB-4310-8FA2-EE3FF67B02CF}">
      <dsp:nvSpPr>
        <dsp:cNvPr id="0" name=""/>
        <dsp:cNvSpPr/>
      </dsp:nvSpPr>
      <dsp:spPr>
        <a:xfrm>
          <a:off x="77127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71274" y="312248"/>
        <a:ext cx="84937" cy="42468"/>
      </dsp:txXfrm>
    </dsp:sp>
    <dsp:sp modelId="{B1EDD290-D1AB-43C9-81DF-AC43DE5E27FA}">
      <dsp:nvSpPr>
        <dsp:cNvPr id="0" name=""/>
        <dsp:cNvSpPr/>
      </dsp:nvSpPr>
      <dsp:spPr>
        <a:xfrm>
          <a:off x="719887"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372553"/>
        <a:ext cx="84937" cy="42468"/>
      </dsp:txXfrm>
    </dsp:sp>
    <dsp:sp modelId="{FBF5C5B3-D133-4E2A-9A82-377BEEFBC2A1}">
      <dsp:nvSpPr>
        <dsp:cNvPr id="0" name=""/>
        <dsp:cNvSpPr/>
      </dsp:nvSpPr>
      <dsp:spPr>
        <a:xfrm>
          <a:off x="719887"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432859"/>
        <a:ext cx="84937" cy="42468"/>
      </dsp:txXfrm>
    </dsp:sp>
    <dsp:sp modelId="{78979034-C62F-4353-A87E-904C75C22402}">
      <dsp:nvSpPr>
        <dsp:cNvPr id="0" name=""/>
        <dsp:cNvSpPr/>
      </dsp:nvSpPr>
      <dsp:spPr>
        <a:xfrm>
          <a:off x="822661" y="372553"/>
          <a:ext cx="84937" cy="42468"/>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372553"/>
        <a:ext cx="84937" cy="42468"/>
      </dsp:txXfrm>
    </dsp:sp>
    <dsp:sp modelId="{0E3348AF-3D47-4DFE-84C5-F52165519007}">
      <dsp:nvSpPr>
        <dsp:cNvPr id="0" name=""/>
        <dsp:cNvSpPr/>
      </dsp:nvSpPr>
      <dsp:spPr>
        <a:xfrm>
          <a:off x="822661"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432859"/>
        <a:ext cx="84937" cy="42468"/>
      </dsp:txXfrm>
    </dsp:sp>
    <dsp:sp modelId="{03FBAC09-68B3-46FC-8682-5721ED4FAA78}">
      <dsp:nvSpPr>
        <dsp:cNvPr id="0" name=""/>
        <dsp:cNvSpPr/>
      </dsp:nvSpPr>
      <dsp:spPr>
        <a:xfrm>
          <a:off x="796967"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31331"/>
        <a:ext cx="84937" cy="42468"/>
      </dsp:txXfrm>
    </dsp:sp>
    <dsp:sp modelId="{AE8E6707-0A1C-4A18-AD71-E34E811638CB}">
      <dsp:nvSpPr>
        <dsp:cNvPr id="0" name=""/>
        <dsp:cNvSpPr/>
      </dsp:nvSpPr>
      <dsp:spPr>
        <a:xfrm>
          <a:off x="796967"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91637"/>
        <a:ext cx="84937" cy="424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793716" y="128080"/>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66880" y="67774"/>
          <a:ext cx="372556" cy="91440"/>
        </a:xfrm>
        <a:custGeom>
          <a:avLst/>
          <a:gdLst/>
          <a:ahLst/>
          <a:cxnLst/>
          <a:rect l="0" t="0" r="0" b="0"/>
          <a:pathLst>
            <a:path>
              <a:moveTo>
                <a:pt x="0" y="45720"/>
              </a:moveTo>
              <a:lnTo>
                <a:pt x="0" y="54638"/>
              </a:lnTo>
              <a:lnTo>
                <a:pt x="372556" y="54638"/>
              </a:lnTo>
              <a:lnTo>
                <a:pt x="372556"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19410"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768022" y="308996"/>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16635"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16635" y="308996"/>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690942" y="248691"/>
          <a:ext cx="91440" cy="91440"/>
        </a:xfrm>
        <a:custGeom>
          <a:avLst/>
          <a:gdLst/>
          <a:ahLst/>
          <a:cxnLst/>
          <a:rect l="0" t="0" r="0" b="0"/>
          <a:pathLst>
            <a:path>
              <a:moveTo>
                <a:pt x="45720" y="45720"/>
              </a:moveTo>
              <a:lnTo>
                <a:pt x="45720" y="54638"/>
              </a:lnTo>
              <a:lnTo>
                <a:pt x="122800" y="54638"/>
              </a:lnTo>
              <a:lnTo>
                <a:pt x="12280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13861" y="308996"/>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13861" y="248691"/>
          <a:ext cx="91440" cy="91440"/>
        </a:xfrm>
        <a:custGeom>
          <a:avLst/>
          <a:gdLst/>
          <a:ahLst/>
          <a:cxnLst/>
          <a:rect l="0" t="0" r="0" b="0"/>
          <a:pathLst>
            <a:path>
              <a:moveTo>
                <a:pt x="122800" y="45720"/>
              </a:moveTo>
              <a:lnTo>
                <a:pt x="12280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690942"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595347" y="128080"/>
          <a:ext cx="141314" cy="91440"/>
        </a:xfrm>
        <a:custGeom>
          <a:avLst/>
          <a:gdLst/>
          <a:ahLst/>
          <a:cxnLst/>
          <a:rect l="0" t="0" r="0" b="0"/>
          <a:pathLst>
            <a:path>
              <a:moveTo>
                <a:pt x="0" y="45720"/>
              </a:moveTo>
              <a:lnTo>
                <a:pt x="0" y="54638"/>
              </a:lnTo>
              <a:lnTo>
                <a:pt x="141314" y="54638"/>
              </a:lnTo>
              <a:lnTo>
                <a:pt x="141314"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11087"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11087"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11087" y="128080"/>
          <a:ext cx="91440" cy="91440"/>
        </a:xfrm>
        <a:custGeom>
          <a:avLst/>
          <a:gdLst/>
          <a:ahLst/>
          <a:cxnLst/>
          <a:rect l="0" t="0" r="0" b="0"/>
          <a:pathLst>
            <a:path>
              <a:moveTo>
                <a:pt x="84260" y="45720"/>
              </a:moveTo>
              <a:lnTo>
                <a:pt x="8426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08313"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0831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54033" y="128080"/>
          <a:ext cx="141314" cy="91440"/>
        </a:xfrm>
        <a:custGeom>
          <a:avLst/>
          <a:gdLst/>
          <a:ahLst/>
          <a:cxnLst/>
          <a:rect l="0" t="0" r="0" b="0"/>
          <a:pathLst>
            <a:path>
              <a:moveTo>
                <a:pt x="141314" y="45720"/>
              </a:moveTo>
              <a:lnTo>
                <a:pt x="141314" y="54638"/>
              </a:lnTo>
              <a:lnTo>
                <a:pt x="0" y="54638"/>
              </a:lnTo>
              <a:lnTo>
                <a:pt x="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66880" y="67774"/>
          <a:ext cx="128467" cy="91440"/>
        </a:xfrm>
        <a:custGeom>
          <a:avLst/>
          <a:gdLst/>
          <a:ahLst/>
          <a:cxnLst/>
          <a:rect l="0" t="0" r="0" b="0"/>
          <a:pathLst>
            <a:path>
              <a:moveTo>
                <a:pt x="0" y="45720"/>
              </a:moveTo>
              <a:lnTo>
                <a:pt x="0" y="54638"/>
              </a:lnTo>
              <a:lnTo>
                <a:pt x="128467" y="54638"/>
              </a:lnTo>
              <a:lnTo>
                <a:pt x="128467"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05539"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54152"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02765"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02765"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299872" y="67774"/>
          <a:ext cx="167007" cy="91440"/>
        </a:xfrm>
        <a:custGeom>
          <a:avLst/>
          <a:gdLst/>
          <a:ahLst/>
          <a:cxnLst/>
          <a:rect l="0" t="0" r="0" b="0"/>
          <a:pathLst>
            <a:path>
              <a:moveTo>
                <a:pt x="167007" y="45720"/>
              </a:moveTo>
              <a:lnTo>
                <a:pt x="167007"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99991"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8604"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278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2783"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4324" y="67774"/>
          <a:ext cx="372556" cy="91440"/>
        </a:xfrm>
        <a:custGeom>
          <a:avLst/>
          <a:gdLst/>
          <a:ahLst/>
          <a:cxnLst/>
          <a:rect l="0" t="0" r="0" b="0"/>
          <a:pathLst>
            <a:path>
              <a:moveTo>
                <a:pt x="372556" y="45720"/>
              </a:moveTo>
              <a:lnTo>
                <a:pt x="372556"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24411" y="71026"/>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24411" y="71026"/>
        <a:ext cx="84937" cy="42468"/>
      </dsp:txXfrm>
    </dsp:sp>
    <dsp:sp modelId="{32CBDDD8-466D-44CD-B0B8-E1C18E12B9DD}">
      <dsp:nvSpPr>
        <dsp:cNvPr id="0" name=""/>
        <dsp:cNvSpPr/>
      </dsp:nvSpPr>
      <dsp:spPr>
        <a:xfrm>
          <a:off x="51855"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855" y="131331"/>
        <a:ext cx="84937" cy="42468"/>
      </dsp:txXfrm>
    </dsp:sp>
    <dsp:sp modelId="{DC711100-F801-489B-86E7-BCF46371DE9C}">
      <dsp:nvSpPr>
        <dsp:cNvPr id="0" name=""/>
        <dsp:cNvSpPr/>
      </dsp:nvSpPr>
      <dsp:spPr>
        <a:xfrm>
          <a:off x="46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191637"/>
        <a:ext cx="84937" cy="42468"/>
      </dsp:txXfrm>
    </dsp:sp>
    <dsp:sp modelId="{70EA3A96-851B-4007-8B79-2082B2CA36E7}">
      <dsp:nvSpPr>
        <dsp:cNvPr id="0" name=""/>
        <dsp:cNvSpPr/>
      </dsp:nvSpPr>
      <dsp:spPr>
        <a:xfrm>
          <a:off x="46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251942"/>
        <a:ext cx="84937" cy="42468"/>
      </dsp:txXfrm>
    </dsp:sp>
    <dsp:sp modelId="{69BC4763-C779-409A-A233-B9CCC83B1B80}">
      <dsp:nvSpPr>
        <dsp:cNvPr id="0" name=""/>
        <dsp:cNvSpPr/>
      </dsp:nvSpPr>
      <dsp:spPr>
        <a:xfrm>
          <a:off x="103242"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191637"/>
        <a:ext cx="84937" cy="42468"/>
      </dsp:txXfrm>
    </dsp:sp>
    <dsp:sp modelId="{CB9A6A17-7354-4F9E-B699-A7FB388731BC}">
      <dsp:nvSpPr>
        <dsp:cNvPr id="0" name=""/>
        <dsp:cNvSpPr/>
      </dsp:nvSpPr>
      <dsp:spPr>
        <a:xfrm>
          <a:off x="103242"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251942"/>
        <a:ext cx="84937" cy="42468"/>
      </dsp:txXfrm>
    </dsp:sp>
    <dsp:sp modelId="{1236AAF6-1FD8-49AE-94A3-B9D20F57ED62}">
      <dsp:nvSpPr>
        <dsp:cNvPr id="0" name=""/>
        <dsp:cNvSpPr/>
      </dsp:nvSpPr>
      <dsp:spPr>
        <a:xfrm>
          <a:off x="257403"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57403" y="131331"/>
        <a:ext cx="84937" cy="42468"/>
      </dsp:txXfrm>
    </dsp:sp>
    <dsp:sp modelId="{E5DF38CB-A93B-4621-8F65-25DFFD32DECF}">
      <dsp:nvSpPr>
        <dsp:cNvPr id="0" name=""/>
        <dsp:cNvSpPr/>
      </dsp:nvSpPr>
      <dsp:spPr>
        <a:xfrm>
          <a:off x="206016"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191637"/>
        <a:ext cx="84937" cy="42468"/>
      </dsp:txXfrm>
    </dsp:sp>
    <dsp:sp modelId="{B550D074-1252-4414-816A-9C2DDB857540}">
      <dsp:nvSpPr>
        <dsp:cNvPr id="0" name=""/>
        <dsp:cNvSpPr/>
      </dsp:nvSpPr>
      <dsp:spPr>
        <a:xfrm>
          <a:off x="206016"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251942"/>
        <a:ext cx="84937" cy="42468"/>
      </dsp:txXfrm>
    </dsp:sp>
    <dsp:sp modelId="{AAB71AE1-8774-4A4F-9343-0A71CAD06DD8}">
      <dsp:nvSpPr>
        <dsp:cNvPr id="0" name=""/>
        <dsp:cNvSpPr/>
      </dsp:nvSpPr>
      <dsp:spPr>
        <a:xfrm>
          <a:off x="308790"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191637"/>
        <a:ext cx="84937" cy="42468"/>
      </dsp:txXfrm>
    </dsp:sp>
    <dsp:sp modelId="{2BDAED85-09BF-42EB-AB40-DD35758C1E94}">
      <dsp:nvSpPr>
        <dsp:cNvPr id="0" name=""/>
        <dsp:cNvSpPr/>
      </dsp:nvSpPr>
      <dsp:spPr>
        <a:xfrm>
          <a:off x="308790"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251942"/>
        <a:ext cx="84937" cy="42468"/>
      </dsp:txXfrm>
    </dsp:sp>
    <dsp:sp modelId="{B6D8B26A-18B5-421C-ADF4-0A4081163AA4}">
      <dsp:nvSpPr>
        <dsp:cNvPr id="0" name=""/>
        <dsp:cNvSpPr/>
      </dsp:nvSpPr>
      <dsp:spPr>
        <a:xfrm>
          <a:off x="552879"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52879" y="131331"/>
        <a:ext cx="84937" cy="42468"/>
      </dsp:txXfrm>
    </dsp:sp>
    <dsp:sp modelId="{A62515EF-E535-4D55-B4A9-1175F4F17909}">
      <dsp:nvSpPr>
        <dsp:cNvPr id="0" name=""/>
        <dsp:cNvSpPr/>
      </dsp:nvSpPr>
      <dsp:spPr>
        <a:xfrm>
          <a:off x="411564"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191637"/>
        <a:ext cx="84937" cy="42468"/>
      </dsp:txXfrm>
    </dsp:sp>
    <dsp:sp modelId="{150284E0-4AB6-45FE-8190-B0825E2A3125}">
      <dsp:nvSpPr>
        <dsp:cNvPr id="0" name=""/>
        <dsp:cNvSpPr/>
      </dsp:nvSpPr>
      <dsp:spPr>
        <a:xfrm>
          <a:off x="411564"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251942"/>
        <a:ext cx="84937" cy="42468"/>
      </dsp:txXfrm>
    </dsp:sp>
    <dsp:sp modelId="{EB4E2E8C-13FD-4B16-A95E-077FA5A8F0A0}">
      <dsp:nvSpPr>
        <dsp:cNvPr id="0" name=""/>
        <dsp:cNvSpPr/>
      </dsp:nvSpPr>
      <dsp:spPr>
        <a:xfrm>
          <a:off x="41156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312248"/>
        <a:ext cx="84937" cy="42468"/>
      </dsp:txXfrm>
    </dsp:sp>
    <dsp:sp modelId="{3D430852-0D33-4A12-82A3-2616DB384878}">
      <dsp:nvSpPr>
        <dsp:cNvPr id="0" name=""/>
        <dsp:cNvSpPr/>
      </dsp:nvSpPr>
      <dsp:spPr>
        <a:xfrm>
          <a:off x="51433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191637"/>
        <a:ext cx="84937" cy="42468"/>
      </dsp:txXfrm>
    </dsp:sp>
    <dsp:sp modelId="{75BAA203-A3EB-41BD-A5FB-9E8E72C60126}">
      <dsp:nvSpPr>
        <dsp:cNvPr id="0" name=""/>
        <dsp:cNvSpPr/>
      </dsp:nvSpPr>
      <dsp:spPr>
        <a:xfrm>
          <a:off x="51433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251942"/>
        <a:ext cx="84937" cy="42468"/>
      </dsp:txXfrm>
    </dsp:sp>
    <dsp:sp modelId="{CCF9541C-E06B-4E49-891C-8498E8D93B96}">
      <dsp:nvSpPr>
        <dsp:cNvPr id="0" name=""/>
        <dsp:cNvSpPr/>
      </dsp:nvSpPr>
      <dsp:spPr>
        <a:xfrm>
          <a:off x="514338"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312248"/>
        <a:ext cx="84937" cy="42468"/>
      </dsp:txXfrm>
    </dsp:sp>
    <dsp:sp modelId="{1D8E2D3A-EFBB-40D8-9964-1B0E5E107FBF}">
      <dsp:nvSpPr>
        <dsp:cNvPr id="0" name=""/>
        <dsp:cNvSpPr/>
      </dsp:nvSpPr>
      <dsp:spPr>
        <a:xfrm>
          <a:off x="694193"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191637"/>
        <a:ext cx="84937" cy="42468"/>
      </dsp:txXfrm>
    </dsp:sp>
    <dsp:sp modelId="{8DBBAD5E-C891-4132-B1F2-FD37A7C148ED}">
      <dsp:nvSpPr>
        <dsp:cNvPr id="0" name=""/>
        <dsp:cNvSpPr/>
      </dsp:nvSpPr>
      <dsp:spPr>
        <a:xfrm>
          <a:off x="694193"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251942"/>
        <a:ext cx="84937" cy="42468"/>
      </dsp:txXfrm>
    </dsp:sp>
    <dsp:sp modelId="{1A8437E7-23C0-4F88-AFC6-AC4BAB315B2E}">
      <dsp:nvSpPr>
        <dsp:cNvPr id="0" name=""/>
        <dsp:cNvSpPr/>
      </dsp:nvSpPr>
      <dsp:spPr>
        <a:xfrm>
          <a:off x="617113"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12248"/>
        <a:ext cx="84937" cy="42468"/>
      </dsp:txXfrm>
    </dsp:sp>
    <dsp:sp modelId="{1BD1ABA3-48A1-41FE-A485-1540262A3C1C}">
      <dsp:nvSpPr>
        <dsp:cNvPr id="0" name=""/>
        <dsp:cNvSpPr/>
      </dsp:nvSpPr>
      <dsp:spPr>
        <a:xfrm>
          <a:off x="617113"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72553"/>
        <a:ext cx="84937" cy="42468"/>
      </dsp:txXfrm>
    </dsp:sp>
    <dsp:sp modelId="{8D92F443-5DFB-4310-8FA2-EE3FF67B02CF}">
      <dsp:nvSpPr>
        <dsp:cNvPr id="0" name=""/>
        <dsp:cNvSpPr/>
      </dsp:nvSpPr>
      <dsp:spPr>
        <a:xfrm>
          <a:off x="77127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71274" y="312248"/>
        <a:ext cx="84937" cy="42468"/>
      </dsp:txXfrm>
    </dsp:sp>
    <dsp:sp modelId="{B1EDD290-D1AB-43C9-81DF-AC43DE5E27FA}">
      <dsp:nvSpPr>
        <dsp:cNvPr id="0" name=""/>
        <dsp:cNvSpPr/>
      </dsp:nvSpPr>
      <dsp:spPr>
        <a:xfrm>
          <a:off x="719887"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372553"/>
        <a:ext cx="84937" cy="42468"/>
      </dsp:txXfrm>
    </dsp:sp>
    <dsp:sp modelId="{FBF5C5B3-D133-4E2A-9A82-377BEEFBC2A1}">
      <dsp:nvSpPr>
        <dsp:cNvPr id="0" name=""/>
        <dsp:cNvSpPr/>
      </dsp:nvSpPr>
      <dsp:spPr>
        <a:xfrm>
          <a:off x="719887"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432859"/>
        <a:ext cx="84937" cy="42468"/>
      </dsp:txXfrm>
    </dsp:sp>
    <dsp:sp modelId="{78979034-C62F-4353-A87E-904C75C22402}">
      <dsp:nvSpPr>
        <dsp:cNvPr id="0" name=""/>
        <dsp:cNvSpPr/>
      </dsp:nvSpPr>
      <dsp:spPr>
        <a:xfrm>
          <a:off x="822661" y="372553"/>
          <a:ext cx="84937" cy="42468"/>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372553"/>
        <a:ext cx="84937" cy="42468"/>
      </dsp:txXfrm>
    </dsp:sp>
    <dsp:sp modelId="{0E3348AF-3D47-4DFE-84C5-F52165519007}">
      <dsp:nvSpPr>
        <dsp:cNvPr id="0" name=""/>
        <dsp:cNvSpPr/>
      </dsp:nvSpPr>
      <dsp:spPr>
        <a:xfrm>
          <a:off x="822661"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432859"/>
        <a:ext cx="84937" cy="42468"/>
      </dsp:txXfrm>
    </dsp:sp>
    <dsp:sp modelId="{03FBAC09-68B3-46FC-8682-5721ED4FAA78}">
      <dsp:nvSpPr>
        <dsp:cNvPr id="0" name=""/>
        <dsp:cNvSpPr/>
      </dsp:nvSpPr>
      <dsp:spPr>
        <a:xfrm>
          <a:off x="796967"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31331"/>
        <a:ext cx="84937" cy="42468"/>
      </dsp:txXfrm>
    </dsp:sp>
    <dsp:sp modelId="{AE8E6707-0A1C-4A18-AD71-E34E811638CB}">
      <dsp:nvSpPr>
        <dsp:cNvPr id="0" name=""/>
        <dsp:cNvSpPr/>
      </dsp:nvSpPr>
      <dsp:spPr>
        <a:xfrm>
          <a:off x="796967"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91637"/>
        <a:ext cx="84937" cy="424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793716" y="128080"/>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66880" y="67774"/>
          <a:ext cx="372556" cy="91440"/>
        </a:xfrm>
        <a:custGeom>
          <a:avLst/>
          <a:gdLst/>
          <a:ahLst/>
          <a:cxnLst/>
          <a:rect l="0" t="0" r="0" b="0"/>
          <a:pathLst>
            <a:path>
              <a:moveTo>
                <a:pt x="0" y="45720"/>
              </a:moveTo>
              <a:lnTo>
                <a:pt x="0" y="54638"/>
              </a:lnTo>
              <a:lnTo>
                <a:pt x="372556" y="54638"/>
              </a:lnTo>
              <a:lnTo>
                <a:pt x="372556"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19410"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768022" y="308996"/>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16635"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16635" y="308996"/>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690942" y="248691"/>
          <a:ext cx="91440" cy="91440"/>
        </a:xfrm>
        <a:custGeom>
          <a:avLst/>
          <a:gdLst/>
          <a:ahLst/>
          <a:cxnLst/>
          <a:rect l="0" t="0" r="0" b="0"/>
          <a:pathLst>
            <a:path>
              <a:moveTo>
                <a:pt x="45720" y="45720"/>
              </a:moveTo>
              <a:lnTo>
                <a:pt x="45720" y="54638"/>
              </a:lnTo>
              <a:lnTo>
                <a:pt x="122800" y="54638"/>
              </a:lnTo>
              <a:lnTo>
                <a:pt x="12280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13861" y="308996"/>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13861" y="248691"/>
          <a:ext cx="91440" cy="91440"/>
        </a:xfrm>
        <a:custGeom>
          <a:avLst/>
          <a:gdLst/>
          <a:ahLst/>
          <a:cxnLst/>
          <a:rect l="0" t="0" r="0" b="0"/>
          <a:pathLst>
            <a:path>
              <a:moveTo>
                <a:pt x="122800" y="45720"/>
              </a:moveTo>
              <a:lnTo>
                <a:pt x="12280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690942"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595347" y="128080"/>
          <a:ext cx="141314" cy="91440"/>
        </a:xfrm>
        <a:custGeom>
          <a:avLst/>
          <a:gdLst/>
          <a:ahLst/>
          <a:cxnLst/>
          <a:rect l="0" t="0" r="0" b="0"/>
          <a:pathLst>
            <a:path>
              <a:moveTo>
                <a:pt x="0" y="45720"/>
              </a:moveTo>
              <a:lnTo>
                <a:pt x="0" y="54638"/>
              </a:lnTo>
              <a:lnTo>
                <a:pt x="141314" y="54638"/>
              </a:lnTo>
              <a:lnTo>
                <a:pt x="141314"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11087"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11087"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11087" y="128080"/>
          <a:ext cx="91440" cy="91440"/>
        </a:xfrm>
        <a:custGeom>
          <a:avLst/>
          <a:gdLst/>
          <a:ahLst/>
          <a:cxnLst/>
          <a:rect l="0" t="0" r="0" b="0"/>
          <a:pathLst>
            <a:path>
              <a:moveTo>
                <a:pt x="84260" y="45720"/>
              </a:moveTo>
              <a:lnTo>
                <a:pt x="8426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08313"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0831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54033" y="128080"/>
          <a:ext cx="141314" cy="91440"/>
        </a:xfrm>
        <a:custGeom>
          <a:avLst/>
          <a:gdLst/>
          <a:ahLst/>
          <a:cxnLst/>
          <a:rect l="0" t="0" r="0" b="0"/>
          <a:pathLst>
            <a:path>
              <a:moveTo>
                <a:pt x="141314" y="45720"/>
              </a:moveTo>
              <a:lnTo>
                <a:pt x="141314" y="54638"/>
              </a:lnTo>
              <a:lnTo>
                <a:pt x="0" y="54638"/>
              </a:lnTo>
              <a:lnTo>
                <a:pt x="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66880" y="67774"/>
          <a:ext cx="128467" cy="91440"/>
        </a:xfrm>
        <a:custGeom>
          <a:avLst/>
          <a:gdLst/>
          <a:ahLst/>
          <a:cxnLst/>
          <a:rect l="0" t="0" r="0" b="0"/>
          <a:pathLst>
            <a:path>
              <a:moveTo>
                <a:pt x="0" y="45720"/>
              </a:moveTo>
              <a:lnTo>
                <a:pt x="0" y="54638"/>
              </a:lnTo>
              <a:lnTo>
                <a:pt x="128467" y="54638"/>
              </a:lnTo>
              <a:lnTo>
                <a:pt x="128467"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05539"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54152"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02765"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02765"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299872" y="67774"/>
          <a:ext cx="167007" cy="91440"/>
        </a:xfrm>
        <a:custGeom>
          <a:avLst/>
          <a:gdLst/>
          <a:ahLst/>
          <a:cxnLst/>
          <a:rect l="0" t="0" r="0" b="0"/>
          <a:pathLst>
            <a:path>
              <a:moveTo>
                <a:pt x="167007" y="45720"/>
              </a:moveTo>
              <a:lnTo>
                <a:pt x="167007"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99991"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8604"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278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2783"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4324" y="67774"/>
          <a:ext cx="372556" cy="91440"/>
        </a:xfrm>
        <a:custGeom>
          <a:avLst/>
          <a:gdLst/>
          <a:ahLst/>
          <a:cxnLst/>
          <a:rect l="0" t="0" r="0" b="0"/>
          <a:pathLst>
            <a:path>
              <a:moveTo>
                <a:pt x="372556" y="45720"/>
              </a:moveTo>
              <a:lnTo>
                <a:pt x="372556"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24411" y="71026"/>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24411" y="71026"/>
        <a:ext cx="84937" cy="42468"/>
      </dsp:txXfrm>
    </dsp:sp>
    <dsp:sp modelId="{32CBDDD8-466D-44CD-B0B8-E1C18E12B9DD}">
      <dsp:nvSpPr>
        <dsp:cNvPr id="0" name=""/>
        <dsp:cNvSpPr/>
      </dsp:nvSpPr>
      <dsp:spPr>
        <a:xfrm>
          <a:off x="51855"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855" y="131331"/>
        <a:ext cx="84937" cy="42468"/>
      </dsp:txXfrm>
    </dsp:sp>
    <dsp:sp modelId="{DC711100-F801-489B-86E7-BCF46371DE9C}">
      <dsp:nvSpPr>
        <dsp:cNvPr id="0" name=""/>
        <dsp:cNvSpPr/>
      </dsp:nvSpPr>
      <dsp:spPr>
        <a:xfrm>
          <a:off x="46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191637"/>
        <a:ext cx="84937" cy="42468"/>
      </dsp:txXfrm>
    </dsp:sp>
    <dsp:sp modelId="{70EA3A96-851B-4007-8B79-2082B2CA36E7}">
      <dsp:nvSpPr>
        <dsp:cNvPr id="0" name=""/>
        <dsp:cNvSpPr/>
      </dsp:nvSpPr>
      <dsp:spPr>
        <a:xfrm>
          <a:off x="46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251942"/>
        <a:ext cx="84937" cy="42468"/>
      </dsp:txXfrm>
    </dsp:sp>
    <dsp:sp modelId="{69BC4763-C779-409A-A233-B9CCC83B1B80}">
      <dsp:nvSpPr>
        <dsp:cNvPr id="0" name=""/>
        <dsp:cNvSpPr/>
      </dsp:nvSpPr>
      <dsp:spPr>
        <a:xfrm>
          <a:off x="103242"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191637"/>
        <a:ext cx="84937" cy="42468"/>
      </dsp:txXfrm>
    </dsp:sp>
    <dsp:sp modelId="{CB9A6A17-7354-4F9E-B699-A7FB388731BC}">
      <dsp:nvSpPr>
        <dsp:cNvPr id="0" name=""/>
        <dsp:cNvSpPr/>
      </dsp:nvSpPr>
      <dsp:spPr>
        <a:xfrm>
          <a:off x="103242"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251942"/>
        <a:ext cx="84937" cy="42468"/>
      </dsp:txXfrm>
    </dsp:sp>
    <dsp:sp modelId="{1236AAF6-1FD8-49AE-94A3-B9D20F57ED62}">
      <dsp:nvSpPr>
        <dsp:cNvPr id="0" name=""/>
        <dsp:cNvSpPr/>
      </dsp:nvSpPr>
      <dsp:spPr>
        <a:xfrm>
          <a:off x="257403"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57403" y="131331"/>
        <a:ext cx="84937" cy="42468"/>
      </dsp:txXfrm>
    </dsp:sp>
    <dsp:sp modelId="{E5DF38CB-A93B-4621-8F65-25DFFD32DECF}">
      <dsp:nvSpPr>
        <dsp:cNvPr id="0" name=""/>
        <dsp:cNvSpPr/>
      </dsp:nvSpPr>
      <dsp:spPr>
        <a:xfrm>
          <a:off x="206016"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191637"/>
        <a:ext cx="84937" cy="42468"/>
      </dsp:txXfrm>
    </dsp:sp>
    <dsp:sp modelId="{B550D074-1252-4414-816A-9C2DDB857540}">
      <dsp:nvSpPr>
        <dsp:cNvPr id="0" name=""/>
        <dsp:cNvSpPr/>
      </dsp:nvSpPr>
      <dsp:spPr>
        <a:xfrm>
          <a:off x="206016"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251942"/>
        <a:ext cx="84937" cy="42468"/>
      </dsp:txXfrm>
    </dsp:sp>
    <dsp:sp modelId="{AAB71AE1-8774-4A4F-9343-0A71CAD06DD8}">
      <dsp:nvSpPr>
        <dsp:cNvPr id="0" name=""/>
        <dsp:cNvSpPr/>
      </dsp:nvSpPr>
      <dsp:spPr>
        <a:xfrm>
          <a:off x="308790"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191637"/>
        <a:ext cx="84937" cy="42468"/>
      </dsp:txXfrm>
    </dsp:sp>
    <dsp:sp modelId="{2BDAED85-09BF-42EB-AB40-DD35758C1E94}">
      <dsp:nvSpPr>
        <dsp:cNvPr id="0" name=""/>
        <dsp:cNvSpPr/>
      </dsp:nvSpPr>
      <dsp:spPr>
        <a:xfrm>
          <a:off x="308790"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251942"/>
        <a:ext cx="84937" cy="42468"/>
      </dsp:txXfrm>
    </dsp:sp>
    <dsp:sp modelId="{B6D8B26A-18B5-421C-ADF4-0A4081163AA4}">
      <dsp:nvSpPr>
        <dsp:cNvPr id="0" name=""/>
        <dsp:cNvSpPr/>
      </dsp:nvSpPr>
      <dsp:spPr>
        <a:xfrm>
          <a:off x="552879"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52879" y="131331"/>
        <a:ext cx="84937" cy="42468"/>
      </dsp:txXfrm>
    </dsp:sp>
    <dsp:sp modelId="{A62515EF-E535-4D55-B4A9-1175F4F17909}">
      <dsp:nvSpPr>
        <dsp:cNvPr id="0" name=""/>
        <dsp:cNvSpPr/>
      </dsp:nvSpPr>
      <dsp:spPr>
        <a:xfrm>
          <a:off x="411564"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191637"/>
        <a:ext cx="84937" cy="42468"/>
      </dsp:txXfrm>
    </dsp:sp>
    <dsp:sp modelId="{150284E0-4AB6-45FE-8190-B0825E2A3125}">
      <dsp:nvSpPr>
        <dsp:cNvPr id="0" name=""/>
        <dsp:cNvSpPr/>
      </dsp:nvSpPr>
      <dsp:spPr>
        <a:xfrm>
          <a:off x="411564"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251942"/>
        <a:ext cx="84937" cy="42468"/>
      </dsp:txXfrm>
    </dsp:sp>
    <dsp:sp modelId="{EB4E2E8C-13FD-4B16-A95E-077FA5A8F0A0}">
      <dsp:nvSpPr>
        <dsp:cNvPr id="0" name=""/>
        <dsp:cNvSpPr/>
      </dsp:nvSpPr>
      <dsp:spPr>
        <a:xfrm>
          <a:off x="41156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312248"/>
        <a:ext cx="84937" cy="42468"/>
      </dsp:txXfrm>
    </dsp:sp>
    <dsp:sp modelId="{3D430852-0D33-4A12-82A3-2616DB384878}">
      <dsp:nvSpPr>
        <dsp:cNvPr id="0" name=""/>
        <dsp:cNvSpPr/>
      </dsp:nvSpPr>
      <dsp:spPr>
        <a:xfrm>
          <a:off x="51433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191637"/>
        <a:ext cx="84937" cy="42468"/>
      </dsp:txXfrm>
    </dsp:sp>
    <dsp:sp modelId="{75BAA203-A3EB-41BD-A5FB-9E8E72C60126}">
      <dsp:nvSpPr>
        <dsp:cNvPr id="0" name=""/>
        <dsp:cNvSpPr/>
      </dsp:nvSpPr>
      <dsp:spPr>
        <a:xfrm>
          <a:off x="51433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251942"/>
        <a:ext cx="84937" cy="42468"/>
      </dsp:txXfrm>
    </dsp:sp>
    <dsp:sp modelId="{CCF9541C-E06B-4E49-891C-8498E8D93B96}">
      <dsp:nvSpPr>
        <dsp:cNvPr id="0" name=""/>
        <dsp:cNvSpPr/>
      </dsp:nvSpPr>
      <dsp:spPr>
        <a:xfrm>
          <a:off x="514338"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312248"/>
        <a:ext cx="84937" cy="42468"/>
      </dsp:txXfrm>
    </dsp:sp>
    <dsp:sp modelId="{1D8E2D3A-EFBB-40D8-9964-1B0E5E107FBF}">
      <dsp:nvSpPr>
        <dsp:cNvPr id="0" name=""/>
        <dsp:cNvSpPr/>
      </dsp:nvSpPr>
      <dsp:spPr>
        <a:xfrm>
          <a:off x="694193"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191637"/>
        <a:ext cx="84937" cy="42468"/>
      </dsp:txXfrm>
    </dsp:sp>
    <dsp:sp modelId="{8DBBAD5E-C891-4132-B1F2-FD37A7C148ED}">
      <dsp:nvSpPr>
        <dsp:cNvPr id="0" name=""/>
        <dsp:cNvSpPr/>
      </dsp:nvSpPr>
      <dsp:spPr>
        <a:xfrm>
          <a:off x="694193"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251942"/>
        <a:ext cx="84937" cy="42468"/>
      </dsp:txXfrm>
    </dsp:sp>
    <dsp:sp modelId="{1A8437E7-23C0-4F88-AFC6-AC4BAB315B2E}">
      <dsp:nvSpPr>
        <dsp:cNvPr id="0" name=""/>
        <dsp:cNvSpPr/>
      </dsp:nvSpPr>
      <dsp:spPr>
        <a:xfrm>
          <a:off x="617113"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12248"/>
        <a:ext cx="84937" cy="42468"/>
      </dsp:txXfrm>
    </dsp:sp>
    <dsp:sp modelId="{1BD1ABA3-48A1-41FE-A485-1540262A3C1C}">
      <dsp:nvSpPr>
        <dsp:cNvPr id="0" name=""/>
        <dsp:cNvSpPr/>
      </dsp:nvSpPr>
      <dsp:spPr>
        <a:xfrm>
          <a:off x="617113"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72553"/>
        <a:ext cx="84937" cy="42468"/>
      </dsp:txXfrm>
    </dsp:sp>
    <dsp:sp modelId="{8D92F443-5DFB-4310-8FA2-EE3FF67B02CF}">
      <dsp:nvSpPr>
        <dsp:cNvPr id="0" name=""/>
        <dsp:cNvSpPr/>
      </dsp:nvSpPr>
      <dsp:spPr>
        <a:xfrm>
          <a:off x="77127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71274" y="312248"/>
        <a:ext cx="84937" cy="42468"/>
      </dsp:txXfrm>
    </dsp:sp>
    <dsp:sp modelId="{B1EDD290-D1AB-43C9-81DF-AC43DE5E27FA}">
      <dsp:nvSpPr>
        <dsp:cNvPr id="0" name=""/>
        <dsp:cNvSpPr/>
      </dsp:nvSpPr>
      <dsp:spPr>
        <a:xfrm>
          <a:off x="719887"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372553"/>
        <a:ext cx="84937" cy="42468"/>
      </dsp:txXfrm>
    </dsp:sp>
    <dsp:sp modelId="{FBF5C5B3-D133-4E2A-9A82-377BEEFBC2A1}">
      <dsp:nvSpPr>
        <dsp:cNvPr id="0" name=""/>
        <dsp:cNvSpPr/>
      </dsp:nvSpPr>
      <dsp:spPr>
        <a:xfrm>
          <a:off x="719887"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432859"/>
        <a:ext cx="84937" cy="42468"/>
      </dsp:txXfrm>
    </dsp:sp>
    <dsp:sp modelId="{78979034-C62F-4353-A87E-904C75C22402}">
      <dsp:nvSpPr>
        <dsp:cNvPr id="0" name=""/>
        <dsp:cNvSpPr/>
      </dsp:nvSpPr>
      <dsp:spPr>
        <a:xfrm>
          <a:off x="822661" y="372553"/>
          <a:ext cx="84937" cy="42468"/>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372553"/>
        <a:ext cx="84937" cy="42468"/>
      </dsp:txXfrm>
    </dsp:sp>
    <dsp:sp modelId="{0E3348AF-3D47-4DFE-84C5-F52165519007}">
      <dsp:nvSpPr>
        <dsp:cNvPr id="0" name=""/>
        <dsp:cNvSpPr/>
      </dsp:nvSpPr>
      <dsp:spPr>
        <a:xfrm>
          <a:off x="822661"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432859"/>
        <a:ext cx="84937" cy="42468"/>
      </dsp:txXfrm>
    </dsp:sp>
    <dsp:sp modelId="{03FBAC09-68B3-46FC-8682-5721ED4FAA78}">
      <dsp:nvSpPr>
        <dsp:cNvPr id="0" name=""/>
        <dsp:cNvSpPr/>
      </dsp:nvSpPr>
      <dsp:spPr>
        <a:xfrm>
          <a:off x="796967"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31331"/>
        <a:ext cx="84937" cy="42468"/>
      </dsp:txXfrm>
    </dsp:sp>
    <dsp:sp modelId="{AE8E6707-0A1C-4A18-AD71-E34E811638CB}">
      <dsp:nvSpPr>
        <dsp:cNvPr id="0" name=""/>
        <dsp:cNvSpPr/>
      </dsp:nvSpPr>
      <dsp:spPr>
        <a:xfrm>
          <a:off x="796967"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91637"/>
        <a:ext cx="84937" cy="424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793716" y="128080"/>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66880" y="67774"/>
          <a:ext cx="372556" cy="91440"/>
        </a:xfrm>
        <a:custGeom>
          <a:avLst/>
          <a:gdLst/>
          <a:ahLst/>
          <a:cxnLst/>
          <a:rect l="0" t="0" r="0" b="0"/>
          <a:pathLst>
            <a:path>
              <a:moveTo>
                <a:pt x="0" y="45720"/>
              </a:moveTo>
              <a:lnTo>
                <a:pt x="0" y="54638"/>
              </a:lnTo>
              <a:lnTo>
                <a:pt x="372556" y="54638"/>
              </a:lnTo>
              <a:lnTo>
                <a:pt x="372556"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19410"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768022" y="308996"/>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16635"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16635" y="308996"/>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690942" y="248691"/>
          <a:ext cx="91440" cy="91440"/>
        </a:xfrm>
        <a:custGeom>
          <a:avLst/>
          <a:gdLst/>
          <a:ahLst/>
          <a:cxnLst/>
          <a:rect l="0" t="0" r="0" b="0"/>
          <a:pathLst>
            <a:path>
              <a:moveTo>
                <a:pt x="45720" y="45720"/>
              </a:moveTo>
              <a:lnTo>
                <a:pt x="45720" y="54638"/>
              </a:lnTo>
              <a:lnTo>
                <a:pt x="122800" y="54638"/>
              </a:lnTo>
              <a:lnTo>
                <a:pt x="12280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13861" y="308996"/>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13861" y="248691"/>
          <a:ext cx="91440" cy="91440"/>
        </a:xfrm>
        <a:custGeom>
          <a:avLst/>
          <a:gdLst/>
          <a:ahLst/>
          <a:cxnLst/>
          <a:rect l="0" t="0" r="0" b="0"/>
          <a:pathLst>
            <a:path>
              <a:moveTo>
                <a:pt x="122800" y="45720"/>
              </a:moveTo>
              <a:lnTo>
                <a:pt x="12280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690942"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595347" y="128080"/>
          <a:ext cx="141314" cy="91440"/>
        </a:xfrm>
        <a:custGeom>
          <a:avLst/>
          <a:gdLst/>
          <a:ahLst/>
          <a:cxnLst/>
          <a:rect l="0" t="0" r="0" b="0"/>
          <a:pathLst>
            <a:path>
              <a:moveTo>
                <a:pt x="0" y="45720"/>
              </a:moveTo>
              <a:lnTo>
                <a:pt x="0" y="54638"/>
              </a:lnTo>
              <a:lnTo>
                <a:pt x="141314" y="54638"/>
              </a:lnTo>
              <a:lnTo>
                <a:pt x="141314"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11087"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11087"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11087" y="128080"/>
          <a:ext cx="91440" cy="91440"/>
        </a:xfrm>
        <a:custGeom>
          <a:avLst/>
          <a:gdLst/>
          <a:ahLst/>
          <a:cxnLst/>
          <a:rect l="0" t="0" r="0" b="0"/>
          <a:pathLst>
            <a:path>
              <a:moveTo>
                <a:pt x="84260" y="45720"/>
              </a:moveTo>
              <a:lnTo>
                <a:pt x="8426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08313"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0831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54033" y="128080"/>
          <a:ext cx="141314" cy="91440"/>
        </a:xfrm>
        <a:custGeom>
          <a:avLst/>
          <a:gdLst/>
          <a:ahLst/>
          <a:cxnLst/>
          <a:rect l="0" t="0" r="0" b="0"/>
          <a:pathLst>
            <a:path>
              <a:moveTo>
                <a:pt x="141314" y="45720"/>
              </a:moveTo>
              <a:lnTo>
                <a:pt x="141314" y="54638"/>
              </a:lnTo>
              <a:lnTo>
                <a:pt x="0" y="54638"/>
              </a:lnTo>
              <a:lnTo>
                <a:pt x="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66880" y="67774"/>
          <a:ext cx="128467" cy="91440"/>
        </a:xfrm>
        <a:custGeom>
          <a:avLst/>
          <a:gdLst/>
          <a:ahLst/>
          <a:cxnLst/>
          <a:rect l="0" t="0" r="0" b="0"/>
          <a:pathLst>
            <a:path>
              <a:moveTo>
                <a:pt x="0" y="45720"/>
              </a:moveTo>
              <a:lnTo>
                <a:pt x="0" y="54638"/>
              </a:lnTo>
              <a:lnTo>
                <a:pt x="128467" y="54638"/>
              </a:lnTo>
              <a:lnTo>
                <a:pt x="128467"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05539"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54152"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02765"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02765"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299872" y="67774"/>
          <a:ext cx="167007" cy="91440"/>
        </a:xfrm>
        <a:custGeom>
          <a:avLst/>
          <a:gdLst/>
          <a:ahLst/>
          <a:cxnLst/>
          <a:rect l="0" t="0" r="0" b="0"/>
          <a:pathLst>
            <a:path>
              <a:moveTo>
                <a:pt x="167007" y="45720"/>
              </a:moveTo>
              <a:lnTo>
                <a:pt x="167007"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99991"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8604"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278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2783"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4324" y="67774"/>
          <a:ext cx="372556" cy="91440"/>
        </a:xfrm>
        <a:custGeom>
          <a:avLst/>
          <a:gdLst/>
          <a:ahLst/>
          <a:cxnLst/>
          <a:rect l="0" t="0" r="0" b="0"/>
          <a:pathLst>
            <a:path>
              <a:moveTo>
                <a:pt x="372556" y="45720"/>
              </a:moveTo>
              <a:lnTo>
                <a:pt x="372556"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24411" y="71026"/>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24411" y="71026"/>
        <a:ext cx="84937" cy="42468"/>
      </dsp:txXfrm>
    </dsp:sp>
    <dsp:sp modelId="{32CBDDD8-466D-44CD-B0B8-E1C18E12B9DD}">
      <dsp:nvSpPr>
        <dsp:cNvPr id="0" name=""/>
        <dsp:cNvSpPr/>
      </dsp:nvSpPr>
      <dsp:spPr>
        <a:xfrm>
          <a:off x="51855"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855" y="131331"/>
        <a:ext cx="84937" cy="42468"/>
      </dsp:txXfrm>
    </dsp:sp>
    <dsp:sp modelId="{DC711100-F801-489B-86E7-BCF46371DE9C}">
      <dsp:nvSpPr>
        <dsp:cNvPr id="0" name=""/>
        <dsp:cNvSpPr/>
      </dsp:nvSpPr>
      <dsp:spPr>
        <a:xfrm>
          <a:off x="46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191637"/>
        <a:ext cx="84937" cy="42468"/>
      </dsp:txXfrm>
    </dsp:sp>
    <dsp:sp modelId="{70EA3A96-851B-4007-8B79-2082B2CA36E7}">
      <dsp:nvSpPr>
        <dsp:cNvPr id="0" name=""/>
        <dsp:cNvSpPr/>
      </dsp:nvSpPr>
      <dsp:spPr>
        <a:xfrm>
          <a:off x="46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251942"/>
        <a:ext cx="84937" cy="42468"/>
      </dsp:txXfrm>
    </dsp:sp>
    <dsp:sp modelId="{69BC4763-C779-409A-A233-B9CCC83B1B80}">
      <dsp:nvSpPr>
        <dsp:cNvPr id="0" name=""/>
        <dsp:cNvSpPr/>
      </dsp:nvSpPr>
      <dsp:spPr>
        <a:xfrm>
          <a:off x="103242"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191637"/>
        <a:ext cx="84937" cy="42468"/>
      </dsp:txXfrm>
    </dsp:sp>
    <dsp:sp modelId="{CB9A6A17-7354-4F9E-B699-A7FB388731BC}">
      <dsp:nvSpPr>
        <dsp:cNvPr id="0" name=""/>
        <dsp:cNvSpPr/>
      </dsp:nvSpPr>
      <dsp:spPr>
        <a:xfrm>
          <a:off x="103242"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251942"/>
        <a:ext cx="84937" cy="42468"/>
      </dsp:txXfrm>
    </dsp:sp>
    <dsp:sp modelId="{1236AAF6-1FD8-49AE-94A3-B9D20F57ED62}">
      <dsp:nvSpPr>
        <dsp:cNvPr id="0" name=""/>
        <dsp:cNvSpPr/>
      </dsp:nvSpPr>
      <dsp:spPr>
        <a:xfrm>
          <a:off x="257403"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57403" y="131331"/>
        <a:ext cx="84937" cy="42468"/>
      </dsp:txXfrm>
    </dsp:sp>
    <dsp:sp modelId="{E5DF38CB-A93B-4621-8F65-25DFFD32DECF}">
      <dsp:nvSpPr>
        <dsp:cNvPr id="0" name=""/>
        <dsp:cNvSpPr/>
      </dsp:nvSpPr>
      <dsp:spPr>
        <a:xfrm>
          <a:off x="206016"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191637"/>
        <a:ext cx="84937" cy="42468"/>
      </dsp:txXfrm>
    </dsp:sp>
    <dsp:sp modelId="{B550D074-1252-4414-816A-9C2DDB857540}">
      <dsp:nvSpPr>
        <dsp:cNvPr id="0" name=""/>
        <dsp:cNvSpPr/>
      </dsp:nvSpPr>
      <dsp:spPr>
        <a:xfrm>
          <a:off x="206016"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251942"/>
        <a:ext cx="84937" cy="42468"/>
      </dsp:txXfrm>
    </dsp:sp>
    <dsp:sp modelId="{AAB71AE1-8774-4A4F-9343-0A71CAD06DD8}">
      <dsp:nvSpPr>
        <dsp:cNvPr id="0" name=""/>
        <dsp:cNvSpPr/>
      </dsp:nvSpPr>
      <dsp:spPr>
        <a:xfrm>
          <a:off x="308790"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191637"/>
        <a:ext cx="84937" cy="42468"/>
      </dsp:txXfrm>
    </dsp:sp>
    <dsp:sp modelId="{2BDAED85-09BF-42EB-AB40-DD35758C1E94}">
      <dsp:nvSpPr>
        <dsp:cNvPr id="0" name=""/>
        <dsp:cNvSpPr/>
      </dsp:nvSpPr>
      <dsp:spPr>
        <a:xfrm>
          <a:off x="308790"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251942"/>
        <a:ext cx="84937" cy="42468"/>
      </dsp:txXfrm>
    </dsp:sp>
    <dsp:sp modelId="{B6D8B26A-18B5-421C-ADF4-0A4081163AA4}">
      <dsp:nvSpPr>
        <dsp:cNvPr id="0" name=""/>
        <dsp:cNvSpPr/>
      </dsp:nvSpPr>
      <dsp:spPr>
        <a:xfrm>
          <a:off x="552879"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52879" y="131331"/>
        <a:ext cx="84937" cy="42468"/>
      </dsp:txXfrm>
    </dsp:sp>
    <dsp:sp modelId="{A62515EF-E535-4D55-B4A9-1175F4F17909}">
      <dsp:nvSpPr>
        <dsp:cNvPr id="0" name=""/>
        <dsp:cNvSpPr/>
      </dsp:nvSpPr>
      <dsp:spPr>
        <a:xfrm>
          <a:off x="411564"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191637"/>
        <a:ext cx="84937" cy="42468"/>
      </dsp:txXfrm>
    </dsp:sp>
    <dsp:sp modelId="{150284E0-4AB6-45FE-8190-B0825E2A3125}">
      <dsp:nvSpPr>
        <dsp:cNvPr id="0" name=""/>
        <dsp:cNvSpPr/>
      </dsp:nvSpPr>
      <dsp:spPr>
        <a:xfrm>
          <a:off x="411564"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251942"/>
        <a:ext cx="84937" cy="42468"/>
      </dsp:txXfrm>
    </dsp:sp>
    <dsp:sp modelId="{EB4E2E8C-13FD-4B16-A95E-077FA5A8F0A0}">
      <dsp:nvSpPr>
        <dsp:cNvPr id="0" name=""/>
        <dsp:cNvSpPr/>
      </dsp:nvSpPr>
      <dsp:spPr>
        <a:xfrm>
          <a:off x="41156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312248"/>
        <a:ext cx="84937" cy="42468"/>
      </dsp:txXfrm>
    </dsp:sp>
    <dsp:sp modelId="{3D430852-0D33-4A12-82A3-2616DB384878}">
      <dsp:nvSpPr>
        <dsp:cNvPr id="0" name=""/>
        <dsp:cNvSpPr/>
      </dsp:nvSpPr>
      <dsp:spPr>
        <a:xfrm>
          <a:off x="51433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191637"/>
        <a:ext cx="84937" cy="42468"/>
      </dsp:txXfrm>
    </dsp:sp>
    <dsp:sp modelId="{75BAA203-A3EB-41BD-A5FB-9E8E72C60126}">
      <dsp:nvSpPr>
        <dsp:cNvPr id="0" name=""/>
        <dsp:cNvSpPr/>
      </dsp:nvSpPr>
      <dsp:spPr>
        <a:xfrm>
          <a:off x="51433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251942"/>
        <a:ext cx="84937" cy="42468"/>
      </dsp:txXfrm>
    </dsp:sp>
    <dsp:sp modelId="{CCF9541C-E06B-4E49-891C-8498E8D93B96}">
      <dsp:nvSpPr>
        <dsp:cNvPr id="0" name=""/>
        <dsp:cNvSpPr/>
      </dsp:nvSpPr>
      <dsp:spPr>
        <a:xfrm>
          <a:off x="514338"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312248"/>
        <a:ext cx="84937" cy="42468"/>
      </dsp:txXfrm>
    </dsp:sp>
    <dsp:sp modelId="{1D8E2D3A-EFBB-40D8-9964-1B0E5E107FBF}">
      <dsp:nvSpPr>
        <dsp:cNvPr id="0" name=""/>
        <dsp:cNvSpPr/>
      </dsp:nvSpPr>
      <dsp:spPr>
        <a:xfrm>
          <a:off x="694193"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191637"/>
        <a:ext cx="84937" cy="42468"/>
      </dsp:txXfrm>
    </dsp:sp>
    <dsp:sp modelId="{8DBBAD5E-C891-4132-B1F2-FD37A7C148ED}">
      <dsp:nvSpPr>
        <dsp:cNvPr id="0" name=""/>
        <dsp:cNvSpPr/>
      </dsp:nvSpPr>
      <dsp:spPr>
        <a:xfrm>
          <a:off x="694193"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251942"/>
        <a:ext cx="84937" cy="42468"/>
      </dsp:txXfrm>
    </dsp:sp>
    <dsp:sp modelId="{1A8437E7-23C0-4F88-AFC6-AC4BAB315B2E}">
      <dsp:nvSpPr>
        <dsp:cNvPr id="0" name=""/>
        <dsp:cNvSpPr/>
      </dsp:nvSpPr>
      <dsp:spPr>
        <a:xfrm>
          <a:off x="617113"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12248"/>
        <a:ext cx="84937" cy="42468"/>
      </dsp:txXfrm>
    </dsp:sp>
    <dsp:sp modelId="{1BD1ABA3-48A1-41FE-A485-1540262A3C1C}">
      <dsp:nvSpPr>
        <dsp:cNvPr id="0" name=""/>
        <dsp:cNvSpPr/>
      </dsp:nvSpPr>
      <dsp:spPr>
        <a:xfrm>
          <a:off x="617113"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72553"/>
        <a:ext cx="84937" cy="42468"/>
      </dsp:txXfrm>
    </dsp:sp>
    <dsp:sp modelId="{8D92F443-5DFB-4310-8FA2-EE3FF67B02CF}">
      <dsp:nvSpPr>
        <dsp:cNvPr id="0" name=""/>
        <dsp:cNvSpPr/>
      </dsp:nvSpPr>
      <dsp:spPr>
        <a:xfrm>
          <a:off x="77127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71274" y="312248"/>
        <a:ext cx="84937" cy="42468"/>
      </dsp:txXfrm>
    </dsp:sp>
    <dsp:sp modelId="{B1EDD290-D1AB-43C9-81DF-AC43DE5E27FA}">
      <dsp:nvSpPr>
        <dsp:cNvPr id="0" name=""/>
        <dsp:cNvSpPr/>
      </dsp:nvSpPr>
      <dsp:spPr>
        <a:xfrm>
          <a:off x="719887"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372553"/>
        <a:ext cx="84937" cy="42468"/>
      </dsp:txXfrm>
    </dsp:sp>
    <dsp:sp modelId="{FBF5C5B3-D133-4E2A-9A82-377BEEFBC2A1}">
      <dsp:nvSpPr>
        <dsp:cNvPr id="0" name=""/>
        <dsp:cNvSpPr/>
      </dsp:nvSpPr>
      <dsp:spPr>
        <a:xfrm>
          <a:off x="719887"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432859"/>
        <a:ext cx="84937" cy="42468"/>
      </dsp:txXfrm>
    </dsp:sp>
    <dsp:sp modelId="{78979034-C62F-4353-A87E-904C75C22402}">
      <dsp:nvSpPr>
        <dsp:cNvPr id="0" name=""/>
        <dsp:cNvSpPr/>
      </dsp:nvSpPr>
      <dsp:spPr>
        <a:xfrm>
          <a:off x="822661" y="372553"/>
          <a:ext cx="84937" cy="42468"/>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372553"/>
        <a:ext cx="84937" cy="42468"/>
      </dsp:txXfrm>
    </dsp:sp>
    <dsp:sp modelId="{0E3348AF-3D47-4DFE-84C5-F52165519007}">
      <dsp:nvSpPr>
        <dsp:cNvPr id="0" name=""/>
        <dsp:cNvSpPr/>
      </dsp:nvSpPr>
      <dsp:spPr>
        <a:xfrm>
          <a:off x="822661"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432859"/>
        <a:ext cx="84937" cy="42468"/>
      </dsp:txXfrm>
    </dsp:sp>
    <dsp:sp modelId="{03FBAC09-68B3-46FC-8682-5721ED4FAA78}">
      <dsp:nvSpPr>
        <dsp:cNvPr id="0" name=""/>
        <dsp:cNvSpPr/>
      </dsp:nvSpPr>
      <dsp:spPr>
        <a:xfrm>
          <a:off x="796967"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31331"/>
        <a:ext cx="84937" cy="42468"/>
      </dsp:txXfrm>
    </dsp:sp>
    <dsp:sp modelId="{AE8E6707-0A1C-4A18-AD71-E34E811638CB}">
      <dsp:nvSpPr>
        <dsp:cNvPr id="0" name=""/>
        <dsp:cNvSpPr/>
      </dsp:nvSpPr>
      <dsp:spPr>
        <a:xfrm>
          <a:off x="796967"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91637"/>
        <a:ext cx="84937" cy="424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793716" y="128080"/>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66880" y="67774"/>
          <a:ext cx="372556" cy="91440"/>
        </a:xfrm>
        <a:custGeom>
          <a:avLst/>
          <a:gdLst/>
          <a:ahLst/>
          <a:cxnLst/>
          <a:rect l="0" t="0" r="0" b="0"/>
          <a:pathLst>
            <a:path>
              <a:moveTo>
                <a:pt x="0" y="45720"/>
              </a:moveTo>
              <a:lnTo>
                <a:pt x="0" y="54638"/>
              </a:lnTo>
              <a:lnTo>
                <a:pt x="372556" y="54638"/>
              </a:lnTo>
              <a:lnTo>
                <a:pt x="372556"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19410"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768022" y="308996"/>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16635"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16635" y="308996"/>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690942" y="248691"/>
          <a:ext cx="91440" cy="91440"/>
        </a:xfrm>
        <a:custGeom>
          <a:avLst/>
          <a:gdLst/>
          <a:ahLst/>
          <a:cxnLst/>
          <a:rect l="0" t="0" r="0" b="0"/>
          <a:pathLst>
            <a:path>
              <a:moveTo>
                <a:pt x="45720" y="45720"/>
              </a:moveTo>
              <a:lnTo>
                <a:pt x="45720" y="54638"/>
              </a:lnTo>
              <a:lnTo>
                <a:pt x="122800" y="54638"/>
              </a:lnTo>
              <a:lnTo>
                <a:pt x="12280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13861" y="308996"/>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13861" y="248691"/>
          <a:ext cx="91440" cy="91440"/>
        </a:xfrm>
        <a:custGeom>
          <a:avLst/>
          <a:gdLst/>
          <a:ahLst/>
          <a:cxnLst/>
          <a:rect l="0" t="0" r="0" b="0"/>
          <a:pathLst>
            <a:path>
              <a:moveTo>
                <a:pt x="122800" y="45720"/>
              </a:moveTo>
              <a:lnTo>
                <a:pt x="12280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690942"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595347" y="128080"/>
          <a:ext cx="141314" cy="91440"/>
        </a:xfrm>
        <a:custGeom>
          <a:avLst/>
          <a:gdLst/>
          <a:ahLst/>
          <a:cxnLst/>
          <a:rect l="0" t="0" r="0" b="0"/>
          <a:pathLst>
            <a:path>
              <a:moveTo>
                <a:pt x="0" y="45720"/>
              </a:moveTo>
              <a:lnTo>
                <a:pt x="0" y="54638"/>
              </a:lnTo>
              <a:lnTo>
                <a:pt x="141314" y="54638"/>
              </a:lnTo>
              <a:lnTo>
                <a:pt x="141314"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11087"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11087"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11087" y="128080"/>
          <a:ext cx="91440" cy="91440"/>
        </a:xfrm>
        <a:custGeom>
          <a:avLst/>
          <a:gdLst/>
          <a:ahLst/>
          <a:cxnLst/>
          <a:rect l="0" t="0" r="0" b="0"/>
          <a:pathLst>
            <a:path>
              <a:moveTo>
                <a:pt x="84260" y="45720"/>
              </a:moveTo>
              <a:lnTo>
                <a:pt x="8426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08313"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0831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54033" y="128080"/>
          <a:ext cx="141314" cy="91440"/>
        </a:xfrm>
        <a:custGeom>
          <a:avLst/>
          <a:gdLst/>
          <a:ahLst/>
          <a:cxnLst/>
          <a:rect l="0" t="0" r="0" b="0"/>
          <a:pathLst>
            <a:path>
              <a:moveTo>
                <a:pt x="141314" y="45720"/>
              </a:moveTo>
              <a:lnTo>
                <a:pt x="141314" y="54638"/>
              </a:lnTo>
              <a:lnTo>
                <a:pt x="0" y="54638"/>
              </a:lnTo>
              <a:lnTo>
                <a:pt x="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66880" y="67774"/>
          <a:ext cx="128467" cy="91440"/>
        </a:xfrm>
        <a:custGeom>
          <a:avLst/>
          <a:gdLst/>
          <a:ahLst/>
          <a:cxnLst/>
          <a:rect l="0" t="0" r="0" b="0"/>
          <a:pathLst>
            <a:path>
              <a:moveTo>
                <a:pt x="0" y="45720"/>
              </a:moveTo>
              <a:lnTo>
                <a:pt x="0" y="54638"/>
              </a:lnTo>
              <a:lnTo>
                <a:pt x="128467" y="54638"/>
              </a:lnTo>
              <a:lnTo>
                <a:pt x="128467"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05539"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54152"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02765"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02765"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299872" y="67774"/>
          <a:ext cx="167007" cy="91440"/>
        </a:xfrm>
        <a:custGeom>
          <a:avLst/>
          <a:gdLst/>
          <a:ahLst/>
          <a:cxnLst/>
          <a:rect l="0" t="0" r="0" b="0"/>
          <a:pathLst>
            <a:path>
              <a:moveTo>
                <a:pt x="167007" y="45720"/>
              </a:moveTo>
              <a:lnTo>
                <a:pt x="167007"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99991"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8604"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278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2783"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4324" y="67774"/>
          <a:ext cx="372556" cy="91440"/>
        </a:xfrm>
        <a:custGeom>
          <a:avLst/>
          <a:gdLst/>
          <a:ahLst/>
          <a:cxnLst/>
          <a:rect l="0" t="0" r="0" b="0"/>
          <a:pathLst>
            <a:path>
              <a:moveTo>
                <a:pt x="372556" y="45720"/>
              </a:moveTo>
              <a:lnTo>
                <a:pt x="372556"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24411" y="71026"/>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24411" y="71026"/>
        <a:ext cx="84937" cy="42468"/>
      </dsp:txXfrm>
    </dsp:sp>
    <dsp:sp modelId="{32CBDDD8-466D-44CD-B0B8-E1C18E12B9DD}">
      <dsp:nvSpPr>
        <dsp:cNvPr id="0" name=""/>
        <dsp:cNvSpPr/>
      </dsp:nvSpPr>
      <dsp:spPr>
        <a:xfrm>
          <a:off x="51855"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855" y="131331"/>
        <a:ext cx="84937" cy="42468"/>
      </dsp:txXfrm>
    </dsp:sp>
    <dsp:sp modelId="{DC711100-F801-489B-86E7-BCF46371DE9C}">
      <dsp:nvSpPr>
        <dsp:cNvPr id="0" name=""/>
        <dsp:cNvSpPr/>
      </dsp:nvSpPr>
      <dsp:spPr>
        <a:xfrm>
          <a:off x="46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191637"/>
        <a:ext cx="84937" cy="42468"/>
      </dsp:txXfrm>
    </dsp:sp>
    <dsp:sp modelId="{70EA3A96-851B-4007-8B79-2082B2CA36E7}">
      <dsp:nvSpPr>
        <dsp:cNvPr id="0" name=""/>
        <dsp:cNvSpPr/>
      </dsp:nvSpPr>
      <dsp:spPr>
        <a:xfrm>
          <a:off x="46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251942"/>
        <a:ext cx="84937" cy="42468"/>
      </dsp:txXfrm>
    </dsp:sp>
    <dsp:sp modelId="{69BC4763-C779-409A-A233-B9CCC83B1B80}">
      <dsp:nvSpPr>
        <dsp:cNvPr id="0" name=""/>
        <dsp:cNvSpPr/>
      </dsp:nvSpPr>
      <dsp:spPr>
        <a:xfrm>
          <a:off x="103242"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191637"/>
        <a:ext cx="84937" cy="42468"/>
      </dsp:txXfrm>
    </dsp:sp>
    <dsp:sp modelId="{CB9A6A17-7354-4F9E-B699-A7FB388731BC}">
      <dsp:nvSpPr>
        <dsp:cNvPr id="0" name=""/>
        <dsp:cNvSpPr/>
      </dsp:nvSpPr>
      <dsp:spPr>
        <a:xfrm>
          <a:off x="103242"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251942"/>
        <a:ext cx="84937" cy="42468"/>
      </dsp:txXfrm>
    </dsp:sp>
    <dsp:sp modelId="{1236AAF6-1FD8-49AE-94A3-B9D20F57ED62}">
      <dsp:nvSpPr>
        <dsp:cNvPr id="0" name=""/>
        <dsp:cNvSpPr/>
      </dsp:nvSpPr>
      <dsp:spPr>
        <a:xfrm>
          <a:off x="257403"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57403" y="131331"/>
        <a:ext cx="84937" cy="42468"/>
      </dsp:txXfrm>
    </dsp:sp>
    <dsp:sp modelId="{E5DF38CB-A93B-4621-8F65-25DFFD32DECF}">
      <dsp:nvSpPr>
        <dsp:cNvPr id="0" name=""/>
        <dsp:cNvSpPr/>
      </dsp:nvSpPr>
      <dsp:spPr>
        <a:xfrm>
          <a:off x="206016"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191637"/>
        <a:ext cx="84937" cy="42468"/>
      </dsp:txXfrm>
    </dsp:sp>
    <dsp:sp modelId="{B550D074-1252-4414-816A-9C2DDB857540}">
      <dsp:nvSpPr>
        <dsp:cNvPr id="0" name=""/>
        <dsp:cNvSpPr/>
      </dsp:nvSpPr>
      <dsp:spPr>
        <a:xfrm>
          <a:off x="206016"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251942"/>
        <a:ext cx="84937" cy="42468"/>
      </dsp:txXfrm>
    </dsp:sp>
    <dsp:sp modelId="{AAB71AE1-8774-4A4F-9343-0A71CAD06DD8}">
      <dsp:nvSpPr>
        <dsp:cNvPr id="0" name=""/>
        <dsp:cNvSpPr/>
      </dsp:nvSpPr>
      <dsp:spPr>
        <a:xfrm>
          <a:off x="308790"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191637"/>
        <a:ext cx="84937" cy="42468"/>
      </dsp:txXfrm>
    </dsp:sp>
    <dsp:sp modelId="{2BDAED85-09BF-42EB-AB40-DD35758C1E94}">
      <dsp:nvSpPr>
        <dsp:cNvPr id="0" name=""/>
        <dsp:cNvSpPr/>
      </dsp:nvSpPr>
      <dsp:spPr>
        <a:xfrm>
          <a:off x="308790"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251942"/>
        <a:ext cx="84937" cy="42468"/>
      </dsp:txXfrm>
    </dsp:sp>
    <dsp:sp modelId="{B6D8B26A-18B5-421C-ADF4-0A4081163AA4}">
      <dsp:nvSpPr>
        <dsp:cNvPr id="0" name=""/>
        <dsp:cNvSpPr/>
      </dsp:nvSpPr>
      <dsp:spPr>
        <a:xfrm>
          <a:off x="552879"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52879" y="131331"/>
        <a:ext cx="84937" cy="42468"/>
      </dsp:txXfrm>
    </dsp:sp>
    <dsp:sp modelId="{A62515EF-E535-4D55-B4A9-1175F4F17909}">
      <dsp:nvSpPr>
        <dsp:cNvPr id="0" name=""/>
        <dsp:cNvSpPr/>
      </dsp:nvSpPr>
      <dsp:spPr>
        <a:xfrm>
          <a:off x="411564"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191637"/>
        <a:ext cx="84937" cy="42468"/>
      </dsp:txXfrm>
    </dsp:sp>
    <dsp:sp modelId="{150284E0-4AB6-45FE-8190-B0825E2A3125}">
      <dsp:nvSpPr>
        <dsp:cNvPr id="0" name=""/>
        <dsp:cNvSpPr/>
      </dsp:nvSpPr>
      <dsp:spPr>
        <a:xfrm>
          <a:off x="411564"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251942"/>
        <a:ext cx="84937" cy="42468"/>
      </dsp:txXfrm>
    </dsp:sp>
    <dsp:sp modelId="{EB4E2E8C-13FD-4B16-A95E-077FA5A8F0A0}">
      <dsp:nvSpPr>
        <dsp:cNvPr id="0" name=""/>
        <dsp:cNvSpPr/>
      </dsp:nvSpPr>
      <dsp:spPr>
        <a:xfrm>
          <a:off x="41156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312248"/>
        <a:ext cx="84937" cy="42468"/>
      </dsp:txXfrm>
    </dsp:sp>
    <dsp:sp modelId="{3D430852-0D33-4A12-82A3-2616DB384878}">
      <dsp:nvSpPr>
        <dsp:cNvPr id="0" name=""/>
        <dsp:cNvSpPr/>
      </dsp:nvSpPr>
      <dsp:spPr>
        <a:xfrm>
          <a:off x="51433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191637"/>
        <a:ext cx="84937" cy="42468"/>
      </dsp:txXfrm>
    </dsp:sp>
    <dsp:sp modelId="{75BAA203-A3EB-41BD-A5FB-9E8E72C60126}">
      <dsp:nvSpPr>
        <dsp:cNvPr id="0" name=""/>
        <dsp:cNvSpPr/>
      </dsp:nvSpPr>
      <dsp:spPr>
        <a:xfrm>
          <a:off x="51433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251942"/>
        <a:ext cx="84937" cy="42468"/>
      </dsp:txXfrm>
    </dsp:sp>
    <dsp:sp modelId="{CCF9541C-E06B-4E49-891C-8498E8D93B96}">
      <dsp:nvSpPr>
        <dsp:cNvPr id="0" name=""/>
        <dsp:cNvSpPr/>
      </dsp:nvSpPr>
      <dsp:spPr>
        <a:xfrm>
          <a:off x="514338"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312248"/>
        <a:ext cx="84937" cy="42468"/>
      </dsp:txXfrm>
    </dsp:sp>
    <dsp:sp modelId="{1D8E2D3A-EFBB-40D8-9964-1B0E5E107FBF}">
      <dsp:nvSpPr>
        <dsp:cNvPr id="0" name=""/>
        <dsp:cNvSpPr/>
      </dsp:nvSpPr>
      <dsp:spPr>
        <a:xfrm>
          <a:off x="694193"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191637"/>
        <a:ext cx="84937" cy="42468"/>
      </dsp:txXfrm>
    </dsp:sp>
    <dsp:sp modelId="{8DBBAD5E-C891-4132-B1F2-FD37A7C148ED}">
      <dsp:nvSpPr>
        <dsp:cNvPr id="0" name=""/>
        <dsp:cNvSpPr/>
      </dsp:nvSpPr>
      <dsp:spPr>
        <a:xfrm>
          <a:off x="694193"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251942"/>
        <a:ext cx="84937" cy="42468"/>
      </dsp:txXfrm>
    </dsp:sp>
    <dsp:sp modelId="{1A8437E7-23C0-4F88-AFC6-AC4BAB315B2E}">
      <dsp:nvSpPr>
        <dsp:cNvPr id="0" name=""/>
        <dsp:cNvSpPr/>
      </dsp:nvSpPr>
      <dsp:spPr>
        <a:xfrm>
          <a:off x="617113"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12248"/>
        <a:ext cx="84937" cy="42468"/>
      </dsp:txXfrm>
    </dsp:sp>
    <dsp:sp modelId="{1BD1ABA3-48A1-41FE-A485-1540262A3C1C}">
      <dsp:nvSpPr>
        <dsp:cNvPr id="0" name=""/>
        <dsp:cNvSpPr/>
      </dsp:nvSpPr>
      <dsp:spPr>
        <a:xfrm>
          <a:off x="617113"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72553"/>
        <a:ext cx="84937" cy="42468"/>
      </dsp:txXfrm>
    </dsp:sp>
    <dsp:sp modelId="{8D92F443-5DFB-4310-8FA2-EE3FF67B02CF}">
      <dsp:nvSpPr>
        <dsp:cNvPr id="0" name=""/>
        <dsp:cNvSpPr/>
      </dsp:nvSpPr>
      <dsp:spPr>
        <a:xfrm>
          <a:off x="77127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71274" y="312248"/>
        <a:ext cx="84937" cy="42468"/>
      </dsp:txXfrm>
    </dsp:sp>
    <dsp:sp modelId="{B1EDD290-D1AB-43C9-81DF-AC43DE5E27FA}">
      <dsp:nvSpPr>
        <dsp:cNvPr id="0" name=""/>
        <dsp:cNvSpPr/>
      </dsp:nvSpPr>
      <dsp:spPr>
        <a:xfrm>
          <a:off x="719887"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372553"/>
        <a:ext cx="84937" cy="42468"/>
      </dsp:txXfrm>
    </dsp:sp>
    <dsp:sp modelId="{FBF5C5B3-D133-4E2A-9A82-377BEEFBC2A1}">
      <dsp:nvSpPr>
        <dsp:cNvPr id="0" name=""/>
        <dsp:cNvSpPr/>
      </dsp:nvSpPr>
      <dsp:spPr>
        <a:xfrm>
          <a:off x="719887"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432859"/>
        <a:ext cx="84937" cy="42468"/>
      </dsp:txXfrm>
    </dsp:sp>
    <dsp:sp modelId="{78979034-C62F-4353-A87E-904C75C22402}">
      <dsp:nvSpPr>
        <dsp:cNvPr id="0" name=""/>
        <dsp:cNvSpPr/>
      </dsp:nvSpPr>
      <dsp:spPr>
        <a:xfrm>
          <a:off x="822661" y="372553"/>
          <a:ext cx="84937" cy="42468"/>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372553"/>
        <a:ext cx="84937" cy="42468"/>
      </dsp:txXfrm>
    </dsp:sp>
    <dsp:sp modelId="{0E3348AF-3D47-4DFE-84C5-F52165519007}">
      <dsp:nvSpPr>
        <dsp:cNvPr id="0" name=""/>
        <dsp:cNvSpPr/>
      </dsp:nvSpPr>
      <dsp:spPr>
        <a:xfrm>
          <a:off x="822661"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432859"/>
        <a:ext cx="84937" cy="42468"/>
      </dsp:txXfrm>
    </dsp:sp>
    <dsp:sp modelId="{03FBAC09-68B3-46FC-8682-5721ED4FAA78}">
      <dsp:nvSpPr>
        <dsp:cNvPr id="0" name=""/>
        <dsp:cNvSpPr/>
      </dsp:nvSpPr>
      <dsp:spPr>
        <a:xfrm>
          <a:off x="796967"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31331"/>
        <a:ext cx="84937" cy="42468"/>
      </dsp:txXfrm>
    </dsp:sp>
    <dsp:sp modelId="{AE8E6707-0A1C-4A18-AD71-E34E811638CB}">
      <dsp:nvSpPr>
        <dsp:cNvPr id="0" name=""/>
        <dsp:cNvSpPr/>
      </dsp:nvSpPr>
      <dsp:spPr>
        <a:xfrm>
          <a:off x="796967"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91637"/>
        <a:ext cx="84937" cy="424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793716" y="128080"/>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66880" y="67774"/>
          <a:ext cx="372556" cy="91440"/>
        </a:xfrm>
        <a:custGeom>
          <a:avLst/>
          <a:gdLst/>
          <a:ahLst/>
          <a:cxnLst/>
          <a:rect l="0" t="0" r="0" b="0"/>
          <a:pathLst>
            <a:path>
              <a:moveTo>
                <a:pt x="0" y="45720"/>
              </a:moveTo>
              <a:lnTo>
                <a:pt x="0" y="54638"/>
              </a:lnTo>
              <a:lnTo>
                <a:pt x="372556" y="54638"/>
              </a:lnTo>
              <a:lnTo>
                <a:pt x="372556"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19410"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768022" y="308996"/>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16635"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16635" y="308996"/>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690942" y="248691"/>
          <a:ext cx="91440" cy="91440"/>
        </a:xfrm>
        <a:custGeom>
          <a:avLst/>
          <a:gdLst/>
          <a:ahLst/>
          <a:cxnLst/>
          <a:rect l="0" t="0" r="0" b="0"/>
          <a:pathLst>
            <a:path>
              <a:moveTo>
                <a:pt x="45720" y="45720"/>
              </a:moveTo>
              <a:lnTo>
                <a:pt x="45720" y="54638"/>
              </a:lnTo>
              <a:lnTo>
                <a:pt x="122800" y="54638"/>
              </a:lnTo>
              <a:lnTo>
                <a:pt x="12280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13861" y="308996"/>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13861" y="248691"/>
          <a:ext cx="91440" cy="91440"/>
        </a:xfrm>
        <a:custGeom>
          <a:avLst/>
          <a:gdLst/>
          <a:ahLst/>
          <a:cxnLst/>
          <a:rect l="0" t="0" r="0" b="0"/>
          <a:pathLst>
            <a:path>
              <a:moveTo>
                <a:pt x="122800" y="45720"/>
              </a:moveTo>
              <a:lnTo>
                <a:pt x="12280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690942"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595347" y="128080"/>
          <a:ext cx="141314" cy="91440"/>
        </a:xfrm>
        <a:custGeom>
          <a:avLst/>
          <a:gdLst/>
          <a:ahLst/>
          <a:cxnLst/>
          <a:rect l="0" t="0" r="0" b="0"/>
          <a:pathLst>
            <a:path>
              <a:moveTo>
                <a:pt x="0" y="45720"/>
              </a:moveTo>
              <a:lnTo>
                <a:pt x="0" y="54638"/>
              </a:lnTo>
              <a:lnTo>
                <a:pt x="141314" y="54638"/>
              </a:lnTo>
              <a:lnTo>
                <a:pt x="141314"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11087"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11087"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11087" y="128080"/>
          <a:ext cx="91440" cy="91440"/>
        </a:xfrm>
        <a:custGeom>
          <a:avLst/>
          <a:gdLst/>
          <a:ahLst/>
          <a:cxnLst/>
          <a:rect l="0" t="0" r="0" b="0"/>
          <a:pathLst>
            <a:path>
              <a:moveTo>
                <a:pt x="84260" y="45720"/>
              </a:moveTo>
              <a:lnTo>
                <a:pt x="8426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08313"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0831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54033" y="128080"/>
          <a:ext cx="141314" cy="91440"/>
        </a:xfrm>
        <a:custGeom>
          <a:avLst/>
          <a:gdLst/>
          <a:ahLst/>
          <a:cxnLst/>
          <a:rect l="0" t="0" r="0" b="0"/>
          <a:pathLst>
            <a:path>
              <a:moveTo>
                <a:pt x="141314" y="45720"/>
              </a:moveTo>
              <a:lnTo>
                <a:pt x="141314" y="54638"/>
              </a:lnTo>
              <a:lnTo>
                <a:pt x="0" y="54638"/>
              </a:lnTo>
              <a:lnTo>
                <a:pt x="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66880" y="67774"/>
          <a:ext cx="128467" cy="91440"/>
        </a:xfrm>
        <a:custGeom>
          <a:avLst/>
          <a:gdLst/>
          <a:ahLst/>
          <a:cxnLst/>
          <a:rect l="0" t="0" r="0" b="0"/>
          <a:pathLst>
            <a:path>
              <a:moveTo>
                <a:pt x="0" y="45720"/>
              </a:moveTo>
              <a:lnTo>
                <a:pt x="0" y="54638"/>
              </a:lnTo>
              <a:lnTo>
                <a:pt x="128467" y="54638"/>
              </a:lnTo>
              <a:lnTo>
                <a:pt x="128467"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05539"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54152"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02765"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02765"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299872" y="67774"/>
          <a:ext cx="167007" cy="91440"/>
        </a:xfrm>
        <a:custGeom>
          <a:avLst/>
          <a:gdLst/>
          <a:ahLst/>
          <a:cxnLst/>
          <a:rect l="0" t="0" r="0" b="0"/>
          <a:pathLst>
            <a:path>
              <a:moveTo>
                <a:pt x="167007" y="45720"/>
              </a:moveTo>
              <a:lnTo>
                <a:pt x="167007"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99991"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8604"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278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2783"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4324" y="67774"/>
          <a:ext cx="372556" cy="91440"/>
        </a:xfrm>
        <a:custGeom>
          <a:avLst/>
          <a:gdLst/>
          <a:ahLst/>
          <a:cxnLst/>
          <a:rect l="0" t="0" r="0" b="0"/>
          <a:pathLst>
            <a:path>
              <a:moveTo>
                <a:pt x="372556" y="45720"/>
              </a:moveTo>
              <a:lnTo>
                <a:pt x="372556"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24411" y="71026"/>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24411" y="71026"/>
        <a:ext cx="84937" cy="42468"/>
      </dsp:txXfrm>
    </dsp:sp>
    <dsp:sp modelId="{32CBDDD8-466D-44CD-B0B8-E1C18E12B9DD}">
      <dsp:nvSpPr>
        <dsp:cNvPr id="0" name=""/>
        <dsp:cNvSpPr/>
      </dsp:nvSpPr>
      <dsp:spPr>
        <a:xfrm>
          <a:off x="51855"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855" y="131331"/>
        <a:ext cx="84937" cy="42468"/>
      </dsp:txXfrm>
    </dsp:sp>
    <dsp:sp modelId="{DC711100-F801-489B-86E7-BCF46371DE9C}">
      <dsp:nvSpPr>
        <dsp:cNvPr id="0" name=""/>
        <dsp:cNvSpPr/>
      </dsp:nvSpPr>
      <dsp:spPr>
        <a:xfrm>
          <a:off x="46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191637"/>
        <a:ext cx="84937" cy="42468"/>
      </dsp:txXfrm>
    </dsp:sp>
    <dsp:sp modelId="{70EA3A96-851B-4007-8B79-2082B2CA36E7}">
      <dsp:nvSpPr>
        <dsp:cNvPr id="0" name=""/>
        <dsp:cNvSpPr/>
      </dsp:nvSpPr>
      <dsp:spPr>
        <a:xfrm>
          <a:off x="46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251942"/>
        <a:ext cx="84937" cy="42468"/>
      </dsp:txXfrm>
    </dsp:sp>
    <dsp:sp modelId="{69BC4763-C779-409A-A233-B9CCC83B1B80}">
      <dsp:nvSpPr>
        <dsp:cNvPr id="0" name=""/>
        <dsp:cNvSpPr/>
      </dsp:nvSpPr>
      <dsp:spPr>
        <a:xfrm>
          <a:off x="103242"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191637"/>
        <a:ext cx="84937" cy="42468"/>
      </dsp:txXfrm>
    </dsp:sp>
    <dsp:sp modelId="{CB9A6A17-7354-4F9E-B699-A7FB388731BC}">
      <dsp:nvSpPr>
        <dsp:cNvPr id="0" name=""/>
        <dsp:cNvSpPr/>
      </dsp:nvSpPr>
      <dsp:spPr>
        <a:xfrm>
          <a:off x="103242"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251942"/>
        <a:ext cx="84937" cy="42468"/>
      </dsp:txXfrm>
    </dsp:sp>
    <dsp:sp modelId="{1236AAF6-1FD8-49AE-94A3-B9D20F57ED62}">
      <dsp:nvSpPr>
        <dsp:cNvPr id="0" name=""/>
        <dsp:cNvSpPr/>
      </dsp:nvSpPr>
      <dsp:spPr>
        <a:xfrm>
          <a:off x="257403"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57403" y="131331"/>
        <a:ext cx="84937" cy="42468"/>
      </dsp:txXfrm>
    </dsp:sp>
    <dsp:sp modelId="{E5DF38CB-A93B-4621-8F65-25DFFD32DECF}">
      <dsp:nvSpPr>
        <dsp:cNvPr id="0" name=""/>
        <dsp:cNvSpPr/>
      </dsp:nvSpPr>
      <dsp:spPr>
        <a:xfrm>
          <a:off x="206016"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191637"/>
        <a:ext cx="84937" cy="42468"/>
      </dsp:txXfrm>
    </dsp:sp>
    <dsp:sp modelId="{B550D074-1252-4414-816A-9C2DDB857540}">
      <dsp:nvSpPr>
        <dsp:cNvPr id="0" name=""/>
        <dsp:cNvSpPr/>
      </dsp:nvSpPr>
      <dsp:spPr>
        <a:xfrm>
          <a:off x="206016"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251942"/>
        <a:ext cx="84937" cy="42468"/>
      </dsp:txXfrm>
    </dsp:sp>
    <dsp:sp modelId="{AAB71AE1-8774-4A4F-9343-0A71CAD06DD8}">
      <dsp:nvSpPr>
        <dsp:cNvPr id="0" name=""/>
        <dsp:cNvSpPr/>
      </dsp:nvSpPr>
      <dsp:spPr>
        <a:xfrm>
          <a:off x="308790"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191637"/>
        <a:ext cx="84937" cy="42468"/>
      </dsp:txXfrm>
    </dsp:sp>
    <dsp:sp modelId="{2BDAED85-09BF-42EB-AB40-DD35758C1E94}">
      <dsp:nvSpPr>
        <dsp:cNvPr id="0" name=""/>
        <dsp:cNvSpPr/>
      </dsp:nvSpPr>
      <dsp:spPr>
        <a:xfrm>
          <a:off x="308790"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251942"/>
        <a:ext cx="84937" cy="42468"/>
      </dsp:txXfrm>
    </dsp:sp>
    <dsp:sp modelId="{B6D8B26A-18B5-421C-ADF4-0A4081163AA4}">
      <dsp:nvSpPr>
        <dsp:cNvPr id="0" name=""/>
        <dsp:cNvSpPr/>
      </dsp:nvSpPr>
      <dsp:spPr>
        <a:xfrm>
          <a:off x="552879"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52879" y="131331"/>
        <a:ext cx="84937" cy="42468"/>
      </dsp:txXfrm>
    </dsp:sp>
    <dsp:sp modelId="{A62515EF-E535-4D55-B4A9-1175F4F17909}">
      <dsp:nvSpPr>
        <dsp:cNvPr id="0" name=""/>
        <dsp:cNvSpPr/>
      </dsp:nvSpPr>
      <dsp:spPr>
        <a:xfrm>
          <a:off x="411564"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191637"/>
        <a:ext cx="84937" cy="42468"/>
      </dsp:txXfrm>
    </dsp:sp>
    <dsp:sp modelId="{150284E0-4AB6-45FE-8190-B0825E2A3125}">
      <dsp:nvSpPr>
        <dsp:cNvPr id="0" name=""/>
        <dsp:cNvSpPr/>
      </dsp:nvSpPr>
      <dsp:spPr>
        <a:xfrm>
          <a:off x="411564"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251942"/>
        <a:ext cx="84937" cy="42468"/>
      </dsp:txXfrm>
    </dsp:sp>
    <dsp:sp modelId="{EB4E2E8C-13FD-4B16-A95E-077FA5A8F0A0}">
      <dsp:nvSpPr>
        <dsp:cNvPr id="0" name=""/>
        <dsp:cNvSpPr/>
      </dsp:nvSpPr>
      <dsp:spPr>
        <a:xfrm>
          <a:off x="41156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312248"/>
        <a:ext cx="84937" cy="42468"/>
      </dsp:txXfrm>
    </dsp:sp>
    <dsp:sp modelId="{3D430852-0D33-4A12-82A3-2616DB384878}">
      <dsp:nvSpPr>
        <dsp:cNvPr id="0" name=""/>
        <dsp:cNvSpPr/>
      </dsp:nvSpPr>
      <dsp:spPr>
        <a:xfrm>
          <a:off x="51433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191637"/>
        <a:ext cx="84937" cy="42468"/>
      </dsp:txXfrm>
    </dsp:sp>
    <dsp:sp modelId="{75BAA203-A3EB-41BD-A5FB-9E8E72C60126}">
      <dsp:nvSpPr>
        <dsp:cNvPr id="0" name=""/>
        <dsp:cNvSpPr/>
      </dsp:nvSpPr>
      <dsp:spPr>
        <a:xfrm>
          <a:off x="51433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251942"/>
        <a:ext cx="84937" cy="42468"/>
      </dsp:txXfrm>
    </dsp:sp>
    <dsp:sp modelId="{CCF9541C-E06B-4E49-891C-8498E8D93B96}">
      <dsp:nvSpPr>
        <dsp:cNvPr id="0" name=""/>
        <dsp:cNvSpPr/>
      </dsp:nvSpPr>
      <dsp:spPr>
        <a:xfrm>
          <a:off x="514338"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312248"/>
        <a:ext cx="84937" cy="42468"/>
      </dsp:txXfrm>
    </dsp:sp>
    <dsp:sp modelId="{1D8E2D3A-EFBB-40D8-9964-1B0E5E107FBF}">
      <dsp:nvSpPr>
        <dsp:cNvPr id="0" name=""/>
        <dsp:cNvSpPr/>
      </dsp:nvSpPr>
      <dsp:spPr>
        <a:xfrm>
          <a:off x="694193"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191637"/>
        <a:ext cx="84937" cy="42468"/>
      </dsp:txXfrm>
    </dsp:sp>
    <dsp:sp modelId="{8DBBAD5E-C891-4132-B1F2-FD37A7C148ED}">
      <dsp:nvSpPr>
        <dsp:cNvPr id="0" name=""/>
        <dsp:cNvSpPr/>
      </dsp:nvSpPr>
      <dsp:spPr>
        <a:xfrm>
          <a:off x="694193"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251942"/>
        <a:ext cx="84937" cy="42468"/>
      </dsp:txXfrm>
    </dsp:sp>
    <dsp:sp modelId="{1A8437E7-23C0-4F88-AFC6-AC4BAB315B2E}">
      <dsp:nvSpPr>
        <dsp:cNvPr id="0" name=""/>
        <dsp:cNvSpPr/>
      </dsp:nvSpPr>
      <dsp:spPr>
        <a:xfrm>
          <a:off x="617113"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12248"/>
        <a:ext cx="84937" cy="42468"/>
      </dsp:txXfrm>
    </dsp:sp>
    <dsp:sp modelId="{1BD1ABA3-48A1-41FE-A485-1540262A3C1C}">
      <dsp:nvSpPr>
        <dsp:cNvPr id="0" name=""/>
        <dsp:cNvSpPr/>
      </dsp:nvSpPr>
      <dsp:spPr>
        <a:xfrm>
          <a:off x="617113"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72553"/>
        <a:ext cx="84937" cy="42468"/>
      </dsp:txXfrm>
    </dsp:sp>
    <dsp:sp modelId="{8D92F443-5DFB-4310-8FA2-EE3FF67B02CF}">
      <dsp:nvSpPr>
        <dsp:cNvPr id="0" name=""/>
        <dsp:cNvSpPr/>
      </dsp:nvSpPr>
      <dsp:spPr>
        <a:xfrm>
          <a:off x="77127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71274" y="312248"/>
        <a:ext cx="84937" cy="42468"/>
      </dsp:txXfrm>
    </dsp:sp>
    <dsp:sp modelId="{B1EDD290-D1AB-43C9-81DF-AC43DE5E27FA}">
      <dsp:nvSpPr>
        <dsp:cNvPr id="0" name=""/>
        <dsp:cNvSpPr/>
      </dsp:nvSpPr>
      <dsp:spPr>
        <a:xfrm>
          <a:off x="719887"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372553"/>
        <a:ext cx="84937" cy="42468"/>
      </dsp:txXfrm>
    </dsp:sp>
    <dsp:sp modelId="{FBF5C5B3-D133-4E2A-9A82-377BEEFBC2A1}">
      <dsp:nvSpPr>
        <dsp:cNvPr id="0" name=""/>
        <dsp:cNvSpPr/>
      </dsp:nvSpPr>
      <dsp:spPr>
        <a:xfrm>
          <a:off x="719887"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432859"/>
        <a:ext cx="84937" cy="42468"/>
      </dsp:txXfrm>
    </dsp:sp>
    <dsp:sp modelId="{78979034-C62F-4353-A87E-904C75C22402}">
      <dsp:nvSpPr>
        <dsp:cNvPr id="0" name=""/>
        <dsp:cNvSpPr/>
      </dsp:nvSpPr>
      <dsp:spPr>
        <a:xfrm>
          <a:off x="822661" y="372553"/>
          <a:ext cx="84937" cy="42468"/>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372553"/>
        <a:ext cx="84937" cy="42468"/>
      </dsp:txXfrm>
    </dsp:sp>
    <dsp:sp modelId="{0E3348AF-3D47-4DFE-84C5-F52165519007}">
      <dsp:nvSpPr>
        <dsp:cNvPr id="0" name=""/>
        <dsp:cNvSpPr/>
      </dsp:nvSpPr>
      <dsp:spPr>
        <a:xfrm>
          <a:off x="822661"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432859"/>
        <a:ext cx="84937" cy="42468"/>
      </dsp:txXfrm>
    </dsp:sp>
    <dsp:sp modelId="{03FBAC09-68B3-46FC-8682-5721ED4FAA78}">
      <dsp:nvSpPr>
        <dsp:cNvPr id="0" name=""/>
        <dsp:cNvSpPr/>
      </dsp:nvSpPr>
      <dsp:spPr>
        <a:xfrm>
          <a:off x="796967"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31331"/>
        <a:ext cx="84937" cy="42468"/>
      </dsp:txXfrm>
    </dsp:sp>
    <dsp:sp modelId="{AE8E6707-0A1C-4A18-AD71-E34E811638CB}">
      <dsp:nvSpPr>
        <dsp:cNvPr id="0" name=""/>
        <dsp:cNvSpPr/>
      </dsp:nvSpPr>
      <dsp:spPr>
        <a:xfrm>
          <a:off x="796967"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91637"/>
        <a:ext cx="84937" cy="4246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793716" y="128080"/>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66880" y="67774"/>
          <a:ext cx="372556" cy="91440"/>
        </a:xfrm>
        <a:custGeom>
          <a:avLst/>
          <a:gdLst/>
          <a:ahLst/>
          <a:cxnLst/>
          <a:rect l="0" t="0" r="0" b="0"/>
          <a:pathLst>
            <a:path>
              <a:moveTo>
                <a:pt x="0" y="45720"/>
              </a:moveTo>
              <a:lnTo>
                <a:pt x="0" y="54638"/>
              </a:lnTo>
              <a:lnTo>
                <a:pt x="372556" y="54638"/>
              </a:lnTo>
              <a:lnTo>
                <a:pt x="372556"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19410"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768022" y="308996"/>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16635"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16635" y="308996"/>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690942" y="248691"/>
          <a:ext cx="91440" cy="91440"/>
        </a:xfrm>
        <a:custGeom>
          <a:avLst/>
          <a:gdLst/>
          <a:ahLst/>
          <a:cxnLst/>
          <a:rect l="0" t="0" r="0" b="0"/>
          <a:pathLst>
            <a:path>
              <a:moveTo>
                <a:pt x="45720" y="45720"/>
              </a:moveTo>
              <a:lnTo>
                <a:pt x="45720" y="54638"/>
              </a:lnTo>
              <a:lnTo>
                <a:pt x="122800" y="54638"/>
              </a:lnTo>
              <a:lnTo>
                <a:pt x="12280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13861" y="308996"/>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13861" y="248691"/>
          <a:ext cx="91440" cy="91440"/>
        </a:xfrm>
        <a:custGeom>
          <a:avLst/>
          <a:gdLst/>
          <a:ahLst/>
          <a:cxnLst/>
          <a:rect l="0" t="0" r="0" b="0"/>
          <a:pathLst>
            <a:path>
              <a:moveTo>
                <a:pt x="122800" y="45720"/>
              </a:moveTo>
              <a:lnTo>
                <a:pt x="12280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690942"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595347" y="128080"/>
          <a:ext cx="141314" cy="91440"/>
        </a:xfrm>
        <a:custGeom>
          <a:avLst/>
          <a:gdLst/>
          <a:ahLst/>
          <a:cxnLst/>
          <a:rect l="0" t="0" r="0" b="0"/>
          <a:pathLst>
            <a:path>
              <a:moveTo>
                <a:pt x="0" y="45720"/>
              </a:moveTo>
              <a:lnTo>
                <a:pt x="0" y="54638"/>
              </a:lnTo>
              <a:lnTo>
                <a:pt x="141314" y="54638"/>
              </a:lnTo>
              <a:lnTo>
                <a:pt x="141314"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11087"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11087"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11087" y="128080"/>
          <a:ext cx="91440" cy="91440"/>
        </a:xfrm>
        <a:custGeom>
          <a:avLst/>
          <a:gdLst/>
          <a:ahLst/>
          <a:cxnLst/>
          <a:rect l="0" t="0" r="0" b="0"/>
          <a:pathLst>
            <a:path>
              <a:moveTo>
                <a:pt x="84260" y="45720"/>
              </a:moveTo>
              <a:lnTo>
                <a:pt x="8426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08313"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0831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54033" y="128080"/>
          <a:ext cx="141314" cy="91440"/>
        </a:xfrm>
        <a:custGeom>
          <a:avLst/>
          <a:gdLst/>
          <a:ahLst/>
          <a:cxnLst/>
          <a:rect l="0" t="0" r="0" b="0"/>
          <a:pathLst>
            <a:path>
              <a:moveTo>
                <a:pt x="141314" y="45720"/>
              </a:moveTo>
              <a:lnTo>
                <a:pt x="141314" y="54638"/>
              </a:lnTo>
              <a:lnTo>
                <a:pt x="0" y="54638"/>
              </a:lnTo>
              <a:lnTo>
                <a:pt x="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66880" y="67774"/>
          <a:ext cx="128467" cy="91440"/>
        </a:xfrm>
        <a:custGeom>
          <a:avLst/>
          <a:gdLst/>
          <a:ahLst/>
          <a:cxnLst/>
          <a:rect l="0" t="0" r="0" b="0"/>
          <a:pathLst>
            <a:path>
              <a:moveTo>
                <a:pt x="0" y="45720"/>
              </a:moveTo>
              <a:lnTo>
                <a:pt x="0" y="54638"/>
              </a:lnTo>
              <a:lnTo>
                <a:pt x="128467" y="54638"/>
              </a:lnTo>
              <a:lnTo>
                <a:pt x="128467"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05539"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54152"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02765"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02765"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299872" y="67774"/>
          <a:ext cx="167007" cy="91440"/>
        </a:xfrm>
        <a:custGeom>
          <a:avLst/>
          <a:gdLst/>
          <a:ahLst/>
          <a:cxnLst/>
          <a:rect l="0" t="0" r="0" b="0"/>
          <a:pathLst>
            <a:path>
              <a:moveTo>
                <a:pt x="167007" y="45720"/>
              </a:moveTo>
              <a:lnTo>
                <a:pt x="167007"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99991"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8604"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278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2783"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4324" y="67774"/>
          <a:ext cx="372556" cy="91440"/>
        </a:xfrm>
        <a:custGeom>
          <a:avLst/>
          <a:gdLst/>
          <a:ahLst/>
          <a:cxnLst/>
          <a:rect l="0" t="0" r="0" b="0"/>
          <a:pathLst>
            <a:path>
              <a:moveTo>
                <a:pt x="372556" y="45720"/>
              </a:moveTo>
              <a:lnTo>
                <a:pt x="372556"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24411" y="71026"/>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24411" y="71026"/>
        <a:ext cx="84937" cy="42468"/>
      </dsp:txXfrm>
    </dsp:sp>
    <dsp:sp modelId="{32CBDDD8-466D-44CD-B0B8-E1C18E12B9DD}">
      <dsp:nvSpPr>
        <dsp:cNvPr id="0" name=""/>
        <dsp:cNvSpPr/>
      </dsp:nvSpPr>
      <dsp:spPr>
        <a:xfrm>
          <a:off x="51855"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855" y="131331"/>
        <a:ext cx="84937" cy="42468"/>
      </dsp:txXfrm>
    </dsp:sp>
    <dsp:sp modelId="{DC711100-F801-489B-86E7-BCF46371DE9C}">
      <dsp:nvSpPr>
        <dsp:cNvPr id="0" name=""/>
        <dsp:cNvSpPr/>
      </dsp:nvSpPr>
      <dsp:spPr>
        <a:xfrm>
          <a:off x="46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191637"/>
        <a:ext cx="84937" cy="42468"/>
      </dsp:txXfrm>
    </dsp:sp>
    <dsp:sp modelId="{70EA3A96-851B-4007-8B79-2082B2CA36E7}">
      <dsp:nvSpPr>
        <dsp:cNvPr id="0" name=""/>
        <dsp:cNvSpPr/>
      </dsp:nvSpPr>
      <dsp:spPr>
        <a:xfrm>
          <a:off x="46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251942"/>
        <a:ext cx="84937" cy="42468"/>
      </dsp:txXfrm>
    </dsp:sp>
    <dsp:sp modelId="{69BC4763-C779-409A-A233-B9CCC83B1B80}">
      <dsp:nvSpPr>
        <dsp:cNvPr id="0" name=""/>
        <dsp:cNvSpPr/>
      </dsp:nvSpPr>
      <dsp:spPr>
        <a:xfrm>
          <a:off x="103242"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191637"/>
        <a:ext cx="84937" cy="42468"/>
      </dsp:txXfrm>
    </dsp:sp>
    <dsp:sp modelId="{CB9A6A17-7354-4F9E-B699-A7FB388731BC}">
      <dsp:nvSpPr>
        <dsp:cNvPr id="0" name=""/>
        <dsp:cNvSpPr/>
      </dsp:nvSpPr>
      <dsp:spPr>
        <a:xfrm>
          <a:off x="103242"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251942"/>
        <a:ext cx="84937" cy="42468"/>
      </dsp:txXfrm>
    </dsp:sp>
    <dsp:sp modelId="{1236AAF6-1FD8-49AE-94A3-B9D20F57ED62}">
      <dsp:nvSpPr>
        <dsp:cNvPr id="0" name=""/>
        <dsp:cNvSpPr/>
      </dsp:nvSpPr>
      <dsp:spPr>
        <a:xfrm>
          <a:off x="257403"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57403" y="131331"/>
        <a:ext cx="84937" cy="42468"/>
      </dsp:txXfrm>
    </dsp:sp>
    <dsp:sp modelId="{E5DF38CB-A93B-4621-8F65-25DFFD32DECF}">
      <dsp:nvSpPr>
        <dsp:cNvPr id="0" name=""/>
        <dsp:cNvSpPr/>
      </dsp:nvSpPr>
      <dsp:spPr>
        <a:xfrm>
          <a:off x="206016"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191637"/>
        <a:ext cx="84937" cy="42468"/>
      </dsp:txXfrm>
    </dsp:sp>
    <dsp:sp modelId="{B550D074-1252-4414-816A-9C2DDB857540}">
      <dsp:nvSpPr>
        <dsp:cNvPr id="0" name=""/>
        <dsp:cNvSpPr/>
      </dsp:nvSpPr>
      <dsp:spPr>
        <a:xfrm>
          <a:off x="206016"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251942"/>
        <a:ext cx="84937" cy="42468"/>
      </dsp:txXfrm>
    </dsp:sp>
    <dsp:sp modelId="{AAB71AE1-8774-4A4F-9343-0A71CAD06DD8}">
      <dsp:nvSpPr>
        <dsp:cNvPr id="0" name=""/>
        <dsp:cNvSpPr/>
      </dsp:nvSpPr>
      <dsp:spPr>
        <a:xfrm>
          <a:off x="308790"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191637"/>
        <a:ext cx="84937" cy="42468"/>
      </dsp:txXfrm>
    </dsp:sp>
    <dsp:sp modelId="{2BDAED85-09BF-42EB-AB40-DD35758C1E94}">
      <dsp:nvSpPr>
        <dsp:cNvPr id="0" name=""/>
        <dsp:cNvSpPr/>
      </dsp:nvSpPr>
      <dsp:spPr>
        <a:xfrm>
          <a:off x="308790"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251942"/>
        <a:ext cx="84937" cy="42468"/>
      </dsp:txXfrm>
    </dsp:sp>
    <dsp:sp modelId="{B6D8B26A-18B5-421C-ADF4-0A4081163AA4}">
      <dsp:nvSpPr>
        <dsp:cNvPr id="0" name=""/>
        <dsp:cNvSpPr/>
      </dsp:nvSpPr>
      <dsp:spPr>
        <a:xfrm>
          <a:off x="552879"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52879" y="131331"/>
        <a:ext cx="84937" cy="42468"/>
      </dsp:txXfrm>
    </dsp:sp>
    <dsp:sp modelId="{A62515EF-E535-4D55-B4A9-1175F4F17909}">
      <dsp:nvSpPr>
        <dsp:cNvPr id="0" name=""/>
        <dsp:cNvSpPr/>
      </dsp:nvSpPr>
      <dsp:spPr>
        <a:xfrm>
          <a:off x="411564"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191637"/>
        <a:ext cx="84937" cy="42468"/>
      </dsp:txXfrm>
    </dsp:sp>
    <dsp:sp modelId="{150284E0-4AB6-45FE-8190-B0825E2A3125}">
      <dsp:nvSpPr>
        <dsp:cNvPr id="0" name=""/>
        <dsp:cNvSpPr/>
      </dsp:nvSpPr>
      <dsp:spPr>
        <a:xfrm>
          <a:off x="411564"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251942"/>
        <a:ext cx="84937" cy="42468"/>
      </dsp:txXfrm>
    </dsp:sp>
    <dsp:sp modelId="{EB4E2E8C-13FD-4B16-A95E-077FA5A8F0A0}">
      <dsp:nvSpPr>
        <dsp:cNvPr id="0" name=""/>
        <dsp:cNvSpPr/>
      </dsp:nvSpPr>
      <dsp:spPr>
        <a:xfrm>
          <a:off x="41156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312248"/>
        <a:ext cx="84937" cy="42468"/>
      </dsp:txXfrm>
    </dsp:sp>
    <dsp:sp modelId="{3D430852-0D33-4A12-82A3-2616DB384878}">
      <dsp:nvSpPr>
        <dsp:cNvPr id="0" name=""/>
        <dsp:cNvSpPr/>
      </dsp:nvSpPr>
      <dsp:spPr>
        <a:xfrm>
          <a:off x="51433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191637"/>
        <a:ext cx="84937" cy="42468"/>
      </dsp:txXfrm>
    </dsp:sp>
    <dsp:sp modelId="{75BAA203-A3EB-41BD-A5FB-9E8E72C60126}">
      <dsp:nvSpPr>
        <dsp:cNvPr id="0" name=""/>
        <dsp:cNvSpPr/>
      </dsp:nvSpPr>
      <dsp:spPr>
        <a:xfrm>
          <a:off x="51433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251942"/>
        <a:ext cx="84937" cy="42468"/>
      </dsp:txXfrm>
    </dsp:sp>
    <dsp:sp modelId="{CCF9541C-E06B-4E49-891C-8498E8D93B96}">
      <dsp:nvSpPr>
        <dsp:cNvPr id="0" name=""/>
        <dsp:cNvSpPr/>
      </dsp:nvSpPr>
      <dsp:spPr>
        <a:xfrm>
          <a:off x="514338"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312248"/>
        <a:ext cx="84937" cy="42468"/>
      </dsp:txXfrm>
    </dsp:sp>
    <dsp:sp modelId="{1D8E2D3A-EFBB-40D8-9964-1B0E5E107FBF}">
      <dsp:nvSpPr>
        <dsp:cNvPr id="0" name=""/>
        <dsp:cNvSpPr/>
      </dsp:nvSpPr>
      <dsp:spPr>
        <a:xfrm>
          <a:off x="694193"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191637"/>
        <a:ext cx="84937" cy="42468"/>
      </dsp:txXfrm>
    </dsp:sp>
    <dsp:sp modelId="{8DBBAD5E-C891-4132-B1F2-FD37A7C148ED}">
      <dsp:nvSpPr>
        <dsp:cNvPr id="0" name=""/>
        <dsp:cNvSpPr/>
      </dsp:nvSpPr>
      <dsp:spPr>
        <a:xfrm>
          <a:off x="694193"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251942"/>
        <a:ext cx="84937" cy="42468"/>
      </dsp:txXfrm>
    </dsp:sp>
    <dsp:sp modelId="{1A8437E7-23C0-4F88-AFC6-AC4BAB315B2E}">
      <dsp:nvSpPr>
        <dsp:cNvPr id="0" name=""/>
        <dsp:cNvSpPr/>
      </dsp:nvSpPr>
      <dsp:spPr>
        <a:xfrm>
          <a:off x="617113"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12248"/>
        <a:ext cx="84937" cy="42468"/>
      </dsp:txXfrm>
    </dsp:sp>
    <dsp:sp modelId="{1BD1ABA3-48A1-41FE-A485-1540262A3C1C}">
      <dsp:nvSpPr>
        <dsp:cNvPr id="0" name=""/>
        <dsp:cNvSpPr/>
      </dsp:nvSpPr>
      <dsp:spPr>
        <a:xfrm>
          <a:off x="617113"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72553"/>
        <a:ext cx="84937" cy="42468"/>
      </dsp:txXfrm>
    </dsp:sp>
    <dsp:sp modelId="{8D92F443-5DFB-4310-8FA2-EE3FF67B02CF}">
      <dsp:nvSpPr>
        <dsp:cNvPr id="0" name=""/>
        <dsp:cNvSpPr/>
      </dsp:nvSpPr>
      <dsp:spPr>
        <a:xfrm>
          <a:off x="77127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71274" y="312248"/>
        <a:ext cx="84937" cy="42468"/>
      </dsp:txXfrm>
    </dsp:sp>
    <dsp:sp modelId="{B1EDD290-D1AB-43C9-81DF-AC43DE5E27FA}">
      <dsp:nvSpPr>
        <dsp:cNvPr id="0" name=""/>
        <dsp:cNvSpPr/>
      </dsp:nvSpPr>
      <dsp:spPr>
        <a:xfrm>
          <a:off x="719887"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372553"/>
        <a:ext cx="84937" cy="42468"/>
      </dsp:txXfrm>
    </dsp:sp>
    <dsp:sp modelId="{FBF5C5B3-D133-4E2A-9A82-377BEEFBC2A1}">
      <dsp:nvSpPr>
        <dsp:cNvPr id="0" name=""/>
        <dsp:cNvSpPr/>
      </dsp:nvSpPr>
      <dsp:spPr>
        <a:xfrm>
          <a:off x="719887"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432859"/>
        <a:ext cx="84937" cy="42468"/>
      </dsp:txXfrm>
    </dsp:sp>
    <dsp:sp modelId="{78979034-C62F-4353-A87E-904C75C22402}">
      <dsp:nvSpPr>
        <dsp:cNvPr id="0" name=""/>
        <dsp:cNvSpPr/>
      </dsp:nvSpPr>
      <dsp:spPr>
        <a:xfrm>
          <a:off x="822661" y="372553"/>
          <a:ext cx="84937" cy="42468"/>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372553"/>
        <a:ext cx="84937" cy="42468"/>
      </dsp:txXfrm>
    </dsp:sp>
    <dsp:sp modelId="{0E3348AF-3D47-4DFE-84C5-F52165519007}">
      <dsp:nvSpPr>
        <dsp:cNvPr id="0" name=""/>
        <dsp:cNvSpPr/>
      </dsp:nvSpPr>
      <dsp:spPr>
        <a:xfrm>
          <a:off x="822661"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432859"/>
        <a:ext cx="84937" cy="42468"/>
      </dsp:txXfrm>
    </dsp:sp>
    <dsp:sp modelId="{03FBAC09-68B3-46FC-8682-5721ED4FAA78}">
      <dsp:nvSpPr>
        <dsp:cNvPr id="0" name=""/>
        <dsp:cNvSpPr/>
      </dsp:nvSpPr>
      <dsp:spPr>
        <a:xfrm>
          <a:off x="796967"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31331"/>
        <a:ext cx="84937" cy="42468"/>
      </dsp:txXfrm>
    </dsp:sp>
    <dsp:sp modelId="{AE8E6707-0A1C-4A18-AD71-E34E811638CB}">
      <dsp:nvSpPr>
        <dsp:cNvPr id="0" name=""/>
        <dsp:cNvSpPr/>
      </dsp:nvSpPr>
      <dsp:spPr>
        <a:xfrm>
          <a:off x="796967"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91637"/>
        <a:ext cx="84937" cy="424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793716" y="128080"/>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66880" y="67774"/>
          <a:ext cx="372556" cy="91440"/>
        </a:xfrm>
        <a:custGeom>
          <a:avLst/>
          <a:gdLst/>
          <a:ahLst/>
          <a:cxnLst/>
          <a:rect l="0" t="0" r="0" b="0"/>
          <a:pathLst>
            <a:path>
              <a:moveTo>
                <a:pt x="0" y="45720"/>
              </a:moveTo>
              <a:lnTo>
                <a:pt x="0" y="54638"/>
              </a:lnTo>
              <a:lnTo>
                <a:pt x="372556" y="54638"/>
              </a:lnTo>
              <a:lnTo>
                <a:pt x="372556"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19410"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768022" y="308996"/>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16635" y="369302"/>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16635" y="308996"/>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690942" y="248691"/>
          <a:ext cx="91440" cy="91440"/>
        </a:xfrm>
        <a:custGeom>
          <a:avLst/>
          <a:gdLst/>
          <a:ahLst/>
          <a:cxnLst/>
          <a:rect l="0" t="0" r="0" b="0"/>
          <a:pathLst>
            <a:path>
              <a:moveTo>
                <a:pt x="45720" y="45720"/>
              </a:moveTo>
              <a:lnTo>
                <a:pt x="45720" y="54638"/>
              </a:lnTo>
              <a:lnTo>
                <a:pt x="122800" y="54638"/>
              </a:lnTo>
              <a:lnTo>
                <a:pt x="12280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13861" y="308996"/>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13861" y="248691"/>
          <a:ext cx="91440" cy="91440"/>
        </a:xfrm>
        <a:custGeom>
          <a:avLst/>
          <a:gdLst/>
          <a:ahLst/>
          <a:cxnLst/>
          <a:rect l="0" t="0" r="0" b="0"/>
          <a:pathLst>
            <a:path>
              <a:moveTo>
                <a:pt x="122800" y="45720"/>
              </a:moveTo>
              <a:lnTo>
                <a:pt x="12280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690942"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595347" y="128080"/>
          <a:ext cx="141314" cy="91440"/>
        </a:xfrm>
        <a:custGeom>
          <a:avLst/>
          <a:gdLst/>
          <a:ahLst/>
          <a:cxnLst/>
          <a:rect l="0" t="0" r="0" b="0"/>
          <a:pathLst>
            <a:path>
              <a:moveTo>
                <a:pt x="0" y="45720"/>
              </a:moveTo>
              <a:lnTo>
                <a:pt x="0" y="54638"/>
              </a:lnTo>
              <a:lnTo>
                <a:pt x="141314" y="54638"/>
              </a:lnTo>
              <a:lnTo>
                <a:pt x="141314"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11087"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11087"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11087" y="128080"/>
          <a:ext cx="91440" cy="91440"/>
        </a:xfrm>
        <a:custGeom>
          <a:avLst/>
          <a:gdLst/>
          <a:ahLst/>
          <a:cxnLst/>
          <a:rect l="0" t="0" r="0" b="0"/>
          <a:pathLst>
            <a:path>
              <a:moveTo>
                <a:pt x="84260" y="45720"/>
              </a:moveTo>
              <a:lnTo>
                <a:pt x="84260"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08313" y="248691"/>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0831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54033" y="128080"/>
          <a:ext cx="141314" cy="91440"/>
        </a:xfrm>
        <a:custGeom>
          <a:avLst/>
          <a:gdLst/>
          <a:ahLst/>
          <a:cxnLst/>
          <a:rect l="0" t="0" r="0" b="0"/>
          <a:pathLst>
            <a:path>
              <a:moveTo>
                <a:pt x="141314" y="45720"/>
              </a:moveTo>
              <a:lnTo>
                <a:pt x="141314" y="54638"/>
              </a:lnTo>
              <a:lnTo>
                <a:pt x="0" y="54638"/>
              </a:lnTo>
              <a:lnTo>
                <a:pt x="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66880" y="67774"/>
          <a:ext cx="128467" cy="91440"/>
        </a:xfrm>
        <a:custGeom>
          <a:avLst/>
          <a:gdLst/>
          <a:ahLst/>
          <a:cxnLst/>
          <a:rect l="0" t="0" r="0" b="0"/>
          <a:pathLst>
            <a:path>
              <a:moveTo>
                <a:pt x="0" y="45720"/>
              </a:moveTo>
              <a:lnTo>
                <a:pt x="0" y="54638"/>
              </a:lnTo>
              <a:lnTo>
                <a:pt x="128467" y="54638"/>
              </a:lnTo>
              <a:lnTo>
                <a:pt x="128467"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05539"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54152"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02765"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02765"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299872" y="67774"/>
          <a:ext cx="167007" cy="91440"/>
        </a:xfrm>
        <a:custGeom>
          <a:avLst/>
          <a:gdLst/>
          <a:ahLst/>
          <a:cxnLst/>
          <a:rect l="0" t="0" r="0" b="0"/>
          <a:pathLst>
            <a:path>
              <a:moveTo>
                <a:pt x="167007" y="45720"/>
              </a:moveTo>
              <a:lnTo>
                <a:pt x="167007"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99991"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8604" y="128080"/>
          <a:ext cx="91440" cy="91440"/>
        </a:xfrm>
        <a:custGeom>
          <a:avLst/>
          <a:gdLst/>
          <a:ahLst/>
          <a:cxnLst/>
          <a:rect l="0" t="0" r="0" b="0"/>
          <a:pathLst>
            <a:path>
              <a:moveTo>
                <a:pt x="45720" y="45720"/>
              </a:moveTo>
              <a:lnTo>
                <a:pt x="45720" y="54638"/>
              </a:lnTo>
              <a:lnTo>
                <a:pt x="97107" y="54638"/>
              </a:lnTo>
              <a:lnTo>
                <a:pt x="97107"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2783" y="188385"/>
          <a:ext cx="91440" cy="91440"/>
        </a:xfrm>
        <a:custGeom>
          <a:avLst/>
          <a:gdLst/>
          <a:ahLst/>
          <a:cxnLst/>
          <a:rect l="0" t="0" r="0" b="0"/>
          <a:pathLst>
            <a:path>
              <a:moveTo>
                <a:pt x="45720" y="45720"/>
              </a:move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2783" y="128080"/>
          <a:ext cx="91440" cy="91440"/>
        </a:xfrm>
        <a:custGeom>
          <a:avLst/>
          <a:gdLst/>
          <a:ahLst/>
          <a:cxnLst/>
          <a:rect l="0" t="0" r="0" b="0"/>
          <a:pathLst>
            <a:path>
              <a:moveTo>
                <a:pt x="97107" y="45720"/>
              </a:moveTo>
              <a:lnTo>
                <a:pt x="97107" y="54638"/>
              </a:lnTo>
              <a:lnTo>
                <a:pt x="45720" y="54638"/>
              </a:lnTo>
              <a:lnTo>
                <a:pt x="45720" y="635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4324" y="67774"/>
          <a:ext cx="372556" cy="91440"/>
        </a:xfrm>
        <a:custGeom>
          <a:avLst/>
          <a:gdLst/>
          <a:ahLst/>
          <a:cxnLst/>
          <a:rect l="0" t="0" r="0" b="0"/>
          <a:pathLst>
            <a:path>
              <a:moveTo>
                <a:pt x="372556" y="45720"/>
              </a:moveTo>
              <a:lnTo>
                <a:pt x="372556" y="54638"/>
              </a:lnTo>
              <a:lnTo>
                <a:pt x="0" y="54638"/>
              </a:lnTo>
              <a:lnTo>
                <a:pt x="0" y="6355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24411" y="71026"/>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24411" y="71026"/>
        <a:ext cx="84937" cy="42468"/>
      </dsp:txXfrm>
    </dsp:sp>
    <dsp:sp modelId="{32CBDDD8-466D-44CD-B0B8-E1C18E12B9DD}">
      <dsp:nvSpPr>
        <dsp:cNvPr id="0" name=""/>
        <dsp:cNvSpPr/>
      </dsp:nvSpPr>
      <dsp:spPr>
        <a:xfrm>
          <a:off x="51855"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855" y="131331"/>
        <a:ext cx="84937" cy="42468"/>
      </dsp:txXfrm>
    </dsp:sp>
    <dsp:sp modelId="{DC711100-F801-489B-86E7-BCF46371DE9C}">
      <dsp:nvSpPr>
        <dsp:cNvPr id="0" name=""/>
        <dsp:cNvSpPr/>
      </dsp:nvSpPr>
      <dsp:spPr>
        <a:xfrm>
          <a:off x="46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191637"/>
        <a:ext cx="84937" cy="42468"/>
      </dsp:txXfrm>
    </dsp:sp>
    <dsp:sp modelId="{70EA3A96-851B-4007-8B79-2082B2CA36E7}">
      <dsp:nvSpPr>
        <dsp:cNvPr id="0" name=""/>
        <dsp:cNvSpPr/>
      </dsp:nvSpPr>
      <dsp:spPr>
        <a:xfrm>
          <a:off x="46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68" y="251942"/>
        <a:ext cx="84937" cy="42468"/>
      </dsp:txXfrm>
    </dsp:sp>
    <dsp:sp modelId="{69BC4763-C779-409A-A233-B9CCC83B1B80}">
      <dsp:nvSpPr>
        <dsp:cNvPr id="0" name=""/>
        <dsp:cNvSpPr/>
      </dsp:nvSpPr>
      <dsp:spPr>
        <a:xfrm>
          <a:off x="103242"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191637"/>
        <a:ext cx="84937" cy="42468"/>
      </dsp:txXfrm>
    </dsp:sp>
    <dsp:sp modelId="{CB9A6A17-7354-4F9E-B699-A7FB388731BC}">
      <dsp:nvSpPr>
        <dsp:cNvPr id="0" name=""/>
        <dsp:cNvSpPr/>
      </dsp:nvSpPr>
      <dsp:spPr>
        <a:xfrm>
          <a:off x="103242"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3242" y="251942"/>
        <a:ext cx="84937" cy="42468"/>
      </dsp:txXfrm>
    </dsp:sp>
    <dsp:sp modelId="{1236AAF6-1FD8-49AE-94A3-B9D20F57ED62}">
      <dsp:nvSpPr>
        <dsp:cNvPr id="0" name=""/>
        <dsp:cNvSpPr/>
      </dsp:nvSpPr>
      <dsp:spPr>
        <a:xfrm>
          <a:off x="257403"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57403" y="131331"/>
        <a:ext cx="84937" cy="42468"/>
      </dsp:txXfrm>
    </dsp:sp>
    <dsp:sp modelId="{E5DF38CB-A93B-4621-8F65-25DFFD32DECF}">
      <dsp:nvSpPr>
        <dsp:cNvPr id="0" name=""/>
        <dsp:cNvSpPr/>
      </dsp:nvSpPr>
      <dsp:spPr>
        <a:xfrm>
          <a:off x="206016"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191637"/>
        <a:ext cx="84937" cy="42468"/>
      </dsp:txXfrm>
    </dsp:sp>
    <dsp:sp modelId="{B550D074-1252-4414-816A-9C2DDB857540}">
      <dsp:nvSpPr>
        <dsp:cNvPr id="0" name=""/>
        <dsp:cNvSpPr/>
      </dsp:nvSpPr>
      <dsp:spPr>
        <a:xfrm>
          <a:off x="206016"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06016" y="251942"/>
        <a:ext cx="84937" cy="42468"/>
      </dsp:txXfrm>
    </dsp:sp>
    <dsp:sp modelId="{AAB71AE1-8774-4A4F-9343-0A71CAD06DD8}">
      <dsp:nvSpPr>
        <dsp:cNvPr id="0" name=""/>
        <dsp:cNvSpPr/>
      </dsp:nvSpPr>
      <dsp:spPr>
        <a:xfrm>
          <a:off x="308790"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191637"/>
        <a:ext cx="84937" cy="42468"/>
      </dsp:txXfrm>
    </dsp:sp>
    <dsp:sp modelId="{2BDAED85-09BF-42EB-AB40-DD35758C1E94}">
      <dsp:nvSpPr>
        <dsp:cNvPr id="0" name=""/>
        <dsp:cNvSpPr/>
      </dsp:nvSpPr>
      <dsp:spPr>
        <a:xfrm>
          <a:off x="308790"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08790" y="251942"/>
        <a:ext cx="84937" cy="42468"/>
      </dsp:txXfrm>
    </dsp:sp>
    <dsp:sp modelId="{B6D8B26A-18B5-421C-ADF4-0A4081163AA4}">
      <dsp:nvSpPr>
        <dsp:cNvPr id="0" name=""/>
        <dsp:cNvSpPr/>
      </dsp:nvSpPr>
      <dsp:spPr>
        <a:xfrm>
          <a:off x="552879"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52879" y="131331"/>
        <a:ext cx="84937" cy="42468"/>
      </dsp:txXfrm>
    </dsp:sp>
    <dsp:sp modelId="{A62515EF-E535-4D55-B4A9-1175F4F17909}">
      <dsp:nvSpPr>
        <dsp:cNvPr id="0" name=""/>
        <dsp:cNvSpPr/>
      </dsp:nvSpPr>
      <dsp:spPr>
        <a:xfrm>
          <a:off x="411564"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191637"/>
        <a:ext cx="84937" cy="42468"/>
      </dsp:txXfrm>
    </dsp:sp>
    <dsp:sp modelId="{150284E0-4AB6-45FE-8190-B0825E2A3125}">
      <dsp:nvSpPr>
        <dsp:cNvPr id="0" name=""/>
        <dsp:cNvSpPr/>
      </dsp:nvSpPr>
      <dsp:spPr>
        <a:xfrm>
          <a:off x="411564"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251942"/>
        <a:ext cx="84937" cy="42468"/>
      </dsp:txXfrm>
    </dsp:sp>
    <dsp:sp modelId="{EB4E2E8C-13FD-4B16-A95E-077FA5A8F0A0}">
      <dsp:nvSpPr>
        <dsp:cNvPr id="0" name=""/>
        <dsp:cNvSpPr/>
      </dsp:nvSpPr>
      <dsp:spPr>
        <a:xfrm>
          <a:off x="41156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11564" y="312248"/>
        <a:ext cx="84937" cy="42468"/>
      </dsp:txXfrm>
    </dsp:sp>
    <dsp:sp modelId="{3D430852-0D33-4A12-82A3-2616DB384878}">
      <dsp:nvSpPr>
        <dsp:cNvPr id="0" name=""/>
        <dsp:cNvSpPr/>
      </dsp:nvSpPr>
      <dsp:spPr>
        <a:xfrm>
          <a:off x="514338"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191637"/>
        <a:ext cx="84937" cy="42468"/>
      </dsp:txXfrm>
    </dsp:sp>
    <dsp:sp modelId="{75BAA203-A3EB-41BD-A5FB-9E8E72C60126}">
      <dsp:nvSpPr>
        <dsp:cNvPr id="0" name=""/>
        <dsp:cNvSpPr/>
      </dsp:nvSpPr>
      <dsp:spPr>
        <a:xfrm>
          <a:off x="514338"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251942"/>
        <a:ext cx="84937" cy="42468"/>
      </dsp:txXfrm>
    </dsp:sp>
    <dsp:sp modelId="{CCF9541C-E06B-4E49-891C-8498E8D93B96}">
      <dsp:nvSpPr>
        <dsp:cNvPr id="0" name=""/>
        <dsp:cNvSpPr/>
      </dsp:nvSpPr>
      <dsp:spPr>
        <a:xfrm>
          <a:off x="514338"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14338" y="312248"/>
        <a:ext cx="84937" cy="42468"/>
      </dsp:txXfrm>
    </dsp:sp>
    <dsp:sp modelId="{1D8E2D3A-EFBB-40D8-9964-1B0E5E107FBF}">
      <dsp:nvSpPr>
        <dsp:cNvPr id="0" name=""/>
        <dsp:cNvSpPr/>
      </dsp:nvSpPr>
      <dsp:spPr>
        <a:xfrm>
          <a:off x="694193"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191637"/>
        <a:ext cx="84937" cy="42468"/>
      </dsp:txXfrm>
    </dsp:sp>
    <dsp:sp modelId="{8DBBAD5E-C891-4132-B1F2-FD37A7C148ED}">
      <dsp:nvSpPr>
        <dsp:cNvPr id="0" name=""/>
        <dsp:cNvSpPr/>
      </dsp:nvSpPr>
      <dsp:spPr>
        <a:xfrm>
          <a:off x="694193" y="251942"/>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94193" y="251942"/>
        <a:ext cx="84937" cy="42468"/>
      </dsp:txXfrm>
    </dsp:sp>
    <dsp:sp modelId="{1A8437E7-23C0-4F88-AFC6-AC4BAB315B2E}">
      <dsp:nvSpPr>
        <dsp:cNvPr id="0" name=""/>
        <dsp:cNvSpPr/>
      </dsp:nvSpPr>
      <dsp:spPr>
        <a:xfrm>
          <a:off x="617113"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12248"/>
        <a:ext cx="84937" cy="42468"/>
      </dsp:txXfrm>
    </dsp:sp>
    <dsp:sp modelId="{1BD1ABA3-48A1-41FE-A485-1540262A3C1C}">
      <dsp:nvSpPr>
        <dsp:cNvPr id="0" name=""/>
        <dsp:cNvSpPr/>
      </dsp:nvSpPr>
      <dsp:spPr>
        <a:xfrm>
          <a:off x="617113"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17113" y="372553"/>
        <a:ext cx="84937" cy="42468"/>
      </dsp:txXfrm>
    </dsp:sp>
    <dsp:sp modelId="{8D92F443-5DFB-4310-8FA2-EE3FF67B02CF}">
      <dsp:nvSpPr>
        <dsp:cNvPr id="0" name=""/>
        <dsp:cNvSpPr/>
      </dsp:nvSpPr>
      <dsp:spPr>
        <a:xfrm>
          <a:off x="771274" y="312248"/>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71274" y="312248"/>
        <a:ext cx="84937" cy="42468"/>
      </dsp:txXfrm>
    </dsp:sp>
    <dsp:sp modelId="{B1EDD290-D1AB-43C9-81DF-AC43DE5E27FA}">
      <dsp:nvSpPr>
        <dsp:cNvPr id="0" name=""/>
        <dsp:cNvSpPr/>
      </dsp:nvSpPr>
      <dsp:spPr>
        <a:xfrm>
          <a:off x="719887" y="372553"/>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372553"/>
        <a:ext cx="84937" cy="42468"/>
      </dsp:txXfrm>
    </dsp:sp>
    <dsp:sp modelId="{FBF5C5B3-D133-4E2A-9A82-377BEEFBC2A1}">
      <dsp:nvSpPr>
        <dsp:cNvPr id="0" name=""/>
        <dsp:cNvSpPr/>
      </dsp:nvSpPr>
      <dsp:spPr>
        <a:xfrm>
          <a:off x="719887"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19887" y="432859"/>
        <a:ext cx="84937" cy="42468"/>
      </dsp:txXfrm>
    </dsp:sp>
    <dsp:sp modelId="{78979034-C62F-4353-A87E-904C75C22402}">
      <dsp:nvSpPr>
        <dsp:cNvPr id="0" name=""/>
        <dsp:cNvSpPr/>
      </dsp:nvSpPr>
      <dsp:spPr>
        <a:xfrm>
          <a:off x="822661" y="372553"/>
          <a:ext cx="84937" cy="42468"/>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372553"/>
        <a:ext cx="84937" cy="42468"/>
      </dsp:txXfrm>
    </dsp:sp>
    <dsp:sp modelId="{0E3348AF-3D47-4DFE-84C5-F52165519007}">
      <dsp:nvSpPr>
        <dsp:cNvPr id="0" name=""/>
        <dsp:cNvSpPr/>
      </dsp:nvSpPr>
      <dsp:spPr>
        <a:xfrm>
          <a:off x="822661" y="432859"/>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22661" y="432859"/>
        <a:ext cx="84937" cy="42468"/>
      </dsp:txXfrm>
    </dsp:sp>
    <dsp:sp modelId="{03FBAC09-68B3-46FC-8682-5721ED4FAA78}">
      <dsp:nvSpPr>
        <dsp:cNvPr id="0" name=""/>
        <dsp:cNvSpPr/>
      </dsp:nvSpPr>
      <dsp:spPr>
        <a:xfrm>
          <a:off x="796967" y="131331"/>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31331"/>
        <a:ext cx="84937" cy="42468"/>
      </dsp:txXfrm>
    </dsp:sp>
    <dsp:sp modelId="{AE8E6707-0A1C-4A18-AD71-E34E811638CB}">
      <dsp:nvSpPr>
        <dsp:cNvPr id="0" name=""/>
        <dsp:cNvSpPr/>
      </dsp:nvSpPr>
      <dsp:spPr>
        <a:xfrm>
          <a:off x="796967" y="191637"/>
          <a:ext cx="84937" cy="424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96967" y="191637"/>
        <a:ext cx="84937" cy="424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3546766" y="1014883"/>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1998079" y="756797"/>
          <a:ext cx="1594406" cy="91440"/>
        </a:xfrm>
        <a:custGeom>
          <a:avLst/>
          <a:gdLst/>
          <a:ahLst/>
          <a:cxnLst/>
          <a:rect l="0" t="0" r="0" b="0"/>
          <a:pathLst>
            <a:path>
              <a:moveTo>
                <a:pt x="0" y="45720"/>
              </a:moveTo>
              <a:lnTo>
                <a:pt x="0" y="83887"/>
              </a:lnTo>
              <a:lnTo>
                <a:pt x="1594406" y="83887"/>
              </a:lnTo>
              <a:lnTo>
                <a:pt x="1594406" y="1220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3656725" y="2047226"/>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3482527" y="1789141"/>
          <a:ext cx="219918" cy="91440"/>
        </a:xfrm>
        <a:custGeom>
          <a:avLst/>
          <a:gdLst/>
          <a:ahLst/>
          <a:cxnLst/>
          <a:rect l="0" t="0" r="0" b="0"/>
          <a:pathLst>
            <a:path>
              <a:moveTo>
                <a:pt x="0" y="45720"/>
              </a:moveTo>
              <a:lnTo>
                <a:pt x="0" y="83887"/>
              </a:lnTo>
              <a:lnTo>
                <a:pt x="219918" y="83887"/>
              </a:lnTo>
              <a:lnTo>
                <a:pt x="219918"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3216888" y="2047226"/>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3262608" y="1789141"/>
          <a:ext cx="219918" cy="91440"/>
        </a:xfrm>
        <a:custGeom>
          <a:avLst/>
          <a:gdLst/>
          <a:ahLst/>
          <a:cxnLst/>
          <a:rect l="0" t="0" r="0" b="0"/>
          <a:pathLst>
            <a:path>
              <a:moveTo>
                <a:pt x="219918" y="45720"/>
              </a:moveTo>
              <a:lnTo>
                <a:pt x="219918" y="83887"/>
              </a:lnTo>
              <a:lnTo>
                <a:pt x="0" y="83887"/>
              </a:lnTo>
              <a:lnTo>
                <a:pt x="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3152649" y="1531055"/>
          <a:ext cx="329877" cy="91440"/>
        </a:xfrm>
        <a:custGeom>
          <a:avLst/>
          <a:gdLst/>
          <a:ahLst/>
          <a:cxnLst/>
          <a:rect l="0" t="0" r="0" b="0"/>
          <a:pathLst>
            <a:path>
              <a:moveTo>
                <a:pt x="0" y="45720"/>
              </a:moveTo>
              <a:lnTo>
                <a:pt x="0" y="83887"/>
              </a:lnTo>
              <a:lnTo>
                <a:pt x="329877" y="83887"/>
              </a:lnTo>
              <a:lnTo>
                <a:pt x="329877"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2777052" y="1789141"/>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2822772" y="1531055"/>
          <a:ext cx="329877" cy="91440"/>
        </a:xfrm>
        <a:custGeom>
          <a:avLst/>
          <a:gdLst/>
          <a:ahLst/>
          <a:cxnLst/>
          <a:rect l="0" t="0" r="0" b="0"/>
          <a:pathLst>
            <a:path>
              <a:moveTo>
                <a:pt x="329877" y="45720"/>
              </a:moveTo>
              <a:lnTo>
                <a:pt x="329877" y="83887"/>
              </a:lnTo>
              <a:lnTo>
                <a:pt x="0" y="83887"/>
              </a:lnTo>
              <a:lnTo>
                <a:pt x="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3106929" y="1272969"/>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2547874" y="1014883"/>
          <a:ext cx="604774" cy="91440"/>
        </a:xfrm>
        <a:custGeom>
          <a:avLst/>
          <a:gdLst/>
          <a:ahLst/>
          <a:cxnLst/>
          <a:rect l="0" t="0" r="0" b="0"/>
          <a:pathLst>
            <a:path>
              <a:moveTo>
                <a:pt x="0" y="45720"/>
              </a:moveTo>
              <a:lnTo>
                <a:pt x="0" y="83887"/>
              </a:lnTo>
              <a:lnTo>
                <a:pt x="604774" y="83887"/>
              </a:lnTo>
              <a:lnTo>
                <a:pt x="604774"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2337216" y="1531055"/>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2337216" y="1272969"/>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2382936" y="1014883"/>
          <a:ext cx="164938" cy="91440"/>
        </a:xfrm>
        <a:custGeom>
          <a:avLst/>
          <a:gdLst/>
          <a:ahLst/>
          <a:cxnLst/>
          <a:rect l="0" t="0" r="0" b="0"/>
          <a:pathLst>
            <a:path>
              <a:moveTo>
                <a:pt x="164938" y="45720"/>
              </a:moveTo>
              <a:lnTo>
                <a:pt x="164938" y="83887"/>
              </a:lnTo>
              <a:lnTo>
                <a:pt x="0" y="83887"/>
              </a:lnTo>
              <a:lnTo>
                <a:pt x="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1897379" y="1531055"/>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1897379" y="1272969"/>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1943099" y="1014883"/>
          <a:ext cx="604774" cy="91440"/>
        </a:xfrm>
        <a:custGeom>
          <a:avLst/>
          <a:gdLst/>
          <a:ahLst/>
          <a:cxnLst/>
          <a:rect l="0" t="0" r="0" b="0"/>
          <a:pathLst>
            <a:path>
              <a:moveTo>
                <a:pt x="604774" y="45720"/>
              </a:moveTo>
              <a:lnTo>
                <a:pt x="604774" y="83887"/>
              </a:lnTo>
              <a:lnTo>
                <a:pt x="0" y="83887"/>
              </a:lnTo>
              <a:lnTo>
                <a:pt x="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1998079" y="756797"/>
          <a:ext cx="549795" cy="91440"/>
        </a:xfrm>
        <a:custGeom>
          <a:avLst/>
          <a:gdLst/>
          <a:ahLst/>
          <a:cxnLst/>
          <a:rect l="0" t="0" r="0" b="0"/>
          <a:pathLst>
            <a:path>
              <a:moveTo>
                <a:pt x="0" y="45720"/>
              </a:moveTo>
              <a:lnTo>
                <a:pt x="0" y="83887"/>
              </a:lnTo>
              <a:lnTo>
                <a:pt x="549795" y="83887"/>
              </a:lnTo>
              <a:lnTo>
                <a:pt x="549795" y="1220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1457543" y="1272969"/>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1283345" y="1014883"/>
          <a:ext cx="219918" cy="91440"/>
        </a:xfrm>
        <a:custGeom>
          <a:avLst/>
          <a:gdLst/>
          <a:ahLst/>
          <a:cxnLst/>
          <a:rect l="0" t="0" r="0" b="0"/>
          <a:pathLst>
            <a:path>
              <a:moveTo>
                <a:pt x="0" y="45720"/>
              </a:moveTo>
              <a:lnTo>
                <a:pt x="0" y="83887"/>
              </a:lnTo>
              <a:lnTo>
                <a:pt x="219918" y="83887"/>
              </a:lnTo>
              <a:lnTo>
                <a:pt x="219918"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1017707" y="1272969"/>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1063427" y="1014883"/>
          <a:ext cx="219918" cy="91440"/>
        </a:xfrm>
        <a:custGeom>
          <a:avLst/>
          <a:gdLst/>
          <a:ahLst/>
          <a:cxnLst/>
          <a:rect l="0" t="0" r="0" b="0"/>
          <a:pathLst>
            <a:path>
              <a:moveTo>
                <a:pt x="219918" y="45720"/>
              </a:moveTo>
              <a:lnTo>
                <a:pt x="219918" y="83887"/>
              </a:lnTo>
              <a:lnTo>
                <a:pt x="0" y="83887"/>
              </a:lnTo>
              <a:lnTo>
                <a:pt x="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1283345" y="756797"/>
          <a:ext cx="714733" cy="91440"/>
        </a:xfrm>
        <a:custGeom>
          <a:avLst/>
          <a:gdLst/>
          <a:ahLst/>
          <a:cxnLst/>
          <a:rect l="0" t="0" r="0" b="0"/>
          <a:pathLst>
            <a:path>
              <a:moveTo>
                <a:pt x="714733" y="45720"/>
              </a:moveTo>
              <a:lnTo>
                <a:pt x="714733" y="83887"/>
              </a:lnTo>
              <a:lnTo>
                <a:pt x="0" y="83887"/>
              </a:lnTo>
              <a:lnTo>
                <a:pt x="0" y="1220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577871" y="1272969"/>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403672" y="1014883"/>
          <a:ext cx="219918" cy="91440"/>
        </a:xfrm>
        <a:custGeom>
          <a:avLst/>
          <a:gdLst/>
          <a:ahLst/>
          <a:cxnLst/>
          <a:rect l="0" t="0" r="0" b="0"/>
          <a:pathLst>
            <a:path>
              <a:moveTo>
                <a:pt x="0" y="45720"/>
              </a:moveTo>
              <a:lnTo>
                <a:pt x="0" y="83887"/>
              </a:lnTo>
              <a:lnTo>
                <a:pt x="219918" y="83887"/>
              </a:lnTo>
              <a:lnTo>
                <a:pt x="219918"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138034" y="1272969"/>
          <a:ext cx="91440" cy="91440"/>
        </a:xfrm>
        <a:custGeom>
          <a:avLst/>
          <a:gdLst/>
          <a:ahLst/>
          <a:cxnLst/>
          <a:rect l="0" t="0" r="0" b="0"/>
          <a:pathLst>
            <a:path>
              <a:moveTo>
                <a:pt x="45720" y="45720"/>
              </a:moveTo>
              <a:lnTo>
                <a:pt x="4572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183754" y="1014883"/>
          <a:ext cx="219918" cy="91440"/>
        </a:xfrm>
        <a:custGeom>
          <a:avLst/>
          <a:gdLst/>
          <a:ahLst/>
          <a:cxnLst/>
          <a:rect l="0" t="0" r="0" b="0"/>
          <a:pathLst>
            <a:path>
              <a:moveTo>
                <a:pt x="219918" y="45720"/>
              </a:moveTo>
              <a:lnTo>
                <a:pt x="219918" y="83887"/>
              </a:lnTo>
              <a:lnTo>
                <a:pt x="0" y="83887"/>
              </a:lnTo>
              <a:lnTo>
                <a:pt x="0" y="12205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403672" y="756797"/>
          <a:ext cx="1594406" cy="91440"/>
        </a:xfrm>
        <a:custGeom>
          <a:avLst/>
          <a:gdLst/>
          <a:ahLst/>
          <a:cxnLst/>
          <a:rect l="0" t="0" r="0" b="0"/>
          <a:pathLst>
            <a:path>
              <a:moveTo>
                <a:pt x="1594406" y="45720"/>
              </a:moveTo>
              <a:lnTo>
                <a:pt x="1594406" y="83887"/>
              </a:lnTo>
              <a:lnTo>
                <a:pt x="0" y="83887"/>
              </a:lnTo>
              <a:lnTo>
                <a:pt x="0" y="1220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1816329" y="620767"/>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Body</a:t>
          </a:r>
          <a:endParaRPr lang="en-US" sz="600" kern="1200" dirty="0"/>
        </a:p>
      </dsp:txBody>
      <dsp:txXfrm>
        <a:off x="1816329" y="620767"/>
        <a:ext cx="363501" cy="181750"/>
      </dsp:txXfrm>
    </dsp:sp>
    <dsp:sp modelId="{32CBDDD8-466D-44CD-B0B8-E1C18E12B9DD}">
      <dsp:nvSpPr>
        <dsp:cNvPr id="0" name=""/>
        <dsp:cNvSpPr/>
      </dsp:nvSpPr>
      <dsp:spPr>
        <a:xfrm>
          <a:off x="221922" y="878853"/>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Assign</a:t>
          </a:r>
          <a:endParaRPr lang="en-US" sz="600" kern="1200" dirty="0"/>
        </a:p>
      </dsp:txBody>
      <dsp:txXfrm>
        <a:off x="221922" y="878853"/>
        <a:ext cx="363501" cy="181750"/>
      </dsp:txXfrm>
    </dsp:sp>
    <dsp:sp modelId="{DC711100-F801-489B-86E7-BCF46371DE9C}">
      <dsp:nvSpPr>
        <dsp:cNvPr id="0" name=""/>
        <dsp:cNvSpPr/>
      </dsp:nvSpPr>
      <dsp:spPr>
        <a:xfrm>
          <a:off x="2004" y="1136938"/>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2004" y="1136938"/>
        <a:ext cx="363501" cy="181750"/>
      </dsp:txXfrm>
    </dsp:sp>
    <dsp:sp modelId="{70EA3A96-851B-4007-8B79-2082B2CA36E7}">
      <dsp:nvSpPr>
        <dsp:cNvPr id="0" name=""/>
        <dsp:cNvSpPr/>
      </dsp:nvSpPr>
      <dsp:spPr>
        <a:xfrm>
          <a:off x="2004" y="1395024"/>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total</a:t>
          </a:r>
          <a:endParaRPr lang="en-US" sz="600" kern="1200" dirty="0"/>
        </a:p>
      </dsp:txBody>
      <dsp:txXfrm>
        <a:off x="2004" y="1395024"/>
        <a:ext cx="363501" cy="181750"/>
      </dsp:txXfrm>
    </dsp:sp>
    <dsp:sp modelId="{69BC4763-C779-409A-A233-B9CCC83B1B80}">
      <dsp:nvSpPr>
        <dsp:cNvPr id="0" name=""/>
        <dsp:cNvSpPr/>
      </dsp:nvSpPr>
      <dsp:spPr>
        <a:xfrm>
          <a:off x="441840" y="1136938"/>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Num</a:t>
          </a:r>
          <a:endParaRPr lang="en-US" sz="600" kern="1200" dirty="0"/>
        </a:p>
      </dsp:txBody>
      <dsp:txXfrm>
        <a:off x="441840" y="1136938"/>
        <a:ext cx="363501" cy="181750"/>
      </dsp:txXfrm>
    </dsp:sp>
    <dsp:sp modelId="{CB9A6A17-7354-4F9E-B699-A7FB388731BC}">
      <dsp:nvSpPr>
        <dsp:cNvPr id="0" name=""/>
        <dsp:cNvSpPr/>
      </dsp:nvSpPr>
      <dsp:spPr>
        <a:xfrm>
          <a:off x="441840" y="1395024"/>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0</a:t>
          </a:r>
          <a:endParaRPr lang="en-US" sz="600" kern="1200" dirty="0"/>
        </a:p>
      </dsp:txBody>
      <dsp:txXfrm>
        <a:off x="441840" y="1395024"/>
        <a:ext cx="363501" cy="181750"/>
      </dsp:txXfrm>
    </dsp:sp>
    <dsp:sp modelId="{1236AAF6-1FD8-49AE-94A3-B9D20F57ED62}">
      <dsp:nvSpPr>
        <dsp:cNvPr id="0" name=""/>
        <dsp:cNvSpPr/>
      </dsp:nvSpPr>
      <dsp:spPr>
        <a:xfrm>
          <a:off x="1101595" y="878853"/>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Assign</a:t>
          </a:r>
          <a:endParaRPr lang="en-US" sz="600" kern="1200" dirty="0"/>
        </a:p>
      </dsp:txBody>
      <dsp:txXfrm>
        <a:off x="1101595" y="878853"/>
        <a:ext cx="363501" cy="181750"/>
      </dsp:txXfrm>
    </dsp:sp>
    <dsp:sp modelId="{E5DF38CB-A93B-4621-8F65-25DFFD32DECF}">
      <dsp:nvSpPr>
        <dsp:cNvPr id="0" name=""/>
        <dsp:cNvSpPr/>
      </dsp:nvSpPr>
      <dsp:spPr>
        <a:xfrm>
          <a:off x="881676" y="1136938"/>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881676" y="1136938"/>
        <a:ext cx="363501" cy="181750"/>
      </dsp:txXfrm>
    </dsp:sp>
    <dsp:sp modelId="{B550D074-1252-4414-816A-9C2DDB857540}">
      <dsp:nvSpPr>
        <dsp:cNvPr id="0" name=""/>
        <dsp:cNvSpPr/>
      </dsp:nvSpPr>
      <dsp:spPr>
        <a:xfrm>
          <a:off x="881676" y="1395024"/>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prices</a:t>
          </a:r>
          <a:endParaRPr lang="en-US" sz="600" kern="1200" dirty="0"/>
        </a:p>
      </dsp:txBody>
      <dsp:txXfrm>
        <a:off x="881676" y="1395024"/>
        <a:ext cx="363501" cy="181750"/>
      </dsp:txXfrm>
    </dsp:sp>
    <dsp:sp modelId="{AAB71AE1-8774-4A4F-9343-0A71CAD06DD8}">
      <dsp:nvSpPr>
        <dsp:cNvPr id="0" name=""/>
        <dsp:cNvSpPr/>
      </dsp:nvSpPr>
      <dsp:spPr>
        <a:xfrm>
          <a:off x="1321513" y="1136938"/>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Call</a:t>
          </a:r>
          <a:endParaRPr lang="en-US" sz="600" kern="1200" dirty="0"/>
        </a:p>
      </dsp:txBody>
      <dsp:txXfrm>
        <a:off x="1321513" y="1136938"/>
        <a:ext cx="363501" cy="181750"/>
      </dsp:txXfrm>
    </dsp:sp>
    <dsp:sp modelId="{2BDAED85-09BF-42EB-AB40-DD35758C1E94}">
      <dsp:nvSpPr>
        <dsp:cNvPr id="0" name=""/>
        <dsp:cNvSpPr/>
      </dsp:nvSpPr>
      <dsp:spPr>
        <a:xfrm>
          <a:off x="1321513" y="1395024"/>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inventory</a:t>
          </a:r>
          <a:endParaRPr lang="en-US" sz="600" kern="1200" dirty="0"/>
        </a:p>
      </dsp:txBody>
      <dsp:txXfrm>
        <a:off x="1321513" y="1395024"/>
        <a:ext cx="363501" cy="181750"/>
      </dsp:txXfrm>
    </dsp:sp>
    <dsp:sp modelId="{B6D8B26A-18B5-421C-ADF4-0A4081163AA4}">
      <dsp:nvSpPr>
        <dsp:cNvPr id="0" name=""/>
        <dsp:cNvSpPr/>
      </dsp:nvSpPr>
      <dsp:spPr>
        <a:xfrm>
          <a:off x="2366124" y="878853"/>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For</a:t>
          </a:r>
          <a:endParaRPr lang="en-US" sz="600" kern="1200" dirty="0"/>
        </a:p>
      </dsp:txBody>
      <dsp:txXfrm>
        <a:off x="2366124" y="878853"/>
        <a:ext cx="363501" cy="181750"/>
      </dsp:txXfrm>
    </dsp:sp>
    <dsp:sp modelId="{A62515EF-E535-4D55-B4A9-1175F4F17909}">
      <dsp:nvSpPr>
        <dsp:cNvPr id="0" name=""/>
        <dsp:cNvSpPr/>
      </dsp:nvSpPr>
      <dsp:spPr>
        <a:xfrm>
          <a:off x="1761349" y="1136938"/>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Target</a:t>
          </a:r>
          <a:endParaRPr lang="en-US" sz="600" kern="1200" dirty="0"/>
        </a:p>
      </dsp:txBody>
      <dsp:txXfrm>
        <a:off x="1761349" y="1136938"/>
        <a:ext cx="363501" cy="181750"/>
      </dsp:txXfrm>
    </dsp:sp>
    <dsp:sp modelId="{150284E0-4AB6-45FE-8190-B0825E2A3125}">
      <dsp:nvSpPr>
        <dsp:cNvPr id="0" name=""/>
        <dsp:cNvSpPr/>
      </dsp:nvSpPr>
      <dsp:spPr>
        <a:xfrm>
          <a:off x="1761349" y="1395024"/>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1761349" y="1395024"/>
        <a:ext cx="363501" cy="181750"/>
      </dsp:txXfrm>
    </dsp:sp>
    <dsp:sp modelId="{EB4E2E8C-13FD-4B16-A95E-077FA5A8F0A0}">
      <dsp:nvSpPr>
        <dsp:cNvPr id="0" name=""/>
        <dsp:cNvSpPr/>
      </dsp:nvSpPr>
      <dsp:spPr>
        <a:xfrm>
          <a:off x="1761349" y="1653110"/>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price</a:t>
          </a:r>
          <a:endParaRPr lang="en-US" sz="600" kern="1200" dirty="0"/>
        </a:p>
      </dsp:txBody>
      <dsp:txXfrm>
        <a:off x="1761349" y="1653110"/>
        <a:ext cx="363501" cy="181750"/>
      </dsp:txXfrm>
    </dsp:sp>
    <dsp:sp modelId="{3D430852-0D33-4A12-82A3-2616DB384878}">
      <dsp:nvSpPr>
        <dsp:cNvPr id="0" name=""/>
        <dsp:cNvSpPr/>
      </dsp:nvSpPr>
      <dsp:spPr>
        <a:xfrm>
          <a:off x="2201185" y="1136938"/>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Iter</a:t>
          </a:r>
          <a:endParaRPr lang="en-US" sz="600" kern="1200" dirty="0"/>
        </a:p>
      </dsp:txBody>
      <dsp:txXfrm>
        <a:off x="2201185" y="1136938"/>
        <a:ext cx="363501" cy="181750"/>
      </dsp:txXfrm>
    </dsp:sp>
    <dsp:sp modelId="{75BAA203-A3EB-41BD-A5FB-9E8E72C60126}">
      <dsp:nvSpPr>
        <dsp:cNvPr id="0" name=""/>
        <dsp:cNvSpPr/>
      </dsp:nvSpPr>
      <dsp:spPr>
        <a:xfrm>
          <a:off x="2201185" y="1395024"/>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2201185" y="1395024"/>
        <a:ext cx="363501" cy="181750"/>
      </dsp:txXfrm>
    </dsp:sp>
    <dsp:sp modelId="{CCF9541C-E06B-4E49-891C-8498E8D93B96}">
      <dsp:nvSpPr>
        <dsp:cNvPr id="0" name=""/>
        <dsp:cNvSpPr/>
      </dsp:nvSpPr>
      <dsp:spPr>
        <a:xfrm>
          <a:off x="2201185" y="1653110"/>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prices</a:t>
          </a:r>
          <a:endParaRPr lang="en-US" sz="600" kern="1200" dirty="0"/>
        </a:p>
      </dsp:txBody>
      <dsp:txXfrm>
        <a:off x="2201185" y="1653110"/>
        <a:ext cx="363501" cy="181750"/>
      </dsp:txXfrm>
    </dsp:sp>
    <dsp:sp modelId="{1D8E2D3A-EFBB-40D8-9964-1B0E5E107FBF}">
      <dsp:nvSpPr>
        <dsp:cNvPr id="0" name=""/>
        <dsp:cNvSpPr/>
      </dsp:nvSpPr>
      <dsp:spPr>
        <a:xfrm>
          <a:off x="2970899" y="1136938"/>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Body</a:t>
          </a:r>
          <a:endParaRPr lang="en-US" sz="600" kern="1200" dirty="0"/>
        </a:p>
      </dsp:txBody>
      <dsp:txXfrm>
        <a:off x="2970899" y="1136938"/>
        <a:ext cx="363501" cy="181750"/>
      </dsp:txXfrm>
    </dsp:sp>
    <dsp:sp modelId="{8DBBAD5E-C891-4132-B1F2-FD37A7C148ED}">
      <dsp:nvSpPr>
        <dsp:cNvPr id="0" name=""/>
        <dsp:cNvSpPr/>
      </dsp:nvSpPr>
      <dsp:spPr>
        <a:xfrm>
          <a:off x="2970899" y="1395024"/>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Assign</a:t>
          </a:r>
          <a:endParaRPr lang="en-US" sz="600" kern="1200" dirty="0"/>
        </a:p>
      </dsp:txBody>
      <dsp:txXfrm>
        <a:off x="2970899" y="1395024"/>
        <a:ext cx="363501" cy="181750"/>
      </dsp:txXfrm>
    </dsp:sp>
    <dsp:sp modelId="{1A8437E7-23C0-4F88-AFC6-AC4BAB315B2E}">
      <dsp:nvSpPr>
        <dsp:cNvPr id="0" name=""/>
        <dsp:cNvSpPr/>
      </dsp:nvSpPr>
      <dsp:spPr>
        <a:xfrm>
          <a:off x="2641022" y="1653110"/>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2641022" y="1653110"/>
        <a:ext cx="363501" cy="181750"/>
      </dsp:txXfrm>
    </dsp:sp>
    <dsp:sp modelId="{1BD1ABA3-48A1-41FE-A485-1540262A3C1C}">
      <dsp:nvSpPr>
        <dsp:cNvPr id="0" name=""/>
        <dsp:cNvSpPr/>
      </dsp:nvSpPr>
      <dsp:spPr>
        <a:xfrm>
          <a:off x="2641022" y="1911196"/>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smtClean="0"/>
            <a:t>total</a:t>
          </a:r>
          <a:endParaRPr lang="en-US" sz="600" kern="1200" dirty="0"/>
        </a:p>
      </dsp:txBody>
      <dsp:txXfrm>
        <a:off x="2641022" y="1911196"/>
        <a:ext cx="363501" cy="181750"/>
      </dsp:txXfrm>
    </dsp:sp>
    <dsp:sp modelId="{8D92F443-5DFB-4310-8FA2-EE3FF67B02CF}">
      <dsp:nvSpPr>
        <dsp:cNvPr id="0" name=""/>
        <dsp:cNvSpPr/>
      </dsp:nvSpPr>
      <dsp:spPr>
        <a:xfrm>
          <a:off x="3300776" y="1653110"/>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BinOp</a:t>
          </a:r>
          <a:r>
            <a:rPr lang="en-US" sz="600" kern="1200" dirty="0" smtClean="0"/>
            <a:t>: +</a:t>
          </a:r>
          <a:endParaRPr lang="en-US" sz="600" kern="1200" dirty="0"/>
        </a:p>
      </dsp:txBody>
      <dsp:txXfrm>
        <a:off x="3300776" y="1653110"/>
        <a:ext cx="363501" cy="181750"/>
      </dsp:txXfrm>
    </dsp:sp>
    <dsp:sp modelId="{B1EDD290-D1AB-43C9-81DF-AC43DE5E27FA}">
      <dsp:nvSpPr>
        <dsp:cNvPr id="0" name=""/>
        <dsp:cNvSpPr/>
      </dsp:nvSpPr>
      <dsp:spPr>
        <a:xfrm>
          <a:off x="3080858" y="1911196"/>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Name</a:t>
          </a:r>
          <a:endParaRPr lang="en-US" sz="600" kern="1200" dirty="0"/>
        </a:p>
      </dsp:txBody>
      <dsp:txXfrm>
        <a:off x="3080858" y="1911196"/>
        <a:ext cx="363501" cy="181750"/>
      </dsp:txXfrm>
    </dsp:sp>
    <dsp:sp modelId="{FBF5C5B3-D133-4E2A-9A82-377BEEFBC2A1}">
      <dsp:nvSpPr>
        <dsp:cNvPr id="0" name=""/>
        <dsp:cNvSpPr/>
      </dsp:nvSpPr>
      <dsp:spPr>
        <a:xfrm>
          <a:off x="3080858" y="2169282"/>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smtClean="0"/>
            <a:t>total</a:t>
          </a:r>
          <a:endParaRPr lang="en-US" sz="600" kern="1200" dirty="0"/>
        </a:p>
      </dsp:txBody>
      <dsp:txXfrm>
        <a:off x="3080858" y="2169282"/>
        <a:ext cx="363501" cy="181750"/>
      </dsp:txXfrm>
    </dsp:sp>
    <dsp:sp modelId="{78979034-C62F-4353-A87E-904C75C22402}">
      <dsp:nvSpPr>
        <dsp:cNvPr id="0" name=""/>
        <dsp:cNvSpPr/>
      </dsp:nvSpPr>
      <dsp:spPr>
        <a:xfrm>
          <a:off x="3520694" y="1911196"/>
          <a:ext cx="363501" cy="181750"/>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Num</a:t>
          </a:r>
          <a:endParaRPr lang="en-US" sz="600" kern="1200" dirty="0"/>
        </a:p>
      </dsp:txBody>
      <dsp:txXfrm>
        <a:off x="3520694" y="1911196"/>
        <a:ext cx="363501" cy="181750"/>
      </dsp:txXfrm>
    </dsp:sp>
    <dsp:sp modelId="{0E3348AF-3D47-4DFE-84C5-F52165519007}">
      <dsp:nvSpPr>
        <dsp:cNvPr id="0" name=""/>
        <dsp:cNvSpPr/>
      </dsp:nvSpPr>
      <dsp:spPr>
        <a:xfrm>
          <a:off x="3520694" y="2169282"/>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1</a:t>
          </a:r>
          <a:endParaRPr lang="en-US" sz="600" kern="1200" dirty="0"/>
        </a:p>
      </dsp:txBody>
      <dsp:txXfrm>
        <a:off x="3520694" y="2169282"/>
        <a:ext cx="363501" cy="181750"/>
      </dsp:txXfrm>
    </dsp:sp>
    <dsp:sp modelId="{03FBAC09-68B3-46FC-8682-5721ED4FAA78}">
      <dsp:nvSpPr>
        <dsp:cNvPr id="0" name=""/>
        <dsp:cNvSpPr/>
      </dsp:nvSpPr>
      <dsp:spPr>
        <a:xfrm>
          <a:off x="3410735" y="878853"/>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Call</a:t>
          </a:r>
          <a:endParaRPr lang="en-US" sz="600" kern="1200" dirty="0"/>
        </a:p>
      </dsp:txBody>
      <dsp:txXfrm>
        <a:off x="3410735" y="878853"/>
        <a:ext cx="363501" cy="181750"/>
      </dsp:txXfrm>
    </dsp:sp>
    <dsp:sp modelId="{AE8E6707-0A1C-4A18-AD71-E34E811638CB}">
      <dsp:nvSpPr>
        <dsp:cNvPr id="0" name=""/>
        <dsp:cNvSpPr/>
      </dsp:nvSpPr>
      <dsp:spPr>
        <a:xfrm>
          <a:off x="3410735" y="1136938"/>
          <a:ext cx="363501" cy="1817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print</a:t>
          </a:r>
          <a:endParaRPr lang="en-US" sz="600" kern="1200" dirty="0"/>
        </a:p>
      </dsp:txBody>
      <dsp:txXfrm>
        <a:off x="3410735" y="1136938"/>
        <a:ext cx="363501" cy="18175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7092E-121B-4A11-88E8-8744F914D40A}">
      <dsp:nvSpPr>
        <dsp:cNvPr id="0" name=""/>
        <dsp:cNvSpPr/>
      </dsp:nvSpPr>
      <dsp:spPr>
        <a:xfrm>
          <a:off x="0" y="1406912"/>
          <a:ext cx="10193033" cy="186045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3193C8-0E16-4756-93F8-22A17A1BA01D}">
      <dsp:nvSpPr>
        <dsp:cNvPr id="0" name=""/>
        <dsp:cNvSpPr/>
      </dsp:nvSpPr>
      <dsp:spPr>
        <a:xfrm>
          <a:off x="5141" y="0"/>
          <a:ext cx="2455841" cy="1860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lvl="0" algn="l" defTabSz="844550" rtl="0">
            <a:lnSpc>
              <a:spcPct val="90000"/>
            </a:lnSpc>
            <a:spcBef>
              <a:spcPct val="0"/>
            </a:spcBef>
            <a:spcAft>
              <a:spcPct val="35000"/>
            </a:spcAft>
          </a:pPr>
          <a:r>
            <a:rPr lang="en-US" sz="1900" b="1" kern="1200" dirty="0" smtClean="0"/>
            <a:t>Pre-test</a:t>
          </a:r>
          <a:endParaRPr lang="en-US" sz="1900" b="1" kern="1200" dirty="0"/>
        </a:p>
        <a:p>
          <a:pPr marL="114300" lvl="1" indent="-114300" algn="l" defTabSz="666750" rtl="0">
            <a:lnSpc>
              <a:spcPct val="90000"/>
            </a:lnSpc>
            <a:spcBef>
              <a:spcPct val="0"/>
            </a:spcBef>
            <a:spcAft>
              <a:spcPct val="15000"/>
            </a:spcAft>
            <a:buChar char="••"/>
          </a:pPr>
          <a:r>
            <a:rPr lang="en-US" sz="1500" kern="1200" dirty="0" smtClean="0"/>
            <a:t>Baseline knowledge</a:t>
          </a:r>
          <a:endParaRPr lang="en-US" sz="1500" kern="1200" dirty="0"/>
        </a:p>
      </dsp:txBody>
      <dsp:txXfrm>
        <a:off x="5141" y="0"/>
        <a:ext cx="2455841" cy="1860453"/>
      </dsp:txXfrm>
    </dsp:sp>
    <dsp:sp modelId="{A8424979-20C0-4216-BB36-3D3FAB58332B}">
      <dsp:nvSpPr>
        <dsp:cNvPr id="0" name=""/>
        <dsp:cNvSpPr/>
      </dsp:nvSpPr>
      <dsp:spPr>
        <a:xfrm>
          <a:off x="1000505" y="2093010"/>
          <a:ext cx="465113" cy="46511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9EF65-C89D-4994-B947-EFBB3C474E30}">
      <dsp:nvSpPr>
        <dsp:cNvPr id="0" name=""/>
        <dsp:cNvSpPr/>
      </dsp:nvSpPr>
      <dsp:spPr>
        <a:xfrm>
          <a:off x="2532988" y="2790680"/>
          <a:ext cx="2061466" cy="1860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1">
          <a:noAutofit/>
        </a:bodyPr>
        <a:lstStyle/>
        <a:p>
          <a:pPr lvl="0" algn="l" defTabSz="844550" rtl="0">
            <a:lnSpc>
              <a:spcPct val="90000"/>
            </a:lnSpc>
            <a:spcBef>
              <a:spcPct val="0"/>
            </a:spcBef>
            <a:spcAft>
              <a:spcPct val="35000"/>
            </a:spcAft>
          </a:pPr>
          <a:r>
            <a:rPr lang="en-US" sz="1900" b="1" kern="1200" dirty="0" smtClean="0"/>
            <a:t>Embedded post-test</a:t>
          </a:r>
          <a:endParaRPr lang="en-US" sz="1900" b="1" kern="1200" dirty="0"/>
        </a:p>
        <a:p>
          <a:pPr marL="114300" lvl="1" indent="-114300" algn="l" defTabSz="666750" rtl="0">
            <a:lnSpc>
              <a:spcPct val="90000"/>
            </a:lnSpc>
            <a:spcBef>
              <a:spcPct val="0"/>
            </a:spcBef>
            <a:spcAft>
              <a:spcPct val="15000"/>
            </a:spcAft>
            <a:buChar char="••"/>
          </a:pPr>
          <a:r>
            <a:rPr lang="en-US" sz="1500" kern="1200" dirty="0" smtClean="0"/>
            <a:t>Improvement over time</a:t>
          </a:r>
          <a:endParaRPr lang="en-US" sz="1500" kern="1200" dirty="0"/>
        </a:p>
        <a:p>
          <a:pPr marL="114300" lvl="1" indent="-114300" algn="l" defTabSz="666750" rtl="0">
            <a:lnSpc>
              <a:spcPct val="90000"/>
            </a:lnSpc>
            <a:spcBef>
              <a:spcPct val="0"/>
            </a:spcBef>
            <a:spcAft>
              <a:spcPct val="15000"/>
            </a:spcAft>
            <a:buChar char="••"/>
          </a:pPr>
          <a:r>
            <a:rPr lang="en-US" sz="1500" kern="1200" smtClean="0"/>
            <a:t>Speed of acquisition</a:t>
          </a:r>
          <a:endParaRPr lang="en-US" sz="1500" kern="1200"/>
        </a:p>
      </dsp:txBody>
      <dsp:txXfrm>
        <a:off x="2532988" y="2790680"/>
        <a:ext cx="2061466" cy="1860453"/>
      </dsp:txXfrm>
    </dsp:sp>
    <dsp:sp modelId="{AB34BB87-A0BC-40A8-A8FE-EC0B7F0AC9F0}">
      <dsp:nvSpPr>
        <dsp:cNvPr id="0" name=""/>
        <dsp:cNvSpPr/>
      </dsp:nvSpPr>
      <dsp:spPr>
        <a:xfrm>
          <a:off x="3331164" y="2093010"/>
          <a:ext cx="465113" cy="46511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AB60E-5926-4D80-822F-99DB6C198B0C}">
      <dsp:nvSpPr>
        <dsp:cNvPr id="0" name=""/>
        <dsp:cNvSpPr/>
      </dsp:nvSpPr>
      <dsp:spPr>
        <a:xfrm>
          <a:off x="4666459" y="0"/>
          <a:ext cx="2342518" cy="1860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lvl="0" algn="l" defTabSz="844550" rtl="0">
            <a:lnSpc>
              <a:spcPct val="90000"/>
            </a:lnSpc>
            <a:spcBef>
              <a:spcPct val="0"/>
            </a:spcBef>
            <a:spcAft>
              <a:spcPct val="35000"/>
            </a:spcAft>
          </a:pPr>
          <a:r>
            <a:rPr lang="en-US" sz="1900" b="1" kern="1200" dirty="0" smtClean="0"/>
            <a:t>Final post-test</a:t>
          </a:r>
          <a:endParaRPr lang="en-US" sz="1900" b="1" kern="1200" dirty="0"/>
        </a:p>
        <a:p>
          <a:pPr marL="114300" lvl="1" indent="-114300" algn="l" defTabSz="666750" rtl="0">
            <a:lnSpc>
              <a:spcPct val="90000"/>
            </a:lnSpc>
            <a:spcBef>
              <a:spcPct val="0"/>
            </a:spcBef>
            <a:spcAft>
              <a:spcPct val="15000"/>
            </a:spcAft>
            <a:buChar char="••"/>
          </a:pPr>
          <a:r>
            <a:rPr lang="en-US" sz="1500" kern="1200" dirty="0" smtClean="0"/>
            <a:t>Learning Results</a:t>
          </a:r>
          <a:endParaRPr lang="en-US" sz="1500" kern="1200" dirty="0"/>
        </a:p>
      </dsp:txBody>
      <dsp:txXfrm>
        <a:off x="4666459" y="0"/>
        <a:ext cx="2342518" cy="1860453"/>
      </dsp:txXfrm>
    </dsp:sp>
    <dsp:sp modelId="{B2612D72-1482-4A47-A90C-AC6EBC880B9B}">
      <dsp:nvSpPr>
        <dsp:cNvPr id="0" name=""/>
        <dsp:cNvSpPr/>
      </dsp:nvSpPr>
      <dsp:spPr>
        <a:xfrm>
          <a:off x="5605162" y="2093010"/>
          <a:ext cx="465113" cy="46511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608E8-E544-46EB-8BBB-6258830BFD8C}">
      <dsp:nvSpPr>
        <dsp:cNvPr id="0" name=""/>
        <dsp:cNvSpPr/>
      </dsp:nvSpPr>
      <dsp:spPr>
        <a:xfrm>
          <a:off x="7080984" y="2790680"/>
          <a:ext cx="2087604" cy="1860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1">
          <a:noAutofit/>
        </a:bodyPr>
        <a:lstStyle/>
        <a:p>
          <a:pPr lvl="0" algn="l" defTabSz="844550" rtl="0">
            <a:lnSpc>
              <a:spcPct val="90000"/>
            </a:lnSpc>
            <a:spcBef>
              <a:spcPct val="0"/>
            </a:spcBef>
            <a:spcAft>
              <a:spcPct val="35000"/>
            </a:spcAft>
          </a:pPr>
          <a:r>
            <a:rPr lang="en-US" sz="1900" b="1" kern="1200" dirty="0" smtClean="0"/>
            <a:t>Far transfer post-test</a:t>
          </a:r>
          <a:endParaRPr lang="en-US" sz="1900" b="1" kern="1200" dirty="0"/>
        </a:p>
        <a:p>
          <a:pPr marL="114300" lvl="1" indent="-114300" algn="l" defTabSz="666750" rtl="0">
            <a:lnSpc>
              <a:spcPct val="90000"/>
            </a:lnSpc>
            <a:spcBef>
              <a:spcPct val="0"/>
            </a:spcBef>
            <a:spcAft>
              <a:spcPct val="15000"/>
            </a:spcAft>
            <a:buChar char="••"/>
          </a:pPr>
          <a:r>
            <a:rPr lang="en-US" sz="1500" kern="1200" dirty="0" smtClean="0"/>
            <a:t>Retention</a:t>
          </a:r>
          <a:endParaRPr lang="en-US" sz="1500" kern="1200" dirty="0"/>
        </a:p>
      </dsp:txBody>
      <dsp:txXfrm>
        <a:off x="7080984" y="2790680"/>
        <a:ext cx="2087604" cy="1860453"/>
      </dsp:txXfrm>
    </dsp:sp>
    <dsp:sp modelId="{6D14D94E-A555-4D8E-B34A-ACB5E8A93E67}">
      <dsp:nvSpPr>
        <dsp:cNvPr id="0" name=""/>
        <dsp:cNvSpPr/>
      </dsp:nvSpPr>
      <dsp:spPr>
        <a:xfrm>
          <a:off x="7892229" y="2093010"/>
          <a:ext cx="465113" cy="46511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BC816-EE3D-4EEC-B636-B5A9BBE8B3FF}">
      <dsp:nvSpPr>
        <dsp:cNvPr id="0" name=""/>
        <dsp:cNvSpPr/>
      </dsp:nvSpPr>
      <dsp:spPr>
        <a:xfrm>
          <a:off x="832016" y="137656"/>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E8680-407C-4666-A3E4-099A646AA1D1}">
      <dsp:nvSpPr>
        <dsp:cNvPr id="0" name=""/>
        <dsp:cNvSpPr/>
      </dsp:nvSpPr>
      <dsp:spPr>
        <a:xfrm>
          <a:off x="488181" y="74599"/>
          <a:ext cx="389554" cy="91440"/>
        </a:xfrm>
        <a:custGeom>
          <a:avLst/>
          <a:gdLst/>
          <a:ahLst/>
          <a:cxnLst/>
          <a:rect l="0" t="0" r="0" b="0"/>
          <a:pathLst>
            <a:path>
              <a:moveTo>
                <a:pt x="0" y="45720"/>
              </a:moveTo>
              <a:lnTo>
                <a:pt x="0" y="55045"/>
              </a:lnTo>
              <a:lnTo>
                <a:pt x="389554" y="55045"/>
              </a:lnTo>
              <a:lnTo>
                <a:pt x="389554"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CCED-10BF-4941-BFB0-DD9E64EE7A10}">
      <dsp:nvSpPr>
        <dsp:cNvPr id="0" name=""/>
        <dsp:cNvSpPr/>
      </dsp:nvSpPr>
      <dsp:spPr>
        <a:xfrm>
          <a:off x="858881"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90B5B-C414-40A2-8FAB-C242FEE30509}">
      <dsp:nvSpPr>
        <dsp:cNvPr id="0" name=""/>
        <dsp:cNvSpPr/>
      </dsp:nvSpPr>
      <dsp:spPr>
        <a:xfrm>
          <a:off x="805150" y="326827"/>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DD342-D2BD-421A-89DD-DE14932D5E5F}">
      <dsp:nvSpPr>
        <dsp:cNvPr id="0" name=""/>
        <dsp:cNvSpPr/>
      </dsp:nvSpPr>
      <dsp:spPr>
        <a:xfrm>
          <a:off x="751418" y="389884"/>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27B63-CB3D-45A7-9D58-F6A067473959}">
      <dsp:nvSpPr>
        <dsp:cNvPr id="0" name=""/>
        <dsp:cNvSpPr/>
      </dsp:nvSpPr>
      <dsp:spPr>
        <a:xfrm>
          <a:off x="751418" y="326827"/>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1B5B-8FE8-450D-AA2A-CB912BCC0213}">
      <dsp:nvSpPr>
        <dsp:cNvPr id="0" name=""/>
        <dsp:cNvSpPr/>
      </dsp:nvSpPr>
      <dsp:spPr>
        <a:xfrm>
          <a:off x="724552" y="263770"/>
          <a:ext cx="91440" cy="91440"/>
        </a:xfrm>
        <a:custGeom>
          <a:avLst/>
          <a:gdLst/>
          <a:ahLst/>
          <a:cxnLst/>
          <a:rect l="0" t="0" r="0" b="0"/>
          <a:pathLst>
            <a:path>
              <a:moveTo>
                <a:pt x="45720" y="45720"/>
              </a:moveTo>
              <a:lnTo>
                <a:pt x="45720" y="55045"/>
              </a:lnTo>
              <a:lnTo>
                <a:pt x="126317" y="55045"/>
              </a:lnTo>
              <a:lnTo>
                <a:pt x="126317"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702FEA-660A-4519-BAF8-B2A7AFD481A3}">
      <dsp:nvSpPr>
        <dsp:cNvPr id="0" name=""/>
        <dsp:cNvSpPr/>
      </dsp:nvSpPr>
      <dsp:spPr>
        <a:xfrm>
          <a:off x="643955" y="326827"/>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F99AF-C564-4032-AD90-4C6A8DF944DA}">
      <dsp:nvSpPr>
        <dsp:cNvPr id="0" name=""/>
        <dsp:cNvSpPr/>
      </dsp:nvSpPr>
      <dsp:spPr>
        <a:xfrm>
          <a:off x="643955" y="263770"/>
          <a:ext cx="91440" cy="91440"/>
        </a:xfrm>
        <a:custGeom>
          <a:avLst/>
          <a:gdLst/>
          <a:ahLst/>
          <a:cxnLst/>
          <a:rect l="0" t="0" r="0" b="0"/>
          <a:pathLst>
            <a:path>
              <a:moveTo>
                <a:pt x="126317" y="45720"/>
              </a:moveTo>
              <a:lnTo>
                <a:pt x="126317"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D8E94-C166-4A84-9495-7BBCA66FBA3E}">
      <dsp:nvSpPr>
        <dsp:cNvPr id="0" name=""/>
        <dsp:cNvSpPr/>
      </dsp:nvSpPr>
      <dsp:spPr>
        <a:xfrm>
          <a:off x="72455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46AAC-F24A-412F-8607-62FC1A5F0651}">
      <dsp:nvSpPr>
        <dsp:cNvPr id="0" name=""/>
        <dsp:cNvSpPr/>
      </dsp:nvSpPr>
      <dsp:spPr>
        <a:xfrm>
          <a:off x="622510" y="137656"/>
          <a:ext cx="147761" cy="91440"/>
        </a:xfrm>
        <a:custGeom>
          <a:avLst/>
          <a:gdLst/>
          <a:ahLst/>
          <a:cxnLst/>
          <a:rect l="0" t="0" r="0" b="0"/>
          <a:pathLst>
            <a:path>
              <a:moveTo>
                <a:pt x="0" y="45720"/>
              </a:moveTo>
              <a:lnTo>
                <a:pt x="0" y="55045"/>
              </a:lnTo>
              <a:lnTo>
                <a:pt x="147761" y="55045"/>
              </a:lnTo>
              <a:lnTo>
                <a:pt x="14776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FA1E5-5627-4652-9314-CB8C07E74369}">
      <dsp:nvSpPr>
        <dsp:cNvPr id="0" name=""/>
        <dsp:cNvSpPr/>
      </dsp:nvSpPr>
      <dsp:spPr>
        <a:xfrm>
          <a:off x="536492"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A4D265-E9EC-4585-9181-92319BE22683}">
      <dsp:nvSpPr>
        <dsp:cNvPr id="0" name=""/>
        <dsp:cNvSpPr/>
      </dsp:nvSpPr>
      <dsp:spPr>
        <a:xfrm>
          <a:off x="53649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D4D4B-F94A-4A34-B865-FDB938060CC0}">
      <dsp:nvSpPr>
        <dsp:cNvPr id="0" name=""/>
        <dsp:cNvSpPr/>
      </dsp:nvSpPr>
      <dsp:spPr>
        <a:xfrm>
          <a:off x="536492" y="137656"/>
          <a:ext cx="91440" cy="91440"/>
        </a:xfrm>
        <a:custGeom>
          <a:avLst/>
          <a:gdLst/>
          <a:ahLst/>
          <a:cxnLst/>
          <a:rect l="0" t="0" r="0" b="0"/>
          <a:pathLst>
            <a:path>
              <a:moveTo>
                <a:pt x="86018" y="45720"/>
              </a:moveTo>
              <a:lnTo>
                <a:pt x="86018"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2BF13-2EB6-4641-87AB-70FC5314A1C7}">
      <dsp:nvSpPr>
        <dsp:cNvPr id="0" name=""/>
        <dsp:cNvSpPr/>
      </dsp:nvSpPr>
      <dsp:spPr>
        <a:xfrm>
          <a:off x="429029" y="263770"/>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6B0C2-4487-4F24-8DF6-7BF635B019E1}">
      <dsp:nvSpPr>
        <dsp:cNvPr id="0" name=""/>
        <dsp:cNvSpPr/>
      </dsp:nvSpPr>
      <dsp:spPr>
        <a:xfrm>
          <a:off x="42902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BE3D6-9D75-4A3F-B9F2-EA590817419D}">
      <dsp:nvSpPr>
        <dsp:cNvPr id="0" name=""/>
        <dsp:cNvSpPr/>
      </dsp:nvSpPr>
      <dsp:spPr>
        <a:xfrm>
          <a:off x="474749" y="137656"/>
          <a:ext cx="147761" cy="91440"/>
        </a:xfrm>
        <a:custGeom>
          <a:avLst/>
          <a:gdLst/>
          <a:ahLst/>
          <a:cxnLst/>
          <a:rect l="0" t="0" r="0" b="0"/>
          <a:pathLst>
            <a:path>
              <a:moveTo>
                <a:pt x="147761" y="45720"/>
              </a:moveTo>
              <a:lnTo>
                <a:pt x="147761" y="55045"/>
              </a:lnTo>
              <a:lnTo>
                <a:pt x="0" y="55045"/>
              </a:lnTo>
              <a:lnTo>
                <a:pt x="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E5BBA-5ABE-49D4-8B0D-B6A784614F91}">
      <dsp:nvSpPr>
        <dsp:cNvPr id="0" name=""/>
        <dsp:cNvSpPr/>
      </dsp:nvSpPr>
      <dsp:spPr>
        <a:xfrm>
          <a:off x="488181" y="74599"/>
          <a:ext cx="134329" cy="91440"/>
        </a:xfrm>
        <a:custGeom>
          <a:avLst/>
          <a:gdLst/>
          <a:ahLst/>
          <a:cxnLst/>
          <a:rect l="0" t="0" r="0" b="0"/>
          <a:pathLst>
            <a:path>
              <a:moveTo>
                <a:pt x="0" y="45720"/>
              </a:moveTo>
              <a:lnTo>
                <a:pt x="0" y="55045"/>
              </a:lnTo>
              <a:lnTo>
                <a:pt x="134329" y="55045"/>
              </a:lnTo>
              <a:lnTo>
                <a:pt x="134329"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3D96F-0652-4499-A2E6-5655F579B55A}">
      <dsp:nvSpPr>
        <dsp:cNvPr id="0" name=""/>
        <dsp:cNvSpPr/>
      </dsp:nvSpPr>
      <dsp:spPr>
        <a:xfrm>
          <a:off x="321565"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E4F872-D1DF-4E08-8A55-D4AFF4DA3EB1}">
      <dsp:nvSpPr>
        <dsp:cNvPr id="0" name=""/>
        <dsp:cNvSpPr/>
      </dsp:nvSpPr>
      <dsp:spPr>
        <a:xfrm>
          <a:off x="267834"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E007-47A4-47A7-BC97-D0CDC27C181A}">
      <dsp:nvSpPr>
        <dsp:cNvPr id="0" name=""/>
        <dsp:cNvSpPr/>
      </dsp:nvSpPr>
      <dsp:spPr>
        <a:xfrm>
          <a:off x="214102"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5AE6F-1FDC-4ACA-9E11-98B655B50336}">
      <dsp:nvSpPr>
        <dsp:cNvPr id="0" name=""/>
        <dsp:cNvSpPr/>
      </dsp:nvSpPr>
      <dsp:spPr>
        <a:xfrm>
          <a:off x="214102"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2F1D7-8A5D-4D5D-B4F0-6DCE7BEB461E}">
      <dsp:nvSpPr>
        <dsp:cNvPr id="0" name=""/>
        <dsp:cNvSpPr/>
      </dsp:nvSpPr>
      <dsp:spPr>
        <a:xfrm>
          <a:off x="313554" y="74599"/>
          <a:ext cx="174627" cy="91440"/>
        </a:xfrm>
        <a:custGeom>
          <a:avLst/>
          <a:gdLst/>
          <a:ahLst/>
          <a:cxnLst/>
          <a:rect l="0" t="0" r="0" b="0"/>
          <a:pathLst>
            <a:path>
              <a:moveTo>
                <a:pt x="174627" y="45720"/>
              </a:moveTo>
              <a:lnTo>
                <a:pt x="174627"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DEC5A-4842-4FC0-A286-B0F1B72E95C5}">
      <dsp:nvSpPr>
        <dsp:cNvPr id="0" name=""/>
        <dsp:cNvSpPr/>
      </dsp:nvSpPr>
      <dsp:spPr>
        <a:xfrm>
          <a:off x="106639"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2412F-6FA2-417A-B82A-06E7AA41802E}">
      <dsp:nvSpPr>
        <dsp:cNvPr id="0" name=""/>
        <dsp:cNvSpPr/>
      </dsp:nvSpPr>
      <dsp:spPr>
        <a:xfrm>
          <a:off x="52907" y="137656"/>
          <a:ext cx="91440" cy="91440"/>
        </a:xfrm>
        <a:custGeom>
          <a:avLst/>
          <a:gdLst/>
          <a:ahLst/>
          <a:cxnLst/>
          <a:rect l="0" t="0" r="0" b="0"/>
          <a:pathLst>
            <a:path>
              <a:moveTo>
                <a:pt x="45720" y="45720"/>
              </a:moveTo>
              <a:lnTo>
                <a:pt x="45720" y="55045"/>
              </a:lnTo>
              <a:lnTo>
                <a:pt x="99451" y="55045"/>
              </a:lnTo>
              <a:lnTo>
                <a:pt x="99451"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302CA-4057-49A9-8E42-98B5EE11E5F6}">
      <dsp:nvSpPr>
        <dsp:cNvPr id="0" name=""/>
        <dsp:cNvSpPr/>
      </dsp:nvSpPr>
      <dsp:spPr>
        <a:xfrm>
          <a:off x="-823" y="200713"/>
          <a:ext cx="91440" cy="91440"/>
        </a:xfrm>
        <a:custGeom>
          <a:avLst/>
          <a:gdLst/>
          <a:ahLst/>
          <a:cxnLst/>
          <a:rect l="0" t="0" r="0" b="0"/>
          <a:pathLst>
            <a:path>
              <a:moveTo>
                <a:pt x="45720" y="45720"/>
              </a:move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FEE2F-A03E-4F85-AA26-8ECC8A63CA59}">
      <dsp:nvSpPr>
        <dsp:cNvPr id="0" name=""/>
        <dsp:cNvSpPr/>
      </dsp:nvSpPr>
      <dsp:spPr>
        <a:xfrm>
          <a:off x="-823" y="137656"/>
          <a:ext cx="91440" cy="91440"/>
        </a:xfrm>
        <a:custGeom>
          <a:avLst/>
          <a:gdLst/>
          <a:ahLst/>
          <a:cxnLst/>
          <a:rect l="0" t="0" r="0" b="0"/>
          <a:pathLst>
            <a:path>
              <a:moveTo>
                <a:pt x="99451" y="45720"/>
              </a:moveTo>
              <a:lnTo>
                <a:pt x="99451" y="55045"/>
              </a:lnTo>
              <a:lnTo>
                <a:pt x="45720" y="55045"/>
              </a:lnTo>
              <a:lnTo>
                <a:pt x="45720" y="6437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B60109-B022-42FD-9B24-8DA8AE2550BE}">
      <dsp:nvSpPr>
        <dsp:cNvPr id="0" name=""/>
        <dsp:cNvSpPr/>
      </dsp:nvSpPr>
      <dsp:spPr>
        <a:xfrm>
          <a:off x="98627" y="74599"/>
          <a:ext cx="389554" cy="91440"/>
        </a:xfrm>
        <a:custGeom>
          <a:avLst/>
          <a:gdLst/>
          <a:ahLst/>
          <a:cxnLst/>
          <a:rect l="0" t="0" r="0" b="0"/>
          <a:pathLst>
            <a:path>
              <a:moveTo>
                <a:pt x="389554" y="45720"/>
              </a:moveTo>
              <a:lnTo>
                <a:pt x="389554" y="55045"/>
              </a:lnTo>
              <a:lnTo>
                <a:pt x="0" y="55045"/>
              </a:lnTo>
              <a:lnTo>
                <a:pt x="0" y="6437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944D70-9FFD-42A1-B9C1-553EAEAD6717}">
      <dsp:nvSpPr>
        <dsp:cNvPr id="0" name=""/>
        <dsp:cNvSpPr/>
      </dsp:nvSpPr>
      <dsp:spPr>
        <a:xfrm>
          <a:off x="443775" y="75913"/>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43775" y="75913"/>
        <a:ext cx="88812" cy="44406"/>
      </dsp:txXfrm>
    </dsp:sp>
    <dsp:sp modelId="{32CBDDD8-466D-44CD-B0B8-E1C18E12B9DD}">
      <dsp:nvSpPr>
        <dsp:cNvPr id="0" name=""/>
        <dsp:cNvSpPr/>
      </dsp:nvSpPr>
      <dsp:spPr>
        <a:xfrm>
          <a:off x="54221"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4221" y="138970"/>
        <a:ext cx="88812" cy="44406"/>
      </dsp:txXfrm>
    </dsp:sp>
    <dsp:sp modelId="{DC711100-F801-489B-86E7-BCF46371DE9C}">
      <dsp:nvSpPr>
        <dsp:cNvPr id="0" name=""/>
        <dsp:cNvSpPr/>
      </dsp:nvSpPr>
      <dsp:spPr>
        <a:xfrm>
          <a:off x="48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02027"/>
        <a:ext cx="88812" cy="44406"/>
      </dsp:txXfrm>
    </dsp:sp>
    <dsp:sp modelId="{70EA3A96-851B-4007-8B79-2082B2CA36E7}">
      <dsp:nvSpPr>
        <dsp:cNvPr id="0" name=""/>
        <dsp:cNvSpPr/>
      </dsp:nvSpPr>
      <dsp:spPr>
        <a:xfrm>
          <a:off x="48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89" y="265084"/>
        <a:ext cx="88812" cy="44406"/>
      </dsp:txXfrm>
    </dsp:sp>
    <dsp:sp modelId="{69BC4763-C779-409A-A233-B9CCC83B1B80}">
      <dsp:nvSpPr>
        <dsp:cNvPr id="0" name=""/>
        <dsp:cNvSpPr/>
      </dsp:nvSpPr>
      <dsp:spPr>
        <a:xfrm>
          <a:off x="10795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02027"/>
        <a:ext cx="88812" cy="44406"/>
      </dsp:txXfrm>
    </dsp:sp>
    <dsp:sp modelId="{CB9A6A17-7354-4F9E-B699-A7FB388731BC}">
      <dsp:nvSpPr>
        <dsp:cNvPr id="0" name=""/>
        <dsp:cNvSpPr/>
      </dsp:nvSpPr>
      <dsp:spPr>
        <a:xfrm>
          <a:off x="10795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107952" y="265084"/>
        <a:ext cx="88812" cy="44406"/>
      </dsp:txXfrm>
    </dsp:sp>
    <dsp:sp modelId="{1236AAF6-1FD8-49AE-94A3-B9D20F57ED62}">
      <dsp:nvSpPr>
        <dsp:cNvPr id="0" name=""/>
        <dsp:cNvSpPr/>
      </dsp:nvSpPr>
      <dsp:spPr>
        <a:xfrm>
          <a:off x="269147"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69147" y="138970"/>
        <a:ext cx="88812" cy="44406"/>
      </dsp:txXfrm>
    </dsp:sp>
    <dsp:sp modelId="{E5DF38CB-A93B-4621-8F65-25DFFD32DECF}">
      <dsp:nvSpPr>
        <dsp:cNvPr id="0" name=""/>
        <dsp:cNvSpPr/>
      </dsp:nvSpPr>
      <dsp:spPr>
        <a:xfrm>
          <a:off x="21541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02027"/>
        <a:ext cx="88812" cy="44406"/>
      </dsp:txXfrm>
    </dsp:sp>
    <dsp:sp modelId="{B550D074-1252-4414-816A-9C2DDB857540}">
      <dsp:nvSpPr>
        <dsp:cNvPr id="0" name=""/>
        <dsp:cNvSpPr/>
      </dsp:nvSpPr>
      <dsp:spPr>
        <a:xfrm>
          <a:off x="21541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215416" y="265084"/>
        <a:ext cx="88812" cy="44406"/>
      </dsp:txXfrm>
    </dsp:sp>
    <dsp:sp modelId="{AAB71AE1-8774-4A4F-9343-0A71CAD06DD8}">
      <dsp:nvSpPr>
        <dsp:cNvPr id="0" name=""/>
        <dsp:cNvSpPr/>
      </dsp:nvSpPr>
      <dsp:spPr>
        <a:xfrm>
          <a:off x="32287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02027"/>
        <a:ext cx="88812" cy="44406"/>
      </dsp:txXfrm>
    </dsp:sp>
    <dsp:sp modelId="{2BDAED85-09BF-42EB-AB40-DD35758C1E94}">
      <dsp:nvSpPr>
        <dsp:cNvPr id="0" name=""/>
        <dsp:cNvSpPr/>
      </dsp:nvSpPr>
      <dsp:spPr>
        <a:xfrm>
          <a:off x="322879"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322879" y="265084"/>
        <a:ext cx="88812" cy="44406"/>
      </dsp:txXfrm>
    </dsp:sp>
    <dsp:sp modelId="{B6D8B26A-18B5-421C-ADF4-0A4081163AA4}">
      <dsp:nvSpPr>
        <dsp:cNvPr id="0" name=""/>
        <dsp:cNvSpPr/>
      </dsp:nvSpPr>
      <dsp:spPr>
        <a:xfrm>
          <a:off x="578104"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78104" y="138970"/>
        <a:ext cx="88812" cy="44406"/>
      </dsp:txXfrm>
    </dsp:sp>
    <dsp:sp modelId="{A62515EF-E535-4D55-B4A9-1175F4F17909}">
      <dsp:nvSpPr>
        <dsp:cNvPr id="0" name=""/>
        <dsp:cNvSpPr/>
      </dsp:nvSpPr>
      <dsp:spPr>
        <a:xfrm>
          <a:off x="430342"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02027"/>
        <a:ext cx="88812" cy="44406"/>
      </dsp:txXfrm>
    </dsp:sp>
    <dsp:sp modelId="{150284E0-4AB6-45FE-8190-B0825E2A3125}">
      <dsp:nvSpPr>
        <dsp:cNvPr id="0" name=""/>
        <dsp:cNvSpPr/>
      </dsp:nvSpPr>
      <dsp:spPr>
        <a:xfrm>
          <a:off x="430342"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265084"/>
        <a:ext cx="88812" cy="44406"/>
      </dsp:txXfrm>
    </dsp:sp>
    <dsp:sp modelId="{EB4E2E8C-13FD-4B16-A95E-077FA5A8F0A0}">
      <dsp:nvSpPr>
        <dsp:cNvPr id="0" name=""/>
        <dsp:cNvSpPr/>
      </dsp:nvSpPr>
      <dsp:spPr>
        <a:xfrm>
          <a:off x="430342"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430342" y="328141"/>
        <a:ext cx="88812" cy="44406"/>
      </dsp:txXfrm>
    </dsp:sp>
    <dsp:sp modelId="{3D430852-0D33-4A12-82A3-2616DB384878}">
      <dsp:nvSpPr>
        <dsp:cNvPr id="0" name=""/>
        <dsp:cNvSpPr/>
      </dsp:nvSpPr>
      <dsp:spPr>
        <a:xfrm>
          <a:off x="537805"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02027"/>
        <a:ext cx="88812" cy="44406"/>
      </dsp:txXfrm>
    </dsp:sp>
    <dsp:sp modelId="{75BAA203-A3EB-41BD-A5FB-9E8E72C60126}">
      <dsp:nvSpPr>
        <dsp:cNvPr id="0" name=""/>
        <dsp:cNvSpPr/>
      </dsp:nvSpPr>
      <dsp:spPr>
        <a:xfrm>
          <a:off x="537805"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265084"/>
        <a:ext cx="88812" cy="44406"/>
      </dsp:txXfrm>
    </dsp:sp>
    <dsp:sp modelId="{CCF9541C-E06B-4E49-891C-8498E8D93B96}">
      <dsp:nvSpPr>
        <dsp:cNvPr id="0" name=""/>
        <dsp:cNvSpPr/>
      </dsp:nvSpPr>
      <dsp:spPr>
        <a:xfrm>
          <a:off x="537805"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537805" y="328141"/>
        <a:ext cx="88812" cy="44406"/>
      </dsp:txXfrm>
    </dsp:sp>
    <dsp:sp modelId="{1D8E2D3A-EFBB-40D8-9964-1B0E5E107FBF}">
      <dsp:nvSpPr>
        <dsp:cNvPr id="0" name=""/>
        <dsp:cNvSpPr/>
      </dsp:nvSpPr>
      <dsp:spPr>
        <a:xfrm>
          <a:off x="725866"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02027"/>
        <a:ext cx="88812" cy="44406"/>
      </dsp:txXfrm>
    </dsp:sp>
    <dsp:sp modelId="{8DBBAD5E-C891-4132-B1F2-FD37A7C148ED}">
      <dsp:nvSpPr>
        <dsp:cNvPr id="0" name=""/>
        <dsp:cNvSpPr/>
      </dsp:nvSpPr>
      <dsp:spPr>
        <a:xfrm>
          <a:off x="725866" y="265084"/>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25866" y="265084"/>
        <a:ext cx="88812" cy="44406"/>
      </dsp:txXfrm>
    </dsp:sp>
    <dsp:sp modelId="{1A8437E7-23C0-4F88-AFC6-AC4BAB315B2E}">
      <dsp:nvSpPr>
        <dsp:cNvPr id="0" name=""/>
        <dsp:cNvSpPr/>
      </dsp:nvSpPr>
      <dsp:spPr>
        <a:xfrm>
          <a:off x="645269"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28141"/>
        <a:ext cx="88812" cy="44406"/>
      </dsp:txXfrm>
    </dsp:sp>
    <dsp:sp modelId="{1BD1ABA3-48A1-41FE-A485-1540262A3C1C}">
      <dsp:nvSpPr>
        <dsp:cNvPr id="0" name=""/>
        <dsp:cNvSpPr/>
      </dsp:nvSpPr>
      <dsp:spPr>
        <a:xfrm>
          <a:off x="645269"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645269" y="391198"/>
        <a:ext cx="88812" cy="44406"/>
      </dsp:txXfrm>
    </dsp:sp>
    <dsp:sp modelId="{8D92F443-5DFB-4310-8FA2-EE3FF67B02CF}">
      <dsp:nvSpPr>
        <dsp:cNvPr id="0" name=""/>
        <dsp:cNvSpPr/>
      </dsp:nvSpPr>
      <dsp:spPr>
        <a:xfrm>
          <a:off x="806464" y="328141"/>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06464" y="328141"/>
        <a:ext cx="88812" cy="44406"/>
      </dsp:txXfrm>
    </dsp:sp>
    <dsp:sp modelId="{B1EDD290-D1AB-43C9-81DF-AC43DE5E27FA}">
      <dsp:nvSpPr>
        <dsp:cNvPr id="0" name=""/>
        <dsp:cNvSpPr/>
      </dsp:nvSpPr>
      <dsp:spPr>
        <a:xfrm>
          <a:off x="752732" y="391198"/>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391198"/>
        <a:ext cx="88812" cy="44406"/>
      </dsp:txXfrm>
    </dsp:sp>
    <dsp:sp modelId="{FBF5C5B3-D133-4E2A-9A82-377BEEFBC2A1}">
      <dsp:nvSpPr>
        <dsp:cNvPr id="0" name=""/>
        <dsp:cNvSpPr/>
      </dsp:nvSpPr>
      <dsp:spPr>
        <a:xfrm>
          <a:off x="752732"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752732" y="454255"/>
        <a:ext cx="88812" cy="44406"/>
      </dsp:txXfrm>
    </dsp:sp>
    <dsp:sp modelId="{78979034-C62F-4353-A87E-904C75C22402}">
      <dsp:nvSpPr>
        <dsp:cNvPr id="0" name=""/>
        <dsp:cNvSpPr/>
      </dsp:nvSpPr>
      <dsp:spPr>
        <a:xfrm>
          <a:off x="860195" y="391198"/>
          <a:ext cx="88812" cy="44406"/>
        </a:xfrm>
        <a:prstGeom prst="rect">
          <a:avLst/>
        </a:prstGeom>
        <a:solidFill>
          <a:srgbClr val="90C22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391198"/>
        <a:ext cx="88812" cy="44406"/>
      </dsp:txXfrm>
    </dsp:sp>
    <dsp:sp modelId="{0E3348AF-3D47-4DFE-84C5-F52165519007}">
      <dsp:nvSpPr>
        <dsp:cNvPr id="0" name=""/>
        <dsp:cNvSpPr/>
      </dsp:nvSpPr>
      <dsp:spPr>
        <a:xfrm>
          <a:off x="860195" y="454255"/>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60195" y="454255"/>
        <a:ext cx="88812" cy="44406"/>
      </dsp:txXfrm>
    </dsp:sp>
    <dsp:sp modelId="{03FBAC09-68B3-46FC-8682-5721ED4FAA78}">
      <dsp:nvSpPr>
        <dsp:cNvPr id="0" name=""/>
        <dsp:cNvSpPr/>
      </dsp:nvSpPr>
      <dsp:spPr>
        <a:xfrm>
          <a:off x="833329" y="138970"/>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138970"/>
        <a:ext cx="88812" cy="44406"/>
      </dsp:txXfrm>
    </dsp:sp>
    <dsp:sp modelId="{AE8E6707-0A1C-4A18-AD71-E34E811638CB}">
      <dsp:nvSpPr>
        <dsp:cNvPr id="0" name=""/>
        <dsp:cNvSpPr/>
      </dsp:nvSpPr>
      <dsp:spPr>
        <a:xfrm>
          <a:off x="833329" y="202027"/>
          <a:ext cx="88812" cy="4440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a:off x="833329" y="202027"/>
        <a:ext cx="88812" cy="4440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043442-2A58-4EE3-BFBF-31699DA42D55}" type="datetimeFigureOut">
              <a:rPr lang="en-US" smtClean="0"/>
              <a:t>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AFDCD-B448-4258-ABD5-98BE02E4447D}" type="slidenum">
              <a:rPr lang="en-US" smtClean="0"/>
              <a:t>‹#›</a:t>
            </a:fld>
            <a:endParaRPr lang="en-US"/>
          </a:p>
        </p:txBody>
      </p:sp>
    </p:spTree>
    <p:extLst>
      <p:ext uri="{BB962C8B-B14F-4D97-AF65-F5344CB8AC3E}">
        <p14:creationId xmlns:p14="http://schemas.microsoft.com/office/powerpoint/2010/main" val="104706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you can guess from the title,</a:t>
            </a:r>
            <a:r>
              <a:rPr lang="en-US" sz="1200" kern="1200" baseline="0" dirty="0" smtClean="0">
                <a:solidFill>
                  <a:schemeClr val="tx1"/>
                </a:solidFill>
                <a:effectLst/>
                <a:latin typeface="+mn-lt"/>
                <a:ea typeface="+mn-ea"/>
                <a:cs typeface="+mn-cs"/>
              </a:rPr>
              <a:t> I’m going to be talking about how to combine Instructional Design and Knowledge Components together, which I call ID + KC for short</a:t>
            </a:r>
          </a:p>
        </p:txBody>
      </p:sp>
      <p:sp>
        <p:nvSpPr>
          <p:cNvPr id="4" name="Slide Number Placeholder 3"/>
          <p:cNvSpPr>
            <a:spLocks noGrp="1"/>
          </p:cNvSpPr>
          <p:nvPr>
            <p:ph type="sldNum" sz="quarter" idx="10"/>
          </p:nvPr>
        </p:nvSpPr>
        <p:spPr/>
        <p:txBody>
          <a:bodyPr/>
          <a:lstStyle/>
          <a:p>
            <a:fld id="{F21AFDCD-B448-4258-ABD5-98BE02E4447D}" type="slidenum">
              <a:rPr lang="en-US" smtClean="0"/>
              <a:t>1</a:t>
            </a:fld>
            <a:endParaRPr lang="en-US"/>
          </a:p>
        </p:txBody>
      </p:sp>
    </p:spTree>
    <p:extLst>
      <p:ext uri="{BB962C8B-B14F-4D97-AF65-F5344CB8AC3E}">
        <p14:creationId xmlns:p14="http://schemas.microsoft.com/office/powerpoint/2010/main" val="2297201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Identifying your instructional goals is about finding a =target= to aim for, to keep you focused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want them to be =observable= and you want them to be defined enough such that you can always go back and ask, “does this further my instruction goal?”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example  of an instructional goal for our non-computing major students =is= Construct an algorithm that outputs a quantitative measure of the values in given list. In our case, we’re talking about sums, counts, and averages.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21AFDCD-B448-4258-ABD5-98BE02E4447D}" type="slidenum">
              <a:rPr lang="en-US" smtClean="0"/>
              <a:t>10</a:t>
            </a:fld>
            <a:endParaRPr lang="en-US"/>
          </a:p>
        </p:txBody>
      </p:sp>
    </p:spTree>
    <p:extLst>
      <p:ext uri="{BB962C8B-B14F-4D97-AF65-F5344CB8AC3E}">
        <p14:creationId xmlns:p14="http://schemas.microsoft.com/office/powerpoint/2010/main" val="3097947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Identifying performance</a:t>
            </a:r>
            <a:r>
              <a:rPr lang="en-US" sz="1200" kern="1200" baseline="0" dirty="0" smtClean="0">
                <a:solidFill>
                  <a:schemeClr val="tx1"/>
                </a:solidFill>
                <a:effectLst/>
                <a:latin typeface="+mn-lt"/>
                <a:ea typeface="+mn-ea"/>
                <a:cs typeface="+mn-cs"/>
              </a:rPr>
              <a:t> tasks, the second major part of the instructional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Is about breaking down your instructional goal into bite size chunks. What tasks do students need to be able to perform to fulfil your instructional goal.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These performance tasks of course will be composed of smaller performance tasks. Many of these performance tasks will also end up becoming assessment questions.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Additionally, this step ties KCs to ID because misconceptions, your incorrect knowledge components, will become distractors, your multiple choice options.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allows us to concretely relate inferred student knowledge, knowledge components, to one or more performance tasks.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just as a sample, breaking down your instructional goal into performance tasks might look like….</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11</a:t>
            </a:fld>
            <a:endParaRPr lang="en-US"/>
          </a:p>
        </p:txBody>
      </p:sp>
    </p:spTree>
    <p:extLst>
      <p:ext uri="{BB962C8B-B14F-4D97-AF65-F5344CB8AC3E}">
        <p14:creationId xmlns:p14="http://schemas.microsoft.com/office/powerpoint/2010/main" val="2354657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The text on this diagram is specific to our case, no</a:t>
            </a:r>
            <a:r>
              <a:rPr lang="en-US" baseline="0" dirty="0" smtClean="0"/>
              <a:t> need to read it</a:t>
            </a:r>
            <a:r>
              <a:rPr lang="en-US" dirty="0" smtClean="0"/>
              <a:t>, but</a:t>
            </a:r>
            <a:r>
              <a:rPr lang="en-US" baseline="0" dirty="0" smtClean="0"/>
              <a:t> this diagram maps out the prerequisite tasks to accomplish our instructional goal. In our case, one of our performance tasks =was= “Construct the body of the iteration using the iteration property and the properties accumulating values”.</a:t>
            </a:r>
          </a:p>
          <a:p>
            <a:endParaRPr lang="en-US" baseline="0" dirty="0" smtClean="0"/>
          </a:p>
          <a:p>
            <a:r>
              <a:rPr lang="en-US" baseline="0" dirty="0" smtClean="0"/>
              <a:t>While our diagram might look a little complex, the complexity of your performance task diagram will largely depend on how fine-grained you want to trace your instruction. In our case, this diagram represents about 2.5 days of instruction on for-loops. We made it this complex in part because it was worth the effort as iteration was one of our students’ trouble areas, but also because iteration is difficult for non-computing, liberal arts majors.</a:t>
            </a:r>
            <a:endParaRPr lang="en-US" dirty="0" smtClean="0"/>
          </a:p>
        </p:txBody>
      </p:sp>
      <p:sp>
        <p:nvSpPr>
          <p:cNvPr id="4" name="Slide Number Placeholder 3"/>
          <p:cNvSpPr>
            <a:spLocks noGrp="1"/>
          </p:cNvSpPr>
          <p:nvPr>
            <p:ph type="sldNum" sz="quarter" idx="10"/>
          </p:nvPr>
        </p:nvSpPr>
        <p:spPr/>
        <p:txBody>
          <a:bodyPr/>
          <a:lstStyle/>
          <a:p>
            <a:fld id="{F21AFDCD-B448-4258-ABD5-98BE02E4447D}" type="slidenum">
              <a:rPr lang="en-US" smtClean="0"/>
              <a:t>12</a:t>
            </a:fld>
            <a:endParaRPr lang="en-US"/>
          </a:p>
        </p:txBody>
      </p:sp>
    </p:spTree>
    <p:extLst>
      <p:ext uri="{BB962C8B-B14F-4D97-AF65-F5344CB8AC3E}">
        <p14:creationId xmlns:p14="http://schemas.microsoft.com/office/powerpoint/2010/main" val="3476311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part step</a:t>
            </a:r>
            <a:r>
              <a:rPr lang="en-US" baseline="0" dirty="0" smtClean="0"/>
              <a:t> of the ID + KC process, which while I say second step, is actually done in parallel with Instructional Analyses, but it’s identifying your knowledge components! This mainly consists =of= identifying student misconceptions.</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13</a:t>
            </a:fld>
            <a:endParaRPr lang="en-US"/>
          </a:p>
        </p:txBody>
      </p:sp>
    </p:spTree>
    <p:extLst>
      <p:ext uri="{BB962C8B-B14F-4D97-AF65-F5344CB8AC3E}">
        <p14:creationId xmlns:p14="http://schemas.microsoft.com/office/powerpoint/2010/main" val="1441172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Identifying your</a:t>
            </a:r>
            <a:r>
              <a:rPr lang="en-US" sz="1200" kern="1200" baseline="0" dirty="0" smtClean="0">
                <a:solidFill>
                  <a:schemeClr val="tx1"/>
                </a:solidFill>
                <a:effectLst/>
                <a:latin typeface="+mn-lt"/>
                <a:ea typeface="+mn-ea"/>
                <a:cs typeface="+mn-cs"/>
              </a:rPr>
              <a:t> misconceptions </a:t>
            </a:r>
            <a:r>
              <a:rPr lang="en-US" sz="1200" kern="1200" dirty="0" smtClean="0">
                <a:solidFill>
                  <a:schemeClr val="tx1"/>
                </a:solidFill>
                <a:effectLst/>
                <a:latin typeface="+mn-lt"/>
                <a:ea typeface="+mn-ea"/>
                <a:cs typeface="+mn-cs"/>
              </a:rPr>
              <a:t>is the step where you leverage all of your available resources, whatever</a:t>
            </a:r>
            <a:r>
              <a:rPr lang="en-US" sz="1200" kern="1200" baseline="0" dirty="0" smtClean="0">
                <a:solidFill>
                  <a:schemeClr val="tx1"/>
                </a:solidFill>
                <a:effectLst/>
                <a:latin typeface="+mn-lt"/>
                <a:ea typeface="+mn-ea"/>
                <a:cs typeface="+mn-cs"/>
              </a:rPr>
              <a:t> you have </a:t>
            </a:r>
            <a:r>
              <a:rPr lang="en-US" sz="1200" kern="1200" dirty="0" smtClean="0">
                <a:solidFill>
                  <a:schemeClr val="tx1"/>
                </a:solidFill>
                <a:effectLst/>
                <a:latin typeface="+mn-lt"/>
                <a:ea typeface="+mn-ea"/>
                <a:cs typeface="+mn-cs"/>
              </a:rPr>
              <a:t>at hand, such as =classroom=</a:t>
            </a:r>
            <a:r>
              <a:rPr lang="en-US" sz="1200" kern="1200" baseline="0" dirty="0" smtClean="0">
                <a:solidFill>
                  <a:schemeClr val="tx1"/>
                </a:solidFill>
                <a:effectLst/>
                <a:latin typeface="+mn-lt"/>
                <a:ea typeface="+mn-ea"/>
                <a:cs typeface="+mn-cs"/>
              </a:rPr>
              <a:t> observations, =personal= experience, =manual= inspection of student work, =Automated= code analysis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actually</a:t>
            </a:r>
            <a:r>
              <a:rPr lang="en-US" sz="1200" kern="1200" baseline="0" dirty="0" smtClean="0">
                <a:solidFill>
                  <a:schemeClr val="tx1"/>
                </a:solidFill>
                <a:effectLst/>
                <a:latin typeface="+mn-lt"/>
                <a:ea typeface="+mn-ea"/>
                <a:cs typeface="+mn-cs"/>
              </a:rPr>
              <a:t> used all of these</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14</a:t>
            </a:fld>
            <a:endParaRPr lang="en-US"/>
          </a:p>
        </p:txBody>
      </p:sp>
    </p:spTree>
    <p:extLst>
      <p:ext uri="{BB962C8B-B14F-4D97-AF65-F5344CB8AC3E}">
        <p14:creationId xmlns:p14="http://schemas.microsoft.com/office/powerpoint/2010/main" val="2599519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step is where you REALLY build up your resource of instructional guidance.</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Misconceptions help identify missing performance tasks, they help create assessments. These knowledge components, these misconceptions, are vital tools for hammering out kinks in our instruction, as well as making sure we stayed anchored in STUDENT data.</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21AFDCD-B448-4258-ABD5-98BE02E4447D}" type="slidenum">
              <a:rPr lang="en-US" smtClean="0"/>
              <a:t>15</a:t>
            </a:fld>
            <a:endParaRPr lang="en-US"/>
          </a:p>
        </p:txBody>
      </p:sp>
    </p:spTree>
    <p:extLst>
      <p:ext uri="{BB962C8B-B14F-4D97-AF65-F5344CB8AC3E}">
        <p14:creationId xmlns:p14="http://schemas.microsoft.com/office/powerpoint/2010/main" val="90154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instructional Analyses, you’ve gathered your knowledge components, so the next step is creating tools to collect more data, which is the</a:t>
            </a:r>
            <a:r>
              <a:rPr lang="en-US" dirty="0" smtClean="0"/>
              <a:t> third step in the ID + KC process,</a:t>
            </a:r>
            <a:r>
              <a:rPr lang="en-US" baseline="0" dirty="0" smtClean="0"/>
              <a:t> </a:t>
            </a:r>
            <a:r>
              <a:rPr lang="en-US" dirty="0" smtClean="0"/>
              <a:t>creating</a:t>
            </a:r>
            <a:r>
              <a:rPr lang="en-US" baseline="0" dirty="0" smtClean="0"/>
              <a:t> assessments, which consists of two parts, =Generating= Questions, and timing your assessments</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16</a:t>
            </a:fld>
            <a:endParaRPr lang="en-US"/>
          </a:p>
        </p:txBody>
      </p:sp>
    </p:spTree>
    <p:extLst>
      <p:ext uri="{BB962C8B-B14F-4D97-AF65-F5344CB8AC3E}">
        <p14:creationId xmlns:p14="http://schemas.microsoft.com/office/powerpoint/2010/main" val="526924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Generating</a:t>
            </a:r>
            <a:r>
              <a:rPr lang="en-US" sz="1200" kern="1200" baseline="0" dirty="0" smtClean="0">
                <a:solidFill>
                  <a:schemeClr val="tx1"/>
                </a:solidFill>
                <a:effectLst/>
                <a:latin typeface="+mn-lt"/>
                <a:ea typeface="+mn-ea"/>
                <a:cs typeface="+mn-cs"/>
              </a:rPr>
              <a:t> Questions is essentially the creation of our tests, and depending on your methodology, your exercises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is important for making sure that linking step between our cognitive model, connects to our instructional design. So questions should be constructed to line up to a =performance task= in your hierarchy of performance tasks, and the =distractors= should be mistakes you’ve seen in student data that correlate to the misconceptions you gathered in the Identifying Knowledge Components Step.</a:t>
            </a:r>
          </a:p>
        </p:txBody>
      </p:sp>
      <p:sp>
        <p:nvSpPr>
          <p:cNvPr id="4" name="Slide Number Placeholder 3"/>
          <p:cNvSpPr>
            <a:spLocks noGrp="1"/>
          </p:cNvSpPr>
          <p:nvPr>
            <p:ph type="sldNum" sz="quarter" idx="10"/>
          </p:nvPr>
        </p:nvSpPr>
        <p:spPr/>
        <p:txBody>
          <a:bodyPr/>
          <a:lstStyle/>
          <a:p>
            <a:fld id="{F21AFDCD-B448-4258-ABD5-98BE02E4447D}" type="slidenum">
              <a:rPr lang="en-US" smtClean="0"/>
              <a:t>17</a:t>
            </a:fld>
            <a:endParaRPr lang="en-US"/>
          </a:p>
        </p:txBody>
      </p:sp>
    </p:spTree>
    <p:extLst>
      <p:ext uri="{BB962C8B-B14F-4D97-AF65-F5344CB8AC3E}">
        <p14:creationId xmlns:p14="http://schemas.microsoft.com/office/powerpoint/2010/main" val="306393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example, take our task for constructing the body of a loop to sum values in a list.</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18</a:t>
            </a:fld>
            <a:endParaRPr lang="en-US"/>
          </a:p>
        </p:txBody>
      </p:sp>
    </p:spTree>
    <p:extLst>
      <p:ext uri="{BB962C8B-B14F-4D97-AF65-F5344CB8AC3E}">
        <p14:creationId xmlns:p14="http://schemas.microsoft.com/office/powerpoint/2010/main" val="3544792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can become a multiple choice question like this, where we ask the students to select a correct body in a loop, and the answer choices are some common mistakes we see in student code. Or, we can even take our =instructional goal=, and turn it into an =open= programming question where they have a prompt and have to write code directly.</a:t>
            </a:r>
          </a:p>
          <a:p>
            <a:endParaRPr lang="en-US" baseline="0" dirty="0" smtClean="0"/>
          </a:p>
          <a:p>
            <a:r>
              <a:rPr lang="en-US" sz="1200" kern="1200" dirty="0" smtClean="0">
                <a:solidFill>
                  <a:schemeClr val="tx1"/>
                </a:solidFill>
                <a:effectLst/>
                <a:latin typeface="+mn-lt"/>
                <a:ea typeface="+mn-ea"/>
                <a:cs typeface="+mn-cs"/>
              </a:rPr>
              <a:t>Once you’ve established creation of your assessments….</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19</a:t>
            </a:fld>
            <a:endParaRPr lang="en-US"/>
          </a:p>
        </p:txBody>
      </p:sp>
    </p:spTree>
    <p:extLst>
      <p:ext uri="{BB962C8B-B14F-4D97-AF65-F5344CB8AC3E}">
        <p14:creationId xmlns:p14="http://schemas.microsoft.com/office/powerpoint/2010/main" val="398274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 the cliff notes of t</a:t>
            </a:r>
            <a:r>
              <a:rPr lang="en-US" sz="1200" kern="1200" dirty="0" smtClean="0">
                <a:solidFill>
                  <a:schemeClr val="tx1"/>
                </a:solidFill>
                <a:effectLst/>
                <a:latin typeface="+mn-lt"/>
                <a:ea typeface="+mn-ea"/>
                <a:cs typeface="+mn-cs"/>
              </a:rPr>
              <a:t>he ID + KC process</a:t>
            </a:r>
            <a:r>
              <a:rPr lang="en-US" sz="1200" kern="1200" baseline="0" dirty="0" smtClean="0">
                <a:solidFill>
                  <a:schemeClr val="tx1"/>
                </a:solidFill>
                <a:effectLst/>
                <a:latin typeface="+mn-lt"/>
                <a:ea typeface="+mn-ea"/>
                <a:cs typeface="+mn-cs"/>
              </a:rPr>
              <a:t> is that it combines various instructional design methodologies, concrete processes, driven by a cognitivist theory model of Knowledge Components.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Additionally, it’s an effort conscious and approachable methodology to improve targeted units of instruction in a systematic, quantitative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 if you’re interested in a systematic way of improving your instruction, stick around</a:t>
            </a:r>
          </a:p>
        </p:txBody>
      </p:sp>
      <p:sp>
        <p:nvSpPr>
          <p:cNvPr id="4" name="Slide Number Placeholder 3"/>
          <p:cNvSpPr>
            <a:spLocks noGrp="1"/>
          </p:cNvSpPr>
          <p:nvPr>
            <p:ph type="sldNum" sz="quarter" idx="10"/>
          </p:nvPr>
        </p:nvSpPr>
        <p:spPr/>
        <p:txBody>
          <a:bodyPr/>
          <a:lstStyle/>
          <a:p>
            <a:fld id="{F21AFDCD-B448-4258-ABD5-98BE02E4447D}" type="slidenum">
              <a:rPr lang="en-US" smtClean="0"/>
              <a:t>2</a:t>
            </a:fld>
            <a:endParaRPr lang="en-US"/>
          </a:p>
        </p:txBody>
      </p:sp>
    </p:spTree>
    <p:extLst>
      <p:ext uri="{BB962C8B-B14F-4D97-AF65-F5344CB8AC3E}">
        <p14:creationId xmlns:p14="http://schemas.microsoft.com/office/powerpoint/2010/main" val="4119383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go into timing your assessments. At what</a:t>
            </a:r>
            <a:r>
              <a:rPr lang="en-US" sz="1200" kern="1200" baseline="0" dirty="0" smtClean="0">
                <a:solidFill>
                  <a:schemeClr val="tx1"/>
                </a:solidFill>
                <a:effectLst/>
                <a:latin typeface="+mn-lt"/>
                <a:ea typeface="+mn-ea"/>
                <a:cs typeface="+mn-cs"/>
              </a:rPr>
              <a:t> point do you want to deliver your assessments. And this </a:t>
            </a:r>
            <a:r>
              <a:rPr lang="en-US" sz="1200" kern="1200" dirty="0" smtClean="0">
                <a:solidFill>
                  <a:schemeClr val="tx1"/>
                </a:solidFill>
                <a:effectLst/>
                <a:latin typeface="+mn-lt"/>
                <a:ea typeface="+mn-ea"/>
                <a:cs typeface="+mn-cs"/>
              </a:rPr>
              <a:t>entirely depends</a:t>
            </a:r>
            <a:r>
              <a:rPr lang="en-US" sz="1200" kern="1200" baseline="0" dirty="0" smtClean="0">
                <a:solidFill>
                  <a:schemeClr val="tx1"/>
                </a:solidFill>
                <a:effectLst/>
                <a:latin typeface="+mn-lt"/>
                <a:ea typeface="+mn-ea"/>
                <a:cs typeface="+mn-cs"/>
              </a:rPr>
              <a:t> on what kind of data you want to collect, </a:t>
            </a:r>
            <a:r>
              <a:rPr lang="en-US" sz="1200" kern="1200" dirty="0" smtClean="0">
                <a:solidFill>
                  <a:schemeClr val="tx1"/>
                </a:solidFill>
                <a:effectLst/>
                <a:latin typeface="+mn-lt"/>
                <a:ea typeface="+mn-ea"/>
                <a:cs typeface="+mn-cs"/>
              </a:rPr>
              <a:t>which depends on what kind of information you want. In our case, we wanted to determine how our feedback systems affected the entire learning experience</a:t>
            </a:r>
            <a:r>
              <a:rPr lang="en-US" sz="1200" kern="1200" baseline="0" dirty="0" smtClean="0">
                <a:solidFill>
                  <a:schemeClr val="tx1"/>
                </a:solidFill>
                <a:effectLst/>
                <a:latin typeface="+mn-lt"/>
                <a:ea typeface="+mn-ea"/>
                <a:cs typeface="+mn-cs"/>
              </a:rPr>
              <a:t> for our liberal arts majors, so we administered many tests.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pre-test is a test designed to get baseline data. This was necessary to measure learning gains throughout the entire experience.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Embedded post-test is a term for a test that’s delivered in the middle of the instruction. This is used to measure improvement over time as well as the speed of acquisition of the material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Final post-test is a term for a test that’s delivered immediately after they complete the intended instruction. This is generally where we see our overall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Far-transfer post-test is a term for a test that’s delivered after an extended period of time since the instructional material was delivered. In our case, since our students start their coding in blocks, we wanted to see how well the material transferred to text based python.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21AFDCD-B448-4258-ABD5-98BE02E4447D}" type="slidenum">
              <a:rPr lang="en-US" smtClean="0"/>
              <a:t>20</a:t>
            </a:fld>
            <a:endParaRPr lang="en-US"/>
          </a:p>
        </p:txBody>
      </p:sp>
    </p:spTree>
    <p:extLst>
      <p:ext uri="{BB962C8B-B14F-4D97-AF65-F5344CB8AC3E}">
        <p14:creationId xmlns:p14="http://schemas.microsoft.com/office/powerpoint/2010/main" val="1130827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part</a:t>
            </a:r>
            <a:r>
              <a:rPr lang="en-US" sz="1200" kern="1200" baseline="0" dirty="0" smtClean="0">
                <a:solidFill>
                  <a:schemeClr val="tx1"/>
                </a:solidFill>
                <a:effectLst/>
                <a:latin typeface="+mn-lt"/>
                <a:ea typeface="+mn-ea"/>
                <a:cs typeface="+mn-cs"/>
              </a:rPr>
              <a:t> of the ID + KC process is Analyzing Student Learning and Evaluating Assessment Instruments. While one aspect of this last part was covered implicitly when we were identifying knowledge components using data, my explanation of this step focuses on the analysis of student learning we can do with assessments created from the ID + KC process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21AFDCD-B448-4258-ABD5-98BE02E4447D}" type="slidenum">
              <a:rPr lang="en-US" smtClean="0"/>
              <a:t>21</a:t>
            </a:fld>
            <a:endParaRPr lang="en-US"/>
          </a:p>
        </p:txBody>
      </p:sp>
    </p:spTree>
    <p:extLst>
      <p:ext uri="{BB962C8B-B14F-4D97-AF65-F5344CB8AC3E}">
        <p14:creationId xmlns:p14="http://schemas.microsoft.com/office/powerpoint/2010/main" val="399593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this part, we worked with an Educational</a:t>
            </a:r>
            <a:r>
              <a:rPr lang="en-US" baseline="0" dirty="0" smtClean="0"/>
              <a:t> Statistician who gave us these three, easy to use metrics for our use case.</a:t>
            </a:r>
          </a:p>
          <a:p>
            <a:endParaRPr lang="en-US" baseline="0" dirty="0" smtClean="0"/>
          </a:p>
          <a:p>
            <a:r>
              <a:rPr lang="en-US" baseline="0" dirty="0" smtClean="0"/>
              <a:t>The first metric is simply Percent of students correct, this is a measure of student performance, which is what percentage of students got a particular question correct.</a:t>
            </a:r>
          </a:p>
          <a:p>
            <a:endParaRPr lang="en-US" baseline="0" dirty="0" smtClean="0"/>
          </a:p>
          <a:p>
            <a:r>
              <a:rPr lang="en-US" baseline="0" dirty="0" smtClean="0"/>
              <a:t>The second metric is learning gains. This is a measure of what percentage of potential improvement from the pretest students were able to accomplish, which is simply student performance on the post test minus student performance on the pre-test divided by potential improvement available from the pretest.</a:t>
            </a:r>
          </a:p>
          <a:p>
            <a:endParaRPr lang="en-US" baseline="0" dirty="0" smtClean="0"/>
          </a:p>
          <a:p>
            <a:r>
              <a:rPr lang="en-US" baseline="0" dirty="0" smtClean="0"/>
              <a:t>The third metric is discrimination. This is a Pearson correlation of question responses to performance on the overall test. This measures question quality in the sense that good students should consistently get a question correct.</a:t>
            </a:r>
            <a:endParaRPr lang="en-US" dirty="0" smtClean="0"/>
          </a:p>
        </p:txBody>
      </p:sp>
      <p:sp>
        <p:nvSpPr>
          <p:cNvPr id="4" name="Slide Number Placeholder 3"/>
          <p:cNvSpPr>
            <a:spLocks noGrp="1"/>
          </p:cNvSpPr>
          <p:nvPr>
            <p:ph type="sldNum" sz="quarter" idx="10"/>
          </p:nvPr>
        </p:nvSpPr>
        <p:spPr/>
        <p:txBody>
          <a:bodyPr/>
          <a:lstStyle/>
          <a:p>
            <a:fld id="{F21AFDCD-B448-4258-ABD5-98BE02E4447D}" type="slidenum">
              <a:rPr lang="en-US" smtClean="0"/>
              <a:t>22</a:t>
            </a:fld>
            <a:endParaRPr lang="en-US"/>
          </a:p>
        </p:txBody>
      </p:sp>
    </p:spTree>
    <p:extLst>
      <p:ext uri="{BB962C8B-B14F-4D97-AF65-F5344CB8AC3E}">
        <p14:creationId xmlns:p14="http://schemas.microsoft.com/office/powerpoint/2010/main" val="1461823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you fill in the numbers, it’ll look something like this. For ease of convenience, I’ve color coded performance based on an 80% threshold, learning gains based on a 60% threshold, and discrimination on 0.1 and 0.3 threshold. This particular table shows that overall, our students are actually doing pretty well, They show greater than 80% mastery in most of the areas that we assess them on. But that being said, we can easily identify a few items for improvement</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23</a:t>
            </a:fld>
            <a:endParaRPr lang="en-US"/>
          </a:p>
        </p:txBody>
      </p:sp>
    </p:spTree>
    <p:extLst>
      <p:ext uri="{BB962C8B-B14F-4D97-AF65-F5344CB8AC3E}">
        <p14:creationId xmlns:p14="http://schemas.microsoft.com/office/powerpoint/2010/main" val="3698353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on question 1, we ask student’s to determine the type of a list. =Student’s= aren’t doing particularly well, and =the=</a:t>
            </a:r>
            <a:r>
              <a:rPr lang="en-US" baseline="0" dirty="0" smtClean="0"/>
              <a:t> overall learning gains are inconsistent and with no trend. This means that NOT only are our students performing poorly on this question, but they ALSO aren’t learning anything about this question! Now maybe it’s just the question. this could be because of it’s placement in the test, could be because it was hard to make this question in parallel structure, could be because we don’t cover types very well. But we can verify this using the other statistic, =discrimination=.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case, we can see that question 1 actually has a high correlation to test score. Students who get this question right GENERALLY do better on the test as a whole, suggesting that it is indeed the content of the question, and not the wording, design, or circumstances of the question itself that is the issue.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Since we know that the question itself is a good question, we look =back= at the learning gains. Since the learning gains suggest there’s no improvement, it means that our instruction for this content is terrible, and we just need strategic level fixes for this content, a brand new way to approach teaching the content this question covers.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okay, that’s a question student’s are doing terribly on, so let’s try a more nuanced question.</a:t>
            </a:r>
            <a:endParaRPr lang="en-US" dirty="0" smtClean="0"/>
          </a:p>
        </p:txBody>
      </p:sp>
      <p:sp>
        <p:nvSpPr>
          <p:cNvPr id="4" name="Slide Number Placeholder 3"/>
          <p:cNvSpPr>
            <a:spLocks noGrp="1"/>
          </p:cNvSpPr>
          <p:nvPr>
            <p:ph type="sldNum" sz="quarter" idx="10"/>
          </p:nvPr>
        </p:nvSpPr>
        <p:spPr/>
        <p:txBody>
          <a:bodyPr/>
          <a:lstStyle/>
          <a:p>
            <a:fld id="{F21AFDCD-B448-4258-ABD5-98BE02E4447D}" type="slidenum">
              <a:rPr lang="en-US" smtClean="0"/>
              <a:t>24</a:t>
            </a:fld>
            <a:endParaRPr lang="en-US"/>
          </a:p>
        </p:txBody>
      </p:sp>
    </p:spTree>
    <p:extLst>
      <p:ext uri="{BB962C8B-B14F-4D97-AF65-F5344CB8AC3E}">
        <p14:creationId xmlns:p14="http://schemas.microsoft.com/office/powerpoint/2010/main" val="1691308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question 4. =Question 4= has </a:t>
            </a:r>
            <a:r>
              <a:rPr lang="en-US" dirty="0" smtClean="0"/>
              <a:t>a strong</a:t>
            </a:r>
            <a:r>
              <a:rPr lang="en-US" baseline="0" dirty="0" smtClean="0"/>
              <a:t> correlation to student performance, students who do well on this question generally do well on the entire test. This means that it’s good for assessing our student’s knowledge, its successfully discriminating students</a:t>
            </a:r>
            <a:endParaRPr lang="en-US" dirty="0" smtClean="0"/>
          </a:p>
          <a:p>
            <a:endParaRPr lang="en-US" dirty="0" smtClean="0"/>
          </a:p>
          <a:p>
            <a:r>
              <a:rPr lang="en-US" dirty="0" smtClean="0"/>
              <a:t>=However=, the</a:t>
            </a:r>
            <a:r>
              <a:rPr lang="en-US" baseline="0" dirty="0" smtClean="0"/>
              <a:t> </a:t>
            </a:r>
            <a:r>
              <a:rPr lang="en-US" dirty="0" smtClean="0"/>
              <a:t>student </a:t>
            </a:r>
            <a:r>
              <a:rPr lang="en-US" baseline="0" dirty="0" smtClean="0"/>
              <a:t>performance on the question isn’t quite where we’d like it to be, especially so because question 4 assesses one of the more important aspects of our unit on iteration. =But=, the fact that there is a high amount of learning gain, and that the learning gain progressively improves, we know that our instruction is on the right track, but we need to make small improvements to our instruction. In cases like this, ID + KC really shines</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25</a:t>
            </a:fld>
            <a:endParaRPr lang="en-US"/>
          </a:p>
        </p:txBody>
      </p:sp>
    </p:spTree>
    <p:extLst>
      <p:ext uri="{BB962C8B-B14F-4D97-AF65-F5344CB8AC3E}">
        <p14:creationId xmlns:p14="http://schemas.microsoft.com/office/powerpoint/2010/main" val="1130851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taking a closer look at Question 4: This is about creating an update statement in a for loop.</a:t>
            </a:r>
            <a:r>
              <a:rPr lang="en-US" baseline="0" dirty="0" smtClean="0"/>
              <a:t> Can students successfully write the body for a loop to sum elements in a list. A novice question, but tricky for our novice, computing phobic, non computing major students.</a:t>
            </a:r>
            <a:endParaRPr lang="en-US" dirty="0" smtClean="0"/>
          </a:p>
        </p:txBody>
      </p:sp>
      <p:sp>
        <p:nvSpPr>
          <p:cNvPr id="4" name="Slide Number Placeholder 3"/>
          <p:cNvSpPr>
            <a:spLocks noGrp="1"/>
          </p:cNvSpPr>
          <p:nvPr>
            <p:ph type="sldNum" sz="quarter" idx="10"/>
          </p:nvPr>
        </p:nvSpPr>
        <p:spPr/>
        <p:txBody>
          <a:bodyPr/>
          <a:lstStyle/>
          <a:p>
            <a:fld id="{F21AFDCD-B448-4258-ABD5-98BE02E4447D}" type="slidenum">
              <a:rPr lang="en-US" smtClean="0"/>
              <a:t>26</a:t>
            </a:fld>
            <a:endParaRPr lang="en-US"/>
          </a:p>
        </p:txBody>
      </p:sp>
    </p:spTree>
    <p:extLst>
      <p:ext uri="{BB962C8B-B14F-4D97-AF65-F5344CB8AC3E}">
        <p14:creationId xmlns:p14="http://schemas.microsoft.com/office/powerpoint/2010/main" val="2738112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you recall, the</a:t>
            </a:r>
            <a:r>
              <a:rPr lang="en-US" baseline="0" dirty="0" smtClean="0"/>
              <a:t> questions we put on our assessment are directly related to the performance tasks, and our distractors are mistakes, which are representative of misconceptions and one or more knowledge components.</a:t>
            </a:r>
          </a:p>
          <a:p>
            <a:endParaRPr lang="en-US" baseline="0" dirty="0" smtClean="0"/>
          </a:p>
          <a:p>
            <a:r>
              <a:rPr lang="en-US" baseline="0" dirty="0" smtClean="0"/>
              <a:t>While question 1, the question on types, needed instructional revision on the =performance= task level, question 4 has pretty good instruction and needs revision at the =knowledge= component level.</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27</a:t>
            </a:fld>
            <a:endParaRPr lang="en-US"/>
          </a:p>
        </p:txBody>
      </p:sp>
    </p:spTree>
    <p:extLst>
      <p:ext uri="{BB962C8B-B14F-4D97-AF65-F5344CB8AC3E}">
        <p14:creationId xmlns:p14="http://schemas.microsoft.com/office/powerpoint/2010/main" val="2417346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from question</a:t>
            </a:r>
            <a:r>
              <a:rPr lang="en-US" baseline="0" dirty="0" smtClean="0"/>
              <a:t> 4, let’s =take= option a as an example</a:t>
            </a:r>
          </a:p>
        </p:txBody>
      </p:sp>
      <p:sp>
        <p:nvSpPr>
          <p:cNvPr id="4" name="Slide Number Placeholder 3"/>
          <p:cNvSpPr>
            <a:spLocks noGrp="1"/>
          </p:cNvSpPr>
          <p:nvPr>
            <p:ph type="sldNum" sz="quarter" idx="10"/>
          </p:nvPr>
        </p:nvSpPr>
        <p:spPr/>
        <p:txBody>
          <a:bodyPr/>
          <a:lstStyle/>
          <a:p>
            <a:fld id="{F21AFDCD-B448-4258-ABD5-98BE02E4447D}" type="slidenum">
              <a:rPr lang="en-US" smtClean="0"/>
              <a:t>28</a:t>
            </a:fld>
            <a:endParaRPr lang="en-US"/>
          </a:p>
        </p:txBody>
      </p:sp>
    </p:spTree>
    <p:extLst>
      <p:ext uri="{BB962C8B-B14F-4D97-AF65-F5344CB8AC3E}">
        <p14:creationId xmlns:p14="http://schemas.microsoft.com/office/powerpoint/2010/main" val="1568012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misconception that we the authors are intimately familiar with</a:t>
            </a:r>
            <a:r>
              <a:rPr lang="en-US" baseline="0" dirty="0" smtClean="0"/>
              <a:t> because in the first open ended coding problem students do in our class, we could have given feedback regarding this misconception on 30% of the submissions. And, for the second post test, this misconception was 38% of the wrong answers.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I said, for question 4, however, only smaller revision to the instruction are necessary, and, with the knowledge components we’ve associated with this question, we can tackle it from multiple angles, such as the fact that the list is multiple items because student’s see a single block for the lists they, we can tackle it from the fact that you can’t add a list to a number because some students think of the list holistically, or we can tackle it by differentiating the sum and the list, as some students mistake the quantitative measure of a list for the list itself. An example of how we might change our instruction might be by refocusing pieces of our instruction, or perhaps creating new feedback for a students when we see this issue in student code.</a:t>
            </a:r>
          </a:p>
        </p:txBody>
      </p:sp>
      <p:sp>
        <p:nvSpPr>
          <p:cNvPr id="4" name="Slide Number Placeholder 3"/>
          <p:cNvSpPr>
            <a:spLocks noGrp="1"/>
          </p:cNvSpPr>
          <p:nvPr>
            <p:ph type="sldNum" sz="quarter" idx="10"/>
          </p:nvPr>
        </p:nvSpPr>
        <p:spPr/>
        <p:txBody>
          <a:bodyPr/>
          <a:lstStyle/>
          <a:p>
            <a:fld id="{F21AFDCD-B448-4258-ABD5-98BE02E4447D}" type="slidenum">
              <a:rPr lang="en-US" smtClean="0"/>
              <a:t>29</a:t>
            </a:fld>
            <a:endParaRPr lang="en-US"/>
          </a:p>
        </p:txBody>
      </p:sp>
    </p:spTree>
    <p:extLst>
      <p:ext uri="{BB962C8B-B14F-4D97-AF65-F5344CB8AC3E}">
        <p14:creationId xmlns:p14="http://schemas.microsoft.com/office/powerpoint/2010/main" val="4071201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prior work, read the paper</a:t>
            </a:r>
            <a:r>
              <a:rPr lang="en-US" baseline="0" dirty="0" smtClean="0"/>
              <a:t> and/or look up instructional design and knowledge components. I’m not going to dwell on that because</a:t>
            </a:r>
            <a:endParaRPr lang="en-US" dirty="0" smtClean="0"/>
          </a:p>
        </p:txBody>
      </p:sp>
      <p:sp>
        <p:nvSpPr>
          <p:cNvPr id="4" name="Slide Number Placeholder 3"/>
          <p:cNvSpPr>
            <a:spLocks noGrp="1"/>
          </p:cNvSpPr>
          <p:nvPr>
            <p:ph type="sldNum" sz="quarter" idx="10"/>
          </p:nvPr>
        </p:nvSpPr>
        <p:spPr/>
        <p:txBody>
          <a:bodyPr/>
          <a:lstStyle/>
          <a:p>
            <a:fld id="{F21AFDCD-B448-4258-ABD5-98BE02E4447D}" type="slidenum">
              <a:rPr lang="en-US" smtClean="0"/>
              <a:t>3</a:t>
            </a:fld>
            <a:endParaRPr lang="en-US"/>
          </a:p>
        </p:txBody>
      </p:sp>
    </p:spTree>
    <p:extLst>
      <p:ext uri="{BB962C8B-B14F-4D97-AF65-F5344CB8AC3E}">
        <p14:creationId xmlns:p14="http://schemas.microsoft.com/office/powerpoint/2010/main" val="3691032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Summary, I introduced a Systematic</a:t>
            </a:r>
            <a:r>
              <a:rPr lang="en-US" baseline="0" dirty="0" smtClean="0"/>
              <a:t> methodology for improving instruction, the ID + KC process, which consisted of four major parts.</a:t>
            </a:r>
          </a:p>
          <a:p>
            <a:r>
              <a:rPr lang="en-US" dirty="0" smtClean="0"/>
              <a:t>How to</a:t>
            </a:r>
            <a:r>
              <a:rPr lang="en-US" baseline="0" dirty="0" smtClean="0"/>
              <a:t> decompose a well </a:t>
            </a:r>
            <a:r>
              <a:rPr lang="en-US" baseline="0" dirty="0" err="1" smtClean="0"/>
              <a:t>definined</a:t>
            </a:r>
            <a:r>
              <a:rPr lang="en-US" baseline="0" dirty="0" smtClean="0"/>
              <a:t> instructional goal into tasks</a:t>
            </a:r>
          </a:p>
          <a:p>
            <a:endParaRPr lang="en-US" baseline="0" dirty="0" smtClean="0"/>
          </a:p>
          <a:p>
            <a:r>
              <a:rPr lang="en-US" baseline="0" dirty="0" smtClean="0"/>
              <a:t>How to collect misconceptions</a:t>
            </a:r>
          </a:p>
          <a:p>
            <a:endParaRPr lang="en-US" baseline="0" dirty="0" smtClean="0"/>
          </a:p>
          <a:p>
            <a:r>
              <a:rPr lang="en-US" baseline="0" dirty="0" smtClean="0"/>
              <a:t>How to create assessments systematically using misconceptions and tasks,</a:t>
            </a:r>
          </a:p>
          <a:p>
            <a:endParaRPr lang="en-US" baseline="0" dirty="0" smtClean="0"/>
          </a:p>
          <a:p>
            <a:r>
              <a:rPr lang="en-US" baseline="0" dirty="0" smtClean="0"/>
              <a:t>And finally, go over how to analyze assessments using ID + KC using 3 easy to understand metrics.</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30</a:t>
            </a:fld>
            <a:endParaRPr lang="en-US"/>
          </a:p>
        </p:txBody>
      </p:sp>
    </p:spTree>
    <p:extLst>
      <p:ext uri="{BB962C8B-B14F-4D97-AF65-F5344CB8AC3E}">
        <p14:creationId xmlns:p14="http://schemas.microsoft.com/office/powerpoint/2010/main" val="2111169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31</a:t>
            </a:fld>
            <a:endParaRPr lang="en-US"/>
          </a:p>
        </p:txBody>
      </p:sp>
    </p:spTree>
    <p:extLst>
      <p:ext uri="{BB962C8B-B14F-4D97-AF65-F5344CB8AC3E}">
        <p14:creationId xmlns:p14="http://schemas.microsoft.com/office/powerpoint/2010/main" val="113033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we’re really here for is to find a way to systematically improve our instruction because we realize that revising a course is crucial to course design.</a:t>
            </a:r>
          </a:p>
          <a:p>
            <a:endParaRPr lang="en-US" baseline="0" dirty="0" smtClean="0"/>
          </a:p>
          <a:p>
            <a:r>
              <a:rPr lang="en-US" baseline="0" dirty="0" smtClean="0"/>
              <a:t>After all, we find/learn new things, information changes, we want to have our course evolve with time.</a:t>
            </a:r>
          </a:p>
          <a:p>
            <a:endParaRPr lang="en-US" baseline="0" dirty="0" smtClean="0"/>
          </a:p>
          <a:p>
            <a:r>
              <a:rPr lang="en-US" baseline="0" dirty="0" smtClean="0"/>
              <a:t>And while we want to revise, we also realize that we don’t need to revise an entire course and/or don’t have a formalized process with which to do it.</a:t>
            </a:r>
          </a:p>
          <a:p>
            <a:endParaRPr lang="en-US" baseline="0" dirty="0" smtClean="0"/>
          </a:p>
          <a:p>
            <a:r>
              <a:rPr lang="en-US" baseline="0" dirty="0" smtClean="0"/>
              <a:t>So we’ve read up on some education literature and worked with an Instructional Design Researcher and developed a formalized, systematic methodology for improving targeted units of instruction. The…</a:t>
            </a:r>
          </a:p>
        </p:txBody>
      </p:sp>
      <p:sp>
        <p:nvSpPr>
          <p:cNvPr id="4" name="Slide Number Placeholder 3"/>
          <p:cNvSpPr>
            <a:spLocks noGrp="1"/>
          </p:cNvSpPr>
          <p:nvPr>
            <p:ph type="sldNum" sz="quarter" idx="10"/>
          </p:nvPr>
        </p:nvSpPr>
        <p:spPr/>
        <p:txBody>
          <a:bodyPr/>
          <a:lstStyle/>
          <a:p>
            <a:fld id="{F21AFDCD-B448-4258-ABD5-98BE02E4447D}" type="slidenum">
              <a:rPr lang="en-US" smtClean="0"/>
              <a:t>4</a:t>
            </a:fld>
            <a:endParaRPr lang="en-US"/>
          </a:p>
        </p:txBody>
      </p:sp>
    </p:spTree>
    <p:extLst>
      <p:ext uri="{BB962C8B-B14F-4D97-AF65-F5344CB8AC3E}">
        <p14:creationId xmlns:p14="http://schemas.microsoft.com/office/powerpoint/2010/main" val="491304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 + KC process, a relatively simple process to get the most bang for your buck in course revision</a:t>
            </a:r>
            <a:r>
              <a:rPr lang="en-US" baseline="0" dirty="0" smtClean="0"/>
              <a:t> in a targeted way.</a:t>
            </a:r>
            <a:endParaRPr lang="en-US" dirty="0" smtClean="0"/>
          </a:p>
          <a:p>
            <a:endParaRPr lang="en-US" dirty="0" smtClean="0"/>
          </a:p>
          <a:p>
            <a:r>
              <a:rPr lang="en-US" dirty="0" smtClean="0"/>
              <a:t>ID</a:t>
            </a:r>
            <a:r>
              <a:rPr lang="en-US" baseline="0" dirty="0" smtClean="0"/>
              <a:t> + KC uses Instructional Design, education’s equivalent to the software engineering process, much akin to software engineering models like Waterfall and Agile, except with instruction….</a:t>
            </a:r>
          </a:p>
          <a:p>
            <a:endParaRPr lang="en-US" baseline="0" dirty="0" smtClean="0"/>
          </a:p>
          <a:p>
            <a:r>
              <a:rPr lang="en-US" baseline="0" dirty="0" smtClean="0"/>
              <a:t>And augments it with the cognitivist theory construct called Knowledge Components.</a:t>
            </a:r>
          </a:p>
          <a:p>
            <a:endParaRPr lang="en-US" baseline="0" dirty="0" smtClean="0"/>
          </a:p>
          <a:p>
            <a:r>
              <a:rPr lang="en-US" baseline="0" dirty="0" smtClean="0"/>
              <a:t>While Instructional Design itself is a concrete mechanical process, the theoretical model that you use throughout changes.  You can imagine Instructional Design being a car that can be switched out with different engines, in our case, Knowledge Components.</a:t>
            </a:r>
          </a:p>
          <a:p>
            <a:endParaRPr lang="en-US" baseline="0" dirty="0" smtClean="0"/>
          </a:p>
          <a:p>
            <a:r>
              <a:rPr lang="en-US" baseline="0" dirty="0" smtClean="0"/>
              <a:t>The rest of this talk is about presenting the ID + KC process, how it works, how to use it, as well as our experience with it in our redesign of our Computational Thinking class for non-majors.</a:t>
            </a:r>
            <a:endParaRPr lang="en-US" dirty="0" smtClean="0"/>
          </a:p>
          <a:p>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5</a:t>
            </a:fld>
            <a:endParaRPr lang="en-US"/>
          </a:p>
        </p:txBody>
      </p:sp>
    </p:spTree>
    <p:extLst>
      <p:ext uri="{BB962C8B-B14F-4D97-AF65-F5344CB8AC3E}">
        <p14:creationId xmlns:p14="http://schemas.microsoft.com/office/powerpoint/2010/main" val="214177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before</a:t>
            </a:r>
            <a:r>
              <a:rPr lang="en-US" baseline="0" dirty="0" smtClean="0"/>
              <a:t> going on, one term I want to define, that we’ll use a lot, knowledge components.</a:t>
            </a:r>
          </a:p>
          <a:p>
            <a:endParaRPr lang="en-US" baseline="0" dirty="0" smtClean="0"/>
          </a:p>
          <a:p>
            <a:r>
              <a:rPr lang="en-US" baseline="0" dirty="0" smtClean="0"/>
              <a:t>In our process we use Kenneth Koedinger definition of a knowledge component: an acquired unit of cognitive function or structure that can be inferred from performance.</a:t>
            </a:r>
          </a:p>
          <a:p>
            <a:endParaRPr lang="en-US" baseline="0" dirty="0" smtClean="0"/>
          </a:p>
          <a:p>
            <a:r>
              <a:rPr lang="en-US" baseline="0" dirty="0" smtClean="0"/>
              <a:t>The important parts of this definition are that they are =cognitive functions=, and that they are =inferred=.</a:t>
            </a:r>
          </a:p>
          <a:p>
            <a:endParaRPr lang="en-US" baseline="0" dirty="0" smtClean="0"/>
          </a:p>
          <a:p>
            <a:r>
              <a:rPr lang="en-US" baseline="0" dirty="0" smtClean="0"/>
              <a:t>They can be correct, or incorrect, but they are a function, that gives an output, e.g. a mistake or a correct answer, and are thus, </a:t>
            </a:r>
            <a:r>
              <a:rPr lang="en-US" baseline="0" dirty="0" err="1" smtClean="0"/>
              <a:t>debuggable</a:t>
            </a:r>
            <a:r>
              <a:rPr lang="en-US" baseline="0" dirty="0" smtClean="0"/>
              <a:t>. That being said, more often than not, we’ll encounter Knowledge Components as misconceptions. One such example might be….</a:t>
            </a:r>
          </a:p>
        </p:txBody>
      </p:sp>
      <p:sp>
        <p:nvSpPr>
          <p:cNvPr id="4" name="Slide Number Placeholder 3"/>
          <p:cNvSpPr>
            <a:spLocks noGrp="1"/>
          </p:cNvSpPr>
          <p:nvPr>
            <p:ph type="sldNum" sz="quarter" idx="10"/>
          </p:nvPr>
        </p:nvSpPr>
        <p:spPr/>
        <p:txBody>
          <a:bodyPr/>
          <a:lstStyle/>
          <a:p>
            <a:fld id="{F21AFDCD-B448-4258-ABD5-98BE02E4447D}" type="slidenum">
              <a:rPr lang="en-US" smtClean="0"/>
              <a:t>6</a:t>
            </a:fld>
            <a:endParaRPr lang="en-US"/>
          </a:p>
        </p:txBody>
      </p:sp>
    </p:spTree>
    <p:extLst>
      <p:ext uri="{BB962C8B-B14F-4D97-AF65-F5344CB8AC3E}">
        <p14:creationId xmlns:p14="http://schemas.microsoft.com/office/powerpoint/2010/main" val="291106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you can add together a number and a list”, a misconception, or an incorrect knowledge component. Likewise, you can have knowledge components that are desirable, such =as= “you can’t add together a number and a list”, a desirable knowledge component rather than an undesirable knowledge component</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7</a:t>
            </a:fld>
            <a:endParaRPr lang="en-US"/>
          </a:p>
        </p:txBody>
      </p:sp>
    </p:spTree>
    <p:extLst>
      <p:ext uri="{BB962C8B-B14F-4D97-AF65-F5344CB8AC3E}">
        <p14:creationId xmlns:p14="http://schemas.microsoft.com/office/powerpoint/2010/main" val="280907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so with the technical</a:t>
            </a:r>
            <a:r>
              <a:rPr lang="en-US" baseline="0" dirty="0" smtClean="0"/>
              <a:t> educational jargon out of the way, let’s dig into the guts of the ID + KC process.</a:t>
            </a:r>
          </a:p>
        </p:txBody>
      </p:sp>
      <p:sp>
        <p:nvSpPr>
          <p:cNvPr id="4" name="Slide Number Placeholder 3"/>
          <p:cNvSpPr>
            <a:spLocks noGrp="1"/>
          </p:cNvSpPr>
          <p:nvPr>
            <p:ph type="sldNum" sz="quarter" idx="10"/>
          </p:nvPr>
        </p:nvSpPr>
        <p:spPr/>
        <p:txBody>
          <a:bodyPr/>
          <a:lstStyle/>
          <a:p>
            <a:fld id="{F21AFDCD-B448-4258-ABD5-98BE02E4447D}" type="slidenum">
              <a:rPr lang="en-US" smtClean="0"/>
              <a:t>8</a:t>
            </a:fld>
            <a:endParaRPr lang="en-US"/>
          </a:p>
        </p:txBody>
      </p:sp>
    </p:spTree>
    <p:extLst>
      <p:ext uri="{BB962C8B-B14F-4D97-AF65-F5344CB8AC3E}">
        <p14:creationId xmlns:p14="http://schemas.microsoft.com/office/powerpoint/2010/main" val="1129040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part of</a:t>
            </a:r>
            <a:r>
              <a:rPr lang="en-US" baseline="0" dirty="0" smtClean="0"/>
              <a:t> the ID + KC Process is the Instructional Analyses, which has two major =parts=</a:t>
            </a:r>
          </a:p>
          <a:p>
            <a:endParaRPr lang="en-US" baseline="0" dirty="0" smtClean="0"/>
          </a:p>
          <a:p>
            <a:r>
              <a:rPr lang="en-US" baseline="0" dirty="0" smtClean="0"/>
              <a:t>Identifying instructional goals, and Identifying performance tasks</a:t>
            </a:r>
            <a:endParaRPr lang="en-US" dirty="0"/>
          </a:p>
        </p:txBody>
      </p:sp>
      <p:sp>
        <p:nvSpPr>
          <p:cNvPr id="4" name="Slide Number Placeholder 3"/>
          <p:cNvSpPr>
            <a:spLocks noGrp="1"/>
          </p:cNvSpPr>
          <p:nvPr>
            <p:ph type="sldNum" sz="quarter" idx="10"/>
          </p:nvPr>
        </p:nvSpPr>
        <p:spPr/>
        <p:txBody>
          <a:bodyPr/>
          <a:lstStyle/>
          <a:p>
            <a:fld id="{F21AFDCD-B448-4258-ABD5-98BE02E4447D}" type="slidenum">
              <a:rPr lang="en-US" smtClean="0"/>
              <a:t>9</a:t>
            </a:fld>
            <a:endParaRPr lang="en-US"/>
          </a:p>
        </p:txBody>
      </p:sp>
    </p:spTree>
    <p:extLst>
      <p:ext uri="{BB962C8B-B14F-4D97-AF65-F5344CB8AC3E}">
        <p14:creationId xmlns:p14="http://schemas.microsoft.com/office/powerpoint/2010/main" val="254980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5A5340-775F-418E-AF0E-19AB6231A496}" type="datetime1">
              <a:rPr lang="en-US" smtClean="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60721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46673A-6C5E-420F-8BD1-28A1F30F167B}" type="datetime1">
              <a:rPr lang="en-US" smtClean="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38334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46673A-6C5E-420F-8BD1-28A1F30F167B}" type="datetime1">
              <a:rPr lang="en-US" smtClean="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521362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D46673A-6C5E-420F-8BD1-28A1F30F167B}" type="datetime1">
              <a:rPr lang="en-US" smtClean="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440148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D46673A-6C5E-420F-8BD1-28A1F30F167B}" type="datetime1">
              <a:rPr lang="en-US" smtClean="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90805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D46673A-6C5E-420F-8BD1-28A1F30F167B}" type="datetime1">
              <a:rPr lang="en-US" smtClean="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53849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BF75D-F6A0-4111-9CFF-EA95776A6479}" type="datetime1">
              <a:rPr lang="en-US" smtClean="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45245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4514C1-4A8A-4186-B5B0-71271B07BB1B}" type="datetime1">
              <a:rPr lang="en-US" smtClean="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59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89076E-3EE7-4BA9-B851-AEEEB10BB8C0}" type="datetime1">
              <a:rPr lang="en-US" smtClean="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549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DBE89-56EC-4891-BABB-85584378BB2F}" type="datetime1">
              <a:rPr lang="en-US" smtClean="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37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2E647F-78F7-4FE0-A664-8AF4F66B2A09}" type="datetime1">
              <a:rPr lang="en-US" smtClean="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3312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B27D67-76E7-4A9B-87B4-C6AD6A0C79D0}" type="datetime1">
              <a:rPr lang="en-US" smtClean="0"/>
              <a:t>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1509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676B0B-DDE6-47DA-951F-2873DF2818F9}" type="datetime1">
              <a:rPr lang="en-US" smtClean="0"/>
              <a:t>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798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E02AE-B897-4D1A-ACF1-F6EAA3E599AB}" type="datetime1">
              <a:rPr lang="en-US" smtClean="0"/>
              <a:t>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7090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F0EFD8-8310-424E-B8BD-A5FE368984D5}" type="datetime1">
              <a:rPr lang="en-US" smtClean="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6256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AFED0D-81CD-4467-826E-58A4BC3FD7DC}" type="datetime1">
              <a:rPr lang="en-US" smtClean="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961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D46673A-6C5E-420F-8BD1-28A1F30F167B}" type="datetime1">
              <a:rPr lang="en-US" smtClean="0"/>
              <a:t>2/21/2018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020293"/>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6" Type="http://schemas.openxmlformats.org/officeDocument/2006/relationships/diagramData" Target="../diagrams/data5.xml"/><Relationship Id="rId21" Type="http://schemas.openxmlformats.org/officeDocument/2006/relationships/diagramData" Target="../diagrams/data4.xml"/><Relationship Id="rId42" Type="http://schemas.openxmlformats.org/officeDocument/2006/relationships/diagramLayout" Target="../diagrams/layout8.xml"/><Relationship Id="rId47" Type="http://schemas.openxmlformats.org/officeDocument/2006/relationships/diagramLayout" Target="../diagrams/layout9.xml"/><Relationship Id="rId63" Type="http://schemas.openxmlformats.org/officeDocument/2006/relationships/diagramQuickStyle" Target="../diagrams/quickStyle12.xml"/><Relationship Id="rId68" Type="http://schemas.openxmlformats.org/officeDocument/2006/relationships/diagramQuickStyle" Target="../diagrams/quickStyle13.xml"/><Relationship Id="rId84" Type="http://schemas.openxmlformats.org/officeDocument/2006/relationships/diagramColors" Target="../diagrams/colors16.xml"/><Relationship Id="rId89" Type="http://schemas.openxmlformats.org/officeDocument/2006/relationships/diagramColors" Target="../diagrams/colors17.xml"/><Relationship Id="rId16" Type="http://schemas.openxmlformats.org/officeDocument/2006/relationships/diagramData" Target="../diagrams/data3.xml"/><Relationship Id="rId107" Type="http://schemas.openxmlformats.org/officeDocument/2006/relationships/diagramLayout" Target="../diagrams/layout21.xml"/><Relationship Id="rId11" Type="http://schemas.openxmlformats.org/officeDocument/2006/relationships/diagramData" Target="../diagrams/data2.xml"/><Relationship Id="rId32" Type="http://schemas.openxmlformats.org/officeDocument/2006/relationships/diagramLayout" Target="../diagrams/layout6.xml"/><Relationship Id="rId37" Type="http://schemas.openxmlformats.org/officeDocument/2006/relationships/diagramLayout" Target="../diagrams/layout7.xml"/><Relationship Id="rId53" Type="http://schemas.openxmlformats.org/officeDocument/2006/relationships/diagramQuickStyle" Target="../diagrams/quickStyle10.xml"/><Relationship Id="rId58" Type="http://schemas.openxmlformats.org/officeDocument/2006/relationships/diagramQuickStyle" Target="../diagrams/quickStyle11.xml"/><Relationship Id="rId74" Type="http://schemas.openxmlformats.org/officeDocument/2006/relationships/diagramColors" Target="../diagrams/colors14.xml"/><Relationship Id="rId79" Type="http://schemas.openxmlformats.org/officeDocument/2006/relationships/diagramColors" Target="../diagrams/colors15.xml"/><Relationship Id="rId102" Type="http://schemas.openxmlformats.org/officeDocument/2006/relationships/diagramLayout" Target="../diagrams/layout20.xml"/><Relationship Id="rId5" Type="http://schemas.openxmlformats.org/officeDocument/2006/relationships/image" Target="../media/image31.png"/><Relationship Id="rId90" Type="http://schemas.microsoft.com/office/2007/relationships/diagramDrawing" Target="../diagrams/drawing17.xml"/><Relationship Id="rId95" Type="http://schemas.microsoft.com/office/2007/relationships/diagramDrawing" Target="../diagrams/drawing18.xml"/><Relationship Id="rId22" Type="http://schemas.openxmlformats.org/officeDocument/2006/relationships/diagramLayout" Target="../diagrams/layout4.xml"/><Relationship Id="rId27" Type="http://schemas.openxmlformats.org/officeDocument/2006/relationships/diagramLayout" Target="../diagrams/layout5.xml"/><Relationship Id="rId43" Type="http://schemas.openxmlformats.org/officeDocument/2006/relationships/diagramQuickStyle" Target="../diagrams/quickStyle8.xml"/><Relationship Id="rId48" Type="http://schemas.openxmlformats.org/officeDocument/2006/relationships/diagramQuickStyle" Target="../diagrams/quickStyle9.xml"/><Relationship Id="rId64" Type="http://schemas.openxmlformats.org/officeDocument/2006/relationships/diagramColors" Target="../diagrams/colors12.xml"/><Relationship Id="rId69" Type="http://schemas.openxmlformats.org/officeDocument/2006/relationships/diagramColors" Target="../diagrams/colors13.xml"/><Relationship Id="rId80" Type="http://schemas.microsoft.com/office/2007/relationships/diagramDrawing" Target="../diagrams/drawing15.xml"/><Relationship Id="rId85" Type="http://schemas.microsoft.com/office/2007/relationships/diagramDrawing" Target="../diagrams/drawing16.xml"/><Relationship Id="rId12" Type="http://schemas.openxmlformats.org/officeDocument/2006/relationships/diagramLayout" Target="../diagrams/layout2.xml"/><Relationship Id="rId17" Type="http://schemas.openxmlformats.org/officeDocument/2006/relationships/diagramLayout" Target="../diagrams/layout3.xml"/><Relationship Id="rId33" Type="http://schemas.openxmlformats.org/officeDocument/2006/relationships/diagramQuickStyle" Target="../diagrams/quickStyle6.xml"/><Relationship Id="rId38" Type="http://schemas.openxmlformats.org/officeDocument/2006/relationships/diagramQuickStyle" Target="../diagrams/quickStyle7.xml"/><Relationship Id="rId59" Type="http://schemas.openxmlformats.org/officeDocument/2006/relationships/diagramColors" Target="../diagrams/colors11.xml"/><Relationship Id="rId103" Type="http://schemas.openxmlformats.org/officeDocument/2006/relationships/diagramQuickStyle" Target="../diagrams/quickStyle20.xml"/><Relationship Id="rId108" Type="http://schemas.openxmlformats.org/officeDocument/2006/relationships/diagramQuickStyle" Target="../diagrams/quickStyle21.xml"/><Relationship Id="rId54" Type="http://schemas.openxmlformats.org/officeDocument/2006/relationships/diagramColors" Target="../diagrams/colors10.xml"/><Relationship Id="rId70" Type="http://schemas.microsoft.com/office/2007/relationships/diagramDrawing" Target="../diagrams/drawing13.xml"/><Relationship Id="rId75" Type="http://schemas.microsoft.com/office/2007/relationships/diagramDrawing" Target="../diagrams/drawing14.xml"/><Relationship Id="rId91" Type="http://schemas.openxmlformats.org/officeDocument/2006/relationships/diagramData" Target="../diagrams/data18.xml"/><Relationship Id="rId96" Type="http://schemas.openxmlformats.org/officeDocument/2006/relationships/diagramData" Target="../diagrams/data19.xml"/><Relationship Id="rId1" Type="http://schemas.openxmlformats.org/officeDocument/2006/relationships/slideLayout" Target="../slideLayouts/slideLayout2.xml"/><Relationship Id="rId6" Type="http://schemas.openxmlformats.org/officeDocument/2006/relationships/diagramData" Target="../diagrams/data1.xml"/><Relationship Id="rId15" Type="http://schemas.microsoft.com/office/2007/relationships/diagramDrawing" Target="../diagrams/drawing2.xml"/><Relationship Id="rId23" Type="http://schemas.openxmlformats.org/officeDocument/2006/relationships/diagramQuickStyle" Target="../diagrams/quickStyle4.xml"/><Relationship Id="rId28" Type="http://schemas.openxmlformats.org/officeDocument/2006/relationships/diagramQuickStyle" Target="../diagrams/quickStyle5.xml"/><Relationship Id="rId36" Type="http://schemas.openxmlformats.org/officeDocument/2006/relationships/diagramData" Target="../diagrams/data7.xml"/><Relationship Id="rId49" Type="http://schemas.openxmlformats.org/officeDocument/2006/relationships/diagramColors" Target="../diagrams/colors9.xml"/><Relationship Id="rId57" Type="http://schemas.openxmlformats.org/officeDocument/2006/relationships/diagramLayout" Target="../diagrams/layout11.xml"/><Relationship Id="rId106" Type="http://schemas.openxmlformats.org/officeDocument/2006/relationships/diagramData" Target="../diagrams/data21.xml"/><Relationship Id="rId10" Type="http://schemas.microsoft.com/office/2007/relationships/diagramDrawing" Target="../diagrams/drawing1.xml"/><Relationship Id="rId31" Type="http://schemas.openxmlformats.org/officeDocument/2006/relationships/diagramData" Target="../diagrams/data6.xml"/><Relationship Id="rId44" Type="http://schemas.openxmlformats.org/officeDocument/2006/relationships/diagramColors" Target="../diagrams/colors8.xml"/><Relationship Id="rId52" Type="http://schemas.openxmlformats.org/officeDocument/2006/relationships/diagramLayout" Target="../diagrams/layout10.xml"/><Relationship Id="rId60" Type="http://schemas.microsoft.com/office/2007/relationships/diagramDrawing" Target="../diagrams/drawing11.xml"/><Relationship Id="rId65" Type="http://schemas.microsoft.com/office/2007/relationships/diagramDrawing" Target="../diagrams/drawing12.xml"/><Relationship Id="rId73" Type="http://schemas.openxmlformats.org/officeDocument/2006/relationships/diagramQuickStyle" Target="../diagrams/quickStyle14.xml"/><Relationship Id="rId78" Type="http://schemas.openxmlformats.org/officeDocument/2006/relationships/diagramQuickStyle" Target="../diagrams/quickStyle15.xml"/><Relationship Id="rId81" Type="http://schemas.openxmlformats.org/officeDocument/2006/relationships/diagramData" Target="../diagrams/data16.xml"/><Relationship Id="rId86" Type="http://schemas.openxmlformats.org/officeDocument/2006/relationships/diagramData" Target="../diagrams/data17.xml"/><Relationship Id="rId94" Type="http://schemas.openxmlformats.org/officeDocument/2006/relationships/diagramColors" Target="../diagrams/colors18.xml"/><Relationship Id="rId99" Type="http://schemas.openxmlformats.org/officeDocument/2006/relationships/diagramColors" Target="../diagrams/colors19.xml"/><Relationship Id="rId101" Type="http://schemas.openxmlformats.org/officeDocument/2006/relationships/diagramData" Target="../diagrams/data20.xml"/><Relationship Id="rId4" Type="http://schemas.openxmlformats.org/officeDocument/2006/relationships/image" Target="../media/image30.jpeg"/><Relationship Id="rId9" Type="http://schemas.openxmlformats.org/officeDocument/2006/relationships/diagramColors" Target="../diagrams/colors1.xml"/><Relationship Id="rId13" Type="http://schemas.openxmlformats.org/officeDocument/2006/relationships/diagramQuickStyle" Target="../diagrams/quickStyle2.xml"/><Relationship Id="rId18" Type="http://schemas.openxmlformats.org/officeDocument/2006/relationships/diagramQuickStyle" Target="../diagrams/quickStyle3.xml"/><Relationship Id="rId39" Type="http://schemas.openxmlformats.org/officeDocument/2006/relationships/diagramColors" Target="../diagrams/colors7.xml"/><Relationship Id="rId109" Type="http://schemas.openxmlformats.org/officeDocument/2006/relationships/diagramColors" Target="../diagrams/colors21.xml"/><Relationship Id="rId34" Type="http://schemas.openxmlformats.org/officeDocument/2006/relationships/diagramColors" Target="../diagrams/colors6.xml"/><Relationship Id="rId50" Type="http://schemas.microsoft.com/office/2007/relationships/diagramDrawing" Target="../diagrams/drawing9.xml"/><Relationship Id="rId55" Type="http://schemas.microsoft.com/office/2007/relationships/diagramDrawing" Target="../diagrams/drawing10.xml"/><Relationship Id="rId76" Type="http://schemas.openxmlformats.org/officeDocument/2006/relationships/diagramData" Target="../diagrams/data15.xml"/><Relationship Id="rId97" Type="http://schemas.openxmlformats.org/officeDocument/2006/relationships/diagramLayout" Target="../diagrams/layout19.xml"/><Relationship Id="rId104" Type="http://schemas.openxmlformats.org/officeDocument/2006/relationships/diagramColors" Target="../diagrams/colors20.xml"/><Relationship Id="rId7" Type="http://schemas.openxmlformats.org/officeDocument/2006/relationships/diagramLayout" Target="../diagrams/layout1.xml"/><Relationship Id="rId71" Type="http://schemas.openxmlformats.org/officeDocument/2006/relationships/diagramData" Target="../diagrams/data14.xml"/><Relationship Id="rId92" Type="http://schemas.openxmlformats.org/officeDocument/2006/relationships/diagramLayout" Target="../diagrams/layout18.xml"/><Relationship Id="rId2" Type="http://schemas.openxmlformats.org/officeDocument/2006/relationships/notesSlide" Target="../notesSlides/notesSlide14.xml"/><Relationship Id="rId29" Type="http://schemas.openxmlformats.org/officeDocument/2006/relationships/diagramColors" Target="../diagrams/colors5.xml"/><Relationship Id="rId24" Type="http://schemas.openxmlformats.org/officeDocument/2006/relationships/diagramColors" Target="../diagrams/colors4.xml"/><Relationship Id="rId40" Type="http://schemas.microsoft.com/office/2007/relationships/diagramDrawing" Target="../diagrams/drawing7.xml"/><Relationship Id="rId45" Type="http://schemas.microsoft.com/office/2007/relationships/diagramDrawing" Target="../diagrams/drawing8.xml"/><Relationship Id="rId66" Type="http://schemas.openxmlformats.org/officeDocument/2006/relationships/diagramData" Target="../diagrams/data13.xml"/><Relationship Id="rId87" Type="http://schemas.openxmlformats.org/officeDocument/2006/relationships/diagramLayout" Target="../diagrams/layout17.xml"/><Relationship Id="rId110" Type="http://schemas.microsoft.com/office/2007/relationships/diagramDrawing" Target="../diagrams/drawing21.xml"/><Relationship Id="rId61" Type="http://schemas.openxmlformats.org/officeDocument/2006/relationships/diagramData" Target="../diagrams/data12.xml"/><Relationship Id="rId82" Type="http://schemas.openxmlformats.org/officeDocument/2006/relationships/diagramLayout" Target="../diagrams/layout16.xml"/><Relationship Id="rId19" Type="http://schemas.openxmlformats.org/officeDocument/2006/relationships/diagramColors" Target="../diagrams/colors3.xml"/><Relationship Id="rId14" Type="http://schemas.openxmlformats.org/officeDocument/2006/relationships/diagramColors" Target="../diagrams/colors2.xml"/><Relationship Id="rId30" Type="http://schemas.microsoft.com/office/2007/relationships/diagramDrawing" Target="../diagrams/drawing5.xml"/><Relationship Id="rId35" Type="http://schemas.microsoft.com/office/2007/relationships/diagramDrawing" Target="../diagrams/drawing6.xml"/><Relationship Id="rId56" Type="http://schemas.openxmlformats.org/officeDocument/2006/relationships/diagramData" Target="../diagrams/data11.xml"/><Relationship Id="rId77" Type="http://schemas.openxmlformats.org/officeDocument/2006/relationships/diagramLayout" Target="../diagrams/layout15.xml"/><Relationship Id="rId100" Type="http://schemas.microsoft.com/office/2007/relationships/diagramDrawing" Target="../diagrams/drawing19.xml"/><Relationship Id="rId105" Type="http://schemas.microsoft.com/office/2007/relationships/diagramDrawing" Target="../diagrams/drawing20.xml"/><Relationship Id="rId8" Type="http://schemas.openxmlformats.org/officeDocument/2006/relationships/diagramQuickStyle" Target="../diagrams/quickStyle1.xml"/><Relationship Id="rId51" Type="http://schemas.openxmlformats.org/officeDocument/2006/relationships/diagramData" Target="../diagrams/data10.xml"/><Relationship Id="rId72" Type="http://schemas.openxmlformats.org/officeDocument/2006/relationships/diagramLayout" Target="../diagrams/layout14.xml"/><Relationship Id="rId93" Type="http://schemas.openxmlformats.org/officeDocument/2006/relationships/diagramQuickStyle" Target="../diagrams/quickStyle18.xml"/><Relationship Id="rId98" Type="http://schemas.openxmlformats.org/officeDocument/2006/relationships/diagramQuickStyle" Target="../diagrams/quickStyle19.xml"/><Relationship Id="rId3" Type="http://schemas.openxmlformats.org/officeDocument/2006/relationships/image" Target="../media/image29.png"/><Relationship Id="rId25" Type="http://schemas.microsoft.com/office/2007/relationships/diagramDrawing" Target="../diagrams/drawing4.xml"/><Relationship Id="rId46" Type="http://schemas.openxmlformats.org/officeDocument/2006/relationships/diagramData" Target="../diagrams/data9.xml"/><Relationship Id="rId67" Type="http://schemas.openxmlformats.org/officeDocument/2006/relationships/diagramLayout" Target="../diagrams/layout13.xml"/><Relationship Id="rId20" Type="http://schemas.microsoft.com/office/2007/relationships/diagramDrawing" Target="../diagrams/drawing3.xml"/><Relationship Id="rId41" Type="http://schemas.openxmlformats.org/officeDocument/2006/relationships/diagramData" Target="../diagrams/data8.xml"/><Relationship Id="rId62" Type="http://schemas.openxmlformats.org/officeDocument/2006/relationships/diagramLayout" Target="../diagrams/layout12.xml"/><Relationship Id="rId83" Type="http://schemas.openxmlformats.org/officeDocument/2006/relationships/diagramQuickStyle" Target="../diagrams/quickStyle16.xml"/><Relationship Id="rId88"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jpe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5" Type="http://schemas.openxmlformats.org/officeDocument/2006/relationships/image" Target="../media/image1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8" Type="http://schemas.openxmlformats.org/officeDocument/2006/relationships/hyperlink" Target="mailto:acbart@vt.edu" TargetMode="External"/><Relationship Id="rId3" Type="http://schemas.openxmlformats.org/officeDocument/2006/relationships/image" Target="../media/image3.png"/><Relationship Id="rId7" Type="http://schemas.openxmlformats.org/officeDocument/2006/relationships/hyperlink" Target="mailto:kafura@cs.vt.edu"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mailto:lukesg08@vt.edu" TargetMode="External"/><Relationship Id="rId5" Type="http://schemas.openxmlformats.org/officeDocument/2006/relationships/image" Target="../media/image1.jpe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moziru.com/images/logo-clipart-shake-hand-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282" y="5572421"/>
            <a:ext cx="2313302" cy="12636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20133" y="1844717"/>
            <a:ext cx="12412133" cy="1340351"/>
          </a:xfrm>
        </p:spPr>
        <p:txBody>
          <a:bodyPr/>
          <a:lstStyle/>
          <a:p>
            <a:pPr algn="ctr"/>
            <a:r>
              <a:rPr lang="en-US" sz="3600" dirty="0" smtClean="0"/>
              <a:t>Instructional Design + Knowledge Components:</a:t>
            </a:r>
            <a:br>
              <a:rPr lang="en-US" sz="3600" dirty="0" smtClean="0"/>
            </a:br>
            <a:r>
              <a:rPr lang="en-US" sz="2400" dirty="0" smtClean="0"/>
              <a:t>A Systematic Method for Refining Instruction</a:t>
            </a:r>
            <a:endParaRPr lang="en-US" sz="2400" dirty="0"/>
          </a:p>
        </p:txBody>
      </p:sp>
      <p:sp>
        <p:nvSpPr>
          <p:cNvPr id="3" name="Subtitle 2"/>
          <p:cNvSpPr>
            <a:spLocks noGrp="1"/>
          </p:cNvSpPr>
          <p:nvPr>
            <p:ph type="subTitle" idx="1"/>
          </p:nvPr>
        </p:nvSpPr>
        <p:spPr>
          <a:xfrm>
            <a:off x="2262971" y="4529540"/>
            <a:ext cx="7766936" cy="1096899"/>
          </a:xfrm>
        </p:spPr>
        <p:txBody>
          <a:bodyPr>
            <a:normAutofit/>
          </a:bodyPr>
          <a:lstStyle/>
          <a:p>
            <a:pPr marL="2632075" indent="-2632075" algn="l"/>
            <a:r>
              <a:rPr lang="en-US" b="1" u="sng" dirty="0" smtClean="0"/>
              <a:t>Computer Science</a:t>
            </a:r>
            <a:r>
              <a:rPr lang="en-US" dirty="0" smtClean="0"/>
              <a:t>: </a:t>
            </a:r>
            <a:r>
              <a:rPr lang="en-US" i="1" dirty="0" smtClean="0"/>
              <a:t>Luke </a:t>
            </a:r>
            <a:r>
              <a:rPr lang="en-US" i="1" dirty="0" err="1" smtClean="0"/>
              <a:t>Gusukuma</a:t>
            </a:r>
            <a:r>
              <a:rPr lang="en-US" dirty="0" smtClean="0"/>
              <a:t>, Austin Cory Bart, Dennis </a:t>
            </a:r>
            <a:r>
              <a:rPr lang="en-US" dirty="0" err="1" smtClean="0"/>
              <a:t>Kafura</a:t>
            </a:r>
            <a:endParaRPr lang="en-US" dirty="0"/>
          </a:p>
          <a:p>
            <a:pPr marL="804863" algn="l"/>
            <a:r>
              <a:rPr lang="en-US" b="1" u="sng" dirty="0" smtClean="0"/>
              <a:t>Education</a:t>
            </a:r>
            <a:r>
              <a:rPr lang="en-US" dirty="0" smtClean="0"/>
              <a:t>: Jeremy Ernst, Katherine </a:t>
            </a:r>
            <a:r>
              <a:rPr lang="en-US" dirty="0" err="1" smtClean="0"/>
              <a:t>Cennamo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7692" y="5626439"/>
            <a:ext cx="1501590" cy="845502"/>
          </a:xfrm>
          <a:prstGeom prst="rect">
            <a:avLst/>
          </a:prstGeom>
        </p:spPr>
      </p:pic>
      <p:pic>
        <p:nvPicPr>
          <p:cNvPr id="6" name="Picture 2" descr="Image result for NS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9135" y="5434040"/>
            <a:ext cx="1230300" cy="123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912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Instructional Goals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Rectangle 5"/>
          <p:cNvSpPr/>
          <p:nvPr/>
        </p:nvSpPr>
        <p:spPr>
          <a:xfrm>
            <a:off x="2420031" y="1961363"/>
            <a:ext cx="7714472" cy="830997"/>
          </a:xfrm>
          <a:prstGeom prst="rect">
            <a:avLst/>
          </a:prstGeom>
        </p:spPr>
        <p:txBody>
          <a:bodyPr wrap="square">
            <a:spAutoFit/>
          </a:bodyPr>
          <a:lstStyle/>
          <a:p>
            <a:pPr algn="ctr"/>
            <a:r>
              <a:rPr lang="en-US" sz="2400" dirty="0" smtClean="0"/>
              <a:t>Construct </a:t>
            </a:r>
            <a:r>
              <a:rPr lang="en-US" sz="2400" dirty="0"/>
              <a:t>an </a:t>
            </a:r>
            <a:r>
              <a:rPr lang="en-US" sz="2400" dirty="0" smtClean="0"/>
              <a:t>algorithm that </a:t>
            </a:r>
            <a:r>
              <a:rPr lang="en-US" sz="2400" dirty="0"/>
              <a:t>outputs a quantitative measure of the values in a </a:t>
            </a:r>
            <a:r>
              <a:rPr lang="en-US" sz="2400" dirty="0" smtClean="0"/>
              <a:t>given list</a:t>
            </a:r>
            <a:endParaRPr lang="en-US" sz="2400" dirty="0"/>
          </a:p>
        </p:txBody>
      </p:sp>
      <p:sp>
        <p:nvSpPr>
          <p:cNvPr id="12" name="Explosion 1 11"/>
          <p:cNvSpPr/>
          <p:nvPr/>
        </p:nvSpPr>
        <p:spPr>
          <a:xfrm>
            <a:off x="7839855" y="3390284"/>
            <a:ext cx="3072984" cy="2132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Observable</a:t>
            </a:r>
            <a:endParaRPr lang="en-US" dirty="0"/>
          </a:p>
        </p:txBody>
      </p:sp>
      <p:grpSp>
        <p:nvGrpSpPr>
          <p:cNvPr id="13" name="Target"/>
          <p:cNvGrpSpPr/>
          <p:nvPr/>
        </p:nvGrpSpPr>
        <p:grpSpPr>
          <a:xfrm>
            <a:off x="5016672" y="2990174"/>
            <a:ext cx="2363147" cy="3075948"/>
            <a:chOff x="5016672" y="2990174"/>
            <a:chExt cx="2363147" cy="3075948"/>
          </a:xfrm>
        </p:grpSpPr>
        <p:sp>
          <p:nvSpPr>
            <p:cNvPr id="9" name="TextBox 8"/>
            <p:cNvSpPr txBox="1"/>
            <p:nvPr/>
          </p:nvSpPr>
          <p:spPr>
            <a:xfrm>
              <a:off x="5016672" y="2990174"/>
              <a:ext cx="2363147" cy="400110"/>
            </a:xfrm>
            <a:prstGeom prst="rect">
              <a:avLst/>
            </a:prstGeom>
            <a:noFill/>
          </p:spPr>
          <p:txBody>
            <a:bodyPr wrap="none" rtlCol="0">
              <a:spAutoFit/>
            </a:bodyPr>
            <a:lstStyle/>
            <a:p>
              <a:r>
                <a:rPr lang="en-US" sz="2000" dirty="0" smtClean="0"/>
                <a:t>Instructional Goal</a:t>
              </a:r>
              <a:endParaRPr lang="en-US" sz="2000" dirty="0"/>
            </a:p>
          </p:txBody>
        </p:sp>
        <p:pic>
          <p:nvPicPr>
            <p:cNvPr id="10246" name="Picture 6" descr="Bullseye by amcoll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1906" y="3588098"/>
              <a:ext cx="2017913" cy="24780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9376347" y="113231"/>
            <a:ext cx="2456165" cy="850999"/>
            <a:chOff x="2154249" y="1401865"/>
            <a:chExt cx="9107919" cy="4404195"/>
          </a:xfrm>
        </p:grpSpPr>
        <p:sp>
          <p:nvSpPr>
            <p:cNvPr id="30" name="Rectangle 29">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31" name="Oval 30">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32"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33" name="Rectangle 32"/>
            <p:cNvSpPr/>
            <p:nvPr/>
          </p:nvSpPr>
          <p:spPr>
            <a:xfrm>
              <a:off x="4720752" y="3018097"/>
              <a:ext cx="1800472" cy="705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34" name="Rectangle 33"/>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35" name="Elbow Connector 34"/>
            <p:cNvCxnSpPr>
              <a:cxnSpLocks/>
              <a:stCxn id="30" idx="1"/>
              <a:endCxn id="32"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cxnSpLocks/>
              <a:stCxn id="32" idx="3"/>
              <a:endCxn id="31"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42"/>
            <p:cNvCxnSpPr>
              <a:cxnSpLocks/>
              <a:stCxn id="31" idx="0"/>
              <a:endCxn id="33"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39" name="Elbow Connector 6">
              <a:extLst>
                <a:ext uri="{FF2B5EF4-FFF2-40B4-BE49-F238E27FC236}">
                  <a16:creationId xmlns:a16="http://schemas.microsoft.com/office/drawing/2014/main" id="{B73DB65A-CB91-431E-ACCC-B331A6DE2C39}"/>
                </a:ext>
              </a:extLst>
            </p:cNvPr>
            <p:cNvCxnSpPr>
              <a:cxnSpLocks/>
              <a:stCxn id="33" idx="3"/>
              <a:endCxn id="38"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6">
              <a:extLst>
                <a:ext uri="{FF2B5EF4-FFF2-40B4-BE49-F238E27FC236}">
                  <a16:creationId xmlns:a16="http://schemas.microsoft.com/office/drawing/2014/main" id="{80747145-2C55-4A02-B032-F2D255C22785}"/>
                </a:ext>
              </a:extLst>
            </p:cNvPr>
            <p:cNvCxnSpPr>
              <a:cxnSpLocks/>
              <a:stCxn id="33" idx="3"/>
              <a:endCxn id="34"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42" name="Rectangle 41">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43" name="Elbow Connector 42"/>
            <p:cNvCxnSpPr>
              <a:cxnSpLocks/>
              <a:stCxn id="41" idx="3"/>
              <a:endCxn id="33"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272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Performance Tasks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a:t>Helps create assessments</a:t>
            </a:r>
          </a:p>
          <a:p>
            <a:pPr lvl="1"/>
            <a:r>
              <a:rPr lang="en-US" dirty="0" smtClean="0"/>
              <a:t>Groups misconceptions together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grpSp>
        <p:nvGrpSpPr>
          <p:cNvPr id="6" name="Group 5"/>
          <p:cNvGrpSpPr/>
          <p:nvPr/>
        </p:nvGrpSpPr>
        <p:grpSpPr>
          <a:xfrm>
            <a:off x="6534615" y="1406223"/>
            <a:ext cx="5497269" cy="5451777"/>
            <a:chOff x="6534615" y="1406223"/>
            <a:chExt cx="5497269" cy="5451777"/>
          </a:xfrm>
        </p:grpSpPr>
        <p:pic>
          <p:nvPicPr>
            <p:cNvPr id="7" name="Picture 6"/>
            <p:cNvPicPr>
              <a:picLocks noChangeAspect="1"/>
            </p:cNvPicPr>
            <p:nvPr/>
          </p:nvPicPr>
          <p:blipFill>
            <a:blip r:embed="rId3">
              <a:duotone>
                <a:schemeClr val="accent1">
                  <a:shade val="45000"/>
                  <a:satMod val="135000"/>
                </a:schemeClr>
                <a:prstClr val="white"/>
              </a:duotone>
            </a:blip>
            <a:stretch>
              <a:fillRect/>
            </a:stretch>
          </p:blipFill>
          <p:spPr>
            <a:xfrm>
              <a:off x="7333704" y="2587686"/>
              <a:ext cx="1476375" cy="1219200"/>
            </a:xfrm>
            <a:prstGeom prst="rect">
              <a:avLst/>
            </a:prstGeom>
          </p:spPr>
        </p:pic>
        <p:pic>
          <p:nvPicPr>
            <p:cNvPr id="9" name="Picture 8"/>
            <p:cNvPicPr>
              <a:picLocks noChangeAspect="1"/>
            </p:cNvPicPr>
            <p:nvPr/>
          </p:nvPicPr>
          <p:blipFill>
            <a:blip r:embed="rId4">
              <a:duotone>
                <a:schemeClr val="accent1">
                  <a:shade val="45000"/>
                  <a:satMod val="135000"/>
                </a:schemeClr>
                <a:prstClr val="white"/>
              </a:duotone>
            </a:blip>
            <a:stretch>
              <a:fillRect/>
            </a:stretch>
          </p:blipFill>
          <p:spPr>
            <a:xfrm>
              <a:off x="8345053" y="2587686"/>
              <a:ext cx="1457325" cy="1495425"/>
            </a:xfrm>
            <a:prstGeom prst="rect">
              <a:avLst/>
            </a:prstGeom>
          </p:spPr>
        </p:pic>
        <p:pic>
          <p:nvPicPr>
            <p:cNvPr id="10" name="Picture 9"/>
            <p:cNvPicPr>
              <a:picLocks noChangeAspect="1"/>
            </p:cNvPicPr>
            <p:nvPr/>
          </p:nvPicPr>
          <p:blipFill>
            <a:blip r:embed="rId5">
              <a:duotone>
                <a:schemeClr val="accent1">
                  <a:shade val="45000"/>
                  <a:satMod val="135000"/>
                </a:schemeClr>
                <a:prstClr val="white"/>
              </a:duotone>
            </a:blip>
            <a:stretch>
              <a:fillRect/>
            </a:stretch>
          </p:blipFill>
          <p:spPr>
            <a:xfrm rot="18942120">
              <a:off x="9957565" y="3166453"/>
              <a:ext cx="1457325" cy="1171575"/>
            </a:xfrm>
            <a:prstGeom prst="rect">
              <a:avLst/>
            </a:prstGeom>
          </p:spPr>
        </p:pic>
        <p:pic>
          <p:nvPicPr>
            <p:cNvPr id="11" name="Picture 10"/>
            <p:cNvPicPr>
              <a:picLocks noChangeAspect="1"/>
            </p:cNvPicPr>
            <p:nvPr/>
          </p:nvPicPr>
          <p:blipFill>
            <a:blip r:embed="rId6">
              <a:duotone>
                <a:schemeClr val="accent1">
                  <a:shade val="45000"/>
                  <a:satMod val="135000"/>
                </a:schemeClr>
                <a:prstClr val="white"/>
              </a:duotone>
            </a:blip>
            <a:stretch>
              <a:fillRect/>
            </a:stretch>
          </p:blipFill>
          <p:spPr>
            <a:xfrm rot="19730120">
              <a:off x="7057356" y="4304992"/>
              <a:ext cx="1181100" cy="1419225"/>
            </a:xfrm>
            <a:prstGeom prst="rect">
              <a:avLst/>
            </a:prstGeom>
          </p:spPr>
        </p:pic>
        <p:pic>
          <p:nvPicPr>
            <p:cNvPr id="12" name="Picture 11"/>
            <p:cNvPicPr>
              <a:picLocks noChangeAspect="1"/>
            </p:cNvPicPr>
            <p:nvPr/>
          </p:nvPicPr>
          <p:blipFill>
            <a:blip r:embed="rId7">
              <a:duotone>
                <a:schemeClr val="accent1">
                  <a:shade val="45000"/>
                  <a:satMod val="135000"/>
                </a:schemeClr>
                <a:prstClr val="white"/>
              </a:duotone>
            </a:blip>
            <a:stretch>
              <a:fillRect/>
            </a:stretch>
          </p:blipFill>
          <p:spPr>
            <a:xfrm>
              <a:off x="8071891" y="5424900"/>
              <a:ext cx="1876425" cy="1200150"/>
            </a:xfrm>
            <a:prstGeom prst="rect">
              <a:avLst/>
            </a:prstGeom>
          </p:spPr>
        </p:pic>
        <p:pic>
          <p:nvPicPr>
            <p:cNvPr id="13" name="Picture 12"/>
            <p:cNvPicPr>
              <a:picLocks noChangeAspect="1"/>
            </p:cNvPicPr>
            <p:nvPr/>
          </p:nvPicPr>
          <p:blipFill>
            <a:blip r:embed="rId8">
              <a:duotone>
                <a:schemeClr val="accent1">
                  <a:shade val="45000"/>
                  <a:satMod val="135000"/>
                </a:schemeClr>
                <a:prstClr val="white"/>
              </a:duotone>
            </a:blip>
            <a:stretch>
              <a:fillRect/>
            </a:stretch>
          </p:blipFill>
          <p:spPr>
            <a:xfrm rot="2541877">
              <a:off x="10193413" y="4415662"/>
              <a:ext cx="1209675" cy="1552575"/>
            </a:xfrm>
            <a:prstGeom prst="rect">
              <a:avLst/>
            </a:prstGeom>
          </p:spPr>
        </p:pic>
        <p:sp>
          <p:nvSpPr>
            <p:cNvPr id="14" name="Oval 13"/>
            <p:cNvSpPr/>
            <p:nvPr/>
          </p:nvSpPr>
          <p:spPr>
            <a:xfrm>
              <a:off x="6534615" y="1773785"/>
              <a:ext cx="5497269" cy="50842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45562" y="1406223"/>
              <a:ext cx="2146742" cy="369332"/>
            </a:xfrm>
            <a:prstGeom prst="rect">
              <a:avLst/>
            </a:prstGeom>
            <a:noFill/>
          </p:spPr>
          <p:txBody>
            <a:bodyPr wrap="none" rtlCol="0">
              <a:spAutoFit/>
            </a:bodyPr>
            <a:lstStyle/>
            <a:p>
              <a:r>
                <a:rPr lang="en-US" dirty="0" smtClean="0"/>
                <a:t>Instructional Goal</a:t>
              </a:r>
              <a:endParaRPr lang="en-US" dirty="0"/>
            </a:p>
          </p:txBody>
        </p:sp>
        <p:sp>
          <p:nvSpPr>
            <p:cNvPr id="17" name="TextBox 16"/>
            <p:cNvSpPr txBox="1"/>
            <p:nvPr/>
          </p:nvSpPr>
          <p:spPr>
            <a:xfrm>
              <a:off x="8404574" y="5925452"/>
              <a:ext cx="1486304" cy="584775"/>
            </a:xfrm>
            <a:prstGeom prst="rect">
              <a:avLst/>
            </a:prstGeom>
            <a:solidFill>
              <a:schemeClr val="tx1">
                <a:alpha val="25000"/>
              </a:schemeClr>
            </a:solidFill>
          </p:spPr>
          <p:txBody>
            <a:bodyPr wrap="none" rtlCol="0">
              <a:spAutoFit/>
            </a:bodyPr>
            <a:lstStyle/>
            <a:p>
              <a:pPr algn="ctr"/>
              <a:r>
                <a:rPr lang="en-US" sz="1600" dirty="0" smtClean="0">
                  <a:solidFill>
                    <a:schemeClr val="bg1"/>
                  </a:solidFill>
                </a:rPr>
                <a:t>Performance</a:t>
              </a:r>
            </a:p>
            <a:p>
              <a:pPr algn="ctr"/>
              <a:r>
                <a:rPr lang="en-US" sz="1600" dirty="0" smtClean="0">
                  <a:solidFill>
                    <a:schemeClr val="bg1"/>
                  </a:solidFill>
                </a:rPr>
                <a:t>Task</a:t>
              </a:r>
              <a:endParaRPr lang="en-US" sz="1600" dirty="0">
                <a:solidFill>
                  <a:schemeClr val="bg1"/>
                </a:solidFill>
              </a:endParaRPr>
            </a:p>
          </p:txBody>
        </p:sp>
        <p:sp>
          <p:nvSpPr>
            <p:cNvPr id="34" name="TextBox 33"/>
            <p:cNvSpPr txBox="1"/>
            <p:nvPr/>
          </p:nvSpPr>
          <p:spPr>
            <a:xfrm>
              <a:off x="7601901" y="2846121"/>
              <a:ext cx="1486304" cy="584775"/>
            </a:xfrm>
            <a:prstGeom prst="rect">
              <a:avLst/>
            </a:prstGeom>
            <a:solidFill>
              <a:schemeClr val="tx1">
                <a:alpha val="25000"/>
              </a:schemeClr>
            </a:solidFill>
          </p:spPr>
          <p:txBody>
            <a:bodyPr wrap="none" rtlCol="0">
              <a:spAutoFit/>
            </a:bodyPr>
            <a:lstStyle/>
            <a:p>
              <a:pPr algn="ctr"/>
              <a:r>
                <a:rPr lang="en-US" sz="1600" dirty="0" smtClean="0">
                  <a:solidFill>
                    <a:schemeClr val="bg1"/>
                  </a:solidFill>
                </a:rPr>
                <a:t>Performance</a:t>
              </a:r>
            </a:p>
            <a:p>
              <a:pPr algn="ctr"/>
              <a:r>
                <a:rPr lang="en-US" sz="1600" dirty="0" smtClean="0">
                  <a:solidFill>
                    <a:schemeClr val="bg1"/>
                  </a:solidFill>
                </a:rPr>
                <a:t>Task</a:t>
              </a:r>
              <a:endParaRPr lang="en-US" sz="1600" dirty="0">
                <a:solidFill>
                  <a:schemeClr val="bg1"/>
                </a:solidFill>
              </a:endParaRPr>
            </a:p>
          </p:txBody>
        </p:sp>
      </p:grpSp>
      <p:grpSp>
        <p:nvGrpSpPr>
          <p:cNvPr id="35" name="Group 34"/>
          <p:cNvGrpSpPr/>
          <p:nvPr/>
        </p:nvGrpSpPr>
        <p:grpSpPr>
          <a:xfrm>
            <a:off x="9376347" y="113231"/>
            <a:ext cx="2456165" cy="850999"/>
            <a:chOff x="2154249" y="1401865"/>
            <a:chExt cx="9107919" cy="4404195"/>
          </a:xfrm>
        </p:grpSpPr>
        <p:sp>
          <p:nvSpPr>
            <p:cNvPr id="36" name="Rectangle 35">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37" name="Oval 36">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38"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39" name="Rectangle 38"/>
            <p:cNvSpPr/>
            <p:nvPr/>
          </p:nvSpPr>
          <p:spPr>
            <a:xfrm>
              <a:off x="4720752" y="3018097"/>
              <a:ext cx="1800472" cy="705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40" name="Rectangle 39"/>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41" name="Elbow Connector 40"/>
            <p:cNvCxnSpPr>
              <a:cxnSpLocks/>
              <a:stCxn id="36" idx="1"/>
              <a:endCxn id="38"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cxnSpLocks/>
              <a:stCxn id="38" idx="3"/>
              <a:endCxn id="37"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7" idx="0"/>
              <a:endCxn id="39"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45" name="Elbow Connector 6">
              <a:extLst>
                <a:ext uri="{FF2B5EF4-FFF2-40B4-BE49-F238E27FC236}">
                  <a16:creationId xmlns:a16="http://schemas.microsoft.com/office/drawing/2014/main" id="{B73DB65A-CB91-431E-ACCC-B331A6DE2C39}"/>
                </a:ext>
              </a:extLst>
            </p:cNvPr>
            <p:cNvCxnSpPr>
              <a:cxnSpLocks/>
              <a:stCxn id="39" idx="3"/>
              <a:endCxn id="44"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6">
              <a:extLst>
                <a:ext uri="{FF2B5EF4-FFF2-40B4-BE49-F238E27FC236}">
                  <a16:creationId xmlns:a16="http://schemas.microsoft.com/office/drawing/2014/main" id="{80747145-2C55-4A02-B032-F2D255C22785}"/>
                </a:ext>
              </a:extLst>
            </p:cNvPr>
            <p:cNvCxnSpPr>
              <a:cxnSpLocks/>
              <a:stCxn id="39" idx="3"/>
              <a:endCxn id="40"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48" name="Rectangle 47">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49" name="Elbow Connector 42"/>
            <p:cNvCxnSpPr>
              <a:cxnSpLocks/>
              <a:stCxn id="47" idx="3"/>
              <a:endCxn id="39"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9942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Performance Tasks</a:t>
            </a:r>
            <a:endParaRPr lang="en-US" dirty="0"/>
          </a:p>
        </p:txBody>
      </p:sp>
      <p:sp>
        <p:nvSpPr>
          <p:cNvPr id="21" name="Content Placeholder 20"/>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02" name="Rectangle 101"/>
          <p:cNvSpPr/>
          <p:nvPr/>
        </p:nvSpPr>
        <p:spPr>
          <a:xfrm>
            <a:off x="8955505" y="1155289"/>
            <a:ext cx="1957584" cy="617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Construct an algorithm that outputs a quantitative measure of the values in a given list</a:t>
            </a:r>
            <a:endParaRPr lang="en-US" sz="800" b="1" dirty="0"/>
          </a:p>
        </p:txBody>
      </p:sp>
      <p:sp>
        <p:nvSpPr>
          <p:cNvPr id="104" name="Rectangle 103"/>
          <p:cNvSpPr/>
          <p:nvPr/>
        </p:nvSpPr>
        <p:spPr>
          <a:xfrm>
            <a:off x="5019116" y="1907265"/>
            <a:ext cx="1136187" cy="72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2.0</a:t>
            </a:r>
            <a:r>
              <a:rPr lang="en-US" sz="800" b="1" dirty="0" smtClean="0"/>
              <a:t> Compute the quantitative measure using the accumulated properties</a:t>
            </a:r>
            <a:endParaRPr lang="en-US" sz="800" b="1" dirty="0"/>
          </a:p>
        </p:txBody>
      </p:sp>
      <p:sp>
        <p:nvSpPr>
          <p:cNvPr id="105" name="Rectangle 104"/>
          <p:cNvSpPr/>
          <p:nvPr/>
        </p:nvSpPr>
        <p:spPr>
          <a:xfrm>
            <a:off x="7593429" y="2012742"/>
            <a:ext cx="959540" cy="511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3.0</a:t>
            </a:r>
            <a:r>
              <a:rPr lang="en-US" sz="800" b="1" dirty="0" smtClean="0"/>
              <a:t> Output the quantitative measure</a:t>
            </a:r>
            <a:endParaRPr lang="en-US" sz="800" b="1" dirty="0"/>
          </a:p>
        </p:txBody>
      </p:sp>
      <p:cxnSp>
        <p:nvCxnSpPr>
          <p:cNvPr id="106" name="Straight Arrow Connector 105"/>
          <p:cNvCxnSpPr>
            <a:stCxn id="104" idx="3"/>
            <a:endCxn id="105" idx="1"/>
          </p:cNvCxnSpPr>
          <p:nvPr/>
        </p:nvCxnSpPr>
        <p:spPr>
          <a:xfrm>
            <a:off x="6155303" y="2268299"/>
            <a:ext cx="14381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977741" y="1862290"/>
            <a:ext cx="1386093" cy="812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1.0</a:t>
            </a:r>
            <a:r>
              <a:rPr lang="en-US" sz="800" b="1" dirty="0" smtClean="0"/>
              <a:t> Construct an iteration that computes the accumulated properties from the list</a:t>
            </a:r>
            <a:endParaRPr lang="en-US" sz="800" b="1" dirty="0"/>
          </a:p>
        </p:txBody>
      </p:sp>
      <p:cxnSp>
        <p:nvCxnSpPr>
          <p:cNvPr id="108" name="Straight Arrow Connector 107"/>
          <p:cNvCxnSpPr>
            <a:stCxn id="107" idx="3"/>
            <a:endCxn id="104" idx="1"/>
          </p:cNvCxnSpPr>
          <p:nvPr/>
        </p:nvCxnSpPr>
        <p:spPr>
          <a:xfrm flipV="1">
            <a:off x="2363834" y="2268299"/>
            <a:ext cx="26552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5772130" y="4086723"/>
            <a:ext cx="1080000" cy="726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1.2.1</a:t>
            </a:r>
            <a:r>
              <a:rPr lang="en-US" sz="800" b="1" dirty="0" smtClean="0"/>
              <a:t> Choose appropriate initial value(s)</a:t>
            </a:r>
            <a:endParaRPr lang="en-US" sz="800" b="1" dirty="0"/>
          </a:p>
        </p:txBody>
      </p:sp>
      <p:sp>
        <p:nvSpPr>
          <p:cNvPr id="110" name="Rectangle 109"/>
          <p:cNvSpPr/>
          <p:nvPr/>
        </p:nvSpPr>
        <p:spPr>
          <a:xfrm>
            <a:off x="5772130" y="2861007"/>
            <a:ext cx="1080000" cy="726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1.2</a:t>
            </a:r>
            <a:r>
              <a:rPr lang="en-US" sz="800" b="1" dirty="0" smtClean="0"/>
              <a:t> Initialize the new properties to accumulate the value(s)</a:t>
            </a:r>
            <a:endParaRPr lang="en-US" sz="800" b="1" dirty="0"/>
          </a:p>
        </p:txBody>
      </p:sp>
      <p:sp>
        <p:nvSpPr>
          <p:cNvPr id="111" name="Rectangle 110"/>
          <p:cNvSpPr/>
          <p:nvPr/>
        </p:nvSpPr>
        <p:spPr>
          <a:xfrm>
            <a:off x="3127599" y="3858549"/>
            <a:ext cx="1092684" cy="659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1.1.1</a:t>
            </a:r>
            <a:r>
              <a:rPr lang="en-US" sz="800" b="1" dirty="0" smtClean="0"/>
              <a:t> Identify the type of the iteration property</a:t>
            </a:r>
            <a:endParaRPr lang="en-US" sz="800" b="1" dirty="0"/>
          </a:p>
        </p:txBody>
      </p:sp>
      <p:sp>
        <p:nvSpPr>
          <p:cNvPr id="113" name="Rectangle 112"/>
          <p:cNvSpPr/>
          <p:nvPr/>
        </p:nvSpPr>
        <p:spPr>
          <a:xfrm>
            <a:off x="2297462" y="2860543"/>
            <a:ext cx="1080000" cy="726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1.1</a:t>
            </a:r>
            <a:r>
              <a:rPr lang="en-US" sz="800" b="1" dirty="0" smtClean="0"/>
              <a:t> Construct an iteration using an iteration property and the given list</a:t>
            </a:r>
            <a:endParaRPr lang="en-US" sz="800" b="1" dirty="0"/>
          </a:p>
        </p:txBody>
      </p:sp>
      <p:cxnSp>
        <p:nvCxnSpPr>
          <p:cNvPr id="114" name="Elbow Connector 113"/>
          <p:cNvCxnSpPr>
            <a:stCxn id="102" idx="1"/>
            <a:endCxn id="107" idx="0"/>
          </p:cNvCxnSpPr>
          <p:nvPr/>
        </p:nvCxnSpPr>
        <p:spPr>
          <a:xfrm rot="10800000" flipV="1">
            <a:off x="1670789" y="1464187"/>
            <a:ext cx="7284717" cy="39810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13" idx="3"/>
            <a:endCxn id="110" idx="1"/>
          </p:cNvCxnSpPr>
          <p:nvPr/>
        </p:nvCxnSpPr>
        <p:spPr>
          <a:xfrm>
            <a:off x="3377462" y="3223966"/>
            <a:ext cx="2394668" cy="4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10" idx="3"/>
            <a:endCxn id="112" idx="1"/>
          </p:cNvCxnSpPr>
          <p:nvPr/>
        </p:nvCxnSpPr>
        <p:spPr>
          <a:xfrm flipV="1">
            <a:off x="6852130" y="3223966"/>
            <a:ext cx="536803" cy="4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6905731" y="6276156"/>
            <a:ext cx="1501761" cy="48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1.3.1 </a:t>
            </a:r>
            <a:r>
              <a:rPr lang="en-US" sz="800" b="1" dirty="0" smtClean="0"/>
              <a:t>Explain that the iteration property takes on every value of the list</a:t>
            </a:r>
            <a:endParaRPr lang="en-US" sz="800" b="1" dirty="0"/>
          </a:p>
        </p:txBody>
      </p:sp>
      <p:sp>
        <p:nvSpPr>
          <p:cNvPr id="118" name="Rectangle 117"/>
          <p:cNvSpPr/>
          <p:nvPr/>
        </p:nvSpPr>
        <p:spPr>
          <a:xfrm>
            <a:off x="3119753" y="5031973"/>
            <a:ext cx="1096653" cy="51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Identify the type of a list</a:t>
            </a:r>
            <a:endParaRPr lang="en-US" sz="800" b="1" dirty="0"/>
          </a:p>
        </p:txBody>
      </p:sp>
      <p:cxnSp>
        <p:nvCxnSpPr>
          <p:cNvPr id="119" name="Straight Arrow Connector 118"/>
          <p:cNvCxnSpPr>
            <a:stCxn id="118" idx="0"/>
            <a:endCxn id="111" idx="2"/>
          </p:cNvCxnSpPr>
          <p:nvPr/>
        </p:nvCxnSpPr>
        <p:spPr>
          <a:xfrm flipV="1">
            <a:off x="3668080" y="4517854"/>
            <a:ext cx="5861" cy="5141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9620405" y="4045901"/>
            <a:ext cx="2079075" cy="581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1.3.3</a:t>
            </a:r>
            <a:r>
              <a:rPr lang="en-US" sz="800" b="1" dirty="0" smtClean="0"/>
              <a:t> Select appropriate operations to update the accumulation properties using the iteration property</a:t>
            </a:r>
            <a:endParaRPr lang="en-US" sz="800" b="1" dirty="0"/>
          </a:p>
        </p:txBody>
      </p:sp>
      <p:sp>
        <p:nvSpPr>
          <p:cNvPr id="121" name="Rectangle 120"/>
          <p:cNvSpPr/>
          <p:nvPr/>
        </p:nvSpPr>
        <p:spPr>
          <a:xfrm>
            <a:off x="3251916" y="6021004"/>
            <a:ext cx="832328" cy="370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Define a list</a:t>
            </a:r>
            <a:endParaRPr lang="en-US" sz="800" b="1" dirty="0"/>
          </a:p>
        </p:txBody>
      </p:sp>
      <p:cxnSp>
        <p:nvCxnSpPr>
          <p:cNvPr id="122" name="Straight Arrow Connector 121"/>
          <p:cNvCxnSpPr>
            <a:stCxn id="121" idx="0"/>
            <a:endCxn id="118" idx="2"/>
          </p:cNvCxnSpPr>
          <p:nvPr/>
        </p:nvCxnSpPr>
        <p:spPr>
          <a:xfrm flipV="1">
            <a:off x="3668080" y="5549408"/>
            <a:ext cx="0" cy="4715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880208" y="5225549"/>
            <a:ext cx="832328" cy="370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Define iteration</a:t>
            </a:r>
            <a:endParaRPr lang="en-US" sz="800" b="1" dirty="0"/>
          </a:p>
        </p:txBody>
      </p:sp>
      <p:cxnSp>
        <p:nvCxnSpPr>
          <p:cNvPr id="124" name="Straight Arrow Connector 123"/>
          <p:cNvCxnSpPr>
            <a:stCxn id="123" idx="0"/>
            <a:endCxn id="125" idx="2"/>
          </p:cNvCxnSpPr>
          <p:nvPr/>
        </p:nvCxnSpPr>
        <p:spPr>
          <a:xfrm flipV="1">
            <a:off x="1296372" y="4882609"/>
            <a:ext cx="0" cy="34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709218" y="4291048"/>
            <a:ext cx="1174309" cy="591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Identify the components of iteration</a:t>
            </a:r>
            <a:endParaRPr lang="en-US" sz="800" b="1" dirty="0"/>
          </a:p>
        </p:txBody>
      </p:sp>
      <p:cxnSp>
        <p:nvCxnSpPr>
          <p:cNvPr id="126" name="Elbow Connector 125"/>
          <p:cNvCxnSpPr>
            <a:stCxn id="125" idx="3"/>
          </p:cNvCxnSpPr>
          <p:nvPr/>
        </p:nvCxnSpPr>
        <p:spPr>
          <a:xfrm flipV="1">
            <a:off x="1883527" y="3587387"/>
            <a:ext cx="687261" cy="99944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07" idx="2"/>
            <a:endCxn id="113" idx="1"/>
          </p:cNvCxnSpPr>
          <p:nvPr/>
        </p:nvCxnSpPr>
        <p:spPr>
          <a:xfrm rot="16200000" flipH="1">
            <a:off x="1709297" y="2635800"/>
            <a:ext cx="549657" cy="62667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113" idx="2"/>
            <a:endCxn id="111" idx="1"/>
          </p:cNvCxnSpPr>
          <p:nvPr/>
        </p:nvCxnSpPr>
        <p:spPr>
          <a:xfrm rot="16200000" flipH="1">
            <a:off x="2682124" y="3742726"/>
            <a:ext cx="600813" cy="29013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9" name="Flowchart: Decision 128"/>
          <p:cNvSpPr/>
          <p:nvPr/>
        </p:nvSpPr>
        <p:spPr>
          <a:xfrm>
            <a:off x="7743113" y="3811039"/>
            <a:ext cx="1359900" cy="104869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t>Are all list elements included?</a:t>
            </a:r>
            <a:endParaRPr lang="en-US" sz="800" b="1" dirty="0"/>
          </a:p>
        </p:txBody>
      </p:sp>
      <p:sp>
        <p:nvSpPr>
          <p:cNvPr id="130" name="Rectangle 129"/>
          <p:cNvSpPr/>
          <p:nvPr/>
        </p:nvSpPr>
        <p:spPr>
          <a:xfrm>
            <a:off x="7886819" y="5227462"/>
            <a:ext cx="1080000" cy="726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1.3.2</a:t>
            </a:r>
            <a:r>
              <a:rPr lang="en-US" sz="800" b="1" dirty="0" smtClean="0"/>
              <a:t> Choose a decision to select included values</a:t>
            </a:r>
            <a:endParaRPr lang="en-US" sz="800" b="1" dirty="0"/>
          </a:p>
        </p:txBody>
      </p:sp>
      <p:cxnSp>
        <p:nvCxnSpPr>
          <p:cNvPr id="131" name="Straight Arrow Connector 130"/>
          <p:cNvCxnSpPr>
            <a:stCxn id="129" idx="2"/>
            <a:endCxn id="130" idx="0"/>
          </p:cNvCxnSpPr>
          <p:nvPr/>
        </p:nvCxnSpPr>
        <p:spPr>
          <a:xfrm>
            <a:off x="8423063" y="4859732"/>
            <a:ext cx="3757" cy="367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9" idx="3"/>
            <a:endCxn id="120" idx="1"/>
          </p:cNvCxnSpPr>
          <p:nvPr/>
        </p:nvCxnSpPr>
        <p:spPr>
          <a:xfrm>
            <a:off x="9103013" y="4335386"/>
            <a:ext cx="517392" cy="1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12" idx="2"/>
            <a:endCxn id="129" idx="0"/>
          </p:cNvCxnSpPr>
          <p:nvPr/>
        </p:nvCxnSpPr>
        <p:spPr>
          <a:xfrm flipH="1">
            <a:off x="8423063" y="3514837"/>
            <a:ext cx="5407" cy="2962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9042034" y="4087087"/>
            <a:ext cx="353459" cy="216403"/>
          </a:xfrm>
          <a:prstGeom prst="rect">
            <a:avLst/>
          </a:prstGeom>
          <a:noFill/>
        </p:spPr>
        <p:txBody>
          <a:bodyPr wrap="none" rtlCol="0">
            <a:spAutoFit/>
          </a:bodyPr>
          <a:lstStyle/>
          <a:p>
            <a:r>
              <a:rPr lang="en-US" sz="800" b="1" dirty="0" smtClean="0"/>
              <a:t>yes</a:t>
            </a:r>
            <a:endParaRPr lang="en-US" sz="800" b="1" dirty="0"/>
          </a:p>
        </p:txBody>
      </p:sp>
      <p:sp>
        <p:nvSpPr>
          <p:cNvPr id="135" name="TextBox 134"/>
          <p:cNvSpPr txBox="1"/>
          <p:nvPr/>
        </p:nvSpPr>
        <p:spPr>
          <a:xfrm>
            <a:off x="8455180" y="4796088"/>
            <a:ext cx="311304" cy="215444"/>
          </a:xfrm>
          <a:prstGeom prst="rect">
            <a:avLst/>
          </a:prstGeom>
          <a:noFill/>
        </p:spPr>
        <p:txBody>
          <a:bodyPr wrap="none" rtlCol="0">
            <a:spAutoFit/>
          </a:bodyPr>
          <a:lstStyle/>
          <a:p>
            <a:r>
              <a:rPr lang="en-US" sz="800" b="1" dirty="0" smtClean="0"/>
              <a:t>no</a:t>
            </a:r>
            <a:endParaRPr lang="en-US" sz="800" b="1" dirty="0"/>
          </a:p>
        </p:txBody>
      </p:sp>
      <p:cxnSp>
        <p:nvCxnSpPr>
          <p:cNvPr id="136" name="Elbow Connector 135"/>
          <p:cNvCxnSpPr>
            <a:stCxn id="130" idx="3"/>
            <a:endCxn id="120" idx="1"/>
          </p:cNvCxnSpPr>
          <p:nvPr/>
        </p:nvCxnSpPr>
        <p:spPr>
          <a:xfrm flipV="1">
            <a:off x="8966819" y="4336772"/>
            <a:ext cx="653586" cy="12541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5772130" y="5184681"/>
            <a:ext cx="1080000" cy="726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1.2.2</a:t>
            </a:r>
            <a:r>
              <a:rPr lang="en-US" sz="800" b="1" dirty="0" smtClean="0"/>
              <a:t> Place initialization(s) correctly</a:t>
            </a:r>
            <a:endParaRPr lang="en-US" sz="800" b="1" dirty="0"/>
          </a:p>
        </p:txBody>
      </p:sp>
      <p:cxnSp>
        <p:nvCxnSpPr>
          <p:cNvPr id="138" name="Straight Arrow Connector 137"/>
          <p:cNvCxnSpPr>
            <a:stCxn id="110" idx="2"/>
            <a:endCxn id="109" idx="0"/>
          </p:cNvCxnSpPr>
          <p:nvPr/>
        </p:nvCxnSpPr>
        <p:spPr>
          <a:xfrm>
            <a:off x="6312131" y="3587853"/>
            <a:ext cx="0" cy="4988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9" idx="2"/>
            <a:endCxn id="137" idx="0"/>
          </p:cNvCxnSpPr>
          <p:nvPr/>
        </p:nvCxnSpPr>
        <p:spPr>
          <a:xfrm>
            <a:off x="6312131" y="4813569"/>
            <a:ext cx="0" cy="371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a:xfrm>
            <a:off x="4497735" y="3812964"/>
            <a:ext cx="1080000" cy="750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1.1.2</a:t>
            </a:r>
            <a:r>
              <a:rPr lang="en-US" sz="800" b="1" dirty="0" smtClean="0"/>
              <a:t> Select a  syntactically correct iteration</a:t>
            </a:r>
            <a:endParaRPr lang="en-US" sz="800" b="1" dirty="0"/>
          </a:p>
        </p:txBody>
      </p:sp>
      <p:cxnSp>
        <p:nvCxnSpPr>
          <p:cNvPr id="141" name="Straight Arrow Connector 140"/>
          <p:cNvCxnSpPr>
            <a:stCxn id="111" idx="3"/>
            <a:endCxn id="140" idx="1"/>
          </p:cNvCxnSpPr>
          <p:nvPr/>
        </p:nvCxnSpPr>
        <p:spPr>
          <a:xfrm>
            <a:off x="4220283" y="4188201"/>
            <a:ext cx="27745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17" idx="0"/>
          </p:cNvCxnSpPr>
          <p:nvPr/>
        </p:nvCxnSpPr>
        <p:spPr>
          <a:xfrm flipH="1" flipV="1">
            <a:off x="7634258" y="3503034"/>
            <a:ext cx="22355" cy="2773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388933" y="2933095"/>
            <a:ext cx="2079075" cy="581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C000"/>
                </a:solidFill>
              </a:rPr>
              <a:t>1.3</a:t>
            </a:r>
            <a:r>
              <a:rPr lang="en-US" sz="800" b="1" dirty="0" smtClean="0"/>
              <a:t> Construct the body of the iteration using the iteration property and the properties accumulating values</a:t>
            </a:r>
            <a:endParaRPr lang="en-US" sz="800" b="1" dirty="0"/>
          </a:p>
        </p:txBody>
      </p:sp>
      <p:grpSp>
        <p:nvGrpSpPr>
          <p:cNvPr id="143" name="Group 142"/>
          <p:cNvGrpSpPr/>
          <p:nvPr/>
        </p:nvGrpSpPr>
        <p:grpSpPr>
          <a:xfrm>
            <a:off x="9376347" y="113231"/>
            <a:ext cx="2456165" cy="850999"/>
            <a:chOff x="2154249" y="1401865"/>
            <a:chExt cx="9107919" cy="4404195"/>
          </a:xfrm>
        </p:grpSpPr>
        <p:sp>
          <p:nvSpPr>
            <p:cNvPr id="144" name="Rectangle 143">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145" name="Oval 144">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146"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147" name="Rectangle 146"/>
            <p:cNvSpPr/>
            <p:nvPr/>
          </p:nvSpPr>
          <p:spPr>
            <a:xfrm>
              <a:off x="4720752" y="3018097"/>
              <a:ext cx="1800472" cy="705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148" name="Rectangle 147"/>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149" name="Elbow Connector 148"/>
            <p:cNvCxnSpPr>
              <a:cxnSpLocks/>
              <a:stCxn id="144" idx="1"/>
              <a:endCxn id="146"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cxnSpLocks/>
              <a:stCxn id="146" idx="3"/>
              <a:endCxn id="145"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42"/>
            <p:cNvCxnSpPr>
              <a:cxnSpLocks/>
              <a:stCxn id="145" idx="0"/>
              <a:endCxn id="147"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153" name="Elbow Connector 6">
              <a:extLst>
                <a:ext uri="{FF2B5EF4-FFF2-40B4-BE49-F238E27FC236}">
                  <a16:creationId xmlns:a16="http://schemas.microsoft.com/office/drawing/2014/main" id="{B73DB65A-CB91-431E-ACCC-B331A6DE2C39}"/>
                </a:ext>
              </a:extLst>
            </p:cNvPr>
            <p:cNvCxnSpPr>
              <a:cxnSpLocks/>
              <a:stCxn id="147" idx="3"/>
              <a:endCxn id="152"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Elbow Connector 6">
              <a:extLst>
                <a:ext uri="{FF2B5EF4-FFF2-40B4-BE49-F238E27FC236}">
                  <a16:creationId xmlns:a16="http://schemas.microsoft.com/office/drawing/2014/main" id="{80747145-2C55-4A02-B032-F2D255C22785}"/>
                </a:ext>
              </a:extLst>
            </p:cNvPr>
            <p:cNvCxnSpPr>
              <a:cxnSpLocks/>
              <a:stCxn id="147" idx="3"/>
              <a:endCxn id="148"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156" name="Rectangle 155">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157" name="Elbow Connector 42"/>
            <p:cNvCxnSpPr>
              <a:cxnSpLocks/>
              <a:stCxn id="155" idx="3"/>
              <a:endCxn id="147"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212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12"/>
                                        </p:tgtEl>
                                      </p:cBhvr>
                                      <p:by x="400000" y="40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childTnLst>
                                    <p:animScale>
                                      <p:cBhvr>
                                        <p:cTn id="10" dur="2000" fill="hold"/>
                                        <p:tgtEl>
                                          <p:spTgt spid="112"/>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ID + KC: The steps</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0" name="Rectangle 9">
            <a:extLst>
              <a:ext uri="{FF2B5EF4-FFF2-40B4-BE49-F238E27FC236}">
                <a16:creationId xmlns:a16="http://schemas.microsoft.com/office/drawing/2014/main" id="{D20D514D-0091-474F-ADCB-9F20A3B3BCF4}"/>
              </a:ext>
            </a:extLst>
          </p:cNvPr>
          <p:cNvSpPr/>
          <p:nvPr/>
        </p:nvSpPr>
        <p:spPr>
          <a:xfrm>
            <a:off x="3321832" y="4735759"/>
            <a:ext cx="4042331" cy="1660819"/>
          </a:xfrm>
          <a:prstGeom prst="rect">
            <a:avLst/>
          </a:prstGeom>
          <a:solidFill>
            <a:srgbClr val="51C3F9"/>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3200" dirty="0"/>
              <a:t>Knowledge Components</a:t>
            </a:r>
          </a:p>
        </p:txBody>
      </p:sp>
      <p:sp>
        <p:nvSpPr>
          <p:cNvPr id="12" name="Oval 11">
            <a:extLst>
              <a:ext uri="{FF2B5EF4-FFF2-40B4-BE49-F238E27FC236}">
                <a16:creationId xmlns:a16="http://schemas.microsoft.com/office/drawing/2014/main" id="{FF70935B-3E7F-4753-B718-B3D6673A4B0C}"/>
              </a:ext>
            </a:extLst>
          </p:cNvPr>
          <p:cNvSpPr/>
          <p:nvPr/>
        </p:nvSpPr>
        <p:spPr>
          <a:xfrm>
            <a:off x="4006880" y="4915658"/>
            <a:ext cx="2759233" cy="50072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misconceptions</a:t>
            </a:r>
          </a:p>
        </p:txBody>
      </p:sp>
      <p:sp>
        <p:nvSpPr>
          <p:cNvPr id="13" name="Arrow: Right 14"/>
          <p:cNvSpPr/>
          <p:nvPr/>
        </p:nvSpPr>
        <p:spPr>
          <a:xfrm>
            <a:off x="2152892" y="1401865"/>
            <a:ext cx="9109276"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Rectangle 13"/>
          <p:cNvSpPr/>
          <p:nvPr/>
        </p:nvSpPr>
        <p:spPr>
          <a:xfrm>
            <a:off x="4595103" y="3018096"/>
            <a:ext cx="1582787" cy="7498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Create Assessments</a:t>
            </a:r>
          </a:p>
        </p:txBody>
      </p:sp>
      <p:sp>
        <p:nvSpPr>
          <p:cNvPr id="15" name="Rectangle 14"/>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Analyze Student Learning</a:t>
            </a:r>
          </a:p>
        </p:txBody>
      </p:sp>
      <p:cxnSp>
        <p:nvCxnSpPr>
          <p:cNvPr id="16" name="Elbow Connector 15"/>
          <p:cNvCxnSpPr>
            <a:cxnSpLocks/>
            <a:stCxn id="10" idx="1"/>
            <a:endCxn id="13" idx="1"/>
          </p:cNvCxnSpPr>
          <p:nvPr/>
        </p:nvCxnSpPr>
        <p:spPr>
          <a:xfrm rot="10800000">
            <a:off x="2152892" y="3251351"/>
            <a:ext cx="1168940" cy="2314819"/>
          </a:xfrm>
          <a:prstGeom prst="bentConnector3">
            <a:avLst>
              <a:gd name="adj1" fmla="val 11955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cxnSpLocks/>
            <a:stCxn id="13" idx="3"/>
            <a:endCxn id="12" idx="6"/>
          </p:cNvCxnSpPr>
          <p:nvPr/>
        </p:nvCxnSpPr>
        <p:spPr>
          <a:xfrm flipH="1">
            <a:off x="6766113" y="3251350"/>
            <a:ext cx="4496055" cy="1914672"/>
          </a:xfrm>
          <a:prstGeom prst="bentConnector3">
            <a:avLst>
              <a:gd name="adj1" fmla="val -508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42"/>
          <p:cNvCxnSpPr>
            <a:cxnSpLocks/>
            <a:stCxn id="12" idx="0"/>
            <a:endCxn id="14" idx="2"/>
          </p:cNvCxnSpPr>
          <p:nvPr/>
        </p:nvCxnSpPr>
        <p:spPr>
          <a:xfrm flipV="1">
            <a:off x="5386497" y="3767904"/>
            <a:ext cx="0" cy="1147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Evaluate Assessment Instruments</a:t>
            </a:r>
          </a:p>
        </p:txBody>
      </p:sp>
      <p:cxnSp>
        <p:nvCxnSpPr>
          <p:cNvPr id="20" name="Elbow Connector 6">
            <a:extLst>
              <a:ext uri="{FF2B5EF4-FFF2-40B4-BE49-F238E27FC236}">
                <a16:creationId xmlns:a16="http://schemas.microsoft.com/office/drawing/2014/main" id="{B73DB65A-CB91-431E-ACCC-B331A6DE2C39}"/>
              </a:ext>
            </a:extLst>
          </p:cNvPr>
          <p:cNvCxnSpPr>
            <a:cxnSpLocks/>
            <a:stCxn id="14" idx="3"/>
            <a:endCxn id="19" idx="1"/>
          </p:cNvCxnSpPr>
          <p:nvPr/>
        </p:nvCxnSpPr>
        <p:spPr>
          <a:xfrm>
            <a:off x="6177890" y="3393000"/>
            <a:ext cx="1179778" cy="365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6">
            <a:extLst>
              <a:ext uri="{FF2B5EF4-FFF2-40B4-BE49-F238E27FC236}">
                <a16:creationId xmlns:a16="http://schemas.microsoft.com/office/drawing/2014/main" id="{80747145-2C55-4A02-B032-F2D255C22785}"/>
              </a:ext>
            </a:extLst>
          </p:cNvPr>
          <p:cNvCxnSpPr>
            <a:cxnSpLocks/>
            <a:stCxn id="14" idx="3"/>
            <a:endCxn id="15" idx="1"/>
          </p:cNvCxnSpPr>
          <p:nvPr/>
        </p:nvCxnSpPr>
        <p:spPr>
          <a:xfrm flipV="1">
            <a:off x="6177890" y="2954542"/>
            <a:ext cx="1186273" cy="43845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09D9168-DF12-4111-A38D-E0E88E5726F4}"/>
              </a:ext>
            </a:extLst>
          </p:cNvPr>
          <p:cNvSpPr/>
          <p:nvPr/>
        </p:nvSpPr>
        <p:spPr>
          <a:xfrm>
            <a:off x="2223587" y="2000873"/>
            <a:ext cx="2585898" cy="369332"/>
          </a:xfrm>
          <a:prstGeom prst="rect">
            <a:avLst/>
          </a:prstGeom>
        </p:spPr>
        <p:txBody>
          <a:bodyPr wrap="square">
            <a:spAutoFit/>
          </a:bodyPr>
          <a:lstStyle/>
          <a:p>
            <a:r>
              <a:rPr lang="en-US" dirty="0"/>
              <a:t>Teacher's Process</a:t>
            </a:r>
          </a:p>
        </p:txBody>
      </p:sp>
      <p:sp>
        <p:nvSpPr>
          <p:cNvPr id="24" name="Rectangle 23">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Instructional Analyses</a:t>
            </a:r>
          </a:p>
        </p:txBody>
      </p:sp>
      <p:sp>
        <p:nvSpPr>
          <p:cNvPr id="25" name="Rectangle 24">
            <a:extLst>
              <a:ext uri="{FF2B5EF4-FFF2-40B4-BE49-F238E27FC236}">
                <a16:creationId xmlns:a16="http://schemas.microsoft.com/office/drawing/2014/main" id="{70C426E9-ED45-4E91-AA8B-67506AF0A261}"/>
              </a:ext>
            </a:extLst>
          </p:cNvPr>
          <p:cNvSpPr/>
          <p:nvPr/>
        </p:nvSpPr>
        <p:spPr>
          <a:xfrm>
            <a:off x="2154250" y="2333989"/>
            <a:ext cx="4634602" cy="646331"/>
          </a:xfrm>
          <a:prstGeom prst="rect">
            <a:avLst/>
          </a:prstGeom>
        </p:spPr>
        <p:txBody>
          <a:bodyPr wrap="none">
            <a:spAutoFit/>
          </a:bodyPr>
          <a:lstStyle/>
          <a:p>
            <a:r>
              <a:rPr lang="en-US" sz="3600" dirty="0">
                <a:solidFill>
                  <a:schemeClr val="bg1"/>
                </a:solidFill>
              </a:rPr>
              <a:t>Instructional Design </a:t>
            </a:r>
          </a:p>
        </p:txBody>
      </p:sp>
      <p:cxnSp>
        <p:nvCxnSpPr>
          <p:cNvPr id="26" name="Elbow Connector 42"/>
          <p:cNvCxnSpPr>
            <a:cxnSpLocks/>
            <a:stCxn id="24" idx="3"/>
            <a:endCxn id="14" idx="1"/>
          </p:cNvCxnSpPr>
          <p:nvPr/>
        </p:nvCxnSpPr>
        <p:spPr>
          <a:xfrm>
            <a:off x="4222175" y="3392609"/>
            <a:ext cx="372928" cy="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357667" y="5984110"/>
            <a:ext cx="4146943" cy="423895"/>
          </a:xfrm>
          <a:prstGeom prst="rect">
            <a:avLst/>
          </a:prstGeom>
          <a:solidFill>
            <a:srgbClr val="51C3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Identify Student Misconceptions</a:t>
            </a:r>
            <a:endParaRPr lang="en-US" dirty="0">
              <a:solidFill>
                <a:schemeClr val="tx1"/>
              </a:solidFill>
            </a:endParaRPr>
          </a:p>
        </p:txBody>
      </p:sp>
      <p:sp>
        <p:nvSpPr>
          <p:cNvPr id="29" name="Rectangle 28">
            <a:extLst>
              <a:ext uri="{FF2B5EF4-FFF2-40B4-BE49-F238E27FC236}">
                <a16:creationId xmlns:a16="http://schemas.microsoft.com/office/drawing/2014/main" id="{AA68F334-391E-4B89-B602-9AB13437F8BE}"/>
              </a:ext>
            </a:extLst>
          </p:cNvPr>
          <p:cNvSpPr/>
          <p:nvPr/>
        </p:nvSpPr>
        <p:spPr>
          <a:xfrm>
            <a:off x="4003549" y="6419433"/>
            <a:ext cx="2887529" cy="369332"/>
          </a:xfrm>
          <a:prstGeom prst="rect">
            <a:avLst/>
          </a:prstGeom>
        </p:spPr>
        <p:txBody>
          <a:bodyPr wrap="square">
            <a:spAutoFit/>
          </a:bodyPr>
          <a:lstStyle/>
          <a:p>
            <a:r>
              <a:rPr lang="en-US" dirty="0"/>
              <a:t>Student's Knowledge</a:t>
            </a:r>
          </a:p>
        </p:txBody>
      </p:sp>
    </p:spTree>
    <p:extLst>
      <p:ext uri="{BB962C8B-B14F-4D97-AF65-F5344CB8AC3E}">
        <p14:creationId xmlns:p14="http://schemas.microsoft.com/office/powerpoint/2010/main" val="406721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Student </a:t>
            </a:r>
            <a:br>
              <a:rPr lang="en-US" dirty="0" smtClean="0"/>
            </a:br>
            <a:r>
              <a:rPr lang="en-US" dirty="0" smtClean="0"/>
              <a:t>Misconceptions</a:t>
            </a:r>
            <a:endParaRPr lang="en-US" dirty="0"/>
          </a:p>
        </p:txBody>
      </p:sp>
      <p:sp>
        <p:nvSpPr>
          <p:cNvPr id="3" name="Content Placeholder 2"/>
          <p:cNvSpPr>
            <a:spLocks noGrp="1"/>
          </p:cNvSpPr>
          <p:nvPr>
            <p:ph idx="1"/>
          </p:nvPr>
        </p:nvSpPr>
        <p:spPr>
          <a:xfrm>
            <a:off x="2600759" y="1755701"/>
            <a:ext cx="8915400" cy="3777622"/>
          </a:xfrm>
        </p:spPr>
        <p:txBody>
          <a:bodyPr>
            <a:normAutofit/>
          </a:bodyPr>
          <a:lstStyle/>
          <a:p>
            <a:r>
              <a:rPr lang="en-US" dirty="0" smtClean="0"/>
              <a:t>Identifying Misconceptions</a:t>
            </a:r>
          </a:p>
          <a:p>
            <a:pPr lvl="1"/>
            <a:r>
              <a:rPr lang="en-US" dirty="0"/>
              <a:t>Classroom Observations</a:t>
            </a:r>
          </a:p>
          <a:p>
            <a:pPr lvl="1"/>
            <a:r>
              <a:rPr lang="en-US" dirty="0"/>
              <a:t>Personal Experience</a:t>
            </a:r>
          </a:p>
          <a:p>
            <a:pPr lvl="1"/>
            <a:r>
              <a:rPr lang="en-US" dirty="0" smtClean="0"/>
              <a:t>Manual Inspection student work</a:t>
            </a:r>
          </a:p>
          <a:p>
            <a:pPr lvl="1"/>
            <a:r>
              <a:rPr lang="en-US" dirty="0" smtClean="0"/>
              <a:t>Automated Code Analysis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2" descr="Image result for classroom clipar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56035" y="1900441"/>
            <a:ext cx="2809875" cy="16287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clipart magnifying glass"/>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327275">
            <a:off x="10408027" y="1773481"/>
            <a:ext cx="1321894" cy="18826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315619" y="1385851"/>
            <a:ext cx="2171700" cy="2181225"/>
          </a:xfrm>
          <a:prstGeom prst="rect">
            <a:avLst/>
          </a:prstGeom>
        </p:spPr>
      </p:pic>
      <p:graphicFrame>
        <p:nvGraphicFramePr>
          <p:cNvPr id="64" name="Diagram 63"/>
          <p:cNvGraphicFramePr/>
          <p:nvPr>
            <p:extLst>
              <p:ext uri="{D42A27DB-BD31-4B8C-83A1-F6EECF244321}">
                <p14:modId xmlns:p14="http://schemas.microsoft.com/office/powerpoint/2010/main" val="3663444496"/>
              </p:ext>
            </p:extLst>
          </p:nvPr>
        </p:nvGraphicFramePr>
        <p:xfrm>
          <a:off x="1234010" y="3479233"/>
          <a:ext cx="3886200" cy="2971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5" name="Diagram 64"/>
          <p:cNvGraphicFramePr/>
          <p:nvPr>
            <p:extLst>
              <p:ext uri="{D42A27DB-BD31-4B8C-83A1-F6EECF244321}">
                <p14:modId xmlns:p14="http://schemas.microsoft.com/office/powerpoint/2010/main" val="3536451524"/>
              </p:ext>
            </p:extLst>
          </p:nvPr>
        </p:nvGraphicFramePr>
        <p:xfrm>
          <a:off x="5703178" y="3479233"/>
          <a:ext cx="3886200" cy="2971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6" name="Oval 65"/>
          <p:cNvSpPr/>
          <p:nvPr/>
        </p:nvSpPr>
        <p:spPr>
          <a:xfrm>
            <a:off x="9162669" y="5254501"/>
            <a:ext cx="567159" cy="6615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9260041" y="4514999"/>
            <a:ext cx="1062167" cy="1653906"/>
            <a:chOff x="9260041" y="4514999"/>
            <a:chExt cx="1062167" cy="1653906"/>
          </a:xfrm>
        </p:grpSpPr>
        <p:graphicFrame>
          <p:nvGraphicFramePr>
            <p:cNvPr id="67" name="Diagram 66"/>
            <p:cNvGraphicFramePr/>
            <p:nvPr>
              <p:extLst>
                <p:ext uri="{D42A27DB-BD31-4B8C-83A1-F6EECF244321}">
                  <p14:modId xmlns:p14="http://schemas.microsoft.com/office/powerpoint/2010/main" val="3328831838"/>
                </p:ext>
              </p:extLst>
            </p:nvPr>
          </p:nvGraphicFramePr>
          <p:xfrm>
            <a:off x="9302485" y="4976058"/>
            <a:ext cx="949498" cy="574575"/>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68" name="Diagram 67"/>
            <p:cNvGraphicFramePr/>
            <p:nvPr>
              <p:extLst>
                <p:ext uri="{D42A27DB-BD31-4B8C-83A1-F6EECF244321}">
                  <p14:modId xmlns:p14="http://schemas.microsoft.com/office/powerpoint/2010/main" val="2209988106"/>
                </p:ext>
              </p:extLst>
            </p:nvPr>
          </p:nvGraphicFramePr>
          <p:xfrm>
            <a:off x="9372710" y="4514999"/>
            <a:ext cx="949498" cy="574575"/>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69" name="Diagram 68"/>
            <p:cNvGraphicFramePr/>
            <p:nvPr>
              <p:extLst>
                <p:ext uri="{D42A27DB-BD31-4B8C-83A1-F6EECF244321}">
                  <p14:modId xmlns:p14="http://schemas.microsoft.com/office/powerpoint/2010/main" val="1177384520"/>
                </p:ext>
              </p:extLst>
            </p:nvPr>
          </p:nvGraphicFramePr>
          <p:xfrm>
            <a:off x="9260041" y="5594330"/>
            <a:ext cx="949498" cy="574575"/>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grpSp>
      <p:sp>
        <p:nvSpPr>
          <p:cNvPr id="71" name="Oval 70"/>
          <p:cNvSpPr/>
          <p:nvPr/>
        </p:nvSpPr>
        <p:spPr>
          <a:xfrm>
            <a:off x="6607061" y="3968798"/>
            <a:ext cx="2698596" cy="2665141"/>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6719915" y="4435176"/>
            <a:ext cx="2352151" cy="1890519"/>
            <a:chOff x="6719915" y="4435176"/>
            <a:chExt cx="2352151" cy="1890519"/>
          </a:xfrm>
        </p:grpSpPr>
        <p:graphicFrame>
          <p:nvGraphicFramePr>
            <p:cNvPr id="70" name="Diagram 69"/>
            <p:cNvGraphicFramePr/>
            <p:nvPr>
              <p:extLst>
                <p:ext uri="{D42A27DB-BD31-4B8C-83A1-F6EECF244321}">
                  <p14:modId xmlns:p14="http://schemas.microsoft.com/office/powerpoint/2010/main" val="2880022505"/>
                </p:ext>
              </p:extLst>
            </p:nvPr>
          </p:nvGraphicFramePr>
          <p:xfrm>
            <a:off x="7115478" y="5751120"/>
            <a:ext cx="949498" cy="574575"/>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graphicFrame>
          <p:nvGraphicFramePr>
            <p:cNvPr id="72" name="Diagram 71"/>
            <p:cNvGraphicFramePr/>
            <p:nvPr>
              <p:extLst>
                <p:ext uri="{D42A27DB-BD31-4B8C-83A1-F6EECF244321}">
                  <p14:modId xmlns:p14="http://schemas.microsoft.com/office/powerpoint/2010/main" val="707273574"/>
                </p:ext>
              </p:extLst>
            </p:nvPr>
          </p:nvGraphicFramePr>
          <p:xfrm>
            <a:off x="6719915" y="5122296"/>
            <a:ext cx="949498" cy="574575"/>
          </p:xfrm>
          <a:graphic>
            <a:graphicData uri="http://schemas.openxmlformats.org/drawingml/2006/diagram">
              <dgm:relIds xmlns:dgm="http://schemas.openxmlformats.org/drawingml/2006/diagram" xmlns:r="http://schemas.openxmlformats.org/officeDocument/2006/relationships" r:dm="rId36" r:lo="rId37" r:qs="rId38" r:cs="rId39"/>
            </a:graphicData>
          </a:graphic>
        </p:graphicFrame>
        <p:graphicFrame>
          <p:nvGraphicFramePr>
            <p:cNvPr id="73" name="Diagram 72"/>
            <p:cNvGraphicFramePr/>
            <p:nvPr>
              <p:extLst>
                <p:ext uri="{D42A27DB-BD31-4B8C-83A1-F6EECF244321}">
                  <p14:modId xmlns:p14="http://schemas.microsoft.com/office/powerpoint/2010/main" val="3494307282"/>
                </p:ext>
              </p:extLst>
            </p:nvPr>
          </p:nvGraphicFramePr>
          <p:xfrm>
            <a:off x="6891020" y="4435176"/>
            <a:ext cx="949498" cy="574575"/>
          </p:xfrm>
          <a:graphic>
            <a:graphicData uri="http://schemas.openxmlformats.org/drawingml/2006/diagram">
              <dgm:relIds xmlns:dgm="http://schemas.openxmlformats.org/drawingml/2006/diagram" xmlns:r="http://schemas.openxmlformats.org/officeDocument/2006/relationships" r:dm="rId41" r:lo="rId42" r:qs="rId43" r:cs="rId44"/>
            </a:graphicData>
          </a:graphic>
        </p:graphicFrame>
        <p:graphicFrame>
          <p:nvGraphicFramePr>
            <p:cNvPr id="74" name="Diagram 73"/>
            <p:cNvGraphicFramePr/>
            <p:nvPr>
              <p:extLst>
                <p:ext uri="{D42A27DB-BD31-4B8C-83A1-F6EECF244321}">
                  <p14:modId xmlns:p14="http://schemas.microsoft.com/office/powerpoint/2010/main" val="790054065"/>
                </p:ext>
              </p:extLst>
            </p:nvPr>
          </p:nvGraphicFramePr>
          <p:xfrm>
            <a:off x="8122568" y="5352771"/>
            <a:ext cx="949498" cy="574575"/>
          </p:xfrm>
          <a:graphic>
            <a:graphicData uri="http://schemas.openxmlformats.org/drawingml/2006/diagram">
              <dgm:relIds xmlns:dgm="http://schemas.openxmlformats.org/drawingml/2006/diagram" xmlns:r="http://schemas.openxmlformats.org/officeDocument/2006/relationships" r:dm="rId46" r:lo="rId47" r:qs="rId48" r:cs="rId49"/>
            </a:graphicData>
          </a:graphic>
        </p:graphicFrame>
        <p:graphicFrame>
          <p:nvGraphicFramePr>
            <p:cNvPr id="75" name="Diagram 74"/>
            <p:cNvGraphicFramePr/>
            <p:nvPr>
              <p:extLst>
                <p:ext uri="{D42A27DB-BD31-4B8C-83A1-F6EECF244321}">
                  <p14:modId xmlns:p14="http://schemas.microsoft.com/office/powerpoint/2010/main" val="2951630104"/>
                </p:ext>
              </p:extLst>
            </p:nvPr>
          </p:nvGraphicFramePr>
          <p:xfrm>
            <a:off x="8047521" y="4673062"/>
            <a:ext cx="949498" cy="574575"/>
          </p:xfrm>
          <a:graphic>
            <a:graphicData uri="http://schemas.openxmlformats.org/drawingml/2006/diagram">
              <dgm:relIds xmlns:dgm="http://schemas.openxmlformats.org/drawingml/2006/diagram" xmlns:r="http://schemas.openxmlformats.org/officeDocument/2006/relationships" r:dm="rId51" r:lo="rId52" r:qs="rId53" r:cs="rId54"/>
            </a:graphicData>
          </a:graphic>
        </p:graphicFrame>
      </p:grpSp>
      <p:sp>
        <p:nvSpPr>
          <p:cNvPr id="76" name="Oval 75"/>
          <p:cNvSpPr/>
          <p:nvPr/>
        </p:nvSpPr>
        <p:spPr>
          <a:xfrm>
            <a:off x="7910743" y="3839388"/>
            <a:ext cx="2844572" cy="2794551"/>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054793" y="4082698"/>
            <a:ext cx="2822271" cy="2657293"/>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972256" y="4368214"/>
            <a:ext cx="1627396" cy="2138119"/>
            <a:chOff x="3972256" y="4368214"/>
            <a:chExt cx="1627396" cy="2138119"/>
          </a:xfrm>
        </p:grpSpPr>
        <p:graphicFrame>
          <p:nvGraphicFramePr>
            <p:cNvPr id="78" name="Diagram 77"/>
            <p:cNvGraphicFramePr/>
            <p:nvPr>
              <p:extLst>
                <p:ext uri="{D42A27DB-BD31-4B8C-83A1-F6EECF244321}">
                  <p14:modId xmlns:p14="http://schemas.microsoft.com/office/powerpoint/2010/main" val="1389573312"/>
                </p:ext>
              </p:extLst>
            </p:nvPr>
          </p:nvGraphicFramePr>
          <p:xfrm>
            <a:off x="4691585" y="5478023"/>
            <a:ext cx="908067" cy="546354"/>
          </p:xfrm>
          <a:graphic>
            <a:graphicData uri="http://schemas.openxmlformats.org/drawingml/2006/diagram">
              <dgm:relIds xmlns:dgm="http://schemas.openxmlformats.org/drawingml/2006/diagram" xmlns:r="http://schemas.openxmlformats.org/officeDocument/2006/relationships" r:dm="rId56" r:lo="rId57" r:qs="rId58" r:cs="rId59"/>
            </a:graphicData>
          </a:graphic>
        </p:graphicFrame>
        <p:graphicFrame>
          <p:nvGraphicFramePr>
            <p:cNvPr id="79" name="Diagram 78"/>
            <p:cNvGraphicFramePr/>
            <p:nvPr>
              <p:extLst>
                <p:ext uri="{D42A27DB-BD31-4B8C-83A1-F6EECF244321}">
                  <p14:modId xmlns:p14="http://schemas.microsoft.com/office/powerpoint/2010/main" val="2955853471"/>
                </p:ext>
              </p:extLst>
            </p:nvPr>
          </p:nvGraphicFramePr>
          <p:xfrm>
            <a:off x="4630770" y="4864280"/>
            <a:ext cx="908067" cy="546354"/>
          </p:xfrm>
          <a:graphic>
            <a:graphicData uri="http://schemas.openxmlformats.org/drawingml/2006/diagram">
              <dgm:relIds xmlns:dgm="http://schemas.openxmlformats.org/drawingml/2006/diagram" xmlns:r="http://schemas.openxmlformats.org/officeDocument/2006/relationships" r:dm="rId61" r:lo="rId62" r:qs="rId63" r:cs="rId64"/>
            </a:graphicData>
          </a:graphic>
        </p:graphicFrame>
        <p:graphicFrame>
          <p:nvGraphicFramePr>
            <p:cNvPr id="80" name="Diagram 79"/>
            <p:cNvGraphicFramePr/>
            <p:nvPr>
              <p:extLst>
                <p:ext uri="{D42A27DB-BD31-4B8C-83A1-F6EECF244321}">
                  <p14:modId xmlns:p14="http://schemas.microsoft.com/office/powerpoint/2010/main" val="3179117076"/>
                </p:ext>
              </p:extLst>
            </p:nvPr>
          </p:nvGraphicFramePr>
          <p:xfrm>
            <a:off x="4146269" y="5959979"/>
            <a:ext cx="908067" cy="546354"/>
          </p:xfrm>
          <a:graphic>
            <a:graphicData uri="http://schemas.openxmlformats.org/drawingml/2006/diagram">
              <dgm:relIds xmlns:dgm="http://schemas.openxmlformats.org/drawingml/2006/diagram" xmlns:r="http://schemas.openxmlformats.org/officeDocument/2006/relationships" r:dm="rId66" r:lo="rId67" r:qs="rId68" r:cs="rId69"/>
            </a:graphicData>
          </a:graphic>
        </p:graphicFrame>
        <p:graphicFrame>
          <p:nvGraphicFramePr>
            <p:cNvPr id="82" name="Diagram 81"/>
            <p:cNvGraphicFramePr/>
            <p:nvPr>
              <p:extLst>
                <p:ext uri="{D42A27DB-BD31-4B8C-83A1-F6EECF244321}">
                  <p14:modId xmlns:p14="http://schemas.microsoft.com/office/powerpoint/2010/main" val="166962639"/>
                </p:ext>
              </p:extLst>
            </p:nvPr>
          </p:nvGraphicFramePr>
          <p:xfrm>
            <a:off x="3972256" y="4368214"/>
            <a:ext cx="908067" cy="546354"/>
          </p:xfrm>
          <a:graphic>
            <a:graphicData uri="http://schemas.openxmlformats.org/drawingml/2006/diagram">
              <dgm:relIds xmlns:dgm="http://schemas.openxmlformats.org/drawingml/2006/diagram" xmlns:r="http://schemas.openxmlformats.org/officeDocument/2006/relationships" r:dm="rId71" r:lo="rId72" r:qs="rId73" r:cs="rId74"/>
            </a:graphicData>
          </a:graphic>
        </p:graphicFrame>
      </p:grpSp>
      <p:sp>
        <p:nvSpPr>
          <p:cNvPr id="83" name="Oval 82"/>
          <p:cNvSpPr/>
          <p:nvPr/>
        </p:nvSpPr>
        <p:spPr>
          <a:xfrm>
            <a:off x="1425818" y="4138131"/>
            <a:ext cx="2720451" cy="2657293"/>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589457" y="4615451"/>
            <a:ext cx="2477433" cy="1875935"/>
            <a:chOff x="1589457" y="4615451"/>
            <a:chExt cx="2477433" cy="1875935"/>
          </a:xfrm>
        </p:grpSpPr>
        <p:graphicFrame>
          <p:nvGraphicFramePr>
            <p:cNvPr id="81" name="Diagram 80"/>
            <p:cNvGraphicFramePr/>
            <p:nvPr>
              <p:extLst>
                <p:ext uri="{D42A27DB-BD31-4B8C-83A1-F6EECF244321}">
                  <p14:modId xmlns:p14="http://schemas.microsoft.com/office/powerpoint/2010/main" val="4144087989"/>
                </p:ext>
              </p:extLst>
            </p:nvPr>
          </p:nvGraphicFramePr>
          <p:xfrm>
            <a:off x="3158823" y="5139983"/>
            <a:ext cx="908067" cy="546354"/>
          </p:xfrm>
          <a:graphic>
            <a:graphicData uri="http://schemas.openxmlformats.org/drawingml/2006/diagram">
              <dgm:relIds xmlns:dgm="http://schemas.openxmlformats.org/drawingml/2006/diagram" xmlns:r="http://schemas.openxmlformats.org/officeDocument/2006/relationships" r:dm="rId76" r:lo="rId77" r:qs="rId78" r:cs="rId79"/>
            </a:graphicData>
          </a:graphic>
        </p:graphicFrame>
        <p:graphicFrame>
          <p:nvGraphicFramePr>
            <p:cNvPr id="84" name="Diagram 83"/>
            <p:cNvGraphicFramePr/>
            <p:nvPr>
              <p:extLst>
                <p:ext uri="{D42A27DB-BD31-4B8C-83A1-F6EECF244321}">
                  <p14:modId xmlns:p14="http://schemas.microsoft.com/office/powerpoint/2010/main" val="433841517"/>
                </p:ext>
              </p:extLst>
            </p:nvPr>
          </p:nvGraphicFramePr>
          <p:xfrm>
            <a:off x="2146726" y="5945032"/>
            <a:ext cx="908067" cy="546354"/>
          </p:xfrm>
          <a:graphic>
            <a:graphicData uri="http://schemas.openxmlformats.org/drawingml/2006/diagram">
              <dgm:relIds xmlns:dgm="http://schemas.openxmlformats.org/drawingml/2006/diagram" xmlns:r="http://schemas.openxmlformats.org/officeDocument/2006/relationships" r:dm="rId81" r:lo="rId82" r:qs="rId83" r:cs="rId84"/>
            </a:graphicData>
          </a:graphic>
        </p:graphicFrame>
        <p:graphicFrame>
          <p:nvGraphicFramePr>
            <p:cNvPr id="85" name="Diagram 84"/>
            <p:cNvGraphicFramePr/>
            <p:nvPr>
              <p:extLst>
                <p:ext uri="{D42A27DB-BD31-4B8C-83A1-F6EECF244321}">
                  <p14:modId xmlns:p14="http://schemas.microsoft.com/office/powerpoint/2010/main" val="1419517663"/>
                </p:ext>
              </p:extLst>
            </p:nvPr>
          </p:nvGraphicFramePr>
          <p:xfrm>
            <a:off x="1589457" y="5280241"/>
            <a:ext cx="908067" cy="546354"/>
          </p:xfrm>
          <a:graphic>
            <a:graphicData uri="http://schemas.openxmlformats.org/drawingml/2006/diagram">
              <dgm:relIds xmlns:dgm="http://schemas.openxmlformats.org/drawingml/2006/diagram" xmlns:r="http://schemas.openxmlformats.org/officeDocument/2006/relationships" r:dm="rId86" r:lo="rId87" r:qs="rId88" r:cs="rId89"/>
            </a:graphicData>
          </a:graphic>
        </p:graphicFrame>
        <p:graphicFrame>
          <p:nvGraphicFramePr>
            <p:cNvPr id="86" name="Diagram 85"/>
            <p:cNvGraphicFramePr/>
            <p:nvPr>
              <p:extLst>
                <p:ext uri="{D42A27DB-BD31-4B8C-83A1-F6EECF244321}">
                  <p14:modId xmlns:p14="http://schemas.microsoft.com/office/powerpoint/2010/main" val="3204201745"/>
                </p:ext>
              </p:extLst>
            </p:nvPr>
          </p:nvGraphicFramePr>
          <p:xfrm>
            <a:off x="1877976" y="4615451"/>
            <a:ext cx="908067" cy="546354"/>
          </p:xfrm>
          <a:graphic>
            <a:graphicData uri="http://schemas.openxmlformats.org/drawingml/2006/diagram">
              <dgm:relIds xmlns:dgm="http://schemas.openxmlformats.org/drawingml/2006/diagram" xmlns:r="http://schemas.openxmlformats.org/officeDocument/2006/relationships" r:dm="rId91" r:lo="rId92" r:qs="rId93" r:cs="rId94"/>
            </a:graphicData>
          </a:graphic>
        </p:graphicFrame>
      </p:grpSp>
      <p:graphicFrame>
        <p:nvGraphicFramePr>
          <p:cNvPr id="87" name="Diagram 86"/>
          <p:cNvGraphicFramePr/>
          <p:nvPr>
            <p:extLst>
              <p:ext uri="{D42A27DB-BD31-4B8C-83A1-F6EECF244321}">
                <p14:modId xmlns:p14="http://schemas.microsoft.com/office/powerpoint/2010/main" val="3051971914"/>
              </p:ext>
            </p:extLst>
          </p:nvPr>
        </p:nvGraphicFramePr>
        <p:xfrm>
          <a:off x="7207613" y="2408416"/>
          <a:ext cx="949498" cy="574575"/>
        </p:xfrm>
        <a:graphic>
          <a:graphicData uri="http://schemas.openxmlformats.org/drawingml/2006/diagram">
            <dgm:relIds xmlns:dgm="http://schemas.openxmlformats.org/drawingml/2006/diagram" xmlns:r="http://schemas.openxmlformats.org/officeDocument/2006/relationships" r:dm="rId96" r:lo="rId97" r:qs="rId98" r:cs="rId99"/>
          </a:graphicData>
        </a:graphic>
      </p:graphicFrame>
      <p:graphicFrame>
        <p:nvGraphicFramePr>
          <p:cNvPr id="88" name="Diagram 87"/>
          <p:cNvGraphicFramePr/>
          <p:nvPr>
            <p:extLst>
              <p:ext uri="{D42A27DB-BD31-4B8C-83A1-F6EECF244321}">
                <p14:modId xmlns:p14="http://schemas.microsoft.com/office/powerpoint/2010/main" val="657814866"/>
              </p:ext>
            </p:extLst>
          </p:nvPr>
        </p:nvGraphicFramePr>
        <p:xfrm>
          <a:off x="7239408" y="1956831"/>
          <a:ext cx="949498" cy="574575"/>
        </p:xfrm>
        <a:graphic>
          <a:graphicData uri="http://schemas.openxmlformats.org/drawingml/2006/diagram">
            <dgm:relIds xmlns:dgm="http://schemas.openxmlformats.org/drawingml/2006/diagram" xmlns:r="http://schemas.openxmlformats.org/officeDocument/2006/relationships" r:dm="rId101" r:lo="rId102" r:qs="rId103" r:cs="rId104"/>
          </a:graphicData>
        </a:graphic>
      </p:graphicFrame>
      <p:graphicFrame>
        <p:nvGraphicFramePr>
          <p:cNvPr id="89" name="Diagram 88"/>
          <p:cNvGraphicFramePr/>
          <p:nvPr>
            <p:extLst>
              <p:ext uri="{D42A27DB-BD31-4B8C-83A1-F6EECF244321}">
                <p14:modId xmlns:p14="http://schemas.microsoft.com/office/powerpoint/2010/main" val="2983694872"/>
              </p:ext>
            </p:extLst>
          </p:nvPr>
        </p:nvGraphicFramePr>
        <p:xfrm>
          <a:off x="7271203" y="2845863"/>
          <a:ext cx="949498" cy="574575"/>
        </p:xfrm>
        <a:graphic>
          <a:graphicData uri="http://schemas.openxmlformats.org/drawingml/2006/diagram">
            <dgm:relIds xmlns:dgm="http://schemas.openxmlformats.org/drawingml/2006/diagram" xmlns:r="http://schemas.openxmlformats.org/officeDocument/2006/relationships" r:dm="rId106" r:lo="rId107" r:qs="rId108" r:cs="rId109"/>
          </a:graphicData>
        </a:graphic>
      </p:graphicFrame>
      <p:sp>
        <p:nvSpPr>
          <p:cNvPr id="90" name="Oval 89"/>
          <p:cNvSpPr/>
          <p:nvPr/>
        </p:nvSpPr>
        <p:spPr>
          <a:xfrm>
            <a:off x="6827692" y="1604105"/>
            <a:ext cx="1950151" cy="1935832"/>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9376347" y="113231"/>
            <a:ext cx="2456165" cy="850999"/>
            <a:chOff x="2154249" y="1401865"/>
            <a:chExt cx="9107919" cy="4404195"/>
          </a:xfrm>
        </p:grpSpPr>
        <p:sp>
          <p:nvSpPr>
            <p:cNvPr id="37" name="Rectangle 36">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38" name="Oval 37">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39"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40" name="Rectangle 39"/>
            <p:cNvSpPr/>
            <p:nvPr/>
          </p:nvSpPr>
          <p:spPr>
            <a:xfrm>
              <a:off x="4720752" y="3018097"/>
              <a:ext cx="1800472" cy="705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41" name="Rectangle 40"/>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42" name="Elbow Connector 41"/>
            <p:cNvCxnSpPr>
              <a:cxnSpLocks/>
              <a:stCxn id="37" idx="1"/>
              <a:endCxn id="39"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3"/>
              <a:endCxn id="38"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2"/>
            <p:cNvCxnSpPr>
              <a:cxnSpLocks/>
              <a:stCxn id="38" idx="0"/>
              <a:endCxn id="40"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46" name="Elbow Connector 6">
              <a:extLst>
                <a:ext uri="{FF2B5EF4-FFF2-40B4-BE49-F238E27FC236}">
                  <a16:creationId xmlns:a16="http://schemas.microsoft.com/office/drawing/2014/main" id="{B73DB65A-CB91-431E-ACCC-B331A6DE2C39}"/>
                </a:ext>
              </a:extLst>
            </p:cNvPr>
            <p:cNvCxnSpPr>
              <a:cxnSpLocks/>
              <a:stCxn id="40" idx="3"/>
              <a:endCxn id="45"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6">
              <a:extLst>
                <a:ext uri="{FF2B5EF4-FFF2-40B4-BE49-F238E27FC236}">
                  <a16:creationId xmlns:a16="http://schemas.microsoft.com/office/drawing/2014/main" id="{80747145-2C55-4A02-B032-F2D255C22785}"/>
                </a:ext>
              </a:extLst>
            </p:cNvPr>
            <p:cNvCxnSpPr>
              <a:cxnSpLocks/>
              <a:stCxn id="40" idx="3"/>
              <a:endCxn id="41"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4E39F"/>
            </a:solidFill>
            <a:ln>
              <a:solidFill>
                <a:srgbClr val="99CB38"/>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49" name="Rectangle 48">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50" name="Elbow Connector 42"/>
            <p:cNvCxnSpPr>
              <a:cxnSpLocks/>
              <a:stCxn id="48" idx="3"/>
              <a:endCxn id="40"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98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1+#ppt_w/2"/>
                                          </p:val>
                                        </p:tav>
                                        <p:tav tm="100000">
                                          <p:val>
                                            <p:strVal val="#ppt_x"/>
                                          </p:val>
                                        </p:tav>
                                      </p:tavLst>
                                    </p:anim>
                                    <p:anim calcmode="lin" valueType="num">
                                      <p:cBhvr additive="base">
                                        <p:cTn id="10" dur="500" fill="hold"/>
                                        <p:tgtEl>
                                          <p:spTgt spid="5"/>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000"/>
                            </p:stCondLst>
                            <p:childTnLst>
                              <p:par>
                                <p:cTn id="18" presetID="6" presetClass="emph" presetSubtype="0" fill="hold" nodeType="afterEffect">
                                  <p:stCondLst>
                                    <p:cond delay="0"/>
                                  </p:stCondLst>
                                  <p:childTnLst>
                                    <p:animScale>
                                      <p:cBhvr>
                                        <p:cTn id="19" dur="500" fill="hold"/>
                                        <p:tgtEl>
                                          <p:spTgt spid="6"/>
                                        </p:tgtEl>
                                      </p:cBhvr>
                                      <p:by x="150000" y="150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2" presetClass="entr" presetSubtype="4"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ppt_x"/>
                                          </p:val>
                                        </p:tav>
                                        <p:tav tm="100000">
                                          <p:val>
                                            <p:strVal val="#ppt_x"/>
                                          </p:val>
                                        </p:tav>
                                      </p:tavLst>
                                    </p:anim>
                                    <p:anim calcmode="lin" valueType="num">
                                      <p:cBhvr additive="base">
                                        <p:cTn id="34" dur="500" fill="hold"/>
                                        <p:tgtEl>
                                          <p:spTgt spid="6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1" presetClass="entr" presetSubtype="1"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wheel(1)">
                                      <p:cBhvr>
                                        <p:cTn id="42" dur="1000"/>
                                        <p:tgtEl>
                                          <p:spTgt spid="6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par>
                          <p:cTn id="47" fill="hold">
                            <p:stCondLst>
                              <p:cond delay="0"/>
                            </p:stCondLst>
                            <p:childTnLst>
                              <p:par>
                                <p:cTn id="48" presetID="53" presetClass="exit" presetSubtype="32" fill="hold" grpId="1" nodeType="afterEffect">
                                  <p:stCondLst>
                                    <p:cond delay="0"/>
                                  </p:stCondLst>
                                  <p:childTnLst>
                                    <p:anim calcmode="lin" valueType="num">
                                      <p:cBhvr>
                                        <p:cTn id="49" dur="500"/>
                                        <p:tgtEl>
                                          <p:spTgt spid="64"/>
                                        </p:tgtEl>
                                        <p:attrNameLst>
                                          <p:attrName>ppt_w</p:attrName>
                                        </p:attrNameLst>
                                      </p:cBhvr>
                                      <p:tavLst>
                                        <p:tav tm="0">
                                          <p:val>
                                            <p:strVal val="ppt_w"/>
                                          </p:val>
                                        </p:tav>
                                        <p:tav tm="100000">
                                          <p:val>
                                            <p:fltVal val="0"/>
                                          </p:val>
                                        </p:tav>
                                      </p:tavLst>
                                    </p:anim>
                                    <p:anim calcmode="lin" valueType="num">
                                      <p:cBhvr>
                                        <p:cTn id="50" dur="500"/>
                                        <p:tgtEl>
                                          <p:spTgt spid="64"/>
                                        </p:tgtEl>
                                        <p:attrNameLst>
                                          <p:attrName>ppt_h</p:attrName>
                                        </p:attrNameLst>
                                      </p:cBhvr>
                                      <p:tavLst>
                                        <p:tav tm="0">
                                          <p:val>
                                            <p:strVal val="ppt_h"/>
                                          </p:val>
                                        </p:tav>
                                        <p:tav tm="100000">
                                          <p:val>
                                            <p:fltVal val="0"/>
                                          </p:val>
                                        </p:tav>
                                      </p:tavLst>
                                    </p:anim>
                                    <p:animEffect transition="out" filter="fade">
                                      <p:cBhvr>
                                        <p:cTn id="51" dur="500"/>
                                        <p:tgtEl>
                                          <p:spTgt spid="64"/>
                                        </p:tgtEl>
                                      </p:cBhvr>
                                    </p:animEffect>
                                    <p:set>
                                      <p:cBhvr>
                                        <p:cTn id="52" dur="1" fill="hold">
                                          <p:stCondLst>
                                            <p:cond delay="499"/>
                                          </p:stCondLst>
                                        </p:cTn>
                                        <p:tgtEl>
                                          <p:spTgt spid="64"/>
                                        </p:tgtEl>
                                        <p:attrNameLst>
                                          <p:attrName>style.visibility</p:attrName>
                                        </p:attrNameLst>
                                      </p:cBhvr>
                                      <p:to>
                                        <p:strVal val="hidden"/>
                                      </p:to>
                                    </p:set>
                                  </p:childTnLst>
                                </p:cTn>
                              </p:par>
                              <p:par>
                                <p:cTn id="53" presetID="8" presetClass="emph" presetSubtype="0" fill="hold" grpId="2" nodeType="withEffect">
                                  <p:stCondLst>
                                    <p:cond delay="0"/>
                                  </p:stCondLst>
                                  <p:childTnLst>
                                    <p:animRot by="21600000">
                                      <p:cBhvr>
                                        <p:cTn id="54" dur="500" fill="hold"/>
                                        <p:tgtEl>
                                          <p:spTgt spid="64"/>
                                        </p:tgtEl>
                                        <p:attrNameLst>
                                          <p:attrName>r</p:attrName>
                                        </p:attrNameLst>
                                      </p:cBhvr>
                                    </p:animRot>
                                  </p:childTnLst>
                                </p:cTn>
                              </p:par>
                              <p:par>
                                <p:cTn id="55" presetID="53" presetClass="exit" presetSubtype="32" fill="hold" grpId="1" nodeType="withEffect">
                                  <p:stCondLst>
                                    <p:cond delay="0"/>
                                  </p:stCondLst>
                                  <p:childTnLst>
                                    <p:anim calcmode="lin" valueType="num">
                                      <p:cBhvr>
                                        <p:cTn id="56" dur="500"/>
                                        <p:tgtEl>
                                          <p:spTgt spid="65"/>
                                        </p:tgtEl>
                                        <p:attrNameLst>
                                          <p:attrName>ppt_w</p:attrName>
                                        </p:attrNameLst>
                                      </p:cBhvr>
                                      <p:tavLst>
                                        <p:tav tm="0">
                                          <p:val>
                                            <p:strVal val="ppt_w"/>
                                          </p:val>
                                        </p:tav>
                                        <p:tav tm="100000">
                                          <p:val>
                                            <p:fltVal val="0"/>
                                          </p:val>
                                        </p:tav>
                                      </p:tavLst>
                                    </p:anim>
                                    <p:anim calcmode="lin" valueType="num">
                                      <p:cBhvr>
                                        <p:cTn id="57" dur="500"/>
                                        <p:tgtEl>
                                          <p:spTgt spid="65"/>
                                        </p:tgtEl>
                                        <p:attrNameLst>
                                          <p:attrName>ppt_h</p:attrName>
                                        </p:attrNameLst>
                                      </p:cBhvr>
                                      <p:tavLst>
                                        <p:tav tm="0">
                                          <p:val>
                                            <p:strVal val="ppt_h"/>
                                          </p:val>
                                        </p:tav>
                                        <p:tav tm="100000">
                                          <p:val>
                                            <p:fltVal val="0"/>
                                          </p:val>
                                        </p:tav>
                                      </p:tavLst>
                                    </p:anim>
                                    <p:animEffect transition="out" filter="fade">
                                      <p:cBhvr>
                                        <p:cTn id="58" dur="500"/>
                                        <p:tgtEl>
                                          <p:spTgt spid="65"/>
                                        </p:tgtEl>
                                      </p:cBhvr>
                                    </p:animEffect>
                                    <p:set>
                                      <p:cBhvr>
                                        <p:cTn id="59" dur="1" fill="hold">
                                          <p:stCondLst>
                                            <p:cond delay="499"/>
                                          </p:stCondLst>
                                        </p:cTn>
                                        <p:tgtEl>
                                          <p:spTgt spid="65"/>
                                        </p:tgtEl>
                                        <p:attrNameLst>
                                          <p:attrName>style.visibility</p:attrName>
                                        </p:attrNameLst>
                                      </p:cBhvr>
                                      <p:to>
                                        <p:strVal val="hidden"/>
                                      </p:to>
                                    </p:set>
                                  </p:childTnLst>
                                </p:cTn>
                              </p:par>
                              <p:par>
                                <p:cTn id="60" presetID="8" presetClass="emph" presetSubtype="0" fill="hold" grpId="2" nodeType="withEffect">
                                  <p:stCondLst>
                                    <p:cond delay="0"/>
                                  </p:stCondLst>
                                  <p:childTnLst>
                                    <p:animRot by="21600000">
                                      <p:cBhvr>
                                        <p:cTn id="61" dur="500" fill="hold"/>
                                        <p:tgtEl>
                                          <p:spTgt spid="65"/>
                                        </p:tgtEl>
                                        <p:attrNameLst>
                                          <p:attrName>r</p:attrName>
                                        </p:attrNameLst>
                                      </p:cBhvr>
                                    </p:animRot>
                                  </p:childTnLst>
                                </p:cTn>
                              </p:par>
                              <p:par>
                                <p:cTn id="62" presetID="53" presetClass="exit" presetSubtype="32" fill="hold" grpId="1" nodeType="withEffect">
                                  <p:stCondLst>
                                    <p:cond delay="0"/>
                                  </p:stCondLst>
                                  <p:childTnLst>
                                    <p:anim calcmode="lin" valueType="num">
                                      <p:cBhvr>
                                        <p:cTn id="63" dur="500"/>
                                        <p:tgtEl>
                                          <p:spTgt spid="66"/>
                                        </p:tgtEl>
                                        <p:attrNameLst>
                                          <p:attrName>ppt_w</p:attrName>
                                        </p:attrNameLst>
                                      </p:cBhvr>
                                      <p:tavLst>
                                        <p:tav tm="0">
                                          <p:val>
                                            <p:strVal val="ppt_w"/>
                                          </p:val>
                                        </p:tav>
                                        <p:tav tm="100000">
                                          <p:val>
                                            <p:fltVal val="0"/>
                                          </p:val>
                                        </p:tav>
                                      </p:tavLst>
                                    </p:anim>
                                    <p:anim calcmode="lin" valueType="num">
                                      <p:cBhvr>
                                        <p:cTn id="64" dur="500"/>
                                        <p:tgtEl>
                                          <p:spTgt spid="66"/>
                                        </p:tgtEl>
                                        <p:attrNameLst>
                                          <p:attrName>ppt_h</p:attrName>
                                        </p:attrNameLst>
                                      </p:cBhvr>
                                      <p:tavLst>
                                        <p:tav tm="0">
                                          <p:val>
                                            <p:strVal val="ppt_h"/>
                                          </p:val>
                                        </p:tav>
                                        <p:tav tm="100000">
                                          <p:val>
                                            <p:fltVal val="0"/>
                                          </p:val>
                                        </p:tav>
                                      </p:tavLst>
                                    </p:anim>
                                    <p:animEffect transition="out" filter="fade">
                                      <p:cBhvr>
                                        <p:cTn id="65" dur="500"/>
                                        <p:tgtEl>
                                          <p:spTgt spid="66"/>
                                        </p:tgtEl>
                                      </p:cBhvr>
                                    </p:animEffect>
                                    <p:set>
                                      <p:cBhvr>
                                        <p:cTn id="66" dur="1" fill="hold">
                                          <p:stCondLst>
                                            <p:cond delay="499"/>
                                          </p:stCondLst>
                                        </p:cTn>
                                        <p:tgtEl>
                                          <p:spTgt spid="66"/>
                                        </p:tgtEl>
                                        <p:attrNameLst>
                                          <p:attrName>style.visibility</p:attrName>
                                        </p:attrNameLst>
                                      </p:cBhvr>
                                      <p:to>
                                        <p:strVal val="hidden"/>
                                      </p:to>
                                    </p:set>
                                  </p:childTnLst>
                                </p:cTn>
                              </p:par>
                              <p:par>
                                <p:cTn id="67" presetID="8" presetClass="emph" presetSubtype="0" fill="hold" grpId="2" nodeType="withEffect">
                                  <p:stCondLst>
                                    <p:cond delay="0"/>
                                  </p:stCondLst>
                                  <p:childTnLst>
                                    <p:animRot by="21600000">
                                      <p:cBhvr>
                                        <p:cTn id="68" dur="500" fill="hold"/>
                                        <p:tgtEl>
                                          <p:spTgt spid="66"/>
                                        </p:tgtEl>
                                        <p:attrNameLst>
                                          <p:attrName>r</p:attrName>
                                        </p:attrNameLst>
                                      </p:cBhvr>
                                    </p:animRot>
                                  </p:childTnLst>
                                </p:cTn>
                              </p:par>
                              <p:par>
                                <p:cTn id="69" presetID="53" presetClass="entr" presetSubtype="16" fill="hold" grpId="0" nodeType="withEffect">
                                  <p:stCondLst>
                                    <p:cond delay="0"/>
                                  </p:stCondLst>
                                  <p:childTnLst>
                                    <p:set>
                                      <p:cBhvr>
                                        <p:cTn id="70" dur="1" fill="hold">
                                          <p:stCondLst>
                                            <p:cond delay="0"/>
                                          </p:stCondLst>
                                        </p:cTn>
                                        <p:tgtEl>
                                          <p:spTgt spid="88"/>
                                        </p:tgtEl>
                                        <p:attrNameLst>
                                          <p:attrName>style.visibility</p:attrName>
                                        </p:attrNameLst>
                                      </p:cBhvr>
                                      <p:to>
                                        <p:strVal val="visible"/>
                                      </p:to>
                                    </p:set>
                                    <p:anim calcmode="lin" valueType="num">
                                      <p:cBhvr>
                                        <p:cTn id="71" dur="500" fill="hold"/>
                                        <p:tgtEl>
                                          <p:spTgt spid="88"/>
                                        </p:tgtEl>
                                        <p:attrNameLst>
                                          <p:attrName>ppt_w</p:attrName>
                                        </p:attrNameLst>
                                      </p:cBhvr>
                                      <p:tavLst>
                                        <p:tav tm="0">
                                          <p:val>
                                            <p:fltVal val="0"/>
                                          </p:val>
                                        </p:tav>
                                        <p:tav tm="100000">
                                          <p:val>
                                            <p:strVal val="#ppt_w"/>
                                          </p:val>
                                        </p:tav>
                                      </p:tavLst>
                                    </p:anim>
                                    <p:anim calcmode="lin" valueType="num">
                                      <p:cBhvr>
                                        <p:cTn id="72" dur="500" fill="hold"/>
                                        <p:tgtEl>
                                          <p:spTgt spid="88"/>
                                        </p:tgtEl>
                                        <p:attrNameLst>
                                          <p:attrName>ppt_h</p:attrName>
                                        </p:attrNameLst>
                                      </p:cBhvr>
                                      <p:tavLst>
                                        <p:tav tm="0">
                                          <p:val>
                                            <p:fltVal val="0"/>
                                          </p:val>
                                        </p:tav>
                                        <p:tav tm="100000">
                                          <p:val>
                                            <p:strVal val="#ppt_h"/>
                                          </p:val>
                                        </p:tav>
                                      </p:tavLst>
                                    </p:anim>
                                    <p:animEffect transition="in" filter="fade">
                                      <p:cBhvr>
                                        <p:cTn id="73" dur="500"/>
                                        <p:tgtEl>
                                          <p:spTgt spid="88"/>
                                        </p:tgtEl>
                                      </p:cBhvr>
                                    </p:animEffect>
                                  </p:childTnLst>
                                </p:cTn>
                              </p:par>
                              <p:par>
                                <p:cTn id="74" presetID="8" presetClass="emph" presetSubtype="0" fill="hold" grpId="1" nodeType="withEffect">
                                  <p:stCondLst>
                                    <p:cond delay="0"/>
                                  </p:stCondLst>
                                  <p:childTnLst>
                                    <p:animRot by="21600000">
                                      <p:cBhvr>
                                        <p:cTn id="75" dur="500" fill="hold"/>
                                        <p:tgtEl>
                                          <p:spTgt spid="88"/>
                                        </p:tgtEl>
                                        <p:attrNameLst>
                                          <p:attrName>r</p:attrName>
                                        </p:attrNameLst>
                                      </p:cBhvr>
                                    </p:animRot>
                                  </p:childTnLst>
                                </p:cTn>
                              </p:par>
                              <p:par>
                                <p:cTn id="76" presetID="53" presetClass="entr" presetSubtype="16"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p:cTn id="78" dur="500" fill="hold"/>
                                        <p:tgtEl>
                                          <p:spTgt spid="87"/>
                                        </p:tgtEl>
                                        <p:attrNameLst>
                                          <p:attrName>ppt_w</p:attrName>
                                        </p:attrNameLst>
                                      </p:cBhvr>
                                      <p:tavLst>
                                        <p:tav tm="0">
                                          <p:val>
                                            <p:fltVal val="0"/>
                                          </p:val>
                                        </p:tav>
                                        <p:tav tm="100000">
                                          <p:val>
                                            <p:strVal val="#ppt_w"/>
                                          </p:val>
                                        </p:tav>
                                      </p:tavLst>
                                    </p:anim>
                                    <p:anim calcmode="lin" valueType="num">
                                      <p:cBhvr>
                                        <p:cTn id="79" dur="500" fill="hold"/>
                                        <p:tgtEl>
                                          <p:spTgt spid="87"/>
                                        </p:tgtEl>
                                        <p:attrNameLst>
                                          <p:attrName>ppt_h</p:attrName>
                                        </p:attrNameLst>
                                      </p:cBhvr>
                                      <p:tavLst>
                                        <p:tav tm="0">
                                          <p:val>
                                            <p:fltVal val="0"/>
                                          </p:val>
                                        </p:tav>
                                        <p:tav tm="100000">
                                          <p:val>
                                            <p:strVal val="#ppt_h"/>
                                          </p:val>
                                        </p:tav>
                                      </p:tavLst>
                                    </p:anim>
                                    <p:animEffect transition="in" filter="fade">
                                      <p:cBhvr>
                                        <p:cTn id="80" dur="500"/>
                                        <p:tgtEl>
                                          <p:spTgt spid="87"/>
                                        </p:tgtEl>
                                      </p:cBhvr>
                                    </p:animEffect>
                                  </p:childTnLst>
                                </p:cTn>
                              </p:par>
                              <p:par>
                                <p:cTn id="81" presetID="8" presetClass="emph" presetSubtype="0" fill="hold" grpId="1" nodeType="withEffect">
                                  <p:stCondLst>
                                    <p:cond delay="0"/>
                                  </p:stCondLst>
                                  <p:childTnLst>
                                    <p:animRot by="21600000">
                                      <p:cBhvr>
                                        <p:cTn id="82" dur="500" fill="hold"/>
                                        <p:tgtEl>
                                          <p:spTgt spid="87"/>
                                        </p:tgtEl>
                                        <p:attrNameLst>
                                          <p:attrName>r</p:attrName>
                                        </p:attrNameLst>
                                      </p:cBhvr>
                                    </p:animRot>
                                  </p:childTnLst>
                                </p:cTn>
                              </p:par>
                              <p:par>
                                <p:cTn id="83" presetID="53" presetClass="entr" presetSubtype="16" fill="hold" grpId="0" nodeType="withEffect">
                                  <p:stCondLst>
                                    <p:cond delay="0"/>
                                  </p:stCondLst>
                                  <p:childTnLst>
                                    <p:set>
                                      <p:cBhvr>
                                        <p:cTn id="84" dur="1" fill="hold">
                                          <p:stCondLst>
                                            <p:cond delay="0"/>
                                          </p:stCondLst>
                                        </p:cTn>
                                        <p:tgtEl>
                                          <p:spTgt spid="89"/>
                                        </p:tgtEl>
                                        <p:attrNameLst>
                                          <p:attrName>style.visibility</p:attrName>
                                        </p:attrNameLst>
                                      </p:cBhvr>
                                      <p:to>
                                        <p:strVal val="visible"/>
                                      </p:to>
                                    </p:set>
                                    <p:anim calcmode="lin" valueType="num">
                                      <p:cBhvr>
                                        <p:cTn id="85" dur="500" fill="hold"/>
                                        <p:tgtEl>
                                          <p:spTgt spid="89"/>
                                        </p:tgtEl>
                                        <p:attrNameLst>
                                          <p:attrName>ppt_w</p:attrName>
                                        </p:attrNameLst>
                                      </p:cBhvr>
                                      <p:tavLst>
                                        <p:tav tm="0">
                                          <p:val>
                                            <p:fltVal val="0"/>
                                          </p:val>
                                        </p:tav>
                                        <p:tav tm="100000">
                                          <p:val>
                                            <p:strVal val="#ppt_w"/>
                                          </p:val>
                                        </p:tav>
                                      </p:tavLst>
                                    </p:anim>
                                    <p:anim calcmode="lin" valueType="num">
                                      <p:cBhvr>
                                        <p:cTn id="86" dur="500" fill="hold"/>
                                        <p:tgtEl>
                                          <p:spTgt spid="89"/>
                                        </p:tgtEl>
                                        <p:attrNameLst>
                                          <p:attrName>ppt_h</p:attrName>
                                        </p:attrNameLst>
                                      </p:cBhvr>
                                      <p:tavLst>
                                        <p:tav tm="0">
                                          <p:val>
                                            <p:fltVal val="0"/>
                                          </p:val>
                                        </p:tav>
                                        <p:tav tm="100000">
                                          <p:val>
                                            <p:strVal val="#ppt_h"/>
                                          </p:val>
                                        </p:tav>
                                      </p:tavLst>
                                    </p:anim>
                                    <p:animEffect transition="in" filter="fade">
                                      <p:cBhvr>
                                        <p:cTn id="87" dur="500"/>
                                        <p:tgtEl>
                                          <p:spTgt spid="89"/>
                                        </p:tgtEl>
                                      </p:cBhvr>
                                    </p:animEffect>
                                  </p:childTnLst>
                                </p:cTn>
                              </p:par>
                              <p:par>
                                <p:cTn id="88" presetID="8" presetClass="emph" presetSubtype="0" fill="hold" grpId="1" nodeType="withEffect">
                                  <p:stCondLst>
                                    <p:cond delay="0"/>
                                  </p:stCondLst>
                                  <p:childTnLst>
                                    <p:animRot by="21600000">
                                      <p:cBhvr>
                                        <p:cTn id="89" dur="500" fill="hold"/>
                                        <p:tgtEl>
                                          <p:spTgt spid="89"/>
                                        </p:tgtEl>
                                        <p:attrNameLst>
                                          <p:attrName>r</p:attrName>
                                        </p:attrNameLst>
                                      </p:cBhvr>
                                    </p:animRot>
                                  </p:childTnLst>
                                </p:cTn>
                              </p:par>
                              <p:par>
                                <p:cTn id="90" presetID="1"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3"/>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par>
                          <p:cTn id="98" fill="hold">
                            <p:stCondLst>
                              <p:cond delay="500"/>
                            </p:stCondLst>
                            <p:childTnLst>
                              <p:par>
                                <p:cTn id="99" presetID="21" presetClass="entr" presetSubtype="1" fill="hold" grpId="0" nodeType="after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wheel(1)">
                                      <p:cBhvr>
                                        <p:cTn id="101" dur="1000"/>
                                        <p:tgtEl>
                                          <p:spTgt spid="83"/>
                                        </p:tgtEl>
                                      </p:cBhvr>
                                    </p:animEffect>
                                  </p:childTnLst>
                                </p:cTn>
                              </p:par>
                              <p:par>
                                <p:cTn id="102" presetID="21" presetClass="entr" presetSubtype="1" fill="hold" grpId="0" nodeType="withEffect">
                                  <p:stCondLst>
                                    <p:cond delay="250"/>
                                  </p:stCondLst>
                                  <p:childTnLst>
                                    <p:set>
                                      <p:cBhvr>
                                        <p:cTn id="103" dur="1" fill="hold">
                                          <p:stCondLst>
                                            <p:cond delay="0"/>
                                          </p:stCondLst>
                                        </p:cTn>
                                        <p:tgtEl>
                                          <p:spTgt spid="76"/>
                                        </p:tgtEl>
                                        <p:attrNameLst>
                                          <p:attrName>style.visibility</p:attrName>
                                        </p:attrNameLst>
                                      </p:cBhvr>
                                      <p:to>
                                        <p:strVal val="visible"/>
                                      </p:to>
                                    </p:set>
                                    <p:animEffect transition="in" filter="wheel(1)">
                                      <p:cBhvr>
                                        <p:cTn id="104" dur="1000"/>
                                        <p:tgtEl>
                                          <p:spTgt spid="76"/>
                                        </p:tgtEl>
                                      </p:cBhvr>
                                    </p:animEffect>
                                  </p:childTnLst>
                                </p:cTn>
                              </p:par>
                              <p:par>
                                <p:cTn id="105" presetID="21" presetClass="entr" presetSubtype="1" fill="hold" grpId="0" nodeType="withEffect">
                                  <p:stCondLst>
                                    <p:cond delay="200"/>
                                  </p:stCondLst>
                                  <p:childTnLst>
                                    <p:set>
                                      <p:cBhvr>
                                        <p:cTn id="106" dur="1" fill="hold">
                                          <p:stCondLst>
                                            <p:cond delay="0"/>
                                          </p:stCondLst>
                                        </p:cTn>
                                        <p:tgtEl>
                                          <p:spTgt spid="90"/>
                                        </p:tgtEl>
                                        <p:attrNameLst>
                                          <p:attrName>style.visibility</p:attrName>
                                        </p:attrNameLst>
                                      </p:cBhvr>
                                      <p:to>
                                        <p:strVal val="visible"/>
                                      </p:to>
                                    </p:set>
                                    <p:animEffect transition="in" filter="wheel(1)">
                                      <p:cBhvr>
                                        <p:cTn id="107" dur="1000"/>
                                        <p:tgtEl>
                                          <p:spTgt spid="90"/>
                                        </p:tgtEl>
                                      </p:cBhvr>
                                    </p:animEffect>
                                  </p:childTnLst>
                                </p:cTn>
                              </p:par>
                              <p:par>
                                <p:cTn id="108" presetID="21" presetClass="entr" presetSubtype="1" fill="hold" grpId="0" nodeType="withEffect">
                                  <p:stCondLst>
                                    <p:cond delay="330"/>
                                  </p:stCondLst>
                                  <p:childTnLst>
                                    <p:set>
                                      <p:cBhvr>
                                        <p:cTn id="109" dur="1" fill="hold">
                                          <p:stCondLst>
                                            <p:cond delay="0"/>
                                          </p:stCondLst>
                                        </p:cTn>
                                        <p:tgtEl>
                                          <p:spTgt spid="71"/>
                                        </p:tgtEl>
                                        <p:attrNameLst>
                                          <p:attrName>style.visibility</p:attrName>
                                        </p:attrNameLst>
                                      </p:cBhvr>
                                      <p:to>
                                        <p:strVal val="visible"/>
                                      </p:to>
                                    </p:set>
                                    <p:animEffect transition="in" filter="wheel(1)">
                                      <p:cBhvr>
                                        <p:cTn id="110" dur="1000"/>
                                        <p:tgtEl>
                                          <p:spTgt spid="71"/>
                                        </p:tgtEl>
                                      </p:cBhvr>
                                    </p:animEffect>
                                  </p:childTnLst>
                                </p:cTn>
                              </p:par>
                              <p:par>
                                <p:cTn id="111" presetID="21" presetClass="entr" presetSubtype="1" fill="hold" grpId="0" nodeType="withEffect">
                                  <p:stCondLst>
                                    <p:cond delay="500"/>
                                  </p:stCondLst>
                                  <p:childTnLst>
                                    <p:set>
                                      <p:cBhvr>
                                        <p:cTn id="112" dur="1" fill="hold">
                                          <p:stCondLst>
                                            <p:cond delay="0"/>
                                          </p:stCondLst>
                                        </p:cTn>
                                        <p:tgtEl>
                                          <p:spTgt spid="77"/>
                                        </p:tgtEl>
                                        <p:attrNameLst>
                                          <p:attrName>style.visibility</p:attrName>
                                        </p:attrNameLst>
                                      </p:cBhvr>
                                      <p:to>
                                        <p:strVal val="visible"/>
                                      </p:to>
                                    </p:set>
                                    <p:animEffect transition="in" filter="wheel(1)">
                                      <p:cBhvr>
                                        <p:cTn id="113"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4" grpId="0">
        <p:bldAsOne/>
      </p:bldGraphic>
      <p:bldGraphic spid="64" grpId="1">
        <p:bldAsOne/>
      </p:bldGraphic>
      <p:bldGraphic spid="64" grpId="2">
        <p:bldAsOne/>
      </p:bldGraphic>
      <p:bldGraphic spid="65" grpId="0">
        <p:bldAsOne/>
      </p:bldGraphic>
      <p:bldGraphic spid="65" grpId="1">
        <p:bldAsOne/>
      </p:bldGraphic>
      <p:bldGraphic spid="65" grpId="2">
        <p:bldAsOne/>
      </p:bldGraphic>
      <p:bldP spid="66" grpId="0" animBg="1"/>
      <p:bldP spid="66" grpId="1" animBg="1"/>
      <p:bldP spid="66" grpId="2" animBg="1"/>
      <p:bldP spid="71" grpId="0" animBg="1"/>
      <p:bldP spid="76" grpId="0" animBg="1"/>
      <p:bldP spid="77" grpId="0" animBg="1"/>
      <p:bldP spid="83" grpId="0" animBg="1"/>
      <p:bldGraphic spid="87" grpId="0">
        <p:bldAsOne/>
      </p:bldGraphic>
      <p:bldGraphic spid="87" grpId="1">
        <p:bldAsOne/>
      </p:bldGraphic>
      <p:bldGraphic spid="88" grpId="0">
        <p:bldAsOne/>
      </p:bldGraphic>
      <p:bldGraphic spid="88" grpId="1">
        <p:bldAsOne/>
      </p:bldGraphic>
      <p:bldGraphic spid="89" grpId="0">
        <p:bldAsOne/>
      </p:bldGraphic>
      <p:bldGraphic spid="89" grpId="1">
        <p:bldAsOne/>
      </p:bldGraphic>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Student</a:t>
            </a:r>
            <a:br>
              <a:rPr lang="en-US" dirty="0" smtClean="0"/>
            </a:br>
            <a:r>
              <a:rPr lang="en-US" dirty="0" smtClean="0"/>
              <a:t>Misconceptions</a:t>
            </a:r>
            <a:endParaRPr lang="en-US" dirty="0"/>
          </a:p>
        </p:txBody>
      </p:sp>
      <p:sp>
        <p:nvSpPr>
          <p:cNvPr id="3" name="Content Placeholder 2"/>
          <p:cNvSpPr>
            <a:spLocks noGrp="1"/>
          </p:cNvSpPr>
          <p:nvPr>
            <p:ph idx="1"/>
          </p:nvPr>
        </p:nvSpPr>
        <p:spPr>
          <a:xfrm>
            <a:off x="2600759" y="1755701"/>
            <a:ext cx="8915400" cy="3777622"/>
          </a:xfrm>
        </p:spPr>
        <p:txBody>
          <a:bodyPr>
            <a:normAutofit/>
          </a:bodyPr>
          <a:lstStyle/>
          <a:p>
            <a:r>
              <a:rPr lang="en-US" dirty="0" smtClean="0"/>
              <a:t>Identifying Misconceptions</a:t>
            </a:r>
          </a:p>
          <a:p>
            <a:pPr lvl="1"/>
            <a:r>
              <a:rPr lang="en-US" dirty="0"/>
              <a:t>Classroom Observations</a:t>
            </a:r>
          </a:p>
          <a:p>
            <a:pPr lvl="1"/>
            <a:r>
              <a:rPr lang="en-US" dirty="0"/>
              <a:t>Personal Experience</a:t>
            </a:r>
          </a:p>
          <a:p>
            <a:pPr lvl="1"/>
            <a:r>
              <a:rPr lang="en-US" dirty="0" smtClean="0"/>
              <a:t>Manual Inspection student work</a:t>
            </a:r>
          </a:p>
          <a:p>
            <a:pPr lvl="1"/>
            <a:r>
              <a:rPr lang="en-US" dirty="0" smtClean="0"/>
              <a:t>Clustering Algorithms</a:t>
            </a:r>
          </a:p>
          <a:p>
            <a:r>
              <a:rPr lang="en-US" dirty="0"/>
              <a:t>Why?</a:t>
            </a:r>
          </a:p>
          <a:p>
            <a:pPr lvl="1"/>
            <a:r>
              <a:rPr lang="en-US" dirty="0"/>
              <a:t>Pervades everything</a:t>
            </a:r>
          </a:p>
          <a:p>
            <a:pPr lvl="1"/>
            <a:r>
              <a:rPr lang="en-US" dirty="0"/>
              <a:t>Polish instructional goal</a:t>
            </a:r>
          </a:p>
          <a:p>
            <a:pPr lvl="1"/>
            <a:r>
              <a:rPr lang="en-US" dirty="0"/>
              <a:t>Helps create </a:t>
            </a:r>
            <a:r>
              <a:rPr lang="en-US" dirty="0" smtClean="0"/>
              <a:t>assessments</a:t>
            </a:r>
          </a:p>
          <a:p>
            <a:pPr lvl="1"/>
            <a:r>
              <a:rPr lang="en-US" dirty="0" smtClean="0"/>
              <a:t>Student driven – KNOWLEDGE COMPONENTS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9" name="Picture 8"/>
          <p:cNvPicPr>
            <a:picLocks noChangeAspect="1"/>
          </p:cNvPicPr>
          <p:nvPr/>
        </p:nvPicPr>
        <p:blipFill>
          <a:blip r:embed="rId3"/>
          <a:stretch>
            <a:fillRect/>
          </a:stretch>
        </p:blipFill>
        <p:spPr>
          <a:xfrm>
            <a:off x="7638586" y="1429292"/>
            <a:ext cx="3566272" cy="3214597"/>
          </a:xfrm>
          <a:prstGeom prst="rect">
            <a:avLst/>
          </a:prstGeom>
        </p:spPr>
      </p:pic>
      <p:grpSp>
        <p:nvGrpSpPr>
          <p:cNvPr id="37" name="Group 36"/>
          <p:cNvGrpSpPr/>
          <p:nvPr/>
        </p:nvGrpSpPr>
        <p:grpSpPr>
          <a:xfrm>
            <a:off x="174154" y="4014439"/>
            <a:ext cx="2274849" cy="2537396"/>
            <a:chOff x="7185966" y="3120612"/>
            <a:chExt cx="1547465" cy="1579293"/>
          </a:xfrm>
        </p:grpSpPr>
        <p:pic>
          <p:nvPicPr>
            <p:cNvPr id="38" name="Picture 6" descr="Bored Student by oksmi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249" y="3220265"/>
              <a:ext cx="1085069" cy="147964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rot="19480167">
              <a:off x="7254812" y="3120612"/>
              <a:ext cx="397449"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a:t>
              </a:r>
              <a:endParaRPr lang="en-US" sz="2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40" name="Rectangle 39"/>
            <p:cNvSpPr/>
            <p:nvPr/>
          </p:nvSpPr>
          <p:spPr>
            <a:xfrm rot="1707506">
              <a:off x="8211593" y="3126218"/>
              <a:ext cx="397449"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a:t>
              </a:r>
              <a:endParaRPr lang="en-US" sz="2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41" name="Rectangle 40"/>
            <p:cNvSpPr/>
            <p:nvPr/>
          </p:nvSpPr>
          <p:spPr>
            <a:xfrm>
              <a:off x="8335982" y="3423853"/>
              <a:ext cx="397449"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a:t>
              </a:r>
              <a:endParaRPr lang="en-US" sz="2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42" name="Rectangle 41"/>
            <p:cNvSpPr/>
            <p:nvPr/>
          </p:nvSpPr>
          <p:spPr>
            <a:xfrm>
              <a:off x="7185966" y="3584704"/>
              <a:ext cx="397449"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a:t>
              </a:r>
              <a:endParaRPr lang="en-US" sz="2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grpSp>
      <p:grpSp>
        <p:nvGrpSpPr>
          <p:cNvPr id="28" name="Group 27"/>
          <p:cNvGrpSpPr/>
          <p:nvPr/>
        </p:nvGrpSpPr>
        <p:grpSpPr>
          <a:xfrm>
            <a:off x="9376347" y="113231"/>
            <a:ext cx="2456165" cy="850999"/>
            <a:chOff x="2154249" y="1401865"/>
            <a:chExt cx="9107919" cy="4404195"/>
          </a:xfrm>
        </p:grpSpPr>
        <p:sp>
          <p:nvSpPr>
            <p:cNvPr id="29" name="Rectangle 28">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30" name="Oval 29">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31"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32" name="Rectangle 31"/>
            <p:cNvSpPr/>
            <p:nvPr/>
          </p:nvSpPr>
          <p:spPr>
            <a:xfrm>
              <a:off x="4720752" y="3018097"/>
              <a:ext cx="1800472" cy="705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33" name="Rectangle 32"/>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34" name="Elbow Connector 33"/>
            <p:cNvCxnSpPr>
              <a:cxnSpLocks/>
              <a:stCxn id="29" idx="1"/>
              <a:endCxn id="31"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cxnSpLocks/>
              <a:stCxn id="31" idx="3"/>
              <a:endCxn id="30"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42"/>
            <p:cNvCxnSpPr>
              <a:cxnSpLocks/>
              <a:stCxn id="30" idx="0"/>
              <a:endCxn id="32"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44" name="Elbow Connector 6">
              <a:extLst>
                <a:ext uri="{FF2B5EF4-FFF2-40B4-BE49-F238E27FC236}">
                  <a16:creationId xmlns:a16="http://schemas.microsoft.com/office/drawing/2014/main" id="{B73DB65A-CB91-431E-ACCC-B331A6DE2C39}"/>
                </a:ext>
              </a:extLst>
            </p:cNvPr>
            <p:cNvCxnSpPr>
              <a:cxnSpLocks/>
              <a:stCxn id="32" idx="3"/>
              <a:endCxn id="43"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6">
              <a:extLst>
                <a:ext uri="{FF2B5EF4-FFF2-40B4-BE49-F238E27FC236}">
                  <a16:creationId xmlns:a16="http://schemas.microsoft.com/office/drawing/2014/main" id="{80747145-2C55-4A02-B032-F2D255C22785}"/>
                </a:ext>
              </a:extLst>
            </p:cNvPr>
            <p:cNvCxnSpPr>
              <a:cxnSpLocks/>
              <a:stCxn id="32" idx="3"/>
              <a:endCxn id="33"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4E3A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47" name="Rectangle 46">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48" name="Elbow Connector 42"/>
            <p:cNvCxnSpPr>
              <a:cxnSpLocks/>
              <a:stCxn id="46" idx="3"/>
              <a:endCxn id="32"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888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ID + KC: The steps</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0" name="Rectangle 9">
            <a:extLst>
              <a:ext uri="{FF2B5EF4-FFF2-40B4-BE49-F238E27FC236}">
                <a16:creationId xmlns:a16="http://schemas.microsoft.com/office/drawing/2014/main" id="{D20D514D-0091-474F-ADCB-9F20A3B3BCF4}"/>
              </a:ext>
            </a:extLst>
          </p:cNvPr>
          <p:cNvSpPr/>
          <p:nvPr/>
        </p:nvSpPr>
        <p:spPr>
          <a:xfrm>
            <a:off x="3321832" y="4735759"/>
            <a:ext cx="4042331" cy="1660819"/>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3200" dirty="0"/>
              <a:t>Knowledge Components</a:t>
            </a:r>
          </a:p>
        </p:txBody>
      </p:sp>
      <p:sp>
        <p:nvSpPr>
          <p:cNvPr id="12" name="Oval 11">
            <a:extLst>
              <a:ext uri="{FF2B5EF4-FFF2-40B4-BE49-F238E27FC236}">
                <a16:creationId xmlns:a16="http://schemas.microsoft.com/office/drawing/2014/main" id="{FF70935B-3E7F-4753-B718-B3D6673A4B0C}"/>
              </a:ext>
            </a:extLst>
          </p:cNvPr>
          <p:cNvSpPr/>
          <p:nvPr/>
        </p:nvSpPr>
        <p:spPr>
          <a:xfrm>
            <a:off x="4006880" y="4915658"/>
            <a:ext cx="2759233" cy="50072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misconceptions</a:t>
            </a:r>
          </a:p>
        </p:txBody>
      </p:sp>
      <p:sp>
        <p:nvSpPr>
          <p:cNvPr id="13" name="Arrow: Right 14"/>
          <p:cNvSpPr/>
          <p:nvPr/>
        </p:nvSpPr>
        <p:spPr>
          <a:xfrm>
            <a:off x="2152892" y="1401865"/>
            <a:ext cx="9109276"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Rectangle 13"/>
          <p:cNvSpPr/>
          <p:nvPr/>
        </p:nvSpPr>
        <p:spPr>
          <a:xfrm>
            <a:off x="4595103" y="3018096"/>
            <a:ext cx="1582787" cy="749808"/>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Create Assessments</a:t>
            </a:r>
          </a:p>
        </p:txBody>
      </p:sp>
      <p:sp>
        <p:nvSpPr>
          <p:cNvPr id="15" name="Rectangle 14"/>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Analyze Student Learning</a:t>
            </a:r>
          </a:p>
        </p:txBody>
      </p:sp>
      <p:cxnSp>
        <p:nvCxnSpPr>
          <p:cNvPr id="16" name="Elbow Connector 15"/>
          <p:cNvCxnSpPr>
            <a:cxnSpLocks/>
            <a:stCxn id="10" idx="1"/>
            <a:endCxn id="13" idx="1"/>
          </p:cNvCxnSpPr>
          <p:nvPr/>
        </p:nvCxnSpPr>
        <p:spPr>
          <a:xfrm rot="10800000">
            <a:off x="2152892" y="3251351"/>
            <a:ext cx="1168940" cy="2314819"/>
          </a:xfrm>
          <a:prstGeom prst="bentConnector3">
            <a:avLst>
              <a:gd name="adj1" fmla="val 11955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cxnSpLocks/>
            <a:stCxn id="13" idx="3"/>
            <a:endCxn id="12" idx="6"/>
          </p:cNvCxnSpPr>
          <p:nvPr/>
        </p:nvCxnSpPr>
        <p:spPr>
          <a:xfrm flipH="1">
            <a:off x="6766113" y="3251350"/>
            <a:ext cx="4496055" cy="1914672"/>
          </a:xfrm>
          <a:prstGeom prst="bentConnector3">
            <a:avLst>
              <a:gd name="adj1" fmla="val -508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42"/>
          <p:cNvCxnSpPr>
            <a:cxnSpLocks/>
            <a:stCxn id="12" idx="0"/>
            <a:endCxn id="14" idx="2"/>
          </p:cNvCxnSpPr>
          <p:nvPr/>
        </p:nvCxnSpPr>
        <p:spPr>
          <a:xfrm flipV="1">
            <a:off x="5386497" y="3767904"/>
            <a:ext cx="0" cy="1147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Evaluate Assessment Instruments</a:t>
            </a:r>
          </a:p>
        </p:txBody>
      </p:sp>
      <p:cxnSp>
        <p:nvCxnSpPr>
          <p:cNvPr id="20" name="Elbow Connector 6">
            <a:extLst>
              <a:ext uri="{FF2B5EF4-FFF2-40B4-BE49-F238E27FC236}">
                <a16:creationId xmlns:a16="http://schemas.microsoft.com/office/drawing/2014/main" id="{B73DB65A-CB91-431E-ACCC-B331A6DE2C39}"/>
              </a:ext>
            </a:extLst>
          </p:cNvPr>
          <p:cNvCxnSpPr>
            <a:cxnSpLocks/>
            <a:stCxn id="14" idx="3"/>
            <a:endCxn id="19" idx="1"/>
          </p:cNvCxnSpPr>
          <p:nvPr/>
        </p:nvCxnSpPr>
        <p:spPr>
          <a:xfrm>
            <a:off x="6177890" y="3393000"/>
            <a:ext cx="1179778" cy="365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6">
            <a:extLst>
              <a:ext uri="{FF2B5EF4-FFF2-40B4-BE49-F238E27FC236}">
                <a16:creationId xmlns:a16="http://schemas.microsoft.com/office/drawing/2014/main" id="{80747145-2C55-4A02-B032-F2D255C22785}"/>
              </a:ext>
            </a:extLst>
          </p:cNvPr>
          <p:cNvCxnSpPr>
            <a:cxnSpLocks/>
            <a:stCxn id="14" idx="3"/>
            <a:endCxn id="15" idx="1"/>
          </p:cNvCxnSpPr>
          <p:nvPr/>
        </p:nvCxnSpPr>
        <p:spPr>
          <a:xfrm flipV="1">
            <a:off x="6177890" y="2954542"/>
            <a:ext cx="1186273" cy="43845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09D9168-DF12-4111-A38D-E0E88E5726F4}"/>
              </a:ext>
            </a:extLst>
          </p:cNvPr>
          <p:cNvSpPr/>
          <p:nvPr/>
        </p:nvSpPr>
        <p:spPr>
          <a:xfrm>
            <a:off x="2223587" y="2000873"/>
            <a:ext cx="2585898" cy="369332"/>
          </a:xfrm>
          <a:prstGeom prst="rect">
            <a:avLst/>
          </a:prstGeom>
        </p:spPr>
        <p:txBody>
          <a:bodyPr wrap="square">
            <a:spAutoFit/>
          </a:bodyPr>
          <a:lstStyle/>
          <a:p>
            <a:r>
              <a:rPr lang="en-US" dirty="0"/>
              <a:t>Teacher's Process</a:t>
            </a:r>
          </a:p>
        </p:txBody>
      </p:sp>
      <p:sp>
        <p:nvSpPr>
          <p:cNvPr id="24" name="Rectangle 23">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Instructional Analyses</a:t>
            </a:r>
          </a:p>
        </p:txBody>
      </p:sp>
      <p:sp>
        <p:nvSpPr>
          <p:cNvPr id="25" name="Rectangle 24">
            <a:extLst>
              <a:ext uri="{FF2B5EF4-FFF2-40B4-BE49-F238E27FC236}">
                <a16:creationId xmlns:a16="http://schemas.microsoft.com/office/drawing/2014/main" id="{70C426E9-ED45-4E91-AA8B-67506AF0A261}"/>
              </a:ext>
            </a:extLst>
          </p:cNvPr>
          <p:cNvSpPr/>
          <p:nvPr/>
        </p:nvSpPr>
        <p:spPr>
          <a:xfrm>
            <a:off x="2154250" y="2333989"/>
            <a:ext cx="4634602" cy="646331"/>
          </a:xfrm>
          <a:prstGeom prst="rect">
            <a:avLst/>
          </a:prstGeom>
        </p:spPr>
        <p:txBody>
          <a:bodyPr wrap="none">
            <a:spAutoFit/>
          </a:bodyPr>
          <a:lstStyle/>
          <a:p>
            <a:r>
              <a:rPr lang="en-US" sz="3600" dirty="0">
                <a:solidFill>
                  <a:schemeClr val="bg1"/>
                </a:solidFill>
              </a:rPr>
              <a:t>Instructional Design </a:t>
            </a:r>
          </a:p>
        </p:txBody>
      </p:sp>
      <p:cxnSp>
        <p:nvCxnSpPr>
          <p:cNvPr id="26" name="Elbow Connector 42"/>
          <p:cNvCxnSpPr>
            <a:cxnSpLocks/>
            <a:stCxn id="24" idx="3"/>
            <a:endCxn id="14" idx="1"/>
          </p:cNvCxnSpPr>
          <p:nvPr/>
        </p:nvCxnSpPr>
        <p:spPr>
          <a:xfrm>
            <a:off x="4222175" y="3392609"/>
            <a:ext cx="372928" cy="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594389" y="3767122"/>
            <a:ext cx="4146943" cy="101909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Generating Questions</a:t>
            </a:r>
          </a:p>
          <a:p>
            <a:pPr marL="285750" indent="-285750">
              <a:buFont typeface="Arial" panose="020B0604020202020204" pitchFamily="34" charset="0"/>
              <a:buChar char="•"/>
            </a:pPr>
            <a:r>
              <a:rPr lang="en-US" dirty="0" smtClean="0">
                <a:solidFill>
                  <a:schemeClr val="tx1"/>
                </a:solidFill>
              </a:rPr>
              <a:t>Timing Assessments</a:t>
            </a:r>
            <a:endParaRPr lang="en-US" dirty="0">
              <a:solidFill>
                <a:schemeClr val="tx1"/>
              </a:solidFill>
            </a:endParaRPr>
          </a:p>
        </p:txBody>
      </p:sp>
      <p:sp>
        <p:nvSpPr>
          <p:cNvPr id="44" name="Rectangle 43">
            <a:extLst>
              <a:ext uri="{FF2B5EF4-FFF2-40B4-BE49-F238E27FC236}">
                <a16:creationId xmlns:a16="http://schemas.microsoft.com/office/drawing/2014/main" id="{AA68F334-391E-4B89-B602-9AB13437F8BE}"/>
              </a:ext>
            </a:extLst>
          </p:cNvPr>
          <p:cNvSpPr/>
          <p:nvPr/>
        </p:nvSpPr>
        <p:spPr>
          <a:xfrm>
            <a:off x="4003549" y="6419433"/>
            <a:ext cx="2887529" cy="369332"/>
          </a:xfrm>
          <a:prstGeom prst="rect">
            <a:avLst/>
          </a:prstGeom>
        </p:spPr>
        <p:txBody>
          <a:bodyPr wrap="square">
            <a:spAutoFit/>
          </a:bodyPr>
          <a:lstStyle/>
          <a:p>
            <a:r>
              <a:rPr lang="en-US" dirty="0"/>
              <a:t>Student's Knowledge</a:t>
            </a:r>
          </a:p>
        </p:txBody>
      </p:sp>
    </p:spTree>
    <p:extLst>
      <p:ext uri="{BB962C8B-B14F-4D97-AF65-F5344CB8AC3E}">
        <p14:creationId xmlns:p14="http://schemas.microsoft.com/office/powerpoint/2010/main" val="371924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Questions</a:t>
            </a:r>
          </a:p>
        </p:txBody>
      </p:sp>
      <p:sp>
        <p:nvSpPr>
          <p:cNvPr id="3" name="Content Placeholder 2"/>
          <p:cNvSpPr>
            <a:spLocks noGrp="1"/>
          </p:cNvSpPr>
          <p:nvPr>
            <p:ph idx="1"/>
          </p:nvPr>
        </p:nvSpPr>
        <p:spPr>
          <a:xfrm>
            <a:off x="2589212" y="2133600"/>
            <a:ext cx="8915400" cy="1345580"/>
          </a:xfrm>
        </p:spPr>
        <p:txBody>
          <a:bodyPr>
            <a:normAutofit/>
          </a:bodyPr>
          <a:lstStyle/>
          <a:p>
            <a:r>
              <a:rPr lang="en-US" dirty="0" smtClean="0"/>
              <a:t>Why?</a:t>
            </a:r>
          </a:p>
          <a:p>
            <a:pPr lvl="1"/>
            <a:r>
              <a:rPr lang="en-US" dirty="0" smtClean="0"/>
              <a:t>Systematically </a:t>
            </a:r>
            <a:r>
              <a:rPr lang="en-US" dirty="0" smtClean="0"/>
              <a:t>ties student data to </a:t>
            </a:r>
            <a:r>
              <a:rPr lang="en-US" dirty="0" smtClean="0"/>
              <a:t>Instructional Goals</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9" name="Rectangle 8"/>
          <p:cNvSpPr/>
          <p:nvPr/>
        </p:nvSpPr>
        <p:spPr>
          <a:xfrm>
            <a:off x="3278459" y="3612995"/>
            <a:ext cx="4516243" cy="281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Question: PERFORMANCE TASK</a:t>
            </a:r>
            <a:endParaRPr lang="en-US" sz="1200" dirty="0" smtClean="0"/>
          </a:p>
          <a:p>
            <a:pPr algn="ctr"/>
            <a:endParaRPr lang="en-US" dirty="0" smtClean="0"/>
          </a:p>
          <a:p>
            <a:pPr marL="342900" indent="-342900" algn="ctr">
              <a:buAutoNum type="alphaLcParenR"/>
            </a:pPr>
            <a:r>
              <a:rPr lang="en-US" dirty="0" smtClean="0"/>
              <a:t>Mistake a</a:t>
            </a:r>
          </a:p>
          <a:p>
            <a:pPr marL="342900" indent="-342900" algn="ctr">
              <a:buAutoNum type="alphaLcParenR"/>
            </a:pPr>
            <a:r>
              <a:rPr lang="en-US" dirty="0" smtClean="0"/>
              <a:t>Mistake b</a:t>
            </a:r>
          </a:p>
          <a:p>
            <a:pPr marL="342900" indent="-342900" algn="ctr">
              <a:buAutoNum type="alphaLcParenR"/>
            </a:pPr>
            <a:r>
              <a:rPr lang="en-US" dirty="0" smtClean="0"/>
              <a:t>Mistake c</a:t>
            </a:r>
            <a:endParaRPr lang="en-US" dirty="0"/>
          </a:p>
        </p:txBody>
      </p:sp>
      <p:sp>
        <p:nvSpPr>
          <p:cNvPr id="10" name="Rectangle 9"/>
          <p:cNvSpPr/>
          <p:nvPr/>
        </p:nvSpPr>
        <p:spPr>
          <a:xfrm>
            <a:off x="4784456" y="4859320"/>
            <a:ext cx="1604770" cy="31456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a:stCxn id="10" idx="3"/>
            <a:endCxn id="32" idx="0"/>
          </p:cNvCxnSpPr>
          <p:nvPr/>
        </p:nvCxnSpPr>
        <p:spPr>
          <a:xfrm flipV="1">
            <a:off x="6389226" y="3890861"/>
            <a:ext cx="2668299" cy="1125741"/>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34" idx="0"/>
          </p:cNvCxnSpPr>
          <p:nvPr/>
        </p:nvCxnSpPr>
        <p:spPr>
          <a:xfrm flipV="1">
            <a:off x="6389226" y="3985646"/>
            <a:ext cx="4550014" cy="1030956"/>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38" idx="0"/>
          </p:cNvCxnSpPr>
          <p:nvPr/>
        </p:nvCxnSpPr>
        <p:spPr>
          <a:xfrm>
            <a:off x="6389226" y="5016602"/>
            <a:ext cx="2208737" cy="898163"/>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6" descr="Bored Student by oksmi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516" y="4168727"/>
            <a:ext cx="1595104" cy="2377287"/>
          </a:xfrm>
          <a:prstGeom prst="rect">
            <a:avLst/>
          </a:prstGeom>
          <a:noFill/>
          <a:extLst>
            <a:ext uri="{909E8E84-426E-40DD-AFC4-6F175D3DCCD1}">
              <a14:hiddenFill xmlns:a14="http://schemas.microsoft.com/office/drawing/2010/main">
                <a:solidFill>
                  <a:srgbClr val="FFFFFF"/>
                </a:solidFill>
              </a14:hiddenFill>
            </a:ext>
          </a:extLst>
        </p:spPr>
      </p:pic>
      <p:sp>
        <p:nvSpPr>
          <p:cNvPr id="32" name="Cloud Callout 31"/>
          <p:cNvSpPr/>
          <p:nvPr/>
        </p:nvSpPr>
        <p:spPr>
          <a:xfrm>
            <a:off x="9054792" y="3612995"/>
            <a:ext cx="880945" cy="555732"/>
          </a:xfrm>
          <a:prstGeom prst="cloudCallout">
            <a:avLst>
              <a:gd name="adj1" fmla="val 62711"/>
              <a:gd name="adj2" fmla="val 104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KC</a:t>
            </a:r>
            <a:endParaRPr lang="en-US" dirty="0"/>
          </a:p>
        </p:txBody>
      </p:sp>
      <p:sp>
        <p:nvSpPr>
          <p:cNvPr id="34" name="Cloud Callout 33"/>
          <p:cNvSpPr/>
          <p:nvPr/>
        </p:nvSpPr>
        <p:spPr>
          <a:xfrm>
            <a:off x="10936507" y="3707780"/>
            <a:ext cx="880945" cy="555732"/>
          </a:xfrm>
          <a:prstGeom prst="cloudCallout">
            <a:avLst>
              <a:gd name="adj1" fmla="val -75264"/>
              <a:gd name="adj2" fmla="val 9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KC</a:t>
            </a:r>
            <a:endParaRPr lang="en-US" dirty="0"/>
          </a:p>
        </p:txBody>
      </p:sp>
      <p:sp>
        <p:nvSpPr>
          <p:cNvPr id="38" name="Cloud Callout 37"/>
          <p:cNvSpPr/>
          <p:nvPr/>
        </p:nvSpPr>
        <p:spPr>
          <a:xfrm>
            <a:off x="8595230" y="5636899"/>
            <a:ext cx="880945" cy="555732"/>
          </a:xfrm>
          <a:prstGeom prst="cloudCallout">
            <a:avLst>
              <a:gd name="adj1" fmla="val 96888"/>
              <a:gd name="adj2" fmla="val -2103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KC</a:t>
            </a:r>
            <a:endParaRPr lang="en-US" dirty="0"/>
          </a:p>
        </p:txBody>
      </p:sp>
      <p:sp>
        <p:nvSpPr>
          <p:cNvPr id="40" name="Left Brace 39"/>
          <p:cNvSpPr/>
          <p:nvPr/>
        </p:nvSpPr>
        <p:spPr>
          <a:xfrm>
            <a:off x="2869246" y="4833279"/>
            <a:ext cx="1736290" cy="929406"/>
          </a:xfrm>
          <a:prstGeom prst="leftBrace">
            <a:avLst>
              <a:gd name="adj1" fmla="val 8333"/>
              <a:gd name="adj2" fmla="val 48800"/>
            </a:avLst>
          </a:prstGeom>
          <a:ln w="412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Explosion 1 40"/>
          <p:cNvSpPr/>
          <p:nvPr/>
        </p:nvSpPr>
        <p:spPr>
          <a:xfrm>
            <a:off x="427827" y="4209823"/>
            <a:ext cx="2646026" cy="217631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Observable</a:t>
            </a:r>
            <a:endParaRPr lang="en-US" dirty="0"/>
          </a:p>
        </p:txBody>
      </p:sp>
      <p:sp>
        <p:nvSpPr>
          <p:cNvPr id="54" name="TextBox 53"/>
          <p:cNvSpPr txBox="1"/>
          <p:nvPr/>
        </p:nvSpPr>
        <p:spPr>
          <a:xfrm rot="20151527">
            <a:off x="8000153" y="3837207"/>
            <a:ext cx="663964" cy="369332"/>
          </a:xfrm>
          <a:prstGeom prst="rect">
            <a:avLst/>
          </a:prstGeom>
          <a:noFill/>
        </p:spPr>
        <p:txBody>
          <a:bodyPr wrap="none" rtlCol="0">
            <a:spAutoFit/>
          </a:bodyPr>
          <a:lstStyle/>
          <a:p>
            <a:r>
              <a:rPr lang="en-US" dirty="0" smtClean="0"/>
              <a:t>infer</a:t>
            </a:r>
            <a:endParaRPr lang="en-US" dirty="0"/>
          </a:p>
        </p:txBody>
      </p:sp>
      <p:sp>
        <p:nvSpPr>
          <p:cNvPr id="55" name="TextBox 54"/>
          <p:cNvSpPr txBox="1"/>
          <p:nvPr/>
        </p:nvSpPr>
        <p:spPr>
          <a:xfrm rot="20598604">
            <a:off x="8446701" y="4117875"/>
            <a:ext cx="663964" cy="369332"/>
          </a:xfrm>
          <a:prstGeom prst="rect">
            <a:avLst/>
          </a:prstGeom>
          <a:noFill/>
        </p:spPr>
        <p:txBody>
          <a:bodyPr wrap="none" rtlCol="0">
            <a:spAutoFit/>
          </a:bodyPr>
          <a:lstStyle/>
          <a:p>
            <a:r>
              <a:rPr lang="en-US" dirty="0" smtClean="0"/>
              <a:t>infer</a:t>
            </a:r>
            <a:endParaRPr lang="en-US" dirty="0"/>
          </a:p>
        </p:txBody>
      </p:sp>
      <p:sp>
        <p:nvSpPr>
          <p:cNvPr id="56" name="TextBox 55"/>
          <p:cNvSpPr txBox="1"/>
          <p:nvPr/>
        </p:nvSpPr>
        <p:spPr>
          <a:xfrm rot="1366093">
            <a:off x="7834334" y="5338400"/>
            <a:ext cx="663964" cy="369332"/>
          </a:xfrm>
          <a:prstGeom prst="rect">
            <a:avLst/>
          </a:prstGeom>
          <a:noFill/>
        </p:spPr>
        <p:txBody>
          <a:bodyPr wrap="none" rtlCol="0">
            <a:spAutoFit/>
          </a:bodyPr>
          <a:lstStyle/>
          <a:p>
            <a:r>
              <a:rPr lang="en-US" dirty="0" smtClean="0"/>
              <a:t>infer</a:t>
            </a:r>
            <a:endParaRPr lang="en-US" dirty="0"/>
          </a:p>
        </p:txBody>
      </p:sp>
      <p:grpSp>
        <p:nvGrpSpPr>
          <p:cNvPr id="37" name="Group 36"/>
          <p:cNvGrpSpPr/>
          <p:nvPr/>
        </p:nvGrpSpPr>
        <p:grpSpPr>
          <a:xfrm>
            <a:off x="9376347" y="113231"/>
            <a:ext cx="2456165" cy="850999"/>
            <a:chOff x="2154249" y="1401865"/>
            <a:chExt cx="9107919" cy="4404195"/>
          </a:xfrm>
        </p:grpSpPr>
        <p:sp>
          <p:nvSpPr>
            <p:cNvPr id="39" name="Rectangle 38">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42" name="Oval 41">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43"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44" name="Rectangle 43"/>
            <p:cNvSpPr/>
            <p:nvPr/>
          </p:nvSpPr>
          <p:spPr>
            <a:xfrm>
              <a:off x="4720752" y="3018097"/>
              <a:ext cx="1800472" cy="705224"/>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45" name="Rectangle 44"/>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46" name="Elbow Connector 45"/>
            <p:cNvCxnSpPr>
              <a:cxnSpLocks/>
              <a:stCxn id="39" idx="1"/>
              <a:endCxn id="43"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cxnSpLocks/>
              <a:stCxn id="43" idx="3"/>
              <a:endCxn id="42"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2"/>
            <p:cNvCxnSpPr>
              <a:cxnSpLocks/>
              <a:stCxn id="42" idx="0"/>
              <a:endCxn id="44"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50" name="Elbow Connector 6">
              <a:extLst>
                <a:ext uri="{FF2B5EF4-FFF2-40B4-BE49-F238E27FC236}">
                  <a16:creationId xmlns:a16="http://schemas.microsoft.com/office/drawing/2014/main" id="{B73DB65A-CB91-431E-ACCC-B331A6DE2C39}"/>
                </a:ext>
              </a:extLst>
            </p:cNvPr>
            <p:cNvCxnSpPr>
              <a:cxnSpLocks/>
              <a:stCxn id="44" idx="3"/>
              <a:endCxn id="49"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6">
              <a:extLst>
                <a:ext uri="{FF2B5EF4-FFF2-40B4-BE49-F238E27FC236}">
                  <a16:creationId xmlns:a16="http://schemas.microsoft.com/office/drawing/2014/main" id="{80747145-2C55-4A02-B032-F2D255C22785}"/>
                </a:ext>
              </a:extLst>
            </p:cNvPr>
            <p:cNvCxnSpPr>
              <a:cxnSpLocks/>
              <a:stCxn id="44" idx="3"/>
              <a:endCxn id="45"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4E3A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53" name="Rectangle 52">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57" name="Elbow Connector 42"/>
            <p:cNvCxnSpPr>
              <a:cxnSpLocks/>
              <a:stCxn id="52" idx="3"/>
              <a:endCxn id="44"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4924045" y="4311711"/>
            <a:ext cx="2407780" cy="33989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49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Questions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10" name="Rectangle 9"/>
          <p:cNvSpPr/>
          <p:nvPr/>
        </p:nvSpPr>
        <p:spPr>
          <a:xfrm>
            <a:off x="7109167" y="1371600"/>
            <a:ext cx="3881247" cy="183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1.3</a:t>
            </a:r>
            <a:r>
              <a:rPr lang="en-US" b="1" dirty="0" smtClean="0"/>
              <a:t> Construct the body of the iteration using the iteration property and the properties accumulating values</a:t>
            </a:r>
            <a:endParaRPr lang="en-US" b="1" dirty="0"/>
          </a:p>
        </p:txBody>
      </p:sp>
      <p:grpSp>
        <p:nvGrpSpPr>
          <p:cNvPr id="30" name="Group 29"/>
          <p:cNvGrpSpPr/>
          <p:nvPr/>
        </p:nvGrpSpPr>
        <p:grpSpPr>
          <a:xfrm>
            <a:off x="334802" y="1371600"/>
            <a:ext cx="6774365" cy="2810107"/>
            <a:chOff x="334802" y="1371600"/>
            <a:chExt cx="6774365" cy="2810107"/>
          </a:xfrm>
        </p:grpSpPr>
        <p:sp>
          <p:nvSpPr>
            <p:cNvPr id="6" name="Rectangle 5"/>
            <p:cNvSpPr/>
            <p:nvPr/>
          </p:nvSpPr>
          <p:spPr>
            <a:xfrm>
              <a:off x="334802" y="1371600"/>
              <a:ext cx="4516243" cy="281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marL="342900" indent="-342900" algn="ctr">
                <a:buAutoNum type="alphaLcParenR"/>
              </a:pPr>
              <a:r>
                <a:rPr lang="en-US" dirty="0" smtClean="0"/>
                <a:t>Mistake a</a:t>
              </a:r>
            </a:p>
            <a:p>
              <a:pPr marL="342900" indent="-342900" algn="ctr">
                <a:buAutoNum type="alphaLcParenR"/>
              </a:pPr>
              <a:r>
                <a:rPr lang="en-US" dirty="0" smtClean="0"/>
                <a:t>Mistake b</a:t>
              </a:r>
            </a:p>
            <a:p>
              <a:pPr marL="342900" indent="-342900" algn="ctr">
                <a:buAutoNum type="alphaLcParenR"/>
              </a:pPr>
              <a:r>
                <a:rPr lang="en-US" dirty="0" smtClean="0"/>
                <a:t>Mistake c</a:t>
              </a:r>
              <a:endParaRPr lang="en-US" dirty="0"/>
            </a:p>
          </p:txBody>
        </p:sp>
        <p:sp>
          <p:nvSpPr>
            <p:cNvPr id="7" name="Rectangle 6"/>
            <p:cNvSpPr/>
            <p:nvPr/>
          </p:nvSpPr>
          <p:spPr>
            <a:xfrm>
              <a:off x="786178" y="2035539"/>
              <a:ext cx="3613490" cy="369332"/>
            </a:xfrm>
            <a:prstGeom prst="rect">
              <a:avLst/>
            </a:prstGeom>
          </p:spPr>
          <p:txBody>
            <a:bodyPr wrap="none">
              <a:spAutoFit/>
            </a:bodyPr>
            <a:lstStyle/>
            <a:p>
              <a:pPr lvl="0" algn="ctr"/>
              <a:r>
                <a:rPr lang="en-US" dirty="0">
                  <a:solidFill>
                    <a:srgbClr val="000000"/>
                  </a:solidFill>
                </a:rPr>
                <a:t>Question: PERFORMANCE TASK</a:t>
              </a:r>
              <a:endParaRPr lang="en-US" sz="1200" dirty="0">
                <a:solidFill>
                  <a:srgbClr val="000000"/>
                </a:solidFill>
              </a:endParaRPr>
            </a:p>
          </p:txBody>
        </p:sp>
        <p:cxnSp>
          <p:nvCxnSpPr>
            <p:cNvPr id="12" name="Straight Arrow Connector 11"/>
            <p:cNvCxnSpPr>
              <a:stCxn id="16" idx="3"/>
            </p:cNvCxnSpPr>
            <p:nvPr/>
          </p:nvCxnSpPr>
          <p:spPr>
            <a:xfrm>
              <a:off x="4399668" y="2193035"/>
              <a:ext cx="2709499"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786178" y="1929966"/>
              <a:ext cx="3613490" cy="526138"/>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9376347" y="113231"/>
            <a:ext cx="2456165" cy="850999"/>
            <a:chOff x="2154249" y="1401865"/>
            <a:chExt cx="9107919" cy="4404195"/>
          </a:xfrm>
        </p:grpSpPr>
        <p:sp>
          <p:nvSpPr>
            <p:cNvPr id="13" name="Rectangle 12">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14" name="Oval 13">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15"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17" name="Rectangle 16"/>
            <p:cNvSpPr/>
            <p:nvPr/>
          </p:nvSpPr>
          <p:spPr>
            <a:xfrm>
              <a:off x="4720752" y="3018097"/>
              <a:ext cx="1800472" cy="705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18" name="Rectangle 17"/>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19" name="Elbow Connector 18"/>
            <p:cNvCxnSpPr>
              <a:cxnSpLocks/>
              <a:stCxn id="13" idx="1"/>
              <a:endCxn id="15"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cxnSpLocks/>
              <a:stCxn id="15" idx="3"/>
              <a:endCxn id="14"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42"/>
            <p:cNvCxnSpPr>
              <a:cxnSpLocks/>
              <a:stCxn id="14" idx="0"/>
              <a:endCxn id="17"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23" name="Elbow Connector 6">
              <a:extLst>
                <a:ext uri="{FF2B5EF4-FFF2-40B4-BE49-F238E27FC236}">
                  <a16:creationId xmlns:a16="http://schemas.microsoft.com/office/drawing/2014/main" id="{B73DB65A-CB91-431E-ACCC-B331A6DE2C39}"/>
                </a:ext>
              </a:extLst>
            </p:cNvPr>
            <p:cNvCxnSpPr>
              <a:cxnSpLocks/>
              <a:stCxn id="17" idx="3"/>
              <a:endCxn id="22"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6">
              <a:extLst>
                <a:ext uri="{FF2B5EF4-FFF2-40B4-BE49-F238E27FC236}">
                  <a16:creationId xmlns:a16="http://schemas.microsoft.com/office/drawing/2014/main" id="{80747145-2C55-4A02-B032-F2D255C22785}"/>
                </a:ext>
              </a:extLst>
            </p:cNvPr>
            <p:cNvCxnSpPr>
              <a:cxnSpLocks/>
              <a:stCxn id="17" idx="3"/>
              <a:endCxn id="18"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4E39F"/>
            </a:solidFill>
            <a:ln>
              <a:solidFill>
                <a:srgbClr val="99CB38"/>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26" name="Rectangle 25">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27" name="Elbow Connector 42"/>
            <p:cNvCxnSpPr>
              <a:cxnSpLocks/>
              <a:stCxn id="25" idx="3"/>
              <a:endCxn id="17"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5041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Questions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9" name="Rectangle 8"/>
          <p:cNvSpPr/>
          <p:nvPr/>
        </p:nvSpPr>
        <p:spPr>
          <a:xfrm>
            <a:off x="4457041" y="1358591"/>
            <a:ext cx="7442522" cy="390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When using the iteration shown below to compute the sum of the numbers in the </a:t>
            </a:r>
            <a:r>
              <a:rPr lang="en-US" sz="1600" dirty="0" err="1"/>
              <a:t>distance_list</a:t>
            </a:r>
            <a:r>
              <a:rPr lang="en-US" sz="1600" dirty="0"/>
              <a:t>, which of the following is the correct statement to be in the body of the iteration?</a:t>
            </a:r>
          </a:p>
          <a:p>
            <a:r>
              <a:rPr lang="en-US" sz="1600" dirty="0"/>
              <a:t>	</a:t>
            </a:r>
            <a:r>
              <a:rPr lang="en-US" sz="1600" dirty="0" err="1">
                <a:latin typeface="Courier" pitchFamily="49" charset="0"/>
              </a:rPr>
              <a:t>distance_sum</a:t>
            </a:r>
            <a:r>
              <a:rPr lang="en-US" sz="1600" dirty="0">
                <a:latin typeface="Courier" pitchFamily="49" charset="0"/>
              </a:rPr>
              <a:t> = 0</a:t>
            </a:r>
          </a:p>
          <a:p>
            <a:r>
              <a:rPr lang="en-US" sz="1600" dirty="0">
                <a:latin typeface="Courier" pitchFamily="49" charset="0"/>
              </a:rPr>
              <a:t>	</a:t>
            </a:r>
            <a:r>
              <a:rPr lang="en-US" sz="1600" b="1" dirty="0">
                <a:solidFill>
                  <a:srgbClr val="FF0000"/>
                </a:solidFill>
                <a:latin typeface="Courier" pitchFamily="49" charset="0"/>
              </a:rPr>
              <a:t>for</a:t>
            </a:r>
            <a:r>
              <a:rPr lang="en-US" sz="1600" dirty="0">
                <a:latin typeface="Courier" pitchFamily="49" charset="0"/>
              </a:rPr>
              <a:t> distance </a:t>
            </a:r>
            <a:r>
              <a:rPr lang="en-US" sz="1600" b="1" dirty="0">
                <a:solidFill>
                  <a:srgbClr val="FF0000"/>
                </a:solidFill>
                <a:latin typeface="Courier" pitchFamily="49" charset="0"/>
              </a:rPr>
              <a:t>in</a:t>
            </a:r>
            <a:r>
              <a:rPr lang="en-US" sz="1600" dirty="0">
                <a:latin typeface="Courier" pitchFamily="49" charset="0"/>
              </a:rPr>
              <a:t> </a:t>
            </a:r>
            <a:r>
              <a:rPr lang="en-US" sz="1600" dirty="0" err="1">
                <a:latin typeface="Courier" pitchFamily="49" charset="0"/>
              </a:rPr>
              <a:t>distance_list</a:t>
            </a:r>
            <a:r>
              <a:rPr lang="en-US" sz="1600" dirty="0">
                <a:latin typeface="Courier" pitchFamily="49" charset="0"/>
              </a:rPr>
              <a:t>:</a:t>
            </a:r>
          </a:p>
          <a:p>
            <a:r>
              <a:rPr lang="en-US" sz="1600" dirty="0"/>
              <a:t>		</a:t>
            </a:r>
            <a:r>
              <a:rPr lang="en-US" sz="1600" dirty="0" smtClean="0"/>
              <a:t>_______</a:t>
            </a:r>
          </a:p>
          <a:p>
            <a:endParaRPr lang="en-US" sz="1600" dirty="0"/>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distance_list</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distance</a:t>
            </a:r>
            <a:endParaRPr lang="en-US" sz="1600" dirty="0" smtClean="0">
              <a:latin typeface="Courier" pitchFamily="49" charset="0"/>
            </a:endParaRPr>
          </a:p>
          <a:p>
            <a:pPr marL="800100" lvl="1" indent="-342900">
              <a:buFont typeface="+mj-lt"/>
              <a:buAutoNum type="alphaLcParenR"/>
            </a:pPr>
            <a:r>
              <a:rPr lang="en-US" sz="1600" dirty="0">
                <a:latin typeface="Courier" pitchFamily="49" charset="0"/>
              </a:rPr>
              <a:t>distance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latin typeface="Courier" pitchFamily="49" charset="0"/>
              </a:rPr>
              <a:t>distance</a:t>
            </a: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smtClean="0">
                <a:latin typeface="Courier" pitchFamily="49" charset="0"/>
              </a:rPr>
              <a:t>distance_list</a:t>
            </a:r>
            <a:endParaRPr lang="en-US" sz="1600" dirty="0" smtClean="0">
              <a:latin typeface="Courier" pitchFamily="49" charset="0"/>
            </a:endParaRP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latin typeface="Courier" pitchFamily="49" charset="0"/>
              </a:rPr>
              <a:t>distance</a:t>
            </a:r>
          </a:p>
          <a:p>
            <a:pPr marL="800100" lvl="1" indent="-342900">
              <a:buFont typeface="+mj-lt"/>
              <a:buAutoNum type="alphaLcParenR"/>
            </a:pPr>
            <a:r>
              <a:rPr lang="en-US" sz="1600" dirty="0" err="1">
                <a:latin typeface="Courier" pitchFamily="49" charset="0"/>
              </a:rPr>
              <a:t>distance_list</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latin typeface="Courier" pitchFamily="49" charset="0"/>
              </a:rPr>
              <a:t>distance</a:t>
            </a: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solidFill>
                  <a:srgbClr val="7030A0"/>
                </a:solidFill>
                <a:latin typeface="Courier" pitchFamily="49" charset="0"/>
              </a:rPr>
              <a:t>1</a:t>
            </a: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distance_list</a:t>
            </a:r>
            <a:endParaRPr lang="en-US" sz="1600" dirty="0">
              <a:latin typeface="Courier" pitchFamily="49" charset="0"/>
            </a:endParaRPr>
          </a:p>
        </p:txBody>
      </p:sp>
      <p:sp>
        <p:nvSpPr>
          <p:cNvPr id="3" name="Rectangle 2"/>
          <p:cNvSpPr/>
          <p:nvPr/>
        </p:nvSpPr>
        <p:spPr>
          <a:xfrm>
            <a:off x="3067797" y="5687011"/>
            <a:ext cx="883176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data block in the BlockPy canvas below provides a list of the number of students taking the 2015 SAT test in each state. Write an algorithm to compute and print the total number of students taking the SAT test in 2015.</a:t>
            </a:r>
          </a:p>
        </p:txBody>
      </p:sp>
      <p:sp>
        <p:nvSpPr>
          <p:cNvPr id="11" name="Rectangle 10"/>
          <p:cNvSpPr/>
          <p:nvPr/>
        </p:nvSpPr>
        <p:spPr>
          <a:xfrm>
            <a:off x="326615" y="1371600"/>
            <a:ext cx="3881247" cy="183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1.3 </a:t>
            </a:r>
            <a:r>
              <a:rPr lang="en-US" b="1" dirty="0" smtClean="0"/>
              <a:t>Construct the body of the iteration using the iteration property and the properties accumulating values</a:t>
            </a:r>
            <a:endParaRPr lang="en-US" b="1" dirty="0"/>
          </a:p>
        </p:txBody>
      </p:sp>
      <p:sp>
        <p:nvSpPr>
          <p:cNvPr id="13" name="Rectangle 12"/>
          <p:cNvSpPr/>
          <p:nvPr/>
        </p:nvSpPr>
        <p:spPr>
          <a:xfrm>
            <a:off x="326615" y="3996452"/>
            <a:ext cx="3674063" cy="1478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Instructional Goal</a:t>
            </a:r>
            <a:endParaRPr lang="en-US" b="1" dirty="0" smtClean="0"/>
          </a:p>
          <a:p>
            <a:pPr algn="ctr"/>
            <a:r>
              <a:rPr lang="en-US" b="1" dirty="0" smtClean="0"/>
              <a:t>Construct an algorithm that outputs a quantitative measure of the values in a given list</a:t>
            </a:r>
            <a:endParaRPr lang="en-US" b="1" dirty="0"/>
          </a:p>
        </p:txBody>
      </p:sp>
      <p:cxnSp>
        <p:nvCxnSpPr>
          <p:cNvPr id="8" name="Elbow Connector 7"/>
          <p:cNvCxnSpPr>
            <a:stCxn id="11" idx="2"/>
            <a:endCxn id="9" idx="1"/>
          </p:cNvCxnSpPr>
          <p:nvPr/>
        </p:nvCxnSpPr>
        <p:spPr>
          <a:xfrm rot="16200000" flipH="1">
            <a:off x="3307950" y="2161892"/>
            <a:ext cx="108381" cy="2189802"/>
          </a:xfrm>
          <a:prstGeom prst="bentConnector2">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2"/>
            <a:endCxn id="3" idx="1"/>
          </p:cNvCxnSpPr>
          <p:nvPr/>
        </p:nvCxnSpPr>
        <p:spPr>
          <a:xfrm rot="16200000" flipH="1">
            <a:off x="2281214" y="5357627"/>
            <a:ext cx="669017" cy="904150"/>
          </a:xfrm>
          <a:prstGeom prst="bentConnector2">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6904113" y="1371600"/>
            <a:ext cx="6774365" cy="2810107"/>
            <a:chOff x="334802" y="1371600"/>
            <a:chExt cx="6774365" cy="2810107"/>
          </a:xfrm>
        </p:grpSpPr>
        <p:sp>
          <p:nvSpPr>
            <p:cNvPr id="39" name="Rectangle 38"/>
            <p:cNvSpPr/>
            <p:nvPr/>
          </p:nvSpPr>
          <p:spPr>
            <a:xfrm>
              <a:off x="334802" y="1371600"/>
              <a:ext cx="4516243" cy="281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marL="342900" indent="-342900" algn="ctr">
                <a:buAutoNum type="alphaLcParenR"/>
              </a:pPr>
              <a:r>
                <a:rPr lang="en-US" dirty="0" smtClean="0"/>
                <a:t>Mistake a</a:t>
              </a:r>
            </a:p>
            <a:p>
              <a:pPr marL="342900" indent="-342900" algn="ctr">
                <a:buAutoNum type="alphaLcParenR"/>
              </a:pPr>
              <a:r>
                <a:rPr lang="en-US" dirty="0" smtClean="0"/>
                <a:t>Mistake b</a:t>
              </a:r>
            </a:p>
            <a:p>
              <a:pPr marL="342900" indent="-342900" algn="ctr">
                <a:buAutoNum type="alphaLcParenR"/>
              </a:pPr>
              <a:r>
                <a:rPr lang="en-US" dirty="0" smtClean="0"/>
                <a:t>Mistake c</a:t>
              </a:r>
              <a:endParaRPr lang="en-US" dirty="0"/>
            </a:p>
          </p:txBody>
        </p:sp>
        <p:sp>
          <p:nvSpPr>
            <p:cNvPr id="40" name="Rectangle 39"/>
            <p:cNvSpPr/>
            <p:nvPr/>
          </p:nvSpPr>
          <p:spPr>
            <a:xfrm>
              <a:off x="786178" y="2035539"/>
              <a:ext cx="3613490" cy="369332"/>
            </a:xfrm>
            <a:prstGeom prst="rect">
              <a:avLst/>
            </a:prstGeom>
          </p:spPr>
          <p:txBody>
            <a:bodyPr wrap="none">
              <a:spAutoFit/>
            </a:bodyPr>
            <a:lstStyle/>
            <a:p>
              <a:pPr lvl="0" algn="ctr"/>
              <a:r>
                <a:rPr lang="en-US" dirty="0">
                  <a:solidFill>
                    <a:srgbClr val="000000"/>
                  </a:solidFill>
                </a:rPr>
                <a:t>Question: PERFORMANCE TASK</a:t>
              </a:r>
              <a:endParaRPr lang="en-US" sz="1200" dirty="0">
                <a:solidFill>
                  <a:srgbClr val="000000"/>
                </a:solidFill>
              </a:endParaRPr>
            </a:p>
          </p:txBody>
        </p:sp>
        <p:cxnSp>
          <p:nvCxnSpPr>
            <p:cNvPr id="41" name="Straight Arrow Connector 40"/>
            <p:cNvCxnSpPr>
              <a:stCxn id="42" idx="3"/>
            </p:cNvCxnSpPr>
            <p:nvPr/>
          </p:nvCxnSpPr>
          <p:spPr>
            <a:xfrm>
              <a:off x="4399668" y="2193035"/>
              <a:ext cx="2709499"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786178" y="1929966"/>
              <a:ext cx="3613490" cy="526138"/>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9376347" y="113231"/>
            <a:ext cx="2456165" cy="850999"/>
            <a:chOff x="2154249" y="1401865"/>
            <a:chExt cx="9107919" cy="4404195"/>
          </a:xfrm>
        </p:grpSpPr>
        <p:sp>
          <p:nvSpPr>
            <p:cNvPr id="16" name="Rectangle 15">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18" name="Oval 17">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19"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20" name="Rectangle 19"/>
            <p:cNvSpPr/>
            <p:nvPr/>
          </p:nvSpPr>
          <p:spPr>
            <a:xfrm>
              <a:off x="4720752" y="3018097"/>
              <a:ext cx="1800472" cy="705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21" name="Rectangle 20"/>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22" name="Elbow Connector 21"/>
            <p:cNvCxnSpPr>
              <a:cxnSpLocks/>
              <a:stCxn id="16" idx="1"/>
              <a:endCxn id="19"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19" idx="3"/>
              <a:endCxn id="18"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42"/>
            <p:cNvCxnSpPr>
              <a:cxnSpLocks/>
              <a:stCxn id="18" idx="0"/>
              <a:endCxn id="20"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26" name="Elbow Connector 6">
              <a:extLst>
                <a:ext uri="{FF2B5EF4-FFF2-40B4-BE49-F238E27FC236}">
                  <a16:creationId xmlns:a16="http://schemas.microsoft.com/office/drawing/2014/main" id="{B73DB65A-CB91-431E-ACCC-B331A6DE2C39}"/>
                </a:ext>
              </a:extLst>
            </p:cNvPr>
            <p:cNvCxnSpPr>
              <a:cxnSpLocks/>
              <a:stCxn id="20" idx="3"/>
              <a:endCxn id="25"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6">
              <a:extLst>
                <a:ext uri="{FF2B5EF4-FFF2-40B4-BE49-F238E27FC236}">
                  <a16:creationId xmlns:a16="http://schemas.microsoft.com/office/drawing/2014/main" id="{80747145-2C55-4A02-B032-F2D255C22785}"/>
                </a:ext>
              </a:extLst>
            </p:cNvPr>
            <p:cNvCxnSpPr>
              <a:cxnSpLocks/>
              <a:stCxn id="20" idx="3"/>
              <a:endCxn id="21"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4E39F"/>
            </a:solidFill>
            <a:ln>
              <a:solidFill>
                <a:srgbClr val="99CB38"/>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29" name="Rectangle 28">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30" name="Elbow Connector 42"/>
            <p:cNvCxnSpPr>
              <a:cxnSpLocks/>
              <a:stCxn id="28" idx="3"/>
              <a:endCxn id="20"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766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2" nodeType="withEffect">
                                  <p:stCondLst>
                                    <p:cond delay="0"/>
                                  </p:stCondLst>
                                  <p:childTnLst>
                                    <p:animMotion origin="layout" path="M 0.55586 -3.33333E-6 L 2.5E-6 -3.33333E-6 " pathEditMode="relative" rAng="0" ptsTypes="AA">
                                      <p:cBhvr>
                                        <p:cTn id="6" dur="2000" fill="hold"/>
                                        <p:tgtEl>
                                          <p:spTgt spid="11"/>
                                        </p:tgtEl>
                                        <p:attrNameLst>
                                          <p:attrName>ppt_x</p:attrName>
                                          <p:attrName>ppt_y</p:attrName>
                                        </p:attrNameLst>
                                      </p:cBhvr>
                                      <p:rCtr x="-27799" y="0"/>
                                    </p:animMotion>
                                  </p:childTnLst>
                                </p:cTn>
                              </p:par>
                              <p:par>
                                <p:cTn id="7" presetID="35" presetClass="path" presetSubtype="0" accel="43668" decel="43668" fill="hold" nodeType="withEffect">
                                  <p:stCondLst>
                                    <p:cond delay="0"/>
                                  </p:stCondLst>
                                  <p:childTnLst>
                                    <p:animMotion origin="layout" path="M 0.59336 -1.11111E-6 L -0.25 -1.11111E-6 " pathEditMode="relative" rAng="0" ptsTypes="AA">
                                      <p:cBhvr>
                                        <p:cTn id="8" dur="2300" fill="hold"/>
                                        <p:tgtEl>
                                          <p:spTgt spid="38"/>
                                        </p:tgtEl>
                                        <p:attrNameLst>
                                          <p:attrName>ppt_x</p:attrName>
                                          <p:attrName>ppt_y</p:attrName>
                                        </p:attrNameLst>
                                      </p:cBhvr>
                                      <p:rCtr x="-42161" y="0"/>
                                    </p:animMotion>
                                  </p:childTnLst>
                                </p:cTn>
                              </p:par>
                            </p:childTnLst>
                          </p:cTn>
                        </p:par>
                        <p:par>
                          <p:cTn id="9" fill="hold">
                            <p:stCondLst>
                              <p:cond delay="2300"/>
                            </p:stCondLst>
                            <p:childTnLst>
                              <p:par>
                                <p:cTn id="10" presetID="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2300"/>
                            </p:stCondLst>
                            <p:childTnLst>
                              <p:par>
                                <p:cTn id="13" presetID="1"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1" grpId="2"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dirty="0" smtClean="0"/>
              <a:t>Cliff Notes</a:t>
            </a:r>
            <a:endParaRPr lang="en-US" dirty="0"/>
          </a:p>
        </p:txBody>
      </p:sp>
      <p:sp>
        <p:nvSpPr>
          <p:cNvPr id="44" name="Slide Number Placeholder 43"/>
          <p:cNvSpPr>
            <a:spLocks noGrp="1"/>
          </p:cNvSpPr>
          <p:nvPr>
            <p:ph type="sldNum" sz="quarter" idx="12"/>
          </p:nvPr>
        </p:nvSpPr>
        <p:spPr/>
        <p:txBody>
          <a:bodyPr/>
          <a:lstStyle/>
          <a:p>
            <a:fld id="{D57F1E4F-1CFF-5643-939E-217C01CDF565}" type="slidenum">
              <a:rPr lang="en-US" smtClean="0"/>
              <a:pPr/>
              <a:t>2</a:t>
            </a:fld>
            <a:endParaRPr lang="en-US" dirty="0"/>
          </a:p>
        </p:txBody>
      </p:sp>
      <p:sp>
        <p:nvSpPr>
          <p:cNvPr id="98" name="Text Placeholder 16"/>
          <p:cNvSpPr txBox="1">
            <a:spLocks/>
          </p:cNvSpPr>
          <p:nvPr/>
        </p:nvSpPr>
        <p:spPr>
          <a:xfrm>
            <a:off x="2939373" y="1972703"/>
            <a:ext cx="1644202" cy="57626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smtClean="0"/>
              <a:t>Concrete</a:t>
            </a:r>
            <a:endParaRPr lang="en-US" sz="2400" dirty="0"/>
          </a:p>
        </p:txBody>
      </p:sp>
      <p:sp>
        <p:nvSpPr>
          <p:cNvPr id="102" name="Text Placeholder 16"/>
          <p:cNvSpPr txBox="1">
            <a:spLocks/>
          </p:cNvSpPr>
          <p:nvPr/>
        </p:nvSpPr>
        <p:spPr>
          <a:xfrm>
            <a:off x="8080462" y="1840436"/>
            <a:ext cx="2810362" cy="57626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smtClean="0"/>
              <a:t>Theoretical</a:t>
            </a:r>
            <a:endParaRPr lang="en-US" sz="2400" dirty="0"/>
          </a:p>
        </p:txBody>
      </p:sp>
      <p:grpSp>
        <p:nvGrpSpPr>
          <p:cNvPr id="21" name="Group 20"/>
          <p:cNvGrpSpPr/>
          <p:nvPr/>
        </p:nvGrpSpPr>
        <p:grpSpPr>
          <a:xfrm>
            <a:off x="1237035" y="2332531"/>
            <a:ext cx="4288429" cy="4230753"/>
            <a:chOff x="1469616" y="1836080"/>
            <a:chExt cx="4288429" cy="4230753"/>
          </a:xfrm>
        </p:grpSpPr>
        <p:pic>
          <p:nvPicPr>
            <p:cNvPr id="22" name="Picture 21"/>
            <p:cNvPicPr>
              <a:picLocks noChangeAspect="1"/>
            </p:cNvPicPr>
            <p:nvPr/>
          </p:nvPicPr>
          <p:blipFill>
            <a:blip r:embed="rId3"/>
            <a:stretch>
              <a:fillRect/>
            </a:stretch>
          </p:blipFill>
          <p:spPr>
            <a:xfrm>
              <a:off x="1469616" y="1836080"/>
              <a:ext cx="4179158" cy="4063070"/>
            </a:xfrm>
            <a:prstGeom prst="rect">
              <a:avLst/>
            </a:prstGeom>
          </p:spPr>
        </p:pic>
        <p:sp>
          <p:nvSpPr>
            <p:cNvPr id="23" name="Rectangle 22"/>
            <p:cNvSpPr/>
            <p:nvPr/>
          </p:nvSpPr>
          <p:spPr>
            <a:xfrm>
              <a:off x="1469616" y="4312507"/>
              <a:ext cx="4288429" cy="1754326"/>
            </a:xfrm>
            <a:prstGeom prst="rect">
              <a:avLst/>
            </a:prstGeom>
            <a:solidFill>
              <a:schemeClr val="bg2">
                <a:alpha val="25000"/>
              </a:schemeClr>
            </a:solid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effectLst>
                    <a:outerShdw blurRad="50800" dist="38100" dir="13500000" algn="br" rotWithShape="0">
                      <a:prstClr val="black">
                        <a:alpha val="40000"/>
                      </a:prstClr>
                    </a:outerShdw>
                  </a:effectLst>
                </a:rPr>
                <a:t>Instructional Design</a:t>
              </a:r>
              <a:endParaRPr lang="en-US" sz="5400" b="1" cap="none" spc="0" dirty="0">
                <a:ln/>
                <a:effectLst>
                  <a:outerShdw blurRad="50800" dist="38100" dir="13500000" algn="br" rotWithShape="0">
                    <a:prstClr val="black">
                      <a:alpha val="40000"/>
                    </a:prstClr>
                  </a:outerShdw>
                </a:effectLst>
              </a:endParaRPr>
            </a:p>
          </p:txBody>
        </p:sp>
      </p:grpSp>
      <p:grpSp>
        <p:nvGrpSpPr>
          <p:cNvPr id="24" name="Group 23"/>
          <p:cNvGrpSpPr/>
          <p:nvPr/>
        </p:nvGrpSpPr>
        <p:grpSpPr>
          <a:xfrm>
            <a:off x="6437329" y="2699632"/>
            <a:ext cx="4719368" cy="3473988"/>
            <a:chOff x="6142220" y="2425163"/>
            <a:chExt cx="4719368" cy="3473988"/>
          </a:xfrm>
        </p:grpSpPr>
        <p:sp>
          <p:nvSpPr>
            <p:cNvPr id="25" name="Cloud Callout 24"/>
            <p:cNvSpPr/>
            <p:nvPr/>
          </p:nvSpPr>
          <p:spPr>
            <a:xfrm>
              <a:off x="6142220" y="2425163"/>
              <a:ext cx="2398786" cy="1004065"/>
            </a:xfrm>
            <a:prstGeom prst="cloudCallout">
              <a:avLst>
                <a:gd name="adj1" fmla="val 91197"/>
                <a:gd name="adj2" fmla="val 66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Knowledge</a:t>
              </a:r>
            </a:p>
            <a:p>
              <a:pPr algn="ctr"/>
              <a:r>
                <a:rPr lang="en-US" dirty="0" smtClean="0"/>
                <a:t>Component</a:t>
              </a:r>
              <a:endParaRPr lang="en-US" dirty="0"/>
            </a:p>
          </p:txBody>
        </p:sp>
        <p:pic>
          <p:nvPicPr>
            <p:cNvPr id="26" name="Picture 6" descr="Bored Student by oksmi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0807" y="2753317"/>
              <a:ext cx="2110781" cy="3145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70836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Assessments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39651932"/>
              </p:ext>
            </p:extLst>
          </p:nvPr>
        </p:nvGraphicFramePr>
        <p:xfrm>
          <a:off x="1311579" y="1260088"/>
          <a:ext cx="10193033" cy="4651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3" name="TextBox 2"/>
          <p:cNvSpPr txBox="1"/>
          <p:nvPr/>
        </p:nvSpPr>
        <p:spPr>
          <a:xfrm>
            <a:off x="1536385" y="3723445"/>
            <a:ext cx="2113079" cy="369332"/>
          </a:xfrm>
          <a:prstGeom prst="rect">
            <a:avLst/>
          </a:prstGeom>
          <a:noFill/>
        </p:spPr>
        <p:txBody>
          <a:bodyPr wrap="none" rtlCol="0">
            <a:spAutoFit/>
          </a:bodyPr>
          <a:lstStyle/>
          <a:p>
            <a:r>
              <a:rPr lang="en-US" dirty="0" smtClean="0"/>
              <a:t>Before Instruction</a:t>
            </a:r>
            <a:endParaRPr lang="en-US" dirty="0"/>
          </a:p>
        </p:txBody>
      </p:sp>
      <p:sp>
        <p:nvSpPr>
          <p:cNvPr id="23" name="TextBox 22"/>
          <p:cNvSpPr txBox="1"/>
          <p:nvPr/>
        </p:nvSpPr>
        <p:spPr>
          <a:xfrm>
            <a:off x="3795376" y="3054043"/>
            <a:ext cx="2291012" cy="369332"/>
          </a:xfrm>
          <a:prstGeom prst="rect">
            <a:avLst/>
          </a:prstGeom>
          <a:noFill/>
        </p:spPr>
        <p:txBody>
          <a:bodyPr wrap="none" rtlCol="0">
            <a:spAutoFit/>
          </a:bodyPr>
          <a:lstStyle/>
          <a:p>
            <a:r>
              <a:rPr lang="en-US" dirty="0" smtClean="0"/>
              <a:t>Beginning of Day 3</a:t>
            </a:r>
            <a:endParaRPr lang="en-US" dirty="0"/>
          </a:p>
        </p:txBody>
      </p:sp>
      <p:sp>
        <p:nvSpPr>
          <p:cNvPr id="24" name="TextBox 23"/>
          <p:cNvSpPr txBox="1"/>
          <p:nvPr/>
        </p:nvSpPr>
        <p:spPr>
          <a:xfrm>
            <a:off x="5993790" y="3723445"/>
            <a:ext cx="2291012" cy="369332"/>
          </a:xfrm>
          <a:prstGeom prst="rect">
            <a:avLst/>
          </a:prstGeom>
          <a:noFill/>
        </p:spPr>
        <p:txBody>
          <a:bodyPr wrap="none" rtlCol="0">
            <a:spAutoFit/>
          </a:bodyPr>
          <a:lstStyle/>
          <a:p>
            <a:r>
              <a:rPr lang="en-US" dirty="0" smtClean="0"/>
              <a:t>Beginning of Day 4</a:t>
            </a:r>
            <a:endParaRPr lang="en-US" dirty="0"/>
          </a:p>
        </p:txBody>
      </p:sp>
      <p:sp>
        <p:nvSpPr>
          <p:cNvPr id="25" name="TextBox 24"/>
          <p:cNvSpPr txBox="1"/>
          <p:nvPr/>
        </p:nvSpPr>
        <p:spPr>
          <a:xfrm>
            <a:off x="8262993" y="3054043"/>
            <a:ext cx="2419252" cy="369332"/>
          </a:xfrm>
          <a:prstGeom prst="rect">
            <a:avLst/>
          </a:prstGeom>
          <a:noFill/>
        </p:spPr>
        <p:txBody>
          <a:bodyPr wrap="none" rtlCol="0">
            <a:spAutoFit/>
          </a:bodyPr>
          <a:lstStyle/>
          <a:p>
            <a:r>
              <a:rPr lang="en-US" dirty="0" smtClean="0"/>
              <a:t>Beginning of Day 20</a:t>
            </a:r>
            <a:endParaRPr lang="en-US" dirty="0"/>
          </a:p>
        </p:txBody>
      </p:sp>
      <p:grpSp>
        <p:nvGrpSpPr>
          <p:cNvPr id="26" name="Group 25"/>
          <p:cNvGrpSpPr/>
          <p:nvPr/>
        </p:nvGrpSpPr>
        <p:grpSpPr>
          <a:xfrm>
            <a:off x="9376347" y="113231"/>
            <a:ext cx="2456165" cy="850999"/>
            <a:chOff x="2154249" y="1401865"/>
            <a:chExt cx="9107919" cy="4404195"/>
          </a:xfrm>
        </p:grpSpPr>
        <p:sp>
          <p:nvSpPr>
            <p:cNvPr id="27" name="Rectangle 26">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28" name="Oval 27">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29"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30" name="Rectangle 29"/>
            <p:cNvSpPr/>
            <p:nvPr/>
          </p:nvSpPr>
          <p:spPr>
            <a:xfrm>
              <a:off x="4720752" y="3018097"/>
              <a:ext cx="1800472" cy="705224"/>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31" name="Rectangle 30"/>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32" name="Elbow Connector 31"/>
            <p:cNvCxnSpPr>
              <a:cxnSpLocks/>
              <a:stCxn id="27" idx="1"/>
              <a:endCxn id="29"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cxnSpLocks/>
              <a:stCxn id="29" idx="3"/>
              <a:endCxn id="28"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42"/>
            <p:cNvCxnSpPr>
              <a:cxnSpLocks/>
              <a:stCxn id="28" idx="0"/>
              <a:endCxn id="30"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36" name="Elbow Connector 6">
              <a:extLst>
                <a:ext uri="{FF2B5EF4-FFF2-40B4-BE49-F238E27FC236}">
                  <a16:creationId xmlns:a16="http://schemas.microsoft.com/office/drawing/2014/main" id="{B73DB65A-CB91-431E-ACCC-B331A6DE2C39}"/>
                </a:ext>
              </a:extLst>
            </p:cNvPr>
            <p:cNvCxnSpPr>
              <a:cxnSpLocks/>
              <a:stCxn id="30" idx="3"/>
              <a:endCxn id="35"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6">
              <a:extLst>
                <a:ext uri="{FF2B5EF4-FFF2-40B4-BE49-F238E27FC236}">
                  <a16:creationId xmlns:a16="http://schemas.microsoft.com/office/drawing/2014/main" id="{80747145-2C55-4A02-B032-F2D255C22785}"/>
                </a:ext>
              </a:extLst>
            </p:cNvPr>
            <p:cNvCxnSpPr>
              <a:cxnSpLocks/>
              <a:stCxn id="30" idx="3"/>
              <a:endCxn id="31"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4E3A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39" name="Rectangle 38">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40" name="Elbow Connector 42"/>
            <p:cNvCxnSpPr>
              <a:cxnSpLocks/>
              <a:stCxn id="38" idx="3"/>
              <a:endCxn id="30"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3090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 KC: The steps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Rectangle 5">
            <a:extLst>
              <a:ext uri="{FF2B5EF4-FFF2-40B4-BE49-F238E27FC236}">
                <a16:creationId xmlns:a16="http://schemas.microsoft.com/office/drawing/2014/main" id="{D20D514D-0091-474F-ADCB-9F20A3B3BCF4}"/>
              </a:ext>
            </a:extLst>
          </p:cNvPr>
          <p:cNvSpPr/>
          <p:nvPr/>
        </p:nvSpPr>
        <p:spPr>
          <a:xfrm>
            <a:off x="3321832" y="4735759"/>
            <a:ext cx="4042331" cy="1660819"/>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3200" dirty="0"/>
              <a:t>Knowledge Components</a:t>
            </a:r>
          </a:p>
        </p:txBody>
      </p:sp>
      <p:sp>
        <p:nvSpPr>
          <p:cNvPr id="8" name="Oval 7">
            <a:extLst>
              <a:ext uri="{FF2B5EF4-FFF2-40B4-BE49-F238E27FC236}">
                <a16:creationId xmlns:a16="http://schemas.microsoft.com/office/drawing/2014/main" id="{FF70935B-3E7F-4753-B718-B3D6673A4B0C}"/>
              </a:ext>
            </a:extLst>
          </p:cNvPr>
          <p:cNvSpPr/>
          <p:nvPr/>
        </p:nvSpPr>
        <p:spPr>
          <a:xfrm>
            <a:off x="4006880" y="4915658"/>
            <a:ext cx="2759233" cy="50072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misconceptions</a:t>
            </a:r>
          </a:p>
        </p:txBody>
      </p:sp>
      <p:sp>
        <p:nvSpPr>
          <p:cNvPr id="9" name="Arrow: Right 14"/>
          <p:cNvSpPr/>
          <p:nvPr/>
        </p:nvSpPr>
        <p:spPr>
          <a:xfrm>
            <a:off x="2152892" y="1401865"/>
            <a:ext cx="9109276"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Rectangle 9"/>
          <p:cNvSpPr/>
          <p:nvPr/>
        </p:nvSpPr>
        <p:spPr>
          <a:xfrm>
            <a:off x="4595103" y="3018096"/>
            <a:ext cx="1582787" cy="7498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Create Assessments</a:t>
            </a:r>
          </a:p>
        </p:txBody>
      </p:sp>
      <p:sp>
        <p:nvSpPr>
          <p:cNvPr id="11" name="Rectangle 10"/>
          <p:cNvSpPr/>
          <p:nvPr/>
        </p:nvSpPr>
        <p:spPr>
          <a:xfrm>
            <a:off x="7364163" y="2634502"/>
            <a:ext cx="2743200" cy="64008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Analyze Student Learning</a:t>
            </a:r>
          </a:p>
        </p:txBody>
      </p:sp>
      <p:cxnSp>
        <p:nvCxnSpPr>
          <p:cNvPr id="12" name="Elbow Connector 11"/>
          <p:cNvCxnSpPr>
            <a:cxnSpLocks/>
            <a:stCxn id="6" idx="1"/>
            <a:endCxn id="9" idx="1"/>
          </p:cNvCxnSpPr>
          <p:nvPr/>
        </p:nvCxnSpPr>
        <p:spPr>
          <a:xfrm rot="10800000">
            <a:off x="2152892" y="3251351"/>
            <a:ext cx="1168940" cy="2314819"/>
          </a:xfrm>
          <a:prstGeom prst="bentConnector3">
            <a:avLst>
              <a:gd name="adj1" fmla="val 11955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cxnSpLocks/>
            <a:stCxn id="9" idx="3"/>
            <a:endCxn id="8" idx="6"/>
          </p:cNvCxnSpPr>
          <p:nvPr/>
        </p:nvCxnSpPr>
        <p:spPr>
          <a:xfrm flipH="1">
            <a:off x="6766113" y="3251350"/>
            <a:ext cx="4496055" cy="1914672"/>
          </a:xfrm>
          <a:prstGeom prst="bentConnector3">
            <a:avLst>
              <a:gd name="adj1" fmla="val -508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42"/>
          <p:cNvCxnSpPr>
            <a:cxnSpLocks/>
            <a:stCxn id="8" idx="0"/>
            <a:endCxn id="10" idx="2"/>
          </p:cNvCxnSpPr>
          <p:nvPr/>
        </p:nvCxnSpPr>
        <p:spPr>
          <a:xfrm flipV="1">
            <a:off x="5386497" y="3767904"/>
            <a:ext cx="0" cy="1147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Evaluate Assessment Instruments</a:t>
            </a:r>
          </a:p>
        </p:txBody>
      </p:sp>
      <p:cxnSp>
        <p:nvCxnSpPr>
          <p:cNvPr id="16" name="Elbow Connector 6">
            <a:extLst>
              <a:ext uri="{FF2B5EF4-FFF2-40B4-BE49-F238E27FC236}">
                <a16:creationId xmlns:a16="http://schemas.microsoft.com/office/drawing/2014/main" id="{B73DB65A-CB91-431E-ACCC-B331A6DE2C39}"/>
              </a:ext>
            </a:extLst>
          </p:cNvPr>
          <p:cNvCxnSpPr>
            <a:cxnSpLocks/>
            <a:stCxn id="10" idx="3"/>
            <a:endCxn id="15" idx="1"/>
          </p:cNvCxnSpPr>
          <p:nvPr/>
        </p:nvCxnSpPr>
        <p:spPr>
          <a:xfrm>
            <a:off x="6177890" y="3393000"/>
            <a:ext cx="1179778" cy="365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6">
            <a:extLst>
              <a:ext uri="{FF2B5EF4-FFF2-40B4-BE49-F238E27FC236}">
                <a16:creationId xmlns:a16="http://schemas.microsoft.com/office/drawing/2014/main" id="{80747145-2C55-4A02-B032-F2D255C22785}"/>
              </a:ext>
            </a:extLst>
          </p:cNvPr>
          <p:cNvCxnSpPr>
            <a:cxnSpLocks/>
            <a:stCxn id="10" idx="3"/>
            <a:endCxn id="11" idx="1"/>
          </p:cNvCxnSpPr>
          <p:nvPr/>
        </p:nvCxnSpPr>
        <p:spPr>
          <a:xfrm flipV="1">
            <a:off x="6177890" y="2954542"/>
            <a:ext cx="1186273" cy="43845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09D9168-DF12-4111-A38D-E0E88E5726F4}"/>
              </a:ext>
            </a:extLst>
          </p:cNvPr>
          <p:cNvSpPr/>
          <p:nvPr/>
        </p:nvSpPr>
        <p:spPr>
          <a:xfrm>
            <a:off x="2223587" y="2000873"/>
            <a:ext cx="2585898" cy="369332"/>
          </a:xfrm>
          <a:prstGeom prst="rect">
            <a:avLst/>
          </a:prstGeom>
        </p:spPr>
        <p:txBody>
          <a:bodyPr wrap="square">
            <a:spAutoFit/>
          </a:bodyPr>
          <a:lstStyle/>
          <a:p>
            <a:r>
              <a:rPr lang="en-US" dirty="0"/>
              <a:t>Teacher's Process</a:t>
            </a:r>
          </a:p>
        </p:txBody>
      </p:sp>
      <p:sp>
        <p:nvSpPr>
          <p:cNvPr id="20" name="Rectangle 19">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Instructional Analyses</a:t>
            </a:r>
          </a:p>
        </p:txBody>
      </p:sp>
      <p:sp>
        <p:nvSpPr>
          <p:cNvPr id="21" name="Rectangle 20">
            <a:extLst>
              <a:ext uri="{FF2B5EF4-FFF2-40B4-BE49-F238E27FC236}">
                <a16:creationId xmlns:a16="http://schemas.microsoft.com/office/drawing/2014/main" id="{70C426E9-ED45-4E91-AA8B-67506AF0A261}"/>
              </a:ext>
            </a:extLst>
          </p:cNvPr>
          <p:cNvSpPr/>
          <p:nvPr/>
        </p:nvSpPr>
        <p:spPr>
          <a:xfrm>
            <a:off x="2154250" y="2333989"/>
            <a:ext cx="4634602" cy="646331"/>
          </a:xfrm>
          <a:prstGeom prst="rect">
            <a:avLst/>
          </a:prstGeom>
        </p:spPr>
        <p:txBody>
          <a:bodyPr wrap="none">
            <a:spAutoFit/>
          </a:bodyPr>
          <a:lstStyle/>
          <a:p>
            <a:r>
              <a:rPr lang="en-US" sz="3600" dirty="0">
                <a:solidFill>
                  <a:schemeClr val="bg1"/>
                </a:solidFill>
              </a:rPr>
              <a:t>Instructional Design </a:t>
            </a:r>
          </a:p>
        </p:txBody>
      </p:sp>
      <p:cxnSp>
        <p:nvCxnSpPr>
          <p:cNvPr id="22" name="Elbow Connector 42"/>
          <p:cNvCxnSpPr>
            <a:cxnSpLocks/>
            <a:stCxn id="20" idx="3"/>
            <a:endCxn id="10" idx="1"/>
          </p:cNvCxnSpPr>
          <p:nvPr/>
        </p:nvCxnSpPr>
        <p:spPr>
          <a:xfrm>
            <a:off x="4222175" y="3392609"/>
            <a:ext cx="372928" cy="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A68F334-391E-4B89-B602-9AB13437F8BE}"/>
              </a:ext>
            </a:extLst>
          </p:cNvPr>
          <p:cNvSpPr/>
          <p:nvPr/>
        </p:nvSpPr>
        <p:spPr>
          <a:xfrm>
            <a:off x="4003549" y="6419433"/>
            <a:ext cx="2887529" cy="369332"/>
          </a:xfrm>
          <a:prstGeom prst="rect">
            <a:avLst/>
          </a:prstGeom>
        </p:spPr>
        <p:txBody>
          <a:bodyPr wrap="square">
            <a:spAutoFit/>
          </a:bodyPr>
          <a:lstStyle/>
          <a:p>
            <a:r>
              <a:rPr lang="en-US" dirty="0"/>
              <a:t>Student's Knowledge</a:t>
            </a:r>
          </a:p>
        </p:txBody>
      </p:sp>
    </p:spTree>
    <p:extLst>
      <p:ext uri="{BB962C8B-B14F-4D97-AF65-F5344CB8AC3E}">
        <p14:creationId xmlns:p14="http://schemas.microsoft.com/office/powerpoint/2010/main" val="3932393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p:cNvGraphicFramePr>
            <a:graphicFrameLocks noGrp="1"/>
          </p:cNvGraphicFramePr>
          <p:nvPr>
            <p:extLst>
              <p:ext uri="{D42A27DB-BD31-4B8C-83A1-F6EECF244321}">
                <p14:modId xmlns:p14="http://schemas.microsoft.com/office/powerpoint/2010/main" val="3957316557"/>
              </p:ext>
            </p:extLst>
          </p:nvPr>
        </p:nvGraphicFramePr>
        <p:xfrm>
          <a:off x="1059365" y="1291638"/>
          <a:ext cx="10522442" cy="5253655"/>
        </p:xfrm>
        <a:graphic>
          <a:graphicData uri="http://schemas.openxmlformats.org/drawingml/2006/table">
            <a:tbl>
              <a:tblPr/>
              <a:tblGrid>
                <a:gridCol w="1716494">
                  <a:extLst>
                    <a:ext uri="{9D8B030D-6E8A-4147-A177-3AD203B41FA5}">
                      <a16:colId xmlns:a16="http://schemas.microsoft.com/office/drawing/2014/main" val="3056861344"/>
                    </a:ext>
                  </a:extLst>
                </a:gridCol>
                <a:gridCol w="876300">
                  <a:extLst>
                    <a:ext uri="{9D8B030D-6E8A-4147-A177-3AD203B41FA5}">
                      <a16:colId xmlns:a16="http://schemas.microsoft.com/office/drawing/2014/main" val="3984571546"/>
                    </a:ext>
                  </a:extLst>
                </a:gridCol>
                <a:gridCol w="876300">
                  <a:extLst>
                    <a:ext uri="{9D8B030D-6E8A-4147-A177-3AD203B41FA5}">
                      <a16:colId xmlns:a16="http://schemas.microsoft.com/office/drawing/2014/main" val="2945122927"/>
                    </a:ext>
                  </a:extLst>
                </a:gridCol>
                <a:gridCol w="876300">
                  <a:extLst>
                    <a:ext uri="{9D8B030D-6E8A-4147-A177-3AD203B41FA5}">
                      <a16:colId xmlns:a16="http://schemas.microsoft.com/office/drawing/2014/main" val="1666745116"/>
                    </a:ext>
                  </a:extLst>
                </a:gridCol>
                <a:gridCol w="876300">
                  <a:extLst>
                    <a:ext uri="{9D8B030D-6E8A-4147-A177-3AD203B41FA5}">
                      <a16:colId xmlns:a16="http://schemas.microsoft.com/office/drawing/2014/main" val="2669183838"/>
                    </a:ext>
                  </a:extLst>
                </a:gridCol>
                <a:gridCol w="932688">
                  <a:extLst>
                    <a:ext uri="{9D8B030D-6E8A-4147-A177-3AD203B41FA5}">
                      <a16:colId xmlns:a16="http://schemas.microsoft.com/office/drawing/2014/main" val="2988545552"/>
                    </a:ext>
                  </a:extLst>
                </a:gridCol>
                <a:gridCol w="932688">
                  <a:extLst>
                    <a:ext uri="{9D8B030D-6E8A-4147-A177-3AD203B41FA5}">
                      <a16:colId xmlns:a16="http://schemas.microsoft.com/office/drawing/2014/main" val="2239219816"/>
                    </a:ext>
                  </a:extLst>
                </a:gridCol>
                <a:gridCol w="932688">
                  <a:extLst>
                    <a:ext uri="{9D8B030D-6E8A-4147-A177-3AD203B41FA5}">
                      <a16:colId xmlns:a16="http://schemas.microsoft.com/office/drawing/2014/main" val="3092053087"/>
                    </a:ext>
                  </a:extLst>
                </a:gridCol>
                <a:gridCol w="2502684">
                  <a:extLst>
                    <a:ext uri="{9D8B030D-6E8A-4147-A177-3AD203B41FA5}">
                      <a16:colId xmlns:a16="http://schemas.microsoft.com/office/drawing/2014/main" val="4064020514"/>
                    </a:ext>
                  </a:extLst>
                </a:gridCol>
              </a:tblGrid>
              <a:tr h="853924">
                <a:tc>
                  <a:txBody>
                    <a:bodyPr/>
                    <a:lstStyle/>
                    <a:p>
                      <a:pPr algn="ctr" fontAlgn="b"/>
                      <a:endParaRPr lang="en-US" sz="2400" b="0"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a:txBody>
                    <a:bodyPr/>
                    <a:lstStyle/>
                    <a:p>
                      <a:pPr algn="ctr" fontAlgn="b"/>
                      <a:r>
                        <a:rPr lang="en-US" sz="2400" b="0" i="0" u="none" strike="noStrike" dirty="0">
                          <a:solidFill>
                            <a:srgbClr val="000000"/>
                          </a:solidFill>
                          <a:effectLst/>
                          <a:latin typeface="+mj-lt"/>
                        </a:rPr>
                        <a:t>Percent of Students Correct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400" b="0" i="0" u="none" strike="noStrike" dirty="0">
                          <a:solidFill>
                            <a:srgbClr val="000000"/>
                          </a:solidFill>
                          <a:effectLst/>
                          <a:latin typeface="+mj-lt"/>
                        </a:rPr>
                        <a:t>Learning Gains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j-lt"/>
                        </a:rPr>
                        <a:t>Discrimination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83295868"/>
                  </a:ext>
                </a:extLst>
              </a:tr>
              <a:tr h="435679">
                <a:tc>
                  <a:txBody>
                    <a:bodyPr/>
                    <a:lstStyle/>
                    <a:p>
                      <a:pPr algn="ctr" fontAlgn="b"/>
                      <a:endParaRPr lang="en-US" sz="2400" b="0"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000" b="0" i="0" u="none" strike="noStrike" dirty="0">
                          <a:solidFill>
                            <a:srgbClr val="000000"/>
                          </a:solidFill>
                          <a:effectLst/>
                          <a:latin typeface="+mj-lt"/>
                        </a:rPr>
                        <a:t>pre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000" b="0" i="0" u="none" strike="noStrike" dirty="0">
                          <a:solidFill>
                            <a:srgbClr val="000000"/>
                          </a:solidFill>
                          <a:effectLst/>
                          <a:latin typeface="+mj-lt"/>
                        </a:rPr>
                        <a:t>post1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000" b="0" i="0" u="none" strike="noStrike" dirty="0">
                          <a:solidFill>
                            <a:srgbClr val="000000"/>
                          </a:solidFill>
                          <a:effectLst/>
                          <a:latin typeface="+mj-lt"/>
                        </a:rPr>
                        <a:t>post2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000" b="0" i="0" u="none" strike="noStrike" dirty="0">
                          <a:solidFill>
                            <a:srgbClr val="000000"/>
                          </a:solidFill>
                          <a:effectLst/>
                          <a:latin typeface="+mj-lt"/>
                        </a:rPr>
                        <a:t>post3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000" b="0" i="0" u="none" strike="noStrike" dirty="0">
                          <a:solidFill>
                            <a:srgbClr val="000000"/>
                          </a:solidFill>
                          <a:effectLst/>
                          <a:latin typeface="+mj-lt"/>
                        </a:rPr>
                        <a:t>post1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000" b="0" i="0" u="none" strike="noStrike" dirty="0">
                          <a:solidFill>
                            <a:srgbClr val="000000"/>
                          </a:solidFill>
                          <a:effectLst/>
                          <a:latin typeface="+mj-lt"/>
                        </a:rPr>
                        <a:t>post2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000" b="0" i="0" u="none" strike="noStrike" dirty="0">
                          <a:solidFill>
                            <a:srgbClr val="000000"/>
                          </a:solidFill>
                          <a:effectLst/>
                          <a:latin typeface="+mj-lt"/>
                        </a:rPr>
                        <a:t>post3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2000" b="0" i="0" u="none" strike="noStrike" dirty="0">
                          <a:solidFill>
                            <a:srgbClr val="000000"/>
                          </a:solidFill>
                          <a:effectLst/>
                          <a:latin typeface="+mj-lt"/>
                        </a:rPr>
                        <a:t>Average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95597159"/>
                  </a:ext>
                </a:extLst>
              </a:tr>
              <a:tr h="438059">
                <a:tc>
                  <a:txBody>
                    <a:bodyPr/>
                    <a:lstStyle/>
                    <a:p>
                      <a:pPr algn="ctr" fontAlgn="b"/>
                      <a:r>
                        <a:rPr lang="en-US" sz="1600" b="0" i="0" u="none" strike="noStrike" dirty="0">
                          <a:solidFill>
                            <a:srgbClr val="000000"/>
                          </a:solidFill>
                          <a:effectLst/>
                          <a:latin typeface="+mj-lt"/>
                        </a:rPr>
                        <a:t>Question 1</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rowSpan="9" gridSpan="4">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rowSpan="9" h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9" h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9" h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9" gridSpan="3">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rowSpan="9" h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9" h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9">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70260196"/>
                  </a:ext>
                </a:extLst>
              </a:tr>
              <a:tr h="438059">
                <a:tc>
                  <a:txBody>
                    <a:bodyPr/>
                    <a:lstStyle/>
                    <a:p>
                      <a:pPr algn="ctr" fontAlgn="b"/>
                      <a:r>
                        <a:rPr lang="en-US" sz="1600" b="0" i="0" u="none" strike="noStrike" dirty="0">
                          <a:solidFill>
                            <a:srgbClr val="000000"/>
                          </a:solidFill>
                          <a:effectLst/>
                          <a:latin typeface="+mj-lt"/>
                        </a:rPr>
                        <a:t>Question 2</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3"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445882182"/>
                  </a:ext>
                </a:extLst>
              </a:tr>
              <a:tr h="438059">
                <a:tc>
                  <a:txBody>
                    <a:bodyPr/>
                    <a:lstStyle/>
                    <a:p>
                      <a:pPr algn="ctr" fontAlgn="b"/>
                      <a:r>
                        <a:rPr lang="en-US" sz="1600" b="0" i="0" u="none" strike="noStrike" dirty="0">
                          <a:solidFill>
                            <a:srgbClr val="000000"/>
                          </a:solidFill>
                          <a:effectLst/>
                          <a:latin typeface="+mj-lt"/>
                        </a:rPr>
                        <a:t>Question 3</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3"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15957629"/>
                  </a:ext>
                </a:extLst>
              </a:tr>
              <a:tr h="438059">
                <a:tc>
                  <a:txBody>
                    <a:bodyPr/>
                    <a:lstStyle/>
                    <a:p>
                      <a:pPr algn="ctr" fontAlgn="b"/>
                      <a:r>
                        <a:rPr lang="en-US" sz="1600" b="0" i="0" u="none" strike="noStrike" dirty="0">
                          <a:solidFill>
                            <a:srgbClr val="000000"/>
                          </a:solidFill>
                          <a:effectLst/>
                          <a:latin typeface="+mj-lt"/>
                        </a:rPr>
                        <a:t>Question 4</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gridSpan="3"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94398593"/>
                  </a:ext>
                </a:extLst>
              </a:tr>
              <a:tr h="438059">
                <a:tc>
                  <a:txBody>
                    <a:bodyPr/>
                    <a:lstStyle/>
                    <a:p>
                      <a:pPr algn="ctr" fontAlgn="b"/>
                      <a:r>
                        <a:rPr lang="en-US" sz="1600" b="0" i="0" u="none" strike="noStrike" dirty="0">
                          <a:solidFill>
                            <a:srgbClr val="000000"/>
                          </a:solidFill>
                          <a:effectLst/>
                          <a:latin typeface="+mj-lt"/>
                        </a:rPr>
                        <a:t>Question 5</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3"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411441011"/>
                  </a:ext>
                </a:extLst>
              </a:tr>
              <a:tr h="438059">
                <a:tc>
                  <a:txBody>
                    <a:bodyPr/>
                    <a:lstStyle/>
                    <a:p>
                      <a:pPr algn="ctr" fontAlgn="b"/>
                      <a:r>
                        <a:rPr lang="en-US" sz="1600" b="0" i="0" u="none" strike="noStrike" dirty="0">
                          <a:solidFill>
                            <a:srgbClr val="000000"/>
                          </a:solidFill>
                          <a:effectLst/>
                          <a:latin typeface="+mj-lt"/>
                        </a:rPr>
                        <a:t>Question 6</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3"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73362019"/>
                  </a:ext>
                </a:extLst>
              </a:tr>
              <a:tr h="438059">
                <a:tc>
                  <a:txBody>
                    <a:bodyPr/>
                    <a:lstStyle/>
                    <a:p>
                      <a:pPr algn="ctr" fontAlgn="b"/>
                      <a:r>
                        <a:rPr lang="en-US" sz="1600" b="0" i="0" u="none" strike="noStrike" dirty="0">
                          <a:solidFill>
                            <a:srgbClr val="000000"/>
                          </a:solidFill>
                          <a:effectLst/>
                          <a:latin typeface="+mj-lt"/>
                        </a:rPr>
                        <a:t>Question 7</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3"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786681996"/>
                  </a:ext>
                </a:extLst>
              </a:tr>
              <a:tr h="438059">
                <a:tc>
                  <a:txBody>
                    <a:bodyPr/>
                    <a:lstStyle/>
                    <a:p>
                      <a:pPr algn="ctr" fontAlgn="b"/>
                      <a:r>
                        <a:rPr lang="en-US" sz="1600" b="0" i="0" u="none" strike="noStrike" dirty="0">
                          <a:solidFill>
                            <a:srgbClr val="000000"/>
                          </a:solidFill>
                          <a:effectLst/>
                          <a:latin typeface="+mj-lt"/>
                        </a:rPr>
                        <a:t>Question 8</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gridSpan="3"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11259099"/>
                  </a:ext>
                </a:extLst>
              </a:tr>
              <a:tr h="438059">
                <a:tc>
                  <a:txBody>
                    <a:bodyPr/>
                    <a:lstStyle/>
                    <a:p>
                      <a:pPr algn="ctr" fontAlgn="b"/>
                      <a:r>
                        <a:rPr lang="en-US" sz="1600" b="0" i="0" u="none" strike="noStrike" dirty="0">
                          <a:solidFill>
                            <a:srgbClr val="000000"/>
                          </a:solidFill>
                          <a:effectLst/>
                          <a:latin typeface="+mj-lt"/>
                        </a:rPr>
                        <a:t>Question 9</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gridSpan="4"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vMerge="1">
                  <a:txBody>
                    <a:bodyPr/>
                    <a:lstStyle/>
                    <a:p>
                      <a:pPr algn="ctr" fontAlgn="b"/>
                      <a:endParaRPr lang="en-US" sz="2000" b="0" i="0" u="none" strike="noStrike" dirty="0" smtClean="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3"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vMerge="1">
                  <a:txBody>
                    <a:bodyPr/>
                    <a:lstStyle/>
                    <a:p>
                      <a:pPr algn="ctr" fontAlgn="b"/>
                      <a:endParaRPr lang="en-US" sz="2000" b="0" i="0" u="none" strike="noStrike">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pPr algn="ctr" fontAlgn="b"/>
                      <a:endParaRPr lang="en-US" sz="2000" b="0" i="0" u="none" strike="noStrike" dirty="0">
                        <a:solidFill>
                          <a:srgbClr val="000000"/>
                        </a:solidFill>
                        <a:effectLst/>
                        <a:latin typeface="+mj-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19533838"/>
                  </a:ext>
                </a:extLst>
              </a:tr>
            </a:tbl>
          </a:graphicData>
        </a:graphic>
      </p:graphicFrame>
      <p:sp>
        <p:nvSpPr>
          <p:cNvPr id="2" name="Title 1"/>
          <p:cNvSpPr>
            <a:spLocks noGrp="1"/>
          </p:cNvSpPr>
          <p:nvPr>
            <p:ph type="title"/>
          </p:nvPr>
        </p:nvSpPr>
        <p:spPr>
          <a:xfrm>
            <a:off x="1097280" y="286603"/>
            <a:ext cx="10058400" cy="949280"/>
          </a:xfrm>
        </p:spPr>
        <p:txBody>
          <a:bodyPr>
            <a:normAutofit/>
          </a:bodyPr>
          <a:lstStyle/>
          <a:p>
            <a:pPr lvl="0"/>
            <a:r>
              <a:rPr lang="en-US" dirty="0" smtClean="0"/>
              <a:t>Metrics Analysis</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22</a:t>
            </a:fld>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2789468" y="3792042"/>
                <a:ext cx="3488669" cy="1900970"/>
              </a:xfrm>
              <a:prstGeom prst="rect">
                <a:avLst/>
              </a:prstGeom>
              <a:noFill/>
            </p:spPr>
            <p:txBody>
              <a:bodyPr wrap="square" rtlCol="0">
                <a:spAutoFit/>
              </a:bodyPr>
              <a:lstStyle/>
              <a:p>
                <a:pPr algn="ctr" fontAlgn="b"/>
                <a:r>
                  <a:rPr lang="en-US" sz="2000" dirty="0" smtClean="0">
                    <a:solidFill>
                      <a:srgbClr val="000000"/>
                    </a:solidFill>
                  </a:rPr>
                  <a:t>% of Students Correct =</a:t>
                </a:r>
              </a:p>
              <a:p>
                <a:pPr fontAlgn="b"/>
                <a14:m>
                  <m:oMathPara xmlns:m="http://schemas.openxmlformats.org/officeDocument/2006/math">
                    <m:oMathParaPr>
                      <m:jc m:val="centerGroup"/>
                    </m:oMathParaPr>
                    <m:oMath xmlns:m="http://schemas.openxmlformats.org/officeDocument/2006/math">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𝑛𝑢𝑚𝑏𝑒𝑟</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𝑜𝑓</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𝑠𝑡𝑢𝑑𝑒𝑛𝑡𝑠</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𝑐𝑜𝑟𝑟𝑒𝑐𝑡</m:t>
                          </m:r>
                        </m:num>
                        <m:den>
                          <m:r>
                            <a:rPr lang="en-US" sz="2000" i="1">
                              <a:solidFill>
                                <a:srgbClr val="000000"/>
                              </a:solidFill>
                              <a:latin typeface="Cambria Math" panose="02040503050406030204" pitchFamily="18" charset="0"/>
                            </a:rPr>
                            <m:t>𝑡𝑜𝑡𝑎𝑙</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𝑛𝑢𝑚𝑏𝑒𝑟</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𝑜𝑓</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𝑠𝑡𝑢𝑑𝑒𝑛𝑡𝑠</m:t>
                          </m:r>
                        </m:den>
                      </m:f>
                    </m:oMath>
                  </m:oMathPara>
                </a14:m>
                <a:endParaRPr lang="en-US" sz="2000" dirty="0">
                  <a:solidFill>
                    <a:srgbClr val="000000"/>
                  </a:solidFill>
                  <a:latin typeface="Century Gothic" panose="020B0502020202020204" pitchFamily="34" charset="0"/>
                </a:endParaRPr>
              </a:p>
              <a:p>
                <a:pPr algn="ctr" fontAlgn="b"/>
                <a:endParaRPr lang="en-US" sz="2000" dirty="0">
                  <a:solidFill>
                    <a:srgbClr val="000000"/>
                  </a:solidFill>
                  <a:latin typeface="Century Gothic" panose="020B0502020202020204" pitchFamily="34" charset="0"/>
                </a:endParaRPr>
              </a:p>
              <a:p>
                <a:pPr algn="ctr" fontAlgn="b"/>
                <a:r>
                  <a:rPr lang="en-US" dirty="0" smtClean="0">
                    <a:solidFill>
                      <a:srgbClr val="000000"/>
                    </a:solidFill>
                    <a:latin typeface="Century Gothic" panose="020B0502020202020204" pitchFamily="34" charset="0"/>
                  </a:rPr>
                  <a:t>Measure of student performance</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789468" y="3792042"/>
                <a:ext cx="3488669" cy="1900970"/>
              </a:xfrm>
              <a:prstGeom prst="rect">
                <a:avLst/>
              </a:prstGeom>
              <a:blipFill>
                <a:blip r:embed="rId3"/>
                <a:stretch>
                  <a:fillRect t="-1603"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278137" y="3497795"/>
                <a:ext cx="2843561" cy="2256772"/>
              </a:xfrm>
              <a:prstGeom prst="rect">
                <a:avLst/>
              </a:prstGeom>
              <a:noFill/>
            </p:spPr>
            <p:txBody>
              <a:bodyPr wrap="square" rtlCol="0">
                <a:spAutoFit/>
              </a:bodyPr>
              <a:lstStyle/>
              <a:p>
                <a:pPr fontAlgn="b"/>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𝐿𝑒𝑎𝑟𝑛𝑖𝑛𝑔</m:t>
                      </m:r>
                      <m:r>
                        <a:rPr lang="en-US" i="1">
                          <a:latin typeface="Cambria Math" panose="02040503050406030204" pitchFamily="18" charset="0"/>
                        </a:rPr>
                        <m:t> </m:t>
                      </m:r>
                      <m:r>
                        <a:rPr lang="en-US" i="1">
                          <a:latin typeface="Cambria Math" panose="02040503050406030204" pitchFamily="18" charset="0"/>
                        </a:rPr>
                        <m:t>𝐺𝑎𝑖𝑛</m:t>
                      </m:r>
                      <m:r>
                        <a:rPr lang="en-US" i="1">
                          <a:latin typeface="Cambria Math" panose="02040503050406030204" pitchFamily="18" charset="0"/>
                        </a:rPr>
                        <m:t>=</m:t>
                      </m:r>
                    </m:oMath>
                  </m:oMathPara>
                </a14:m>
                <a:endParaRPr lang="en-US" i="1" dirty="0">
                  <a:latin typeface="Cambria Math" panose="02040503050406030204" pitchFamily="18" charset="0"/>
                </a:endParaRPr>
              </a:p>
              <a:p>
                <a:pPr fontAlgn="b"/>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panose="02040503050406030204" pitchFamily="18" charset="0"/>
                                      </a:rPr>
                                      <m:t>𝑝𝑜𝑠𝑡</m:t>
                                    </m:r>
                                    <m:r>
                                      <a:rPr lang="en-US" i="1">
                                        <a:latin typeface="Cambria Math" panose="02040503050406030204" pitchFamily="18" charset="0"/>
                                      </a:rPr>
                                      <m:t>−</m:t>
                                    </m:r>
                                    <m:r>
                                      <a:rPr lang="en-US" i="1">
                                        <a:latin typeface="Cambria Math" panose="02040503050406030204" pitchFamily="18" charset="0"/>
                                      </a:rPr>
                                      <m:t>𝑝𝑟𝑒</m:t>
                                    </m:r>
                                  </m:num>
                                  <m:den>
                                    <m:r>
                                      <a:rPr lang="en-US" i="1">
                                        <a:latin typeface="Cambria Math" panose="02040503050406030204" pitchFamily="18" charset="0"/>
                                      </a:rPr>
                                      <m:t>1−</m:t>
                                    </m:r>
                                    <m:r>
                                      <a:rPr lang="en-US" i="1">
                                        <a:latin typeface="Cambria Math" panose="02040503050406030204" pitchFamily="18" charset="0"/>
                                      </a:rPr>
                                      <m:t>𝑝𝑟𝑒</m:t>
                                    </m:r>
                                  </m:den>
                                </m:f>
                              </m:e>
                              <m:e>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𝑝𝑟𝑒</m:t>
                                </m:r>
                                <m:r>
                                  <a:rPr lang="en-US" i="1">
                                    <a:latin typeface="Cambria Math" panose="02040503050406030204" pitchFamily="18" charset="0"/>
                                  </a:rPr>
                                  <m:t>&lt;1</m:t>
                                </m:r>
                              </m:e>
                            </m:mr>
                            <m:mr>
                              <m:e>
                                <m:r>
                                  <a:rPr lang="en-US" i="1">
                                    <a:latin typeface="Cambria Math" panose="02040503050406030204" pitchFamily="18" charset="0"/>
                                  </a:rPr>
                                  <m:t>1</m:t>
                                </m:r>
                              </m:e>
                              <m:e>
                                <m:r>
                                  <a:rPr lang="en-US" i="1">
                                    <a:latin typeface="Cambria Math" panose="02040503050406030204" pitchFamily="18" charset="0"/>
                                  </a:rPr>
                                  <m:t>𝑝𝑟𝑒</m:t>
                                </m:r>
                                <m:r>
                                  <a:rPr lang="en-US" i="1">
                                    <a:latin typeface="Cambria Math" panose="02040503050406030204" pitchFamily="18" charset="0"/>
                                  </a:rPr>
                                  <m:t>=1</m:t>
                                </m:r>
                              </m:e>
                            </m:mr>
                          </m:m>
                        </m:e>
                      </m:d>
                    </m:oMath>
                  </m:oMathPara>
                </a14:m>
                <a:endParaRPr lang="en-US" dirty="0" smtClean="0"/>
              </a:p>
              <a:p>
                <a:pPr fontAlgn="b"/>
                <a:endParaRPr lang="en-US" sz="2000" dirty="0" smtClean="0"/>
              </a:p>
              <a:p>
                <a:pPr algn="ctr" fontAlgn="b"/>
                <a:r>
                  <a:rPr lang="en-US" dirty="0" smtClean="0"/>
                  <a:t>Measure of Learning gain relative to pre-test</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278137" y="3497795"/>
                <a:ext cx="2843561" cy="2256772"/>
              </a:xfrm>
              <a:prstGeom prst="rect">
                <a:avLst/>
              </a:prstGeom>
              <a:blipFill>
                <a:blip r:embed="rId4"/>
                <a:stretch>
                  <a:fillRect l="-858" r="-429" b="-32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121698" y="3569353"/>
                <a:ext cx="2470558" cy="2185214"/>
              </a:xfrm>
              <a:prstGeom prst="rect">
                <a:avLst/>
              </a:prstGeom>
              <a:noFill/>
            </p:spPr>
            <p:txBody>
              <a:bodyPr wrap="square" rtlCol="0">
                <a:spAutoFit/>
              </a:bodyPr>
              <a:lstStyle/>
              <a:p>
                <a:pPr algn="ctr" fontAlgn="b"/>
                <a:r>
                  <a:rPr lang="en-US" sz="2000" i="1" dirty="0" smtClean="0">
                    <a:latin typeface="Cambria Math" panose="02040503050406030204" pitchFamily="18" charset="0"/>
                  </a:rPr>
                  <a:t>Pearson Correlation</a:t>
                </a:r>
                <a:endParaRPr lang="en-US" sz="2000" i="1" dirty="0">
                  <a:latin typeface="Cambria Math" panose="02040503050406030204" pitchFamily="18" charset="0"/>
                </a:endParaRPr>
              </a:p>
              <a:p>
                <a:pPr algn="ctr" fontAlgn="b"/>
                <a14:m>
                  <m:oMath xmlns:m="http://schemas.openxmlformats.org/officeDocument/2006/math">
                    <m:r>
                      <a:rPr lang="en-US" sz="2000" i="1">
                        <a:latin typeface="Cambria Math" panose="02040503050406030204" pitchFamily="18" charset="0"/>
                      </a:rPr>
                      <m:t>𝑝𝑜𝑜𝑟</m:t>
                    </m:r>
                    <m:r>
                      <a:rPr lang="en-US" sz="2000" i="1">
                        <a:latin typeface="Cambria Math" panose="02040503050406030204" pitchFamily="18" charset="0"/>
                      </a:rPr>
                      <m:t>&lt;0.10≤</m:t>
                    </m:r>
                  </m:oMath>
                </a14:m>
                <a:r>
                  <a:rPr lang="en-US" sz="2000" i="1" dirty="0" smtClean="0">
                    <a:latin typeface="Cambria Math" panose="02040503050406030204" pitchFamily="18" charset="0"/>
                  </a:rPr>
                  <a:t> </a:t>
                </a:r>
                <a:endParaRPr lang="en-US" sz="2000" i="1" dirty="0">
                  <a:latin typeface="Cambria Math" panose="02040503050406030204" pitchFamily="18" charset="0"/>
                </a:endParaRPr>
              </a:p>
              <a:p>
                <a:pPr algn="ctr" fontAlgn="b"/>
                <a14:m>
                  <m:oMath xmlns:m="http://schemas.openxmlformats.org/officeDocument/2006/math">
                    <m:r>
                      <a:rPr lang="en-US" sz="2000" i="1">
                        <a:latin typeface="Cambria Math" panose="02040503050406030204" pitchFamily="18" charset="0"/>
                      </a:rPr>
                      <m:t>𝑓𝑎𝑖𝑟</m:t>
                    </m:r>
                    <m:r>
                      <a:rPr lang="en-US" sz="2000" i="1">
                        <a:latin typeface="Cambria Math" panose="02040503050406030204" pitchFamily="18" charset="0"/>
                      </a:rPr>
                      <m:t>≤0.3≤</m:t>
                    </m:r>
                  </m:oMath>
                </a14:m>
                <a:r>
                  <a:rPr lang="en-US" sz="2000" i="1" dirty="0" smtClean="0">
                    <a:latin typeface="Cambria Math" panose="02040503050406030204" pitchFamily="18" charset="0"/>
                  </a:rPr>
                  <a:t> </a:t>
                </a:r>
                <a:endParaRPr lang="en-US" sz="2000" i="1" dirty="0">
                  <a:latin typeface="Cambria Math" panose="02040503050406030204" pitchFamily="18" charset="0"/>
                </a:endParaRPr>
              </a:p>
              <a:p>
                <a:pPr algn="ctr" fontAlgn="b"/>
                <a14:m>
                  <m:oMath xmlns:m="http://schemas.openxmlformats.org/officeDocument/2006/math">
                    <m:r>
                      <a:rPr lang="en-US" sz="2000" i="1">
                        <a:latin typeface="Cambria Math" panose="02040503050406030204" pitchFamily="18" charset="0"/>
                      </a:rPr>
                      <m:t>𝑔𝑜𝑜𝑑</m:t>
                    </m:r>
                  </m:oMath>
                </a14:m>
                <a:r>
                  <a:rPr lang="en-US" sz="2000" dirty="0" smtClean="0"/>
                  <a:t> </a:t>
                </a:r>
              </a:p>
              <a:p>
                <a:pPr algn="ctr" fontAlgn="b"/>
                <a:endParaRPr lang="en-US" sz="2000" dirty="0"/>
              </a:p>
              <a:p>
                <a:pPr marL="0" lvl="1" algn="ctr" fontAlgn="b">
                  <a:defRPr/>
                </a:pPr>
                <a:r>
                  <a:rPr lang="en-US" dirty="0"/>
                  <a:t>Measure of question</a:t>
                </a:r>
              </a:p>
              <a:p>
                <a:pPr marL="0" lvl="1" algn="ctr" fontAlgn="b">
                  <a:defRPr/>
                </a:pPr>
                <a:r>
                  <a:rPr lang="en-US" dirty="0" smtClean="0"/>
                  <a:t>quality</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121698" y="3569353"/>
                <a:ext cx="2470558" cy="2185214"/>
              </a:xfrm>
              <a:prstGeom prst="rect">
                <a:avLst/>
              </a:prstGeom>
              <a:blipFill>
                <a:blip r:embed="rId5"/>
                <a:stretch>
                  <a:fillRect l="-1724" t="-1676" r="-1724" b="-3631"/>
                </a:stretch>
              </a:blipFill>
            </p:spPr>
            <p:txBody>
              <a:bodyPr/>
              <a:lstStyle/>
              <a:p>
                <a:r>
                  <a:rPr lang="en-US">
                    <a:noFill/>
                  </a:rPr>
                  <a:t> </a:t>
                </a:r>
              </a:p>
            </p:txBody>
          </p:sp>
        </mc:Fallback>
      </mc:AlternateContent>
      <p:grpSp>
        <p:nvGrpSpPr>
          <p:cNvPr id="11" name="Group 10"/>
          <p:cNvGrpSpPr/>
          <p:nvPr/>
        </p:nvGrpSpPr>
        <p:grpSpPr>
          <a:xfrm>
            <a:off x="9376347" y="113231"/>
            <a:ext cx="2456165" cy="850999"/>
            <a:chOff x="2154249" y="1401865"/>
            <a:chExt cx="9107919" cy="4404195"/>
          </a:xfrm>
        </p:grpSpPr>
        <p:sp>
          <p:nvSpPr>
            <p:cNvPr id="12" name="Rectangle 11">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13" name="Oval 12">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14"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15" name="Rectangle 14"/>
            <p:cNvSpPr/>
            <p:nvPr/>
          </p:nvSpPr>
          <p:spPr>
            <a:xfrm>
              <a:off x="4720752" y="3018097"/>
              <a:ext cx="1800472" cy="705224"/>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16" name="Rectangle 15"/>
            <p:cNvSpPr/>
            <p:nvPr/>
          </p:nvSpPr>
          <p:spPr>
            <a:xfrm>
              <a:off x="7364163" y="263450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17" name="Elbow Connector 16"/>
            <p:cNvCxnSpPr>
              <a:cxnSpLocks/>
              <a:stCxn id="12" idx="1"/>
              <a:endCxn id="14"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a:stCxn id="14" idx="3"/>
              <a:endCxn id="13"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42"/>
            <p:cNvCxnSpPr>
              <a:cxnSpLocks/>
              <a:stCxn id="13" idx="0"/>
              <a:endCxn id="15"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21" name="Elbow Connector 6">
              <a:extLst>
                <a:ext uri="{FF2B5EF4-FFF2-40B4-BE49-F238E27FC236}">
                  <a16:creationId xmlns:a16="http://schemas.microsoft.com/office/drawing/2014/main" id="{B73DB65A-CB91-431E-ACCC-B331A6DE2C39}"/>
                </a:ext>
              </a:extLst>
            </p:cNvPr>
            <p:cNvCxnSpPr>
              <a:cxnSpLocks/>
              <a:stCxn id="15" idx="3"/>
              <a:endCxn id="20"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6">
              <a:extLst>
                <a:ext uri="{FF2B5EF4-FFF2-40B4-BE49-F238E27FC236}">
                  <a16:creationId xmlns:a16="http://schemas.microsoft.com/office/drawing/2014/main" id="{80747145-2C55-4A02-B032-F2D255C22785}"/>
                </a:ext>
              </a:extLst>
            </p:cNvPr>
            <p:cNvCxnSpPr>
              <a:cxnSpLocks/>
              <a:stCxn id="15" idx="3"/>
              <a:endCxn id="16"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24" name="Rectangle 23">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25" name="Elbow Connector 42"/>
            <p:cNvCxnSpPr>
              <a:cxnSpLocks/>
              <a:stCxn id="23" idx="3"/>
              <a:endCxn id="15"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434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6417"/>
          </a:xfrm>
        </p:spPr>
        <p:txBody>
          <a:bodyPr>
            <a:normAutofit/>
          </a:bodyPr>
          <a:lstStyle/>
          <a:p>
            <a:pPr lvl="0"/>
            <a:r>
              <a:rPr lang="en-US" dirty="0" smtClean="0"/>
              <a:t>Metrics Analysis</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23</a:t>
            </a:fld>
            <a:endParaRPr lang="en-US" dirty="0"/>
          </a:p>
        </p:txBody>
      </p:sp>
      <p:grpSp>
        <p:nvGrpSpPr>
          <p:cNvPr id="24" name="Group 23"/>
          <p:cNvGrpSpPr/>
          <p:nvPr/>
        </p:nvGrpSpPr>
        <p:grpSpPr>
          <a:xfrm>
            <a:off x="9376347" y="113231"/>
            <a:ext cx="2456165" cy="850999"/>
            <a:chOff x="2154249" y="1401865"/>
            <a:chExt cx="9107919" cy="4404195"/>
          </a:xfrm>
        </p:grpSpPr>
        <p:sp>
          <p:nvSpPr>
            <p:cNvPr id="25" name="Rectangle 24">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26" name="Oval 25">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27"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28" name="Rectangle 27"/>
            <p:cNvSpPr/>
            <p:nvPr/>
          </p:nvSpPr>
          <p:spPr>
            <a:xfrm>
              <a:off x="4720752" y="3018097"/>
              <a:ext cx="1800472" cy="705224"/>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29" name="Rectangle 28"/>
            <p:cNvSpPr/>
            <p:nvPr/>
          </p:nvSpPr>
          <p:spPr>
            <a:xfrm>
              <a:off x="7364163" y="263450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30" name="Elbow Connector 29"/>
            <p:cNvCxnSpPr>
              <a:cxnSpLocks/>
              <a:stCxn id="25" idx="1"/>
              <a:endCxn id="27"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7" idx="3"/>
              <a:endCxn id="26"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42"/>
            <p:cNvCxnSpPr>
              <a:cxnSpLocks/>
              <a:stCxn id="26" idx="0"/>
              <a:endCxn id="28"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34" name="Elbow Connector 6">
              <a:extLst>
                <a:ext uri="{FF2B5EF4-FFF2-40B4-BE49-F238E27FC236}">
                  <a16:creationId xmlns:a16="http://schemas.microsoft.com/office/drawing/2014/main" id="{B73DB65A-CB91-431E-ACCC-B331A6DE2C39}"/>
                </a:ext>
              </a:extLst>
            </p:cNvPr>
            <p:cNvCxnSpPr>
              <a:cxnSpLocks/>
              <a:stCxn id="28" idx="3"/>
              <a:endCxn id="33"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6">
              <a:extLst>
                <a:ext uri="{FF2B5EF4-FFF2-40B4-BE49-F238E27FC236}">
                  <a16:creationId xmlns:a16="http://schemas.microsoft.com/office/drawing/2014/main" id="{80747145-2C55-4A02-B032-F2D255C22785}"/>
                </a:ext>
              </a:extLst>
            </p:cNvPr>
            <p:cNvCxnSpPr>
              <a:cxnSpLocks/>
              <a:stCxn id="28" idx="3"/>
              <a:endCxn id="29"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37" name="Rectangle 36">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38" name="Elbow Connector 42"/>
            <p:cNvCxnSpPr>
              <a:cxnSpLocks/>
              <a:stCxn id="36" idx="3"/>
              <a:endCxn id="28"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41" name="Table 40"/>
          <p:cNvGraphicFramePr>
            <a:graphicFrameLocks noGrp="1"/>
          </p:cNvGraphicFramePr>
          <p:nvPr>
            <p:extLst>
              <p:ext uri="{D42A27DB-BD31-4B8C-83A1-F6EECF244321}">
                <p14:modId xmlns:p14="http://schemas.microsoft.com/office/powerpoint/2010/main" val="683876286"/>
              </p:ext>
            </p:extLst>
          </p:nvPr>
        </p:nvGraphicFramePr>
        <p:xfrm>
          <a:off x="1059261" y="1291225"/>
          <a:ext cx="10532995" cy="5288742"/>
        </p:xfrm>
        <a:graphic>
          <a:graphicData uri="http://schemas.openxmlformats.org/drawingml/2006/table">
            <a:tbl>
              <a:tblPr/>
              <a:tblGrid>
                <a:gridCol w="1717288">
                  <a:extLst>
                    <a:ext uri="{9D8B030D-6E8A-4147-A177-3AD203B41FA5}">
                      <a16:colId xmlns:a16="http://schemas.microsoft.com/office/drawing/2014/main" val="2903276569"/>
                    </a:ext>
                  </a:extLst>
                </a:gridCol>
                <a:gridCol w="877824">
                  <a:extLst>
                    <a:ext uri="{9D8B030D-6E8A-4147-A177-3AD203B41FA5}">
                      <a16:colId xmlns:a16="http://schemas.microsoft.com/office/drawing/2014/main" val="3792064931"/>
                    </a:ext>
                  </a:extLst>
                </a:gridCol>
                <a:gridCol w="877824">
                  <a:extLst>
                    <a:ext uri="{9D8B030D-6E8A-4147-A177-3AD203B41FA5}">
                      <a16:colId xmlns:a16="http://schemas.microsoft.com/office/drawing/2014/main" val="3543022404"/>
                    </a:ext>
                  </a:extLst>
                </a:gridCol>
                <a:gridCol w="877824">
                  <a:extLst>
                    <a:ext uri="{9D8B030D-6E8A-4147-A177-3AD203B41FA5}">
                      <a16:colId xmlns:a16="http://schemas.microsoft.com/office/drawing/2014/main" val="3851485544"/>
                    </a:ext>
                  </a:extLst>
                </a:gridCol>
                <a:gridCol w="877824">
                  <a:extLst>
                    <a:ext uri="{9D8B030D-6E8A-4147-A177-3AD203B41FA5}">
                      <a16:colId xmlns:a16="http://schemas.microsoft.com/office/drawing/2014/main" val="2797735078"/>
                    </a:ext>
                  </a:extLst>
                </a:gridCol>
                <a:gridCol w="932985">
                  <a:extLst>
                    <a:ext uri="{9D8B030D-6E8A-4147-A177-3AD203B41FA5}">
                      <a16:colId xmlns:a16="http://schemas.microsoft.com/office/drawing/2014/main" val="2483746346"/>
                    </a:ext>
                  </a:extLst>
                </a:gridCol>
                <a:gridCol w="932985">
                  <a:extLst>
                    <a:ext uri="{9D8B030D-6E8A-4147-A177-3AD203B41FA5}">
                      <a16:colId xmlns:a16="http://schemas.microsoft.com/office/drawing/2014/main" val="1585823289"/>
                    </a:ext>
                  </a:extLst>
                </a:gridCol>
                <a:gridCol w="932985">
                  <a:extLst>
                    <a:ext uri="{9D8B030D-6E8A-4147-A177-3AD203B41FA5}">
                      <a16:colId xmlns:a16="http://schemas.microsoft.com/office/drawing/2014/main" val="1872001376"/>
                    </a:ext>
                  </a:extLst>
                </a:gridCol>
                <a:gridCol w="2505456">
                  <a:extLst>
                    <a:ext uri="{9D8B030D-6E8A-4147-A177-3AD203B41FA5}">
                      <a16:colId xmlns:a16="http://schemas.microsoft.com/office/drawing/2014/main" val="356116301"/>
                    </a:ext>
                  </a:extLst>
                </a:gridCol>
              </a:tblGrid>
              <a:tr h="850392">
                <a:tc>
                  <a:txBody>
                    <a:bodyPr/>
                    <a:lstStyle/>
                    <a:p>
                      <a:pPr algn="ctr" fontAlgn="b"/>
                      <a:endParaRPr lang="en-US" sz="2400" b="0" i="0" u="none" strike="noStrike" dirty="0">
                        <a:solidFill>
                          <a:srgbClr val="000000"/>
                        </a:solidFill>
                        <a:effectLst/>
                        <a:latin typeface="Calibri" panose="020F0502020204030204" pitchFamily="34" charset="0"/>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b"/>
                      <a:r>
                        <a:rPr lang="en-US" sz="2400" b="0" i="0" u="none" strike="noStrike" dirty="0">
                          <a:solidFill>
                            <a:srgbClr val="000000"/>
                          </a:solidFill>
                          <a:effectLst/>
                          <a:latin typeface="+mj-lt"/>
                        </a:rPr>
                        <a:t>Percent of Students Correct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8313" marR="8313" marT="8313" marB="0" anchor="b"/>
                </a:tc>
                <a:tc gridSpan="3">
                  <a:txBody>
                    <a:bodyPr/>
                    <a:lstStyle/>
                    <a:p>
                      <a:pPr algn="ctr" fontAlgn="b"/>
                      <a:r>
                        <a:rPr lang="en-US" sz="2400" b="0" i="0" u="none" strike="noStrike" dirty="0">
                          <a:solidFill>
                            <a:srgbClr val="000000"/>
                          </a:solidFill>
                          <a:effectLst/>
                          <a:latin typeface="+mj-lt"/>
                        </a:rPr>
                        <a:t>Learning Gains</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8313" marR="8313" marT="8313" marB="0" anchor="b"/>
                </a:tc>
                <a:tc>
                  <a:txBody>
                    <a:bodyPr/>
                    <a:lstStyle/>
                    <a:p>
                      <a:pPr algn="ctr" fontAlgn="b"/>
                      <a:r>
                        <a:rPr lang="en-US" sz="2400" b="0" i="0" u="none" strike="noStrike" dirty="0">
                          <a:solidFill>
                            <a:srgbClr val="000000"/>
                          </a:solidFill>
                          <a:effectLst/>
                          <a:latin typeface="+mj-lt"/>
                        </a:rPr>
                        <a:t>Discrimination</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645642"/>
                  </a:ext>
                </a:extLst>
              </a:tr>
              <a:tr h="442350">
                <a:tc>
                  <a:txBody>
                    <a:bodyPr/>
                    <a:lstStyle/>
                    <a:p>
                      <a:pPr algn="ctr" fontAlgn="b"/>
                      <a:endParaRPr lang="en-US" sz="2400" b="0" i="0" u="none" strike="noStrike" dirty="0">
                        <a:solidFill>
                          <a:srgbClr val="000000"/>
                        </a:solidFill>
                        <a:effectLst/>
                        <a:latin typeface="Calibri" panose="020F0502020204030204" pitchFamily="34" charset="0"/>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pre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Average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746720"/>
                  </a:ext>
                </a:extLst>
              </a:tr>
              <a:tr h="442350">
                <a:tc>
                  <a:txBody>
                    <a:bodyPr/>
                    <a:lstStyle/>
                    <a:p>
                      <a:pPr algn="ctr" fontAlgn="b"/>
                      <a:r>
                        <a:rPr lang="en-US" sz="1600" b="0" i="0" u="none" strike="noStrike" dirty="0">
                          <a:solidFill>
                            <a:srgbClr val="000000"/>
                          </a:solidFill>
                          <a:effectLst/>
                          <a:latin typeface="+mj-lt"/>
                        </a:rPr>
                        <a:t>Question 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0.65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0.55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0.18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7659940"/>
                  </a:ext>
                </a:extLst>
              </a:tr>
              <a:tr h="442350">
                <a:tc>
                  <a:txBody>
                    <a:bodyPr/>
                    <a:lstStyle/>
                    <a:p>
                      <a:pPr algn="ctr" fontAlgn="b"/>
                      <a:r>
                        <a:rPr lang="en-US" sz="1600" b="0" i="0" u="none" strike="noStrike" dirty="0">
                          <a:solidFill>
                            <a:srgbClr val="000000"/>
                          </a:solidFill>
                          <a:effectLst/>
                          <a:latin typeface="+mj-lt"/>
                        </a:rPr>
                        <a:t>Question 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0.63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0.95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extLst>
                  <a:ext uri="{0D108BD9-81ED-4DB2-BD59-A6C34878D82A}">
                    <a16:rowId xmlns:a16="http://schemas.microsoft.com/office/drawing/2014/main" val="1724327885"/>
                  </a:ext>
                </a:extLst>
              </a:tr>
              <a:tr h="442350">
                <a:tc>
                  <a:txBody>
                    <a:bodyPr/>
                    <a:lstStyle/>
                    <a:p>
                      <a:pPr algn="ctr" fontAlgn="b"/>
                      <a:r>
                        <a:rPr lang="en-US" sz="1600" b="0" i="0" u="none" strike="noStrike" dirty="0">
                          <a:solidFill>
                            <a:srgbClr val="000000"/>
                          </a:solidFill>
                          <a:effectLst/>
                          <a:latin typeface="+mj-lt"/>
                        </a:rPr>
                        <a:t>Question 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0.33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a:solidFill>
                            <a:srgbClr val="000000"/>
                          </a:solidFill>
                          <a:effectLst/>
                          <a:latin typeface="Century Gothic" panose="020B0502020202020204" pitchFamily="34" charset="0"/>
                        </a:rPr>
                        <a:t>0.95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0.91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0.22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582162820"/>
                  </a:ext>
                </a:extLst>
              </a:tr>
              <a:tr h="442350">
                <a:tc>
                  <a:txBody>
                    <a:bodyPr/>
                    <a:lstStyle/>
                    <a:p>
                      <a:pPr algn="ctr" fontAlgn="b"/>
                      <a:r>
                        <a:rPr lang="en-US" sz="1600" b="0" i="0" u="none" strike="noStrike" dirty="0">
                          <a:solidFill>
                            <a:srgbClr val="000000"/>
                          </a:solidFill>
                          <a:effectLst/>
                          <a:latin typeface="+mj-lt"/>
                        </a:rPr>
                        <a:t>Question 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0.24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0.69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0.73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03309869"/>
                  </a:ext>
                </a:extLst>
              </a:tr>
              <a:tr h="442350">
                <a:tc>
                  <a:txBody>
                    <a:bodyPr/>
                    <a:lstStyle/>
                    <a:p>
                      <a:pPr algn="ctr" fontAlgn="b"/>
                      <a:r>
                        <a:rPr lang="en-US" sz="1600" b="0" i="0" u="none" strike="noStrike" dirty="0">
                          <a:solidFill>
                            <a:srgbClr val="000000"/>
                          </a:solidFill>
                          <a:effectLst/>
                          <a:latin typeface="+mj-lt"/>
                        </a:rPr>
                        <a:t>Question 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0.71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extLst>
                  <a:ext uri="{0D108BD9-81ED-4DB2-BD59-A6C34878D82A}">
                    <a16:rowId xmlns:a16="http://schemas.microsoft.com/office/drawing/2014/main" val="943603725"/>
                  </a:ext>
                </a:extLst>
              </a:tr>
              <a:tr h="442350">
                <a:tc>
                  <a:txBody>
                    <a:bodyPr/>
                    <a:lstStyle/>
                    <a:p>
                      <a:pPr algn="ctr" fontAlgn="b"/>
                      <a:r>
                        <a:rPr lang="en-US" sz="1600" b="0" i="0" u="none" strike="noStrike" dirty="0">
                          <a:solidFill>
                            <a:srgbClr val="000000"/>
                          </a:solidFill>
                          <a:effectLst/>
                          <a:latin typeface="+mj-lt"/>
                        </a:rPr>
                        <a:t>Question 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0.52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a:solidFill>
                            <a:srgbClr val="000000"/>
                          </a:solidFill>
                          <a:effectLst/>
                          <a:latin typeface="Century Gothic" panose="020B0502020202020204" pitchFamily="34" charset="0"/>
                        </a:rPr>
                        <a:t>0.91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0.88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0.81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93804368"/>
                  </a:ext>
                </a:extLst>
              </a:tr>
              <a:tr h="442350">
                <a:tc>
                  <a:txBody>
                    <a:bodyPr/>
                    <a:lstStyle/>
                    <a:p>
                      <a:pPr algn="ctr" fontAlgn="b"/>
                      <a:r>
                        <a:rPr lang="en-US" sz="1600" b="0" i="0" u="none" strike="noStrike" dirty="0">
                          <a:solidFill>
                            <a:srgbClr val="000000"/>
                          </a:solidFill>
                          <a:effectLst/>
                          <a:latin typeface="+mj-lt"/>
                        </a:rPr>
                        <a:t>Question 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0.33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0.47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0.89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0.21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0.83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1129719"/>
                  </a:ext>
                </a:extLst>
              </a:tr>
              <a:tr h="442350">
                <a:tc>
                  <a:txBody>
                    <a:bodyPr/>
                    <a:lstStyle/>
                    <a:p>
                      <a:pPr algn="ctr" fontAlgn="b"/>
                      <a:r>
                        <a:rPr lang="en-US" sz="1600" b="0" i="0" u="none" strike="noStrike" dirty="0">
                          <a:solidFill>
                            <a:srgbClr val="000000"/>
                          </a:solidFill>
                          <a:effectLst/>
                          <a:latin typeface="+mj-lt"/>
                        </a:rPr>
                        <a:t>Question 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0.37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0.51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0.82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0.22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0.72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74662882"/>
                  </a:ext>
                </a:extLst>
              </a:tr>
              <a:tr h="442350">
                <a:tc>
                  <a:txBody>
                    <a:bodyPr/>
                    <a:lstStyle/>
                    <a:p>
                      <a:pPr algn="ctr" fontAlgn="b"/>
                      <a:r>
                        <a:rPr lang="en-US" sz="1600" b="0" i="0" u="none" strike="noStrike" dirty="0">
                          <a:solidFill>
                            <a:srgbClr val="000000"/>
                          </a:solidFill>
                          <a:effectLst/>
                          <a:latin typeface="+mj-lt"/>
                        </a:rPr>
                        <a:t>Question 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0.44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0.77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0.36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38573737"/>
                  </a:ext>
                </a:extLst>
              </a:tr>
            </a:tbl>
          </a:graphicData>
        </a:graphic>
      </p:graphicFrame>
    </p:spTree>
    <p:extLst>
      <p:ext uri="{BB962C8B-B14F-4D97-AF65-F5344CB8AC3E}">
        <p14:creationId xmlns:p14="http://schemas.microsoft.com/office/powerpoint/2010/main" val="14036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41"/>
          <p:cNvGraphicFramePr>
            <a:graphicFrameLocks noGrp="1"/>
          </p:cNvGraphicFramePr>
          <p:nvPr>
            <p:extLst>
              <p:ext uri="{D42A27DB-BD31-4B8C-83A1-F6EECF244321}">
                <p14:modId xmlns:p14="http://schemas.microsoft.com/office/powerpoint/2010/main" val="4203324030"/>
              </p:ext>
            </p:extLst>
          </p:nvPr>
        </p:nvGraphicFramePr>
        <p:xfrm>
          <a:off x="1059261" y="1291225"/>
          <a:ext cx="10532995" cy="5288742"/>
        </p:xfrm>
        <a:graphic>
          <a:graphicData uri="http://schemas.openxmlformats.org/drawingml/2006/table">
            <a:tbl>
              <a:tblPr/>
              <a:tblGrid>
                <a:gridCol w="1717288">
                  <a:extLst>
                    <a:ext uri="{9D8B030D-6E8A-4147-A177-3AD203B41FA5}">
                      <a16:colId xmlns:a16="http://schemas.microsoft.com/office/drawing/2014/main" val="2903276569"/>
                    </a:ext>
                  </a:extLst>
                </a:gridCol>
                <a:gridCol w="877824">
                  <a:extLst>
                    <a:ext uri="{9D8B030D-6E8A-4147-A177-3AD203B41FA5}">
                      <a16:colId xmlns:a16="http://schemas.microsoft.com/office/drawing/2014/main" val="3792064931"/>
                    </a:ext>
                  </a:extLst>
                </a:gridCol>
                <a:gridCol w="877824">
                  <a:extLst>
                    <a:ext uri="{9D8B030D-6E8A-4147-A177-3AD203B41FA5}">
                      <a16:colId xmlns:a16="http://schemas.microsoft.com/office/drawing/2014/main" val="3543022404"/>
                    </a:ext>
                  </a:extLst>
                </a:gridCol>
                <a:gridCol w="877824">
                  <a:extLst>
                    <a:ext uri="{9D8B030D-6E8A-4147-A177-3AD203B41FA5}">
                      <a16:colId xmlns:a16="http://schemas.microsoft.com/office/drawing/2014/main" val="3851485544"/>
                    </a:ext>
                  </a:extLst>
                </a:gridCol>
                <a:gridCol w="877824">
                  <a:extLst>
                    <a:ext uri="{9D8B030D-6E8A-4147-A177-3AD203B41FA5}">
                      <a16:colId xmlns:a16="http://schemas.microsoft.com/office/drawing/2014/main" val="2797735078"/>
                    </a:ext>
                  </a:extLst>
                </a:gridCol>
                <a:gridCol w="932985">
                  <a:extLst>
                    <a:ext uri="{9D8B030D-6E8A-4147-A177-3AD203B41FA5}">
                      <a16:colId xmlns:a16="http://schemas.microsoft.com/office/drawing/2014/main" val="2483746346"/>
                    </a:ext>
                  </a:extLst>
                </a:gridCol>
                <a:gridCol w="932985">
                  <a:extLst>
                    <a:ext uri="{9D8B030D-6E8A-4147-A177-3AD203B41FA5}">
                      <a16:colId xmlns:a16="http://schemas.microsoft.com/office/drawing/2014/main" val="1585823289"/>
                    </a:ext>
                  </a:extLst>
                </a:gridCol>
                <a:gridCol w="932985">
                  <a:extLst>
                    <a:ext uri="{9D8B030D-6E8A-4147-A177-3AD203B41FA5}">
                      <a16:colId xmlns:a16="http://schemas.microsoft.com/office/drawing/2014/main" val="1872001376"/>
                    </a:ext>
                  </a:extLst>
                </a:gridCol>
                <a:gridCol w="2505456">
                  <a:extLst>
                    <a:ext uri="{9D8B030D-6E8A-4147-A177-3AD203B41FA5}">
                      <a16:colId xmlns:a16="http://schemas.microsoft.com/office/drawing/2014/main" val="356116301"/>
                    </a:ext>
                  </a:extLst>
                </a:gridCol>
              </a:tblGrid>
              <a:tr h="850392">
                <a:tc>
                  <a:txBody>
                    <a:bodyPr/>
                    <a:lstStyle/>
                    <a:p>
                      <a:pPr algn="ctr" fontAlgn="b"/>
                      <a:endParaRPr lang="en-US" sz="2400" b="0" i="0" u="none" strike="noStrike" dirty="0">
                        <a:solidFill>
                          <a:srgbClr val="000000"/>
                        </a:solidFill>
                        <a:effectLst/>
                        <a:latin typeface="Calibri" panose="020F0502020204030204" pitchFamily="34" charset="0"/>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b"/>
                      <a:r>
                        <a:rPr lang="en-US" sz="2400" b="0" i="0" u="none" strike="noStrike" dirty="0">
                          <a:solidFill>
                            <a:srgbClr val="000000"/>
                          </a:solidFill>
                          <a:effectLst/>
                          <a:latin typeface="+mj-lt"/>
                        </a:rPr>
                        <a:t>Percent of Students Correct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8313" marR="8313" marT="8313" marB="0" anchor="b"/>
                </a:tc>
                <a:tc gridSpan="3">
                  <a:txBody>
                    <a:bodyPr/>
                    <a:lstStyle/>
                    <a:p>
                      <a:pPr algn="ctr" fontAlgn="b"/>
                      <a:r>
                        <a:rPr lang="en-US" sz="2400" b="0" i="0" u="none" strike="noStrike" dirty="0">
                          <a:solidFill>
                            <a:srgbClr val="000000"/>
                          </a:solidFill>
                          <a:effectLst/>
                          <a:latin typeface="+mj-lt"/>
                        </a:rPr>
                        <a:t>Learning Gains</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8313" marR="8313" marT="8313" marB="0" anchor="b"/>
                </a:tc>
                <a:tc>
                  <a:txBody>
                    <a:bodyPr/>
                    <a:lstStyle/>
                    <a:p>
                      <a:pPr algn="ctr" fontAlgn="b"/>
                      <a:r>
                        <a:rPr lang="en-US" sz="2400" b="0" i="0" u="none" strike="noStrike" dirty="0">
                          <a:solidFill>
                            <a:srgbClr val="000000"/>
                          </a:solidFill>
                          <a:effectLst/>
                          <a:latin typeface="+mj-lt"/>
                        </a:rPr>
                        <a:t>Discrimination</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645642"/>
                  </a:ext>
                </a:extLst>
              </a:tr>
              <a:tr h="442350">
                <a:tc>
                  <a:txBody>
                    <a:bodyPr/>
                    <a:lstStyle/>
                    <a:p>
                      <a:pPr algn="ctr" fontAlgn="b"/>
                      <a:endParaRPr lang="en-US" sz="2400" b="0" i="0" u="none" strike="noStrike" dirty="0">
                        <a:solidFill>
                          <a:srgbClr val="000000"/>
                        </a:solidFill>
                        <a:effectLst/>
                        <a:latin typeface="Calibri" panose="020F0502020204030204" pitchFamily="34" charset="0"/>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pre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Average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746720"/>
                  </a:ext>
                </a:extLst>
              </a:tr>
              <a:tr h="442350">
                <a:tc>
                  <a:txBody>
                    <a:bodyPr/>
                    <a:lstStyle/>
                    <a:p>
                      <a:pPr algn="ctr" fontAlgn="b"/>
                      <a:r>
                        <a:rPr lang="en-US" sz="1600" b="0" i="0" u="none" strike="noStrike" dirty="0">
                          <a:solidFill>
                            <a:srgbClr val="000000"/>
                          </a:solidFill>
                          <a:effectLst/>
                          <a:latin typeface="+mj-lt"/>
                        </a:rPr>
                        <a:t>Question 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0.65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0.55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0.18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7659940"/>
                  </a:ext>
                </a:extLst>
              </a:tr>
              <a:tr h="442350">
                <a:tc>
                  <a:txBody>
                    <a:bodyPr/>
                    <a:lstStyle/>
                    <a:p>
                      <a:pPr algn="ctr" fontAlgn="b"/>
                      <a:r>
                        <a:rPr lang="en-US" sz="1600" b="0" i="0" u="none" strike="noStrike" dirty="0">
                          <a:solidFill>
                            <a:srgbClr val="000000"/>
                          </a:solidFill>
                          <a:effectLst/>
                          <a:latin typeface="+mj-lt"/>
                        </a:rPr>
                        <a:t>Question 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0.63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0.95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extLst>
                  <a:ext uri="{0D108BD9-81ED-4DB2-BD59-A6C34878D82A}">
                    <a16:rowId xmlns:a16="http://schemas.microsoft.com/office/drawing/2014/main" val="1724327885"/>
                  </a:ext>
                </a:extLst>
              </a:tr>
              <a:tr h="442350">
                <a:tc>
                  <a:txBody>
                    <a:bodyPr/>
                    <a:lstStyle/>
                    <a:p>
                      <a:pPr algn="ctr" fontAlgn="b"/>
                      <a:r>
                        <a:rPr lang="en-US" sz="1600" b="0" i="0" u="none" strike="noStrike" dirty="0">
                          <a:solidFill>
                            <a:srgbClr val="000000"/>
                          </a:solidFill>
                          <a:effectLst/>
                          <a:latin typeface="+mj-lt"/>
                        </a:rPr>
                        <a:t>Question 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0.33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0.95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0.91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0.22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582162820"/>
                  </a:ext>
                </a:extLst>
              </a:tr>
              <a:tr h="442350">
                <a:tc>
                  <a:txBody>
                    <a:bodyPr/>
                    <a:lstStyle/>
                    <a:p>
                      <a:pPr algn="ctr" fontAlgn="b"/>
                      <a:r>
                        <a:rPr lang="en-US" sz="1600" b="0" i="0" u="none" strike="noStrike" dirty="0">
                          <a:solidFill>
                            <a:srgbClr val="000000"/>
                          </a:solidFill>
                          <a:effectLst/>
                          <a:latin typeface="+mj-lt"/>
                        </a:rPr>
                        <a:t>Question 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0.24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0.69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0.73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03309869"/>
                  </a:ext>
                </a:extLst>
              </a:tr>
              <a:tr h="442350">
                <a:tc>
                  <a:txBody>
                    <a:bodyPr/>
                    <a:lstStyle/>
                    <a:p>
                      <a:pPr algn="ctr" fontAlgn="b"/>
                      <a:r>
                        <a:rPr lang="en-US" sz="1600" b="0" i="0" u="none" strike="noStrike" dirty="0">
                          <a:solidFill>
                            <a:srgbClr val="000000"/>
                          </a:solidFill>
                          <a:effectLst/>
                          <a:latin typeface="+mj-lt"/>
                        </a:rPr>
                        <a:t>Question 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0.71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extLst>
                  <a:ext uri="{0D108BD9-81ED-4DB2-BD59-A6C34878D82A}">
                    <a16:rowId xmlns:a16="http://schemas.microsoft.com/office/drawing/2014/main" val="943603725"/>
                  </a:ext>
                </a:extLst>
              </a:tr>
              <a:tr h="442350">
                <a:tc>
                  <a:txBody>
                    <a:bodyPr/>
                    <a:lstStyle/>
                    <a:p>
                      <a:pPr algn="ctr" fontAlgn="b"/>
                      <a:r>
                        <a:rPr lang="en-US" sz="1600" b="0" i="0" u="none" strike="noStrike" dirty="0">
                          <a:solidFill>
                            <a:srgbClr val="000000"/>
                          </a:solidFill>
                          <a:effectLst/>
                          <a:latin typeface="+mj-lt"/>
                        </a:rPr>
                        <a:t>Question 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0.52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a:solidFill>
                            <a:srgbClr val="000000"/>
                          </a:solidFill>
                          <a:effectLst/>
                          <a:latin typeface="Century Gothic" panose="020B0502020202020204" pitchFamily="34" charset="0"/>
                        </a:rPr>
                        <a:t>0.91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0.88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0.81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93804368"/>
                  </a:ext>
                </a:extLst>
              </a:tr>
              <a:tr h="442350">
                <a:tc>
                  <a:txBody>
                    <a:bodyPr/>
                    <a:lstStyle/>
                    <a:p>
                      <a:pPr algn="ctr" fontAlgn="b"/>
                      <a:r>
                        <a:rPr lang="en-US" sz="1600" b="0" i="0" u="none" strike="noStrike" dirty="0">
                          <a:solidFill>
                            <a:srgbClr val="000000"/>
                          </a:solidFill>
                          <a:effectLst/>
                          <a:latin typeface="+mj-lt"/>
                        </a:rPr>
                        <a:t>Question 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0.33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0.47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0.89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0.21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0.83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1129719"/>
                  </a:ext>
                </a:extLst>
              </a:tr>
              <a:tr h="442350">
                <a:tc>
                  <a:txBody>
                    <a:bodyPr/>
                    <a:lstStyle/>
                    <a:p>
                      <a:pPr algn="ctr" fontAlgn="b"/>
                      <a:r>
                        <a:rPr lang="en-US" sz="1600" b="0" i="0" u="none" strike="noStrike" dirty="0">
                          <a:solidFill>
                            <a:srgbClr val="000000"/>
                          </a:solidFill>
                          <a:effectLst/>
                          <a:latin typeface="+mj-lt"/>
                        </a:rPr>
                        <a:t>Question 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0.37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0.51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0.82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0.22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0.72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74662882"/>
                  </a:ext>
                </a:extLst>
              </a:tr>
              <a:tr h="442350">
                <a:tc>
                  <a:txBody>
                    <a:bodyPr/>
                    <a:lstStyle/>
                    <a:p>
                      <a:pPr algn="ctr" fontAlgn="b"/>
                      <a:r>
                        <a:rPr lang="en-US" sz="1600" b="0" i="0" u="none" strike="noStrike" dirty="0">
                          <a:solidFill>
                            <a:srgbClr val="000000"/>
                          </a:solidFill>
                          <a:effectLst/>
                          <a:latin typeface="+mj-lt"/>
                        </a:rPr>
                        <a:t>Question 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0.44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0.77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0.36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38573737"/>
                  </a:ext>
                </a:extLst>
              </a:tr>
            </a:tbl>
          </a:graphicData>
        </a:graphic>
      </p:graphicFrame>
      <p:sp>
        <p:nvSpPr>
          <p:cNvPr id="2" name="Title 1"/>
          <p:cNvSpPr>
            <a:spLocks noGrp="1"/>
          </p:cNvSpPr>
          <p:nvPr>
            <p:ph type="title"/>
          </p:nvPr>
        </p:nvSpPr>
        <p:spPr>
          <a:xfrm>
            <a:off x="1097280" y="286604"/>
            <a:ext cx="10058400" cy="961392"/>
          </a:xfrm>
        </p:spPr>
        <p:txBody>
          <a:bodyPr>
            <a:normAutofit/>
          </a:bodyPr>
          <a:lstStyle/>
          <a:p>
            <a:pPr lvl="0"/>
            <a:r>
              <a:rPr lang="en-US" dirty="0" smtClean="0"/>
              <a:t>Analysis – Q1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Rectangle 4"/>
          <p:cNvSpPr/>
          <p:nvPr/>
        </p:nvSpPr>
        <p:spPr>
          <a:xfrm>
            <a:off x="1059261" y="3039687"/>
            <a:ext cx="10532995" cy="354027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766952" y="2596342"/>
            <a:ext cx="885106" cy="45561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535117" y="2550659"/>
            <a:ext cx="2698595" cy="555701"/>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233713" y="2550658"/>
            <a:ext cx="2874381" cy="555701"/>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557896" y="2606944"/>
            <a:ext cx="1506677" cy="382081"/>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9376347" y="113231"/>
            <a:ext cx="2456165" cy="850999"/>
            <a:chOff x="2154249" y="1401865"/>
            <a:chExt cx="9107919" cy="4404195"/>
          </a:xfrm>
        </p:grpSpPr>
        <p:sp>
          <p:nvSpPr>
            <p:cNvPr id="27" name="Rectangle 26">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28" name="Oval 27">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29"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30" name="Rectangle 29"/>
            <p:cNvSpPr/>
            <p:nvPr/>
          </p:nvSpPr>
          <p:spPr>
            <a:xfrm>
              <a:off x="4720752" y="3018097"/>
              <a:ext cx="1800472" cy="705224"/>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31" name="Rectangle 30"/>
            <p:cNvSpPr/>
            <p:nvPr/>
          </p:nvSpPr>
          <p:spPr>
            <a:xfrm>
              <a:off x="7364163" y="263450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32" name="Elbow Connector 31"/>
            <p:cNvCxnSpPr>
              <a:cxnSpLocks/>
              <a:stCxn id="27" idx="1"/>
              <a:endCxn id="29"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cxnSpLocks/>
              <a:stCxn id="29" idx="3"/>
              <a:endCxn id="28"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42"/>
            <p:cNvCxnSpPr>
              <a:cxnSpLocks/>
              <a:stCxn id="28" idx="0"/>
              <a:endCxn id="30"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36" name="Elbow Connector 6">
              <a:extLst>
                <a:ext uri="{FF2B5EF4-FFF2-40B4-BE49-F238E27FC236}">
                  <a16:creationId xmlns:a16="http://schemas.microsoft.com/office/drawing/2014/main" id="{B73DB65A-CB91-431E-ACCC-B331A6DE2C39}"/>
                </a:ext>
              </a:extLst>
            </p:cNvPr>
            <p:cNvCxnSpPr>
              <a:cxnSpLocks/>
              <a:stCxn id="30" idx="3"/>
              <a:endCxn id="35"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6">
              <a:extLst>
                <a:ext uri="{FF2B5EF4-FFF2-40B4-BE49-F238E27FC236}">
                  <a16:creationId xmlns:a16="http://schemas.microsoft.com/office/drawing/2014/main" id="{80747145-2C55-4A02-B032-F2D255C22785}"/>
                </a:ext>
              </a:extLst>
            </p:cNvPr>
            <p:cNvCxnSpPr>
              <a:cxnSpLocks/>
              <a:stCxn id="30" idx="3"/>
              <a:endCxn id="31"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39" name="Rectangle 38">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40" name="Elbow Connector 42"/>
            <p:cNvCxnSpPr>
              <a:cxnSpLocks/>
              <a:stCxn id="38" idx="3"/>
              <a:endCxn id="30"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645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repeatCount="3000" fill="hold" grpId="1" nodeType="clickEffect">
                                  <p:stCondLst>
                                    <p:cond delay="0"/>
                                  </p:stCondLst>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6" grpId="1"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41"/>
          <p:cNvGraphicFramePr>
            <a:graphicFrameLocks noGrp="1"/>
          </p:cNvGraphicFramePr>
          <p:nvPr>
            <p:extLst>
              <p:ext uri="{D42A27DB-BD31-4B8C-83A1-F6EECF244321}">
                <p14:modId xmlns:p14="http://schemas.microsoft.com/office/powerpoint/2010/main" val="3977917567"/>
              </p:ext>
            </p:extLst>
          </p:nvPr>
        </p:nvGraphicFramePr>
        <p:xfrm>
          <a:off x="1059261" y="1291225"/>
          <a:ext cx="10532995" cy="5288742"/>
        </p:xfrm>
        <a:graphic>
          <a:graphicData uri="http://schemas.openxmlformats.org/drawingml/2006/table">
            <a:tbl>
              <a:tblPr/>
              <a:tblGrid>
                <a:gridCol w="1717288">
                  <a:extLst>
                    <a:ext uri="{9D8B030D-6E8A-4147-A177-3AD203B41FA5}">
                      <a16:colId xmlns:a16="http://schemas.microsoft.com/office/drawing/2014/main" val="2903276569"/>
                    </a:ext>
                  </a:extLst>
                </a:gridCol>
                <a:gridCol w="877824">
                  <a:extLst>
                    <a:ext uri="{9D8B030D-6E8A-4147-A177-3AD203B41FA5}">
                      <a16:colId xmlns:a16="http://schemas.microsoft.com/office/drawing/2014/main" val="3792064931"/>
                    </a:ext>
                  </a:extLst>
                </a:gridCol>
                <a:gridCol w="877824">
                  <a:extLst>
                    <a:ext uri="{9D8B030D-6E8A-4147-A177-3AD203B41FA5}">
                      <a16:colId xmlns:a16="http://schemas.microsoft.com/office/drawing/2014/main" val="3543022404"/>
                    </a:ext>
                  </a:extLst>
                </a:gridCol>
                <a:gridCol w="877824">
                  <a:extLst>
                    <a:ext uri="{9D8B030D-6E8A-4147-A177-3AD203B41FA5}">
                      <a16:colId xmlns:a16="http://schemas.microsoft.com/office/drawing/2014/main" val="3851485544"/>
                    </a:ext>
                  </a:extLst>
                </a:gridCol>
                <a:gridCol w="877824">
                  <a:extLst>
                    <a:ext uri="{9D8B030D-6E8A-4147-A177-3AD203B41FA5}">
                      <a16:colId xmlns:a16="http://schemas.microsoft.com/office/drawing/2014/main" val="2797735078"/>
                    </a:ext>
                  </a:extLst>
                </a:gridCol>
                <a:gridCol w="932985">
                  <a:extLst>
                    <a:ext uri="{9D8B030D-6E8A-4147-A177-3AD203B41FA5}">
                      <a16:colId xmlns:a16="http://schemas.microsoft.com/office/drawing/2014/main" val="2483746346"/>
                    </a:ext>
                  </a:extLst>
                </a:gridCol>
                <a:gridCol w="932985">
                  <a:extLst>
                    <a:ext uri="{9D8B030D-6E8A-4147-A177-3AD203B41FA5}">
                      <a16:colId xmlns:a16="http://schemas.microsoft.com/office/drawing/2014/main" val="1585823289"/>
                    </a:ext>
                  </a:extLst>
                </a:gridCol>
                <a:gridCol w="932985">
                  <a:extLst>
                    <a:ext uri="{9D8B030D-6E8A-4147-A177-3AD203B41FA5}">
                      <a16:colId xmlns:a16="http://schemas.microsoft.com/office/drawing/2014/main" val="1872001376"/>
                    </a:ext>
                  </a:extLst>
                </a:gridCol>
                <a:gridCol w="2505456">
                  <a:extLst>
                    <a:ext uri="{9D8B030D-6E8A-4147-A177-3AD203B41FA5}">
                      <a16:colId xmlns:a16="http://schemas.microsoft.com/office/drawing/2014/main" val="356116301"/>
                    </a:ext>
                  </a:extLst>
                </a:gridCol>
              </a:tblGrid>
              <a:tr h="850392">
                <a:tc>
                  <a:txBody>
                    <a:bodyPr/>
                    <a:lstStyle/>
                    <a:p>
                      <a:pPr algn="ctr" fontAlgn="b"/>
                      <a:endParaRPr lang="en-US" sz="2400" b="0" i="0" u="none" strike="noStrike" dirty="0">
                        <a:solidFill>
                          <a:srgbClr val="000000"/>
                        </a:solidFill>
                        <a:effectLst/>
                        <a:latin typeface="Calibri" panose="020F0502020204030204" pitchFamily="34" charset="0"/>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b"/>
                      <a:r>
                        <a:rPr lang="en-US" sz="2400" b="0" i="0" u="none" strike="noStrike" dirty="0">
                          <a:solidFill>
                            <a:srgbClr val="000000"/>
                          </a:solidFill>
                          <a:effectLst/>
                          <a:latin typeface="+mj-lt"/>
                        </a:rPr>
                        <a:t>Percent of Students Correct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8313" marR="8313" marT="8313" marB="0" anchor="b"/>
                </a:tc>
                <a:tc gridSpan="3">
                  <a:txBody>
                    <a:bodyPr/>
                    <a:lstStyle/>
                    <a:p>
                      <a:pPr algn="ctr" fontAlgn="b"/>
                      <a:r>
                        <a:rPr lang="en-US" sz="2400" b="0" i="0" u="none" strike="noStrike" dirty="0">
                          <a:solidFill>
                            <a:srgbClr val="000000"/>
                          </a:solidFill>
                          <a:effectLst/>
                          <a:latin typeface="+mj-lt"/>
                        </a:rPr>
                        <a:t>Learning Gains</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effectLst/>
                        <a:latin typeface="Calibri" panose="020F0502020204030204" pitchFamily="34" charset="0"/>
                      </a:endParaRPr>
                    </a:p>
                  </a:txBody>
                  <a:tcPr marL="8313" marR="8313" marT="8313" marB="0" anchor="b"/>
                </a:tc>
                <a:tc>
                  <a:txBody>
                    <a:bodyPr/>
                    <a:lstStyle/>
                    <a:p>
                      <a:pPr algn="ctr" fontAlgn="b"/>
                      <a:r>
                        <a:rPr lang="en-US" sz="2400" b="0" i="0" u="none" strike="noStrike" dirty="0">
                          <a:solidFill>
                            <a:srgbClr val="000000"/>
                          </a:solidFill>
                          <a:effectLst/>
                          <a:latin typeface="+mj-lt"/>
                        </a:rPr>
                        <a:t>Discrimination</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645642"/>
                  </a:ext>
                </a:extLst>
              </a:tr>
              <a:tr h="442350">
                <a:tc>
                  <a:txBody>
                    <a:bodyPr/>
                    <a:lstStyle/>
                    <a:p>
                      <a:pPr algn="ctr" fontAlgn="b"/>
                      <a:endParaRPr lang="en-US" sz="2400" b="0" i="0" u="none" strike="noStrike" dirty="0">
                        <a:solidFill>
                          <a:srgbClr val="000000"/>
                        </a:solidFill>
                        <a:effectLst/>
                        <a:latin typeface="Calibri" panose="020F0502020204030204" pitchFamily="34" charset="0"/>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pre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post3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Average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746720"/>
                  </a:ext>
                </a:extLst>
              </a:tr>
              <a:tr h="442350">
                <a:tc>
                  <a:txBody>
                    <a:bodyPr/>
                    <a:lstStyle/>
                    <a:p>
                      <a:pPr algn="ctr" fontAlgn="b"/>
                      <a:r>
                        <a:rPr lang="en-US" sz="1600" b="0" i="0" u="none" strike="noStrike" dirty="0">
                          <a:solidFill>
                            <a:srgbClr val="000000"/>
                          </a:solidFill>
                          <a:effectLst/>
                          <a:latin typeface="+mj-lt"/>
                        </a:rPr>
                        <a:t>Question 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0.65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0.55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0.18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7659940"/>
                  </a:ext>
                </a:extLst>
              </a:tr>
              <a:tr h="442350">
                <a:tc>
                  <a:txBody>
                    <a:bodyPr/>
                    <a:lstStyle/>
                    <a:p>
                      <a:pPr algn="ctr" fontAlgn="b"/>
                      <a:r>
                        <a:rPr lang="en-US" sz="1600" b="0" i="0" u="none" strike="noStrike" dirty="0">
                          <a:solidFill>
                            <a:srgbClr val="000000"/>
                          </a:solidFill>
                          <a:effectLst/>
                          <a:latin typeface="+mj-lt"/>
                        </a:rPr>
                        <a:t>Question 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0.63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0.95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extLst>
                  <a:ext uri="{0D108BD9-81ED-4DB2-BD59-A6C34878D82A}">
                    <a16:rowId xmlns:a16="http://schemas.microsoft.com/office/drawing/2014/main" val="1724327885"/>
                  </a:ext>
                </a:extLst>
              </a:tr>
              <a:tr h="442350">
                <a:tc>
                  <a:txBody>
                    <a:bodyPr/>
                    <a:lstStyle/>
                    <a:p>
                      <a:pPr algn="ctr" fontAlgn="b"/>
                      <a:r>
                        <a:rPr lang="en-US" sz="1600" b="0" i="0" u="none" strike="noStrike" dirty="0">
                          <a:solidFill>
                            <a:srgbClr val="000000"/>
                          </a:solidFill>
                          <a:effectLst/>
                          <a:latin typeface="+mj-lt"/>
                        </a:rPr>
                        <a:t>Question 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0.33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a:solidFill>
                            <a:srgbClr val="000000"/>
                          </a:solidFill>
                          <a:effectLst/>
                          <a:latin typeface="Century Gothic" panose="020B0502020202020204" pitchFamily="34" charset="0"/>
                        </a:rPr>
                        <a:t>0.95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0.91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0.22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582162820"/>
                  </a:ext>
                </a:extLst>
              </a:tr>
              <a:tr h="442350">
                <a:tc>
                  <a:txBody>
                    <a:bodyPr/>
                    <a:lstStyle/>
                    <a:p>
                      <a:pPr algn="ctr" fontAlgn="b"/>
                      <a:r>
                        <a:rPr lang="en-US" sz="1600" b="0" i="0" u="none" strike="noStrike" dirty="0">
                          <a:solidFill>
                            <a:srgbClr val="000000"/>
                          </a:solidFill>
                          <a:effectLst/>
                          <a:latin typeface="+mj-lt"/>
                        </a:rPr>
                        <a:t>Question 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0.24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0.69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0.73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03309869"/>
                  </a:ext>
                </a:extLst>
              </a:tr>
              <a:tr h="442350">
                <a:tc>
                  <a:txBody>
                    <a:bodyPr/>
                    <a:lstStyle/>
                    <a:p>
                      <a:pPr algn="ctr" fontAlgn="b"/>
                      <a:r>
                        <a:rPr lang="en-US" sz="1600" b="0" i="0" u="none" strike="noStrike" dirty="0">
                          <a:solidFill>
                            <a:srgbClr val="000000"/>
                          </a:solidFill>
                          <a:effectLst/>
                          <a:latin typeface="+mj-lt"/>
                        </a:rPr>
                        <a:t>Question 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0.71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extLst>
                  <a:ext uri="{0D108BD9-81ED-4DB2-BD59-A6C34878D82A}">
                    <a16:rowId xmlns:a16="http://schemas.microsoft.com/office/drawing/2014/main" val="943603725"/>
                  </a:ext>
                </a:extLst>
              </a:tr>
              <a:tr h="442350">
                <a:tc>
                  <a:txBody>
                    <a:bodyPr/>
                    <a:lstStyle/>
                    <a:p>
                      <a:pPr algn="ctr" fontAlgn="b"/>
                      <a:r>
                        <a:rPr lang="en-US" sz="1600" b="0" i="0" u="none" strike="noStrike" dirty="0">
                          <a:solidFill>
                            <a:srgbClr val="000000"/>
                          </a:solidFill>
                          <a:effectLst/>
                          <a:latin typeface="+mj-lt"/>
                        </a:rPr>
                        <a:t>Question 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0.52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a:solidFill>
                            <a:srgbClr val="000000"/>
                          </a:solidFill>
                          <a:effectLst/>
                          <a:latin typeface="Century Gothic" panose="020B0502020202020204" pitchFamily="34" charset="0"/>
                        </a:rPr>
                        <a:t>0.91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0.88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a:solidFill>
                            <a:srgbClr val="000000"/>
                          </a:solidFill>
                          <a:effectLst/>
                          <a:latin typeface="Century Gothic" panose="020B0502020202020204" pitchFamily="34" charset="0"/>
                        </a:rPr>
                        <a:t>0.81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0.55</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93804368"/>
                  </a:ext>
                </a:extLst>
              </a:tr>
              <a:tr h="442350">
                <a:tc>
                  <a:txBody>
                    <a:bodyPr/>
                    <a:lstStyle/>
                    <a:p>
                      <a:pPr algn="ctr" fontAlgn="b"/>
                      <a:r>
                        <a:rPr lang="en-US" sz="1600" b="0" i="0" u="none" strike="noStrike" dirty="0">
                          <a:solidFill>
                            <a:srgbClr val="000000"/>
                          </a:solidFill>
                          <a:effectLst/>
                          <a:latin typeface="+mj-lt"/>
                        </a:rPr>
                        <a:t>Question 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0.33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0.47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0.89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0.21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0.83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1129719"/>
                  </a:ext>
                </a:extLst>
              </a:tr>
              <a:tr h="442350">
                <a:tc>
                  <a:txBody>
                    <a:bodyPr/>
                    <a:lstStyle/>
                    <a:p>
                      <a:pPr algn="ctr" fontAlgn="b"/>
                      <a:r>
                        <a:rPr lang="en-US" sz="1600" b="0" i="0" u="none" strike="noStrike" dirty="0">
                          <a:solidFill>
                            <a:srgbClr val="000000"/>
                          </a:solidFill>
                          <a:effectLst/>
                          <a:latin typeface="+mj-lt"/>
                        </a:rPr>
                        <a:t>Question 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0.37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0.51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0.82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0.73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0.22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a:solidFill>
                            <a:srgbClr val="000000"/>
                          </a:solidFill>
                          <a:effectLst/>
                          <a:latin typeface="Century Gothic" panose="020B0502020202020204" pitchFamily="34" charset="0"/>
                        </a:rPr>
                        <a:t>0.72</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74662882"/>
                  </a:ext>
                </a:extLst>
              </a:tr>
              <a:tr h="442350">
                <a:tc>
                  <a:txBody>
                    <a:bodyPr/>
                    <a:lstStyle/>
                    <a:p>
                      <a:pPr algn="ctr" fontAlgn="b"/>
                      <a:r>
                        <a:rPr lang="en-US" sz="1600" b="0" i="0" u="none" strike="noStrike" dirty="0">
                          <a:solidFill>
                            <a:srgbClr val="000000"/>
                          </a:solidFill>
                          <a:effectLst/>
                          <a:latin typeface="+mj-lt"/>
                        </a:rPr>
                        <a:t>Question 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0.44</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effectLst/>
                          <a:latin typeface="Century Gothic" panose="020B0502020202020204" pitchFamily="34" charset="0"/>
                        </a:rPr>
                        <a:t>0.77</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0.93</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0.81</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0.59</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0.88</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0.66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rtl="0" fontAlgn="b"/>
                      <a:r>
                        <a:rPr lang="en-US" sz="2000" b="0" i="0" u="none" strike="noStrike" dirty="0">
                          <a:solidFill>
                            <a:srgbClr val="000000"/>
                          </a:solidFill>
                          <a:effectLst/>
                          <a:latin typeface="Century Gothic" panose="020B0502020202020204" pitchFamily="34" charset="0"/>
                        </a:rPr>
                        <a:t>0.36</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38573737"/>
                  </a:ext>
                </a:extLst>
              </a:tr>
            </a:tbl>
          </a:graphicData>
        </a:graphic>
      </p:graphicFrame>
      <p:sp>
        <p:nvSpPr>
          <p:cNvPr id="2" name="Title 1"/>
          <p:cNvSpPr>
            <a:spLocks noGrp="1"/>
          </p:cNvSpPr>
          <p:nvPr>
            <p:ph type="title"/>
          </p:nvPr>
        </p:nvSpPr>
        <p:spPr/>
        <p:txBody>
          <a:bodyPr>
            <a:normAutofit/>
          </a:bodyPr>
          <a:lstStyle/>
          <a:p>
            <a:pPr lvl="0"/>
            <a:r>
              <a:rPr lang="en-US" dirty="0" smtClean="0"/>
              <a:t>Analysis – Q4</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25</a:t>
            </a:fld>
            <a:endParaRPr lang="en-US" dirty="0"/>
          </a:p>
        </p:txBody>
      </p:sp>
      <p:sp>
        <p:nvSpPr>
          <p:cNvPr id="43" name="Rectangle 42"/>
          <p:cNvSpPr/>
          <p:nvPr/>
        </p:nvSpPr>
        <p:spPr>
          <a:xfrm>
            <a:off x="2761380" y="3927863"/>
            <a:ext cx="896219" cy="4188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059261" y="2572115"/>
            <a:ext cx="10532995" cy="135574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59261" y="4346713"/>
            <a:ext cx="10532995" cy="223325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35117" y="3908347"/>
            <a:ext cx="2698595" cy="555701"/>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33713" y="3908346"/>
            <a:ext cx="2874381" cy="555701"/>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557896" y="3964632"/>
            <a:ext cx="1506677" cy="382081"/>
          </a:xfrm>
          <a:prstGeom prst="ellipse">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9376347" y="113231"/>
            <a:ext cx="2456165" cy="850999"/>
            <a:chOff x="2154249" y="1401865"/>
            <a:chExt cx="9107919" cy="4404195"/>
          </a:xfrm>
        </p:grpSpPr>
        <p:sp>
          <p:nvSpPr>
            <p:cNvPr id="28" name="Rectangle 27">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29" name="Oval 28">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30"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31" name="Rectangle 30"/>
            <p:cNvSpPr/>
            <p:nvPr/>
          </p:nvSpPr>
          <p:spPr>
            <a:xfrm>
              <a:off x="4720752" y="3018097"/>
              <a:ext cx="1800472" cy="705224"/>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32" name="Rectangle 31"/>
            <p:cNvSpPr/>
            <p:nvPr/>
          </p:nvSpPr>
          <p:spPr>
            <a:xfrm>
              <a:off x="7364163" y="263450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33" name="Elbow Connector 32"/>
            <p:cNvCxnSpPr>
              <a:cxnSpLocks/>
              <a:stCxn id="28" idx="1"/>
              <a:endCxn id="30"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cxnSpLocks/>
              <a:stCxn id="30" idx="3"/>
              <a:endCxn id="29"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42"/>
            <p:cNvCxnSpPr>
              <a:cxnSpLocks/>
              <a:stCxn id="29" idx="0"/>
              <a:endCxn id="31"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37" name="Elbow Connector 6">
              <a:extLst>
                <a:ext uri="{FF2B5EF4-FFF2-40B4-BE49-F238E27FC236}">
                  <a16:creationId xmlns:a16="http://schemas.microsoft.com/office/drawing/2014/main" id="{B73DB65A-CB91-431E-ACCC-B331A6DE2C39}"/>
                </a:ext>
              </a:extLst>
            </p:cNvPr>
            <p:cNvCxnSpPr>
              <a:cxnSpLocks/>
              <a:stCxn id="31" idx="3"/>
              <a:endCxn id="36"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6">
              <a:extLst>
                <a:ext uri="{FF2B5EF4-FFF2-40B4-BE49-F238E27FC236}">
                  <a16:creationId xmlns:a16="http://schemas.microsoft.com/office/drawing/2014/main" id="{80747145-2C55-4A02-B032-F2D255C22785}"/>
                </a:ext>
              </a:extLst>
            </p:cNvPr>
            <p:cNvCxnSpPr>
              <a:cxnSpLocks/>
              <a:stCxn id="31" idx="3"/>
              <a:endCxn id="32"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40" name="Rectangle 39">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41" name="Elbow Connector 42"/>
            <p:cNvCxnSpPr>
              <a:cxnSpLocks/>
              <a:stCxn id="39" idx="3"/>
              <a:endCxn id="31"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084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 Q4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grpSp>
        <p:nvGrpSpPr>
          <p:cNvPr id="22" name="Group 21"/>
          <p:cNvGrpSpPr/>
          <p:nvPr/>
        </p:nvGrpSpPr>
        <p:grpSpPr>
          <a:xfrm>
            <a:off x="9376347" y="113231"/>
            <a:ext cx="2456165" cy="850999"/>
            <a:chOff x="2154249" y="1401865"/>
            <a:chExt cx="9107919" cy="4404195"/>
          </a:xfrm>
        </p:grpSpPr>
        <p:sp>
          <p:nvSpPr>
            <p:cNvPr id="23" name="Rectangle 22">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24" name="Oval 23">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25"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26" name="Rectangle 25"/>
            <p:cNvSpPr/>
            <p:nvPr/>
          </p:nvSpPr>
          <p:spPr>
            <a:xfrm>
              <a:off x="4720752" y="3018097"/>
              <a:ext cx="1800472" cy="705224"/>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27" name="Rectangle 26"/>
            <p:cNvSpPr/>
            <p:nvPr/>
          </p:nvSpPr>
          <p:spPr>
            <a:xfrm>
              <a:off x="7364163" y="263450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28" name="Elbow Connector 27"/>
            <p:cNvCxnSpPr>
              <a:cxnSpLocks/>
              <a:stCxn id="23" idx="1"/>
              <a:endCxn id="25"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cxnSpLocks/>
              <a:stCxn id="25" idx="3"/>
              <a:endCxn id="24"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42"/>
            <p:cNvCxnSpPr>
              <a:cxnSpLocks/>
              <a:stCxn id="24" idx="0"/>
              <a:endCxn id="26"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32" name="Elbow Connector 6">
              <a:extLst>
                <a:ext uri="{FF2B5EF4-FFF2-40B4-BE49-F238E27FC236}">
                  <a16:creationId xmlns:a16="http://schemas.microsoft.com/office/drawing/2014/main" id="{B73DB65A-CB91-431E-ACCC-B331A6DE2C39}"/>
                </a:ext>
              </a:extLst>
            </p:cNvPr>
            <p:cNvCxnSpPr>
              <a:cxnSpLocks/>
              <a:stCxn id="26" idx="3"/>
              <a:endCxn id="31"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6">
              <a:extLst>
                <a:ext uri="{FF2B5EF4-FFF2-40B4-BE49-F238E27FC236}">
                  <a16:creationId xmlns:a16="http://schemas.microsoft.com/office/drawing/2014/main" id="{80747145-2C55-4A02-B032-F2D255C22785}"/>
                </a:ext>
              </a:extLst>
            </p:cNvPr>
            <p:cNvCxnSpPr>
              <a:cxnSpLocks/>
              <a:stCxn id="26" idx="3"/>
              <a:endCxn id="27"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35" name="Rectangle 34">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36" name="Elbow Connector 42"/>
            <p:cNvCxnSpPr>
              <a:cxnSpLocks/>
              <a:stCxn id="34" idx="3"/>
              <a:endCxn id="26"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589212" y="2158925"/>
            <a:ext cx="7442522" cy="390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When using the iteration shown below to compute the sum of the numbers in the </a:t>
            </a:r>
            <a:r>
              <a:rPr lang="en-US" sz="1600" dirty="0" err="1"/>
              <a:t>distance_list</a:t>
            </a:r>
            <a:r>
              <a:rPr lang="en-US" sz="1600" dirty="0"/>
              <a:t>, which of the following is the correct statement to be in the body of the iteration?</a:t>
            </a:r>
          </a:p>
          <a:p>
            <a:r>
              <a:rPr lang="en-US" sz="1600" dirty="0"/>
              <a:t>	</a:t>
            </a:r>
            <a:r>
              <a:rPr lang="en-US" sz="1600" dirty="0" err="1">
                <a:latin typeface="Courier" pitchFamily="49" charset="0"/>
              </a:rPr>
              <a:t>distance_sum</a:t>
            </a:r>
            <a:r>
              <a:rPr lang="en-US" sz="1600" dirty="0">
                <a:latin typeface="Courier" pitchFamily="49" charset="0"/>
              </a:rPr>
              <a:t> = 0</a:t>
            </a:r>
          </a:p>
          <a:p>
            <a:r>
              <a:rPr lang="en-US" sz="1600" dirty="0">
                <a:latin typeface="Courier" pitchFamily="49" charset="0"/>
              </a:rPr>
              <a:t>	</a:t>
            </a:r>
            <a:r>
              <a:rPr lang="en-US" sz="1600" b="1" dirty="0">
                <a:solidFill>
                  <a:srgbClr val="FF0000"/>
                </a:solidFill>
                <a:latin typeface="Courier" pitchFamily="49" charset="0"/>
              </a:rPr>
              <a:t>for</a:t>
            </a:r>
            <a:r>
              <a:rPr lang="en-US" sz="1600" dirty="0">
                <a:latin typeface="Courier" pitchFamily="49" charset="0"/>
              </a:rPr>
              <a:t> distance </a:t>
            </a:r>
            <a:r>
              <a:rPr lang="en-US" sz="1600" b="1" dirty="0">
                <a:solidFill>
                  <a:srgbClr val="FF0000"/>
                </a:solidFill>
                <a:latin typeface="Courier" pitchFamily="49" charset="0"/>
              </a:rPr>
              <a:t>in</a:t>
            </a:r>
            <a:r>
              <a:rPr lang="en-US" sz="1600" dirty="0">
                <a:latin typeface="Courier" pitchFamily="49" charset="0"/>
              </a:rPr>
              <a:t> </a:t>
            </a:r>
            <a:r>
              <a:rPr lang="en-US" sz="1600" dirty="0" err="1">
                <a:latin typeface="Courier" pitchFamily="49" charset="0"/>
              </a:rPr>
              <a:t>distance_list</a:t>
            </a:r>
            <a:r>
              <a:rPr lang="en-US" sz="1600" dirty="0">
                <a:latin typeface="Courier" pitchFamily="49" charset="0"/>
              </a:rPr>
              <a:t>:</a:t>
            </a:r>
          </a:p>
          <a:p>
            <a:r>
              <a:rPr lang="en-US" sz="1600" dirty="0"/>
              <a:t>		</a:t>
            </a:r>
            <a:r>
              <a:rPr lang="en-US" sz="1600" dirty="0" smtClean="0"/>
              <a:t>_______</a:t>
            </a:r>
          </a:p>
          <a:p>
            <a:endParaRPr lang="en-US" sz="1600" dirty="0"/>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distance_list</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distance</a:t>
            </a:r>
            <a:endParaRPr lang="en-US" sz="1600" dirty="0" smtClean="0">
              <a:latin typeface="Courier" pitchFamily="49" charset="0"/>
            </a:endParaRPr>
          </a:p>
          <a:p>
            <a:pPr marL="800100" lvl="1" indent="-342900">
              <a:buFont typeface="+mj-lt"/>
              <a:buAutoNum type="alphaLcParenR"/>
            </a:pPr>
            <a:r>
              <a:rPr lang="en-US" sz="1600" dirty="0">
                <a:latin typeface="Courier" pitchFamily="49" charset="0"/>
              </a:rPr>
              <a:t>distance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latin typeface="Courier" pitchFamily="49" charset="0"/>
              </a:rPr>
              <a:t>distance</a:t>
            </a: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smtClean="0">
                <a:latin typeface="Courier" pitchFamily="49" charset="0"/>
              </a:rPr>
              <a:t>distance_list</a:t>
            </a:r>
            <a:endParaRPr lang="en-US" sz="1600" dirty="0" smtClean="0">
              <a:latin typeface="Courier" pitchFamily="49" charset="0"/>
            </a:endParaRP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latin typeface="Courier" pitchFamily="49" charset="0"/>
              </a:rPr>
              <a:t>distance</a:t>
            </a:r>
          </a:p>
          <a:p>
            <a:pPr marL="800100" lvl="1" indent="-342900">
              <a:buFont typeface="+mj-lt"/>
              <a:buAutoNum type="alphaLcParenR"/>
            </a:pPr>
            <a:r>
              <a:rPr lang="en-US" sz="1600" dirty="0" err="1">
                <a:latin typeface="Courier" pitchFamily="49" charset="0"/>
              </a:rPr>
              <a:t>distance_list</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latin typeface="Courier" pitchFamily="49" charset="0"/>
              </a:rPr>
              <a:t>distance</a:t>
            </a: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solidFill>
                  <a:srgbClr val="7030A0"/>
                </a:solidFill>
                <a:latin typeface="Courier" pitchFamily="49" charset="0"/>
              </a:rPr>
              <a:t>1</a:t>
            </a: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distance_list</a:t>
            </a:r>
            <a:endParaRPr lang="en-US" sz="1600" dirty="0">
              <a:latin typeface="Courier" pitchFamily="49" charset="0"/>
            </a:endParaRPr>
          </a:p>
        </p:txBody>
      </p:sp>
    </p:spTree>
    <p:extLst>
      <p:ext uri="{BB962C8B-B14F-4D97-AF65-F5344CB8AC3E}">
        <p14:creationId xmlns:p14="http://schemas.microsoft.com/office/powerpoint/2010/main" val="1759747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Design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
        <p:nvSpPr>
          <p:cNvPr id="31" name="Rectangle 30"/>
          <p:cNvSpPr/>
          <p:nvPr/>
        </p:nvSpPr>
        <p:spPr>
          <a:xfrm>
            <a:off x="3293519" y="2241395"/>
            <a:ext cx="4516243" cy="281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Question: PERFORMANCE TASK</a:t>
            </a:r>
            <a:endParaRPr lang="en-US" sz="1200" dirty="0" smtClean="0"/>
          </a:p>
          <a:p>
            <a:pPr algn="ctr"/>
            <a:endParaRPr lang="en-US" dirty="0" smtClean="0"/>
          </a:p>
          <a:p>
            <a:pPr marL="342900" indent="-342900" algn="ctr">
              <a:buAutoNum type="alphaLcParenR"/>
            </a:pPr>
            <a:r>
              <a:rPr lang="en-US" dirty="0" smtClean="0"/>
              <a:t>Mistake a</a:t>
            </a:r>
          </a:p>
          <a:p>
            <a:pPr marL="342900" indent="-342900" algn="ctr">
              <a:buAutoNum type="alphaLcParenR"/>
            </a:pPr>
            <a:r>
              <a:rPr lang="en-US" dirty="0" smtClean="0"/>
              <a:t>Mistake b</a:t>
            </a:r>
          </a:p>
          <a:p>
            <a:pPr marL="342900" indent="-342900" algn="ctr">
              <a:buAutoNum type="alphaLcParenR"/>
            </a:pPr>
            <a:r>
              <a:rPr lang="en-US" dirty="0" smtClean="0"/>
              <a:t>Mistake c</a:t>
            </a:r>
            <a:endParaRPr lang="en-US" dirty="0"/>
          </a:p>
        </p:txBody>
      </p:sp>
      <p:sp>
        <p:nvSpPr>
          <p:cNvPr id="32" name="Rectangle 31"/>
          <p:cNvSpPr/>
          <p:nvPr/>
        </p:nvSpPr>
        <p:spPr>
          <a:xfrm>
            <a:off x="4799516" y="3487720"/>
            <a:ext cx="1604770" cy="31456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p:cNvCxnSpPr>
            <a:stCxn id="32" idx="3"/>
            <a:endCxn id="37" idx="0"/>
          </p:cNvCxnSpPr>
          <p:nvPr/>
        </p:nvCxnSpPr>
        <p:spPr>
          <a:xfrm flipV="1">
            <a:off x="6404286" y="2519261"/>
            <a:ext cx="2668299" cy="1125741"/>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2" idx="3"/>
            <a:endCxn id="38" idx="0"/>
          </p:cNvCxnSpPr>
          <p:nvPr/>
        </p:nvCxnSpPr>
        <p:spPr>
          <a:xfrm flipV="1">
            <a:off x="6404286" y="2614046"/>
            <a:ext cx="4550014" cy="1030956"/>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3"/>
            <a:endCxn id="39" idx="0"/>
          </p:cNvCxnSpPr>
          <p:nvPr/>
        </p:nvCxnSpPr>
        <p:spPr>
          <a:xfrm>
            <a:off x="6404286" y="3645002"/>
            <a:ext cx="2208737" cy="898163"/>
          </a:xfrm>
          <a:prstGeom prst="straightConnector1">
            <a:avLst/>
          </a:prstGeom>
          <a:ln w="698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6" descr="Bored Student by oksmi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9576" y="2797127"/>
            <a:ext cx="1595104" cy="2377287"/>
          </a:xfrm>
          <a:prstGeom prst="rect">
            <a:avLst/>
          </a:prstGeom>
          <a:noFill/>
          <a:extLst>
            <a:ext uri="{909E8E84-426E-40DD-AFC4-6F175D3DCCD1}">
              <a14:hiddenFill xmlns:a14="http://schemas.microsoft.com/office/drawing/2010/main">
                <a:solidFill>
                  <a:srgbClr val="FFFFFF"/>
                </a:solidFill>
              </a14:hiddenFill>
            </a:ext>
          </a:extLst>
        </p:spPr>
      </p:pic>
      <p:sp>
        <p:nvSpPr>
          <p:cNvPr id="37" name="Cloud Callout 36"/>
          <p:cNvSpPr/>
          <p:nvPr/>
        </p:nvSpPr>
        <p:spPr>
          <a:xfrm>
            <a:off x="9069852" y="2241395"/>
            <a:ext cx="880945" cy="555732"/>
          </a:xfrm>
          <a:prstGeom prst="cloudCallout">
            <a:avLst>
              <a:gd name="adj1" fmla="val 62711"/>
              <a:gd name="adj2" fmla="val 104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KC</a:t>
            </a:r>
            <a:endParaRPr lang="en-US" dirty="0"/>
          </a:p>
        </p:txBody>
      </p:sp>
      <p:sp>
        <p:nvSpPr>
          <p:cNvPr id="38" name="Cloud Callout 37"/>
          <p:cNvSpPr/>
          <p:nvPr/>
        </p:nvSpPr>
        <p:spPr>
          <a:xfrm>
            <a:off x="10951567" y="2336180"/>
            <a:ext cx="880945" cy="555732"/>
          </a:xfrm>
          <a:prstGeom prst="cloudCallout">
            <a:avLst>
              <a:gd name="adj1" fmla="val -75264"/>
              <a:gd name="adj2" fmla="val 9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KC</a:t>
            </a:r>
            <a:endParaRPr lang="en-US" dirty="0"/>
          </a:p>
        </p:txBody>
      </p:sp>
      <p:sp>
        <p:nvSpPr>
          <p:cNvPr id="39" name="Cloud Callout 38"/>
          <p:cNvSpPr/>
          <p:nvPr/>
        </p:nvSpPr>
        <p:spPr>
          <a:xfrm>
            <a:off x="8610290" y="4265299"/>
            <a:ext cx="880945" cy="555732"/>
          </a:xfrm>
          <a:prstGeom prst="cloudCallout">
            <a:avLst>
              <a:gd name="adj1" fmla="val 96888"/>
              <a:gd name="adj2" fmla="val -2103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KC</a:t>
            </a:r>
            <a:endParaRPr lang="en-US" dirty="0"/>
          </a:p>
        </p:txBody>
      </p:sp>
      <p:sp>
        <p:nvSpPr>
          <p:cNvPr id="40" name="Left Brace 39"/>
          <p:cNvSpPr/>
          <p:nvPr/>
        </p:nvSpPr>
        <p:spPr>
          <a:xfrm>
            <a:off x="2884306" y="3461679"/>
            <a:ext cx="1736290" cy="929406"/>
          </a:xfrm>
          <a:prstGeom prst="leftBrace">
            <a:avLst>
              <a:gd name="adj1" fmla="val 8333"/>
              <a:gd name="adj2" fmla="val 48800"/>
            </a:avLst>
          </a:prstGeom>
          <a:ln w="412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Explosion 1 40"/>
          <p:cNvSpPr/>
          <p:nvPr/>
        </p:nvSpPr>
        <p:spPr>
          <a:xfrm>
            <a:off x="442887" y="2838223"/>
            <a:ext cx="2646026" cy="217631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Observable</a:t>
            </a:r>
            <a:endParaRPr lang="en-US" dirty="0"/>
          </a:p>
        </p:txBody>
      </p:sp>
      <p:sp>
        <p:nvSpPr>
          <p:cNvPr id="42" name="TextBox 41"/>
          <p:cNvSpPr txBox="1"/>
          <p:nvPr/>
        </p:nvSpPr>
        <p:spPr>
          <a:xfrm rot="20151527">
            <a:off x="8015213" y="2465607"/>
            <a:ext cx="663964" cy="369332"/>
          </a:xfrm>
          <a:prstGeom prst="rect">
            <a:avLst/>
          </a:prstGeom>
          <a:noFill/>
        </p:spPr>
        <p:txBody>
          <a:bodyPr wrap="none" rtlCol="0">
            <a:spAutoFit/>
          </a:bodyPr>
          <a:lstStyle/>
          <a:p>
            <a:r>
              <a:rPr lang="en-US" dirty="0" smtClean="0"/>
              <a:t>infer</a:t>
            </a:r>
            <a:endParaRPr lang="en-US" dirty="0"/>
          </a:p>
        </p:txBody>
      </p:sp>
      <p:sp>
        <p:nvSpPr>
          <p:cNvPr id="43" name="TextBox 42"/>
          <p:cNvSpPr txBox="1"/>
          <p:nvPr/>
        </p:nvSpPr>
        <p:spPr>
          <a:xfrm rot="20598604">
            <a:off x="8461761" y="2746275"/>
            <a:ext cx="663964" cy="369332"/>
          </a:xfrm>
          <a:prstGeom prst="rect">
            <a:avLst/>
          </a:prstGeom>
          <a:noFill/>
        </p:spPr>
        <p:txBody>
          <a:bodyPr wrap="none" rtlCol="0">
            <a:spAutoFit/>
          </a:bodyPr>
          <a:lstStyle/>
          <a:p>
            <a:r>
              <a:rPr lang="en-US" dirty="0" smtClean="0"/>
              <a:t>infer</a:t>
            </a:r>
            <a:endParaRPr lang="en-US" dirty="0"/>
          </a:p>
        </p:txBody>
      </p:sp>
      <p:sp>
        <p:nvSpPr>
          <p:cNvPr id="44" name="TextBox 43"/>
          <p:cNvSpPr txBox="1"/>
          <p:nvPr/>
        </p:nvSpPr>
        <p:spPr>
          <a:xfrm rot="1366093">
            <a:off x="7849394" y="3966800"/>
            <a:ext cx="663964" cy="369332"/>
          </a:xfrm>
          <a:prstGeom prst="rect">
            <a:avLst/>
          </a:prstGeom>
          <a:noFill/>
        </p:spPr>
        <p:txBody>
          <a:bodyPr wrap="none" rtlCol="0">
            <a:spAutoFit/>
          </a:bodyPr>
          <a:lstStyle/>
          <a:p>
            <a:r>
              <a:rPr lang="en-US" dirty="0" smtClean="0"/>
              <a:t>infer</a:t>
            </a:r>
            <a:endParaRPr lang="en-US" dirty="0"/>
          </a:p>
        </p:txBody>
      </p:sp>
      <p:grpSp>
        <p:nvGrpSpPr>
          <p:cNvPr id="45" name="Group 44"/>
          <p:cNvGrpSpPr/>
          <p:nvPr/>
        </p:nvGrpSpPr>
        <p:grpSpPr>
          <a:xfrm>
            <a:off x="9376347" y="113231"/>
            <a:ext cx="2456165" cy="850999"/>
            <a:chOff x="2154249" y="1401865"/>
            <a:chExt cx="9107919" cy="4404195"/>
          </a:xfrm>
        </p:grpSpPr>
        <p:sp>
          <p:nvSpPr>
            <p:cNvPr id="46" name="Rectangle 45">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47" name="Oval 46">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48"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49" name="Rectangle 48"/>
            <p:cNvSpPr/>
            <p:nvPr/>
          </p:nvSpPr>
          <p:spPr>
            <a:xfrm>
              <a:off x="4720752" y="3018097"/>
              <a:ext cx="1800472" cy="705224"/>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50" name="Rectangle 49"/>
            <p:cNvSpPr/>
            <p:nvPr/>
          </p:nvSpPr>
          <p:spPr>
            <a:xfrm>
              <a:off x="7364163" y="263450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51" name="Elbow Connector 50"/>
            <p:cNvCxnSpPr>
              <a:cxnSpLocks/>
              <a:stCxn id="46" idx="1"/>
              <a:endCxn id="48"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cxnSpLocks/>
              <a:stCxn id="48" idx="3"/>
              <a:endCxn id="47"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42"/>
            <p:cNvCxnSpPr>
              <a:cxnSpLocks/>
              <a:stCxn id="47" idx="0"/>
              <a:endCxn id="49"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55" name="Elbow Connector 6">
              <a:extLst>
                <a:ext uri="{FF2B5EF4-FFF2-40B4-BE49-F238E27FC236}">
                  <a16:creationId xmlns:a16="http://schemas.microsoft.com/office/drawing/2014/main" id="{B73DB65A-CB91-431E-ACCC-B331A6DE2C39}"/>
                </a:ext>
              </a:extLst>
            </p:cNvPr>
            <p:cNvCxnSpPr>
              <a:cxnSpLocks/>
              <a:stCxn id="49" idx="3"/>
              <a:endCxn id="54"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6">
              <a:extLst>
                <a:ext uri="{FF2B5EF4-FFF2-40B4-BE49-F238E27FC236}">
                  <a16:creationId xmlns:a16="http://schemas.microsoft.com/office/drawing/2014/main" id="{80747145-2C55-4A02-B032-F2D255C22785}"/>
                </a:ext>
              </a:extLst>
            </p:cNvPr>
            <p:cNvCxnSpPr>
              <a:cxnSpLocks/>
              <a:stCxn id="49" idx="3"/>
              <a:endCxn id="50"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58" name="Rectangle 57">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59" name="Elbow Connector 42"/>
            <p:cNvCxnSpPr>
              <a:cxnSpLocks/>
              <a:stCxn id="57" idx="3"/>
              <a:endCxn id="49"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4914900" y="2838223"/>
            <a:ext cx="2336800" cy="46377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29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3000" fill="hold" grpId="0" nodeType="after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0"/>
                            </p:stCondLst>
                            <p:childTnLst>
                              <p:par>
                                <p:cTn id="16" presetID="26" presetClass="emph" presetSubtype="0" repeatCount="3000" fill="hold" nodeType="afterEffect">
                                  <p:stCondLst>
                                    <p:cond delay="0"/>
                                  </p:stCondLst>
                                  <p:childTnLst>
                                    <p:animEffect transition="out" filter="fade">
                                      <p:cBhvr>
                                        <p:cTn id="17" dur="500" tmFilter="0, 0; .2, .5; .8, .5; 1, 0"/>
                                        <p:tgtEl>
                                          <p:spTgt spid="33"/>
                                        </p:tgtEl>
                                      </p:cBhvr>
                                    </p:animEffect>
                                    <p:animScale>
                                      <p:cBhvr>
                                        <p:cTn id="18" dur="250" autoRev="1" fill="hold"/>
                                        <p:tgtEl>
                                          <p:spTgt spid="33"/>
                                        </p:tgtEl>
                                      </p:cBhvr>
                                      <p:by x="105000" y="105000"/>
                                    </p:animScale>
                                  </p:childTnLst>
                                </p:cTn>
                              </p:par>
                              <p:par>
                                <p:cTn id="19" presetID="26" presetClass="emph" presetSubtype="0" repeatCount="3000" fill="hold" nodeType="withEffect">
                                  <p:stCondLst>
                                    <p:cond delay="0"/>
                                  </p:stCondLst>
                                  <p:childTnLst>
                                    <p:animEffect transition="out" filter="fade">
                                      <p:cBhvr>
                                        <p:cTn id="20" dur="500" tmFilter="0, 0; .2, .5; .8, .5; 1, 0"/>
                                        <p:tgtEl>
                                          <p:spTgt spid="34"/>
                                        </p:tgtEl>
                                      </p:cBhvr>
                                    </p:animEffect>
                                    <p:animScale>
                                      <p:cBhvr>
                                        <p:cTn id="21" dur="250" autoRev="1" fill="hold"/>
                                        <p:tgtEl>
                                          <p:spTgt spid="34"/>
                                        </p:tgtEl>
                                      </p:cBhvr>
                                      <p:by x="105000" y="105000"/>
                                    </p:animScale>
                                  </p:childTnLst>
                                </p:cTn>
                              </p:par>
                              <p:par>
                                <p:cTn id="22" presetID="26" presetClass="emph" presetSubtype="0" repeatCount="3000" fill="hold" nodeType="withEffect">
                                  <p:stCondLst>
                                    <p:cond delay="0"/>
                                  </p:stCondLst>
                                  <p:childTnLst>
                                    <p:animEffect transition="out" filter="fade">
                                      <p:cBhvr>
                                        <p:cTn id="23" dur="500" tmFilter="0, 0; .2, .5; .8, .5; 1, 0"/>
                                        <p:tgtEl>
                                          <p:spTgt spid="35"/>
                                        </p:tgtEl>
                                      </p:cBhvr>
                                    </p:animEffect>
                                    <p:animScale>
                                      <p:cBhvr>
                                        <p:cTn id="24"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 4</a:t>
            </a:r>
            <a:endParaRPr lang="en-US" dirty="0"/>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grpSp>
        <p:nvGrpSpPr>
          <p:cNvPr id="22" name="Group 21"/>
          <p:cNvGrpSpPr/>
          <p:nvPr/>
        </p:nvGrpSpPr>
        <p:grpSpPr>
          <a:xfrm>
            <a:off x="9376347" y="113231"/>
            <a:ext cx="2456165" cy="850999"/>
            <a:chOff x="2154249" y="1401865"/>
            <a:chExt cx="9107919" cy="4404195"/>
          </a:xfrm>
        </p:grpSpPr>
        <p:sp>
          <p:nvSpPr>
            <p:cNvPr id="23" name="Rectangle 22">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24" name="Oval 23">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25"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26" name="Rectangle 25"/>
            <p:cNvSpPr/>
            <p:nvPr/>
          </p:nvSpPr>
          <p:spPr>
            <a:xfrm>
              <a:off x="4720752" y="3018097"/>
              <a:ext cx="1800472" cy="705224"/>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27" name="Rectangle 26"/>
            <p:cNvSpPr/>
            <p:nvPr/>
          </p:nvSpPr>
          <p:spPr>
            <a:xfrm>
              <a:off x="7364163" y="263450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28" name="Elbow Connector 27"/>
            <p:cNvCxnSpPr>
              <a:cxnSpLocks/>
              <a:stCxn id="23" idx="1"/>
              <a:endCxn id="25"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cxnSpLocks/>
              <a:stCxn id="25" idx="3"/>
              <a:endCxn id="24"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42"/>
            <p:cNvCxnSpPr>
              <a:cxnSpLocks/>
              <a:stCxn id="24" idx="0"/>
              <a:endCxn id="26"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32" name="Elbow Connector 6">
              <a:extLst>
                <a:ext uri="{FF2B5EF4-FFF2-40B4-BE49-F238E27FC236}">
                  <a16:creationId xmlns:a16="http://schemas.microsoft.com/office/drawing/2014/main" id="{B73DB65A-CB91-431E-ACCC-B331A6DE2C39}"/>
                </a:ext>
              </a:extLst>
            </p:cNvPr>
            <p:cNvCxnSpPr>
              <a:cxnSpLocks/>
              <a:stCxn id="26" idx="3"/>
              <a:endCxn id="31"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6">
              <a:extLst>
                <a:ext uri="{FF2B5EF4-FFF2-40B4-BE49-F238E27FC236}">
                  <a16:creationId xmlns:a16="http://schemas.microsoft.com/office/drawing/2014/main" id="{80747145-2C55-4A02-B032-F2D255C22785}"/>
                </a:ext>
              </a:extLst>
            </p:cNvPr>
            <p:cNvCxnSpPr>
              <a:cxnSpLocks/>
              <a:stCxn id="26" idx="3"/>
              <a:endCxn id="27"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35" name="Rectangle 34">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36" name="Elbow Connector 42"/>
            <p:cNvCxnSpPr>
              <a:cxnSpLocks/>
              <a:stCxn id="34" idx="3"/>
              <a:endCxn id="26"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2589212" y="2158925"/>
            <a:ext cx="7442522" cy="3904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When using the iteration shown below to compute the sum of the numbers in the </a:t>
            </a:r>
            <a:r>
              <a:rPr lang="en-US" sz="1600" dirty="0" err="1"/>
              <a:t>distance_list</a:t>
            </a:r>
            <a:r>
              <a:rPr lang="en-US" sz="1600" dirty="0"/>
              <a:t>, which of the following is the correct statement to be in the body of the iteration?</a:t>
            </a:r>
          </a:p>
          <a:p>
            <a:r>
              <a:rPr lang="en-US" sz="1600" dirty="0"/>
              <a:t>	</a:t>
            </a:r>
            <a:r>
              <a:rPr lang="en-US" sz="1600" dirty="0" err="1">
                <a:latin typeface="Courier" pitchFamily="49" charset="0"/>
              </a:rPr>
              <a:t>distance_sum</a:t>
            </a:r>
            <a:r>
              <a:rPr lang="en-US" sz="1600" dirty="0">
                <a:latin typeface="Courier" pitchFamily="49" charset="0"/>
              </a:rPr>
              <a:t> = 0</a:t>
            </a:r>
          </a:p>
          <a:p>
            <a:r>
              <a:rPr lang="en-US" sz="1600" dirty="0">
                <a:latin typeface="Courier" pitchFamily="49" charset="0"/>
              </a:rPr>
              <a:t>	</a:t>
            </a:r>
            <a:r>
              <a:rPr lang="en-US" sz="1600" b="1" dirty="0">
                <a:solidFill>
                  <a:srgbClr val="FF0000"/>
                </a:solidFill>
                <a:latin typeface="Courier" pitchFamily="49" charset="0"/>
              </a:rPr>
              <a:t>for</a:t>
            </a:r>
            <a:r>
              <a:rPr lang="en-US" sz="1600" dirty="0">
                <a:latin typeface="Courier" pitchFamily="49" charset="0"/>
              </a:rPr>
              <a:t> distance </a:t>
            </a:r>
            <a:r>
              <a:rPr lang="en-US" sz="1600" b="1" dirty="0">
                <a:solidFill>
                  <a:srgbClr val="FF0000"/>
                </a:solidFill>
                <a:latin typeface="Courier" pitchFamily="49" charset="0"/>
              </a:rPr>
              <a:t>in</a:t>
            </a:r>
            <a:r>
              <a:rPr lang="en-US" sz="1600" dirty="0">
                <a:latin typeface="Courier" pitchFamily="49" charset="0"/>
              </a:rPr>
              <a:t> </a:t>
            </a:r>
            <a:r>
              <a:rPr lang="en-US" sz="1600" dirty="0" err="1">
                <a:latin typeface="Courier" pitchFamily="49" charset="0"/>
              </a:rPr>
              <a:t>distance_list</a:t>
            </a:r>
            <a:r>
              <a:rPr lang="en-US" sz="1600" dirty="0">
                <a:latin typeface="Courier" pitchFamily="49" charset="0"/>
              </a:rPr>
              <a:t>:</a:t>
            </a:r>
          </a:p>
          <a:p>
            <a:r>
              <a:rPr lang="en-US" sz="1600" dirty="0"/>
              <a:t>		</a:t>
            </a:r>
            <a:r>
              <a:rPr lang="en-US" sz="1600" dirty="0" smtClean="0"/>
              <a:t>_______</a:t>
            </a:r>
          </a:p>
          <a:p>
            <a:endParaRPr lang="en-US" sz="1600" dirty="0"/>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distance_list</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distance</a:t>
            </a:r>
            <a:endParaRPr lang="en-US" sz="1600" dirty="0" smtClean="0">
              <a:latin typeface="Courier" pitchFamily="49" charset="0"/>
            </a:endParaRPr>
          </a:p>
          <a:p>
            <a:pPr marL="800100" lvl="1" indent="-342900">
              <a:buFont typeface="+mj-lt"/>
              <a:buAutoNum type="alphaLcParenR"/>
            </a:pPr>
            <a:r>
              <a:rPr lang="en-US" sz="1600" dirty="0">
                <a:latin typeface="Courier" pitchFamily="49" charset="0"/>
              </a:rPr>
              <a:t>distance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latin typeface="Courier" pitchFamily="49" charset="0"/>
              </a:rPr>
              <a:t>distance</a:t>
            </a: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smtClean="0">
                <a:latin typeface="Courier" pitchFamily="49" charset="0"/>
              </a:rPr>
              <a:t>distance_list</a:t>
            </a:r>
            <a:endParaRPr lang="en-US" sz="1600" dirty="0" smtClean="0">
              <a:latin typeface="Courier" pitchFamily="49" charset="0"/>
            </a:endParaRP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latin typeface="Courier" pitchFamily="49" charset="0"/>
              </a:rPr>
              <a:t>distance</a:t>
            </a:r>
          </a:p>
          <a:p>
            <a:pPr marL="800100" lvl="1" indent="-342900">
              <a:buFont typeface="+mj-lt"/>
              <a:buAutoNum type="alphaLcParenR"/>
            </a:pPr>
            <a:r>
              <a:rPr lang="en-US" sz="1600" dirty="0" err="1">
                <a:latin typeface="Courier" pitchFamily="49" charset="0"/>
              </a:rPr>
              <a:t>distance_list</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latin typeface="Courier" pitchFamily="49" charset="0"/>
              </a:rPr>
              <a:t>distance</a:t>
            </a: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smtClean="0">
                <a:solidFill>
                  <a:srgbClr val="7030A0"/>
                </a:solidFill>
                <a:latin typeface="Courier" pitchFamily="49" charset="0"/>
              </a:rPr>
              <a:t>1</a:t>
            </a:r>
          </a:p>
          <a:p>
            <a:pPr marL="800100" lvl="1" indent="-342900">
              <a:buFont typeface="+mj-lt"/>
              <a:buAutoNum type="alphaLcParenR"/>
            </a:pPr>
            <a:r>
              <a:rPr lang="en-US" sz="1600" dirty="0" err="1">
                <a:latin typeface="Courier" pitchFamily="49" charset="0"/>
              </a:rPr>
              <a:t>distance_sum</a:t>
            </a:r>
            <a:r>
              <a:rPr lang="en-US" sz="1600" dirty="0">
                <a:latin typeface="Courier" pitchFamily="49" charset="0"/>
              </a:rPr>
              <a:t> </a:t>
            </a:r>
            <a:r>
              <a:rPr lang="en-US" sz="1600" b="1" dirty="0">
                <a:solidFill>
                  <a:srgbClr val="FF0000"/>
                </a:solidFill>
                <a:latin typeface="Courier" pitchFamily="49" charset="0"/>
              </a:rPr>
              <a:t>=</a:t>
            </a:r>
            <a:r>
              <a:rPr lang="en-US" sz="1600" dirty="0">
                <a:latin typeface="Courier" pitchFamily="49" charset="0"/>
              </a:rPr>
              <a:t> </a:t>
            </a:r>
            <a:r>
              <a:rPr lang="en-US" sz="1600" dirty="0" err="1">
                <a:latin typeface="Courier" pitchFamily="49" charset="0"/>
              </a:rPr>
              <a:t>distance_list</a:t>
            </a:r>
            <a:endParaRPr lang="en-US" sz="1600" dirty="0">
              <a:latin typeface="Courier" pitchFamily="49" charset="0"/>
            </a:endParaRPr>
          </a:p>
        </p:txBody>
      </p:sp>
    </p:spTree>
    <p:extLst>
      <p:ext uri="{BB962C8B-B14F-4D97-AF65-F5344CB8AC3E}">
        <p14:creationId xmlns:p14="http://schemas.microsoft.com/office/powerpoint/2010/main" val="369649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nodeType="clickEffect">
                                  <p:stCondLst>
                                    <p:cond delay="0"/>
                                  </p:stCondLst>
                                  <p:childTnLst>
                                    <p:animEffect transition="out" filter="fade">
                                      <p:cBhvr>
                                        <p:cTn id="6" dur="500" tmFilter="0, 0; .2, .5; .8, .5; 1, 0"/>
                                        <p:tgtEl>
                                          <p:spTgt spid="37">
                                            <p:txEl>
                                              <p:pRg st="5" end="5"/>
                                            </p:txEl>
                                          </p:spTgt>
                                        </p:tgtEl>
                                      </p:cBhvr>
                                    </p:animEffect>
                                    <p:animScale>
                                      <p:cBhvr>
                                        <p:cTn id="7" dur="250" autoRev="1" fill="hold"/>
                                        <p:tgtEl>
                                          <p:spTgt spid="37">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Take Action</a:t>
            </a:r>
            <a:endParaRPr lang="en-US" dirty="0"/>
          </a:p>
        </p:txBody>
      </p:sp>
      <p:sp>
        <p:nvSpPr>
          <p:cNvPr id="5" name="Text Placeholder 4"/>
          <p:cNvSpPr>
            <a:spLocks noGrp="1"/>
          </p:cNvSpPr>
          <p:nvPr>
            <p:ph type="body" idx="1"/>
          </p:nvPr>
        </p:nvSpPr>
        <p:spPr/>
        <p:txBody>
          <a:bodyPr/>
          <a:lstStyle/>
          <a:p>
            <a:r>
              <a:rPr lang="en-US" dirty="0" smtClean="0"/>
              <a:t>Student Knows</a:t>
            </a:r>
            <a:endParaRPr lang="en-US" dirty="0"/>
          </a:p>
        </p:txBody>
      </p:sp>
      <p:sp>
        <p:nvSpPr>
          <p:cNvPr id="3" name="Content Placeholder 2"/>
          <p:cNvSpPr>
            <a:spLocks noGrp="1"/>
          </p:cNvSpPr>
          <p:nvPr>
            <p:ph sz="half" idx="2"/>
          </p:nvPr>
        </p:nvSpPr>
        <p:spPr/>
        <p:txBody>
          <a:bodyPr>
            <a:normAutofit/>
          </a:bodyPr>
          <a:lstStyle/>
          <a:p>
            <a:r>
              <a:rPr lang="en-US" dirty="0" smtClean="0"/>
              <a:t>KC 09: The iteration variable and the list are two different items</a:t>
            </a:r>
          </a:p>
          <a:p>
            <a:r>
              <a:rPr lang="en-US" dirty="0" smtClean="0"/>
              <a:t>KC 18-1: Need an accumulator variable on the left side</a:t>
            </a:r>
          </a:p>
          <a:p>
            <a:r>
              <a:rPr lang="en-US" dirty="0" smtClean="0"/>
              <a:t>KC 18-2: Need iteration variable on the right side</a:t>
            </a:r>
          </a:p>
          <a:p>
            <a:r>
              <a:rPr lang="en-US" dirty="0" smtClean="0"/>
              <a:t>…</a:t>
            </a:r>
            <a:endParaRPr lang="en-US" dirty="0"/>
          </a:p>
        </p:txBody>
      </p:sp>
      <p:sp>
        <p:nvSpPr>
          <p:cNvPr id="6" name="Text Placeholder 5"/>
          <p:cNvSpPr>
            <a:spLocks noGrp="1"/>
          </p:cNvSpPr>
          <p:nvPr>
            <p:ph type="body" sz="quarter" idx="3"/>
          </p:nvPr>
        </p:nvSpPr>
        <p:spPr/>
        <p:txBody>
          <a:bodyPr/>
          <a:lstStyle/>
          <a:p>
            <a:r>
              <a:rPr lang="en-US" dirty="0" smtClean="0"/>
              <a:t>Student Doesn’t know</a:t>
            </a:r>
            <a:endParaRPr lang="en-US" dirty="0"/>
          </a:p>
        </p:txBody>
      </p:sp>
      <p:sp>
        <p:nvSpPr>
          <p:cNvPr id="7" name="Content Placeholder 6"/>
          <p:cNvSpPr>
            <a:spLocks noGrp="1"/>
          </p:cNvSpPr>
          <p:nvPr>
            <p:ph sz="quarter" idx="4"/>
          </p:nvPr>
        </p:nvSpPr>
        <p:spPr/>
        <p:txBody>
          <a:bodyPr/>
          <a:lstStyle/>
          <a:p>
            <a:r>
              <a:rPr lang="en-US" dirty="0"/>
              <a:t>KC 08: The list is multiple items</a:t>
            </a:r>
          </a:p>
          <a:p>
            <a:r>
              <a:rPr lang="en-US" dirty="0" smtClean="0"/>
              <a:t>KC 20: You can’t add a list to a number</a:t>
            </a:r>
          </a:p>
          <a:p>
            <a:r>
              <a:rPr lang="en-US" dirty="0" smtClean="0"/>
              <a:t>KC 13: The sum and the list are two different items</a:t>
            </a:r>
          </a:p>
          <a:p>
            <a:r>
              <a:rPr lang="en-US" dirty="0" smtClean="0"/>
              <a:t>…</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 name="Rectangle 3"/>
          <p:cNvSpPr/>
          <p:nvPr/>
        </p:nvSpPr>
        <p:spPr>
          <a:xfrm>
            <a:off x="5341434" y="1582704"/>
            <a:ext cx="6013332" cy="46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mj-lt"/>
              <a:buAutoNum type="alphaLcParenR"/>
            </a:pPr>
            <a:r>
              <a:rPr lang="en-US" dirty="0" err="1"/>
              <a:t>distance_sum</a:t>
            </a:r>
            <a:r>
              <a:rPr lang="en-US" dirty="0"/>
              <a:t> = </a:t>
            </a:r>
            <a:r>
              <a:rPr lang="en-US" dirty="0" err="1"/>
              <a:t>distance_list</a:t>
            </a:r>
            <a:r>
              <a:rPr lang="en-US" dirty="0"/>
              <a:t> + distance</a:t>
            </a:r>
          </a:p>
        </p:txBody>
      </p:sp>
      <p:grpSp>
        <p:nvGrpSpPr>
          <p:cNvPr id="24" name="Group 23"/>
          <p:cNvGrpSpPr/>
          <p:nvPr/>
        </p:nvGrpSpPr>
        <p:grpSpPr>
          <a:xfrm>
            <a:off x="9376347" y="113231"/>
            <a:ext cx="2456165" cy="850999"/>
            <a:chOff x="2154249" y="1401865"/>
            <a:chExt cx="9107919" cy="4404195"/>
          </a:xfrm>
        </p:grpSpPr>
        <p:sp>
          <p:nvSpPr>
            <p:cNvPr id="25" name="Rectangle 24">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26" name="Oval 25">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27"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28" name="Rectangle 27"/>
            <p:cNvSpPr/>
            <p:nvPr/>
          </p:nvSpPr>
          <p:spPr>
            <a:xfrm>
              <a:off x="4720752" y="3018097"/>
              <a:ext cx="1800472" cy="705224"/>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29" name="Rectangle 28"/>
            <p:cNvSpPr/>
            <p:nvPr/>
          </p:nvSpPr>
          <p:spPr>
            <a:xfrm>
              <a:off x="7364163" y="263450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30" name="Elbow Connector 29"/>
            <p:cNvCxnSpPr>
              <a:cxnSpLocks/>
              <a:stCxn id="25" idx="1"/>
              <a:endCxn id="27"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7" idx="3"/>
              <a:endCxn id="26"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42"/>
            <p:cNvCxnSpPr>
              <a:cxnSpLocks/>
              <a:stCxn id="26" idx="0"/>
              <a:endCxn id="28"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34" name="Elbow Connector 6">
              <a:extLst>
                <a:ext uri="{FF2B5EF4-FFF2-40B4-BE49-F238E27FC236}">
                  <a16:creationId xmlns:a16="http://schemas.microsoft.com/office/drawing/2014/main" id="{B73DB65A-CB91-431E-ACCC-B331A6DE2C39}"/>
                </a:ext>
              </a:extLst>
            </p:cNvPr>
            <p:cNvCxnSpPr>
              <a:cxnSpLocks/>
              <a:stCxn id="28" idx="3"/>
              <a:endCxn id="33"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6">
              <a:extLst>
                <a:ext uri="{FF2B5EF4-FFF2-40B4-BE49-F238E27FC236}">
                  <a16:creationId xmlns:a16="http://schemas.microsoft.com/office/drawing/2014/main" id="{80747145-2C55-4A02-B032-F2D255C22785}"/>
                </a:ext>
              </a:extLst>
            </p:cNvPr>
            <p:cNvCxnSpPr>
              <a:cxnSpLocks/>
              <a:stCxn id="28" idx="3"/>
              <a:endCxn id="29"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37" name="Rectangle 36">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38" name="Elbow Connector 42"/>
            <p:cNvCxnSpPr>
              <a:cxnSpLocks/>
              <a:stCxn id="36" idx="3"/>
              <a:endCxn id="28"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716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Prior Work</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9" name="Picture 2" descr="https://images-na.ssl-images-amazon.com/images/I/51o6zJn7vdL._SX389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19973">
            <a:off x="5760338" y="-4328"/>
            <a:ext cx="1549212" cy="19771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images-na.ssl-images-amazon.com/images/I/51DxY5nB3mL._SX347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878" y="1892660"/>
            <a:ext cx="1382800" cy="19771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s://images-na.ssl-images-amazon.com/images/I/41ZNIiuuktL._SX383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768" y="4880872"/>
            <a:ext cx="1525440" cy="19771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s://images-na.ssl-images-amazon.com/images/I/51mKs7lIAIL._SX348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93862">
            <a:off x="10401210" y="2386676"/>
            <a:ext cx="1386763" cy="19771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https://images-na.ssl-images-amazon.com/images/I/51%2BowXwMSsL._SX331_BO1,204,203,200_.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772569">
            <a:off x="10001142" y="4579577"/>
            <a:ext cx="1319406" cy="197712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images-na.ssl-images-amazon.com/images/I/51SAAAspZrL._SX387_BO1,204,203,200_.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322761">
            <a:off x="7525549" y="3034483"/>
            <a:ext cx="1541288" cy="197712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6" descr="https://images-na.ssl-images-amazon.com/images/I/4125cA0cevL._SX300_BO1,204,203,200_.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772023">
            <a:off x="8988075" y="2956856"/>
            <a:ext cx="1345571" cy="22233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images-na.ssl-images-amazon.com/images/I/518KN%2BVGdbL._SX402_BO1,204,203,200_.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04907" y="160207"/>
            <a:ext cx="1558777" cy="19291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https://images-na.ssl-images-amazon.com/images/I/51Z1SLAzoNL._SX388_BO1,204,203,200_.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503047">
            <a:off x="132496" y="1791334"/>
            <a:ext cx="1506721" cy="192783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12"/>
          <a:stretch>
            <a:fillRect/>
          </a:stretch>
        </p:blipFill>
        <p:spPr>
          <a:xfrm>
            <a:off x="2580102" y="1708779"/>
            <a:ext cx="3496437" cy="1426309"/>
          </a:xfrm>
          <a:prstGeom prst="rect">
            <a:avLst/>
          </a:prstGeom>
          <a:ln>
            <a:solidFill>
              <a:schemeClr val="tx1"/>
            </a:solidFill>
          </a:ln>
        </p:spPr>
      </p:pic>
      <p:pic>
        <p:nvPicPr>
          <p:cNvPr id="21" name="Picture 20"/>
          <p:cNvPicPr>
            <a:picLocks noChangeAspect="1"/>
          </p:cNvPicPr>
          <p:nvPr/>
        </p:nvPicPr>
        <p:blipFill>
          <a:blip r:embed="rId13"/>
          <a:stretch>
            <a:fillRect/>
          </a:stretch>
        </p:blipFill>
        <p:spPr>
          <a:xfrm>
            <a:off x="7578826" y="5266491"/>
            <a:ext cx="4525653" cy="963411"/>
          </a:xfrm>
          <a:prstGeom prst="rect">
            <a:avLst/>
          </a:prstGeom>
          <a:ln>
            <a:solidFill>
              <a:schemeClr val="tx1"/>
            </a:solidFill>
          </a:ln>
        </p:spPr>
      </p:pic>
      <p:pic>
        <p:nvPicPr>
          <p:cNvPr id="22" name="Picture 21"/>
          <p:cNvPicPr>
            <a:picLocks noChangeAspect="1"/>
          </p:cNvPicPr>
          <p:nvPr/>
        </p:nvPicPr>
        <p:blipFill>
          <a:blip r:embed="rId14"/>
          <a:stretch>
            <a:fillRect/>
          </a:stretch>
        </p:blipFill>
        <p:spPr>
          <a:xfrm>
            <a:off x="2438066" y="3283490"/>
            <a:ext cx="5111115" cy="1077758"/>
          </a:xfrm>
          <a:prstGeom prst="rect">
            <a:avLst/>
          </a:prstGeom>
          <a:ln>
            <a:solidFill>
              <a:schemeClr val="tx1"/>
            </a:solidFill>
          </a:ln>
        </p:spPr>
      </p:pic>
      <p:pic>
        <p:nvPicPr>
          <p:cNvPr id="23" name="Picture 22"/>
          <p:cNvPicPr>
            <a:picLocks noChangeAspect="1"/>
          </p:cNvPicPr>
          <p:nvPr/>
        </p:nvPicPr>
        <p:blipFill>
          <a:blip r:embed="rId15"/>
          <a:stretch>
            <a:fillRect/>
          </a:stretch>
        </p:blipFill>
        <p:spPr>
          <a:xfrm>
            <a:off x="7161303" y="579937"/>
            <a:ext cx="5121212" cy="1126552"/>
          </a:xfrm>
          <a:prstGeom prst="rect">
            <a:avLst/>
          </a:prstGeom>
          <a:ln>
            <a:solidFill>
              <a:schemeClr val="tx1"/>
            </a:solidFill>
          </a:ln>
        </p:spPr>
      </p:pic>
      <p:pic>
        <p:nvPicPr>
          <p:cNvPr id="24" name="Picture 23"/>
          <p:cNvPicPr>
            <a:picLocks noChangeAspect="1"/>
          </p:cNvPicPr>
          <p:nvPr/>
        </p:nvPicPr>
        <p:blipFill>
          <a:blip r:embed="rId16"/>
          <a:stretch>
            <a:fillRect/>
          </a:stretch>
        </p:blipFill>
        <p:spPr>
          <a:xfrm>
            <a:off x="5803963" y="1946520"/>
            <a:ext cx="6180773" cy="723916"/>
          </a:xfrm>
          <a:prstGeom prst="rect">
            <a:avLst/>
          </a:prstGeom>
          <a:ln>
            <a:solidFill>
              <a:schemeClr val="tx1"/>
            </a:solidFill>
          </a:ln>
        </p:spPr>
      </p:pic>
      <p:pic>
        <p:nvPicPr>
          <p:cNvPr id="11" name="Picture 6" descr="https://images-na.ssl-images-amazon.com/images/I/51sgQI4r59L._SX376_BO1,204,203,200_.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9132354">
            <a:off x="474928" y="3269780"/>
            <a:ext cx="1497704" cy="197712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18"/>
          <a:stretch>
            <a:fillRect/>
          </a:stretch>
        </p:blipFill>
        <p:spPr>
          <a:xfrm>
            <a:off x="263588" y="4805070"/>
            <a:ext cx="7035927" cy="1886255"/>
          </a:xfrm>
          <a:prstGeom prst="rect">
            <a:avLst/>
          </a:prstGeom>
          <a:ln>
            <a:solidFill>
              <a:schemeClr val="tx1"/>
            </a:solidFill>
          </a:ln>
        </p:spPr>
      </p:pic>
    </p:spTree>
    <p:extLst>
      <p:ext uri="{BB962C8B-B14F-4D97-AF65-F5344CB8AC3E}">
        <p14:creationId xmlns:p14="http://schemas.microsoft.com/office/powerpoint/2010/main" val="16314253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a:xfrm>
            <a:off x="2589212" y="1414687"/>
            <a:ext cx="8915400" cy="3777622"/>
          </a:xfrm>
        </p:spPr>
        <p:txBody>
          <a:bodyPr/>
          <a:lstStyle/>
          <a:p>
            <a:r>
              <a:rPr lang="en-US" dirty="0" smtClean="0"/>
              <a:t>Decompose a well defined instructional goal into tasks</a:t>
            </a:r>
          </a:p>
          <a:p>
            <a:r>
              <a:rPr lang="en-US" dirty="0" smtClean="0"/>
              <a:t>Collect Misconceptions</a:t>
            </a:r>
          </a:p>
          <a:p>
            <a:r>
              <a:rPr lang="en-US" dirty="0" smtClean="0"/>
              <a:t>Create assessments systematically using misconceptions and tasks</a:t>
            </a:r>
          </a:p>
          <a:p>
            <a:r>
              <a:rPr lang="en-US" dirty="0" smtClean="0"/>
              <a:t>Analyze student learning and assessment instruments using 3 easy to understand metrics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grpSp>
        <p:nvGrpSpPr>
          <p:cNvPr id="27" name="Group 26"/>
          <p:cNvGrpSpPr/>
          <p:nvPr/>
        </p:nvGrpSpPr>
        <p:grpSpPr>
          <a:xfrm>
            <a:off x="9376347" y="113231"/>
            <a:ext cx="2456165" cy="850999"/>
            <a:chOff x="2154249" y="1401865"/>
            <a:chExt cx="9107919" cy="4404195"/>
          </a:xfrm>
        </p:grpSpPr>
        <p:sp>
          <p:nvSpPr>
            <p:cNvPr id="28" name="Rectangle 27">
              <a:extLst>
                <a:ext uri="{FF2B5EF4-FFF2-40B4-BE49-F238E27FC236}">
                  <a16:creationId xmlns:a16="http://schemas.microsoft.com/office/drawing/2014/main" id="{D20D514D-0091-474F-ADCB-9F20A3B3BCF4}"/>
                </a:ext>
              </a:extLst>
            </p:cNvPr>
            <p:cNvSpPr/>
            <p:nvPr/>
          </p:nvSpPr>
          <p:spPr>
            <a:xfrm>
              <a:off x="3541718" y="4735759"/>
              <a:ext cx="4042330" cy="1070301"/>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400" dirty="0"/>
                <a:t>Knowledge Components</a:t>
              </a:r>
            </a:p>
          </p:txBody>
        </p:sp>
        <p:sp>
          <p:nvSpPr>
            <p:cNvPr id="29" name="Oval 28">
              <a:extLst>
                <a:ext uri="{FF2B5EF4-FFF2-40B4-BE49-F238E27FC236}">
                  <a16:creationId xmlns:a16="http://schemas.microsoft.com/office/drawing/2014/main" id="{FF70935B-3E7F-4753-B718-B3D6673A4B0C}"/>
                </a:ext>
              </a:extLst>
            </p:cNvPr>
            <p:cNvSpPr/>
            <p:nvPr/>
          </p:nvSpPr>
          <p:spPr>
            <a:xfrm>
              <a:off x="4114997" y="4770436"/>
              <a:ext cx="3011982" cy="46847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 dirty="0"/>
                <a:t>misconceptions</a:t>
              </a:r>
            </a:p>
          </p:txBody>
        </p:sp>
        <p:sp>
          <p:nvSpPr>
            <p:cNvPr id="30" name="Arrow: Right 14"/>
            <p:cNvSpPr/>
            <p:nvPr/>
          </p:nvSpPr>
          <p:spPr>
            <a:xfrm>
              <a:off x="2154249" y="1401865"/>
              <a:ext cx="9107919"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 dirty="0"/>
            </a:p>
          </p:txBody>
        </p:sp>
        <p:sp>
          <p:nvSpPr>
            <p:cNvPr id="31" name="Rectangle 30"/>
            <p:cNvSpPr/>
            <p:nvPr/>
          </p:nvSpPr>
          <p:spPr>
            <a:xfrm>
              <a:off x="4720752" y="3018097"/>
              <a:ext cx="1800472" cy="705224"/>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Create </a:t>
              </a:r>
              <a:r>
                <a:rPr lang="en-US" sz="400" dirty="0" smtClean="0"/>
                <a:t>Assessments</a:t>
              </a:r>
              <a:endParaRPr lang="en-US" sz="400" dirty="0"/>
            </a:p>
          </p:txBody>
        </p:sp>
        <p:sp>
          <p:nvSpPr>
            <p:cNvPr id="32" name="Rectangle 31"/>
            <p:cNvSpPr/>
            <p:nvPr/>
          </p:nvSpPr>
          <p:spPr>
            <a:xfrm>
              <a:off x="7364163" y="263450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Analyze Student Learning</a:t>
              </a:r>
            </a:p>
          </p:txBody>
        </p:sp>
        <p:cxnSp>
          <p:nvCxnSpPr>
            <p:cNvPr id="33" name="Elbow Connector 32"/>
            <p:cNvCxnSpPr>
              <a:cxnSpLocks/>
              <a:stCxn id="28" idx="1"/>
              <a:endCxn id="30" idx="1"/>
            </p:cNvCxnSpPr>
            <p:nvPr/>
          </p:nvCxnSpPr>
          <p:spPr>
            <a:xfrm rot="10800000">
              <a:off x="2154249" y="3251349"/>
              <a:ext cx="1387469" cy="2019562"/>
            </a:xfrm>
            <a:prstGeom prst="bentConnector3">
              <a:avLst>
                <a:gd name="adj1" fmla="val 14404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cxnSpLocks/>
              <a:stCxn id="30" idx="3"/>
              <a:endCxn id="29" idx="6"/>
            </p:cNvCxnSpPr>
            <p:nvPr/>
          </p:nvCxnSpPr>
          <p:spPr>
            <a:xfrm flipH="1">
              <a:off x="7126980" y="3251350"/>
              <a:ext cx="4135188" cy="1753327"/>
            </a:xfrm>
            <a:prstGeom prst="bentConnector3">
              <a:avLst>
                <a:gd name="adj1" fmla="val -2049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42"/>
            <p:cNvCxnSpPr>
              <a:cxnSpLocks/>
              <a:stCxn id="29" idx="0"/>
              <a:endCxn id="31" idx="2"/>
            </p:cNvCxnSpPr>
            <p:nvPr/>
          </p:nvCxnSpPr>
          <p:spPr>
            <a:xfrm flipV="1">
              <a:off x="5620988" y="3723324"/>
              <a:ext cx="0" cy="104711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a:solidFill>
              <a:srgbClr val="51C3F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Evaluate Assessment Instruments</a:t>
              </a:r>
            </a:p>
          </p:txBody>
        </p:sp>
        <p:cxnSp>
          <p:nvCxnSpPr>
            <p:cNvPr id="37" name="Elbow Connector 6">
              <a:extLst>
                <a:ext uri="{FF2B5EF4-FFF2-40B4-BE49-F238E27FC236}">
                  <a16:creationId xmlns:a16="http://schemas.microsoft.com/office/drawing/2014/main" id="{B73DB65A-CB91-431E-ACCC-B331A6DE2C39}"/>
                </a:ext>
              </a:extLst>
            </p:cNvPr>
            <p:cNvCxnSpPr>
              <a:cxnSpLocks/>
              <a:stCxn id="31" idx="3"/>
              <a:endCxn id="36" idx="1"/>
            </p:cNvCxnSpPr>
            <p:nvPr/>
          </p:nvCxnSpPr>
          <p:spPr>
            <a:xfrm>
              <a:off x="6521224" y="3370709"/>
              <a:ext cx="836443" cy="387293"/>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6">
              <a:extLst>
                <a:ext uri="{FF2B5EF4-FFF2-40B4-BE49-F238E27FC236}">
                  <a16:creationId xmlns:a16="http://schemas.microsoft.com/office/drawing/2014/main" id="{80747145-2C55-4A02-B032-F2D255C22785}"/>
                </a:ext>
              </a:extLst>
            </p:cNvPr>
            <p:cNvCxnSpPr>
              <a:cxnSpLocks/>
              <a:stCxn id="31" idx="3"/>
              <a:endCxn id="32" idx="1"/>
            </p:cNvCxnSpPr>
            <p:nvPr/>
          </p:nvCxnSpPr>
          <p:spPr>
            <a:xfrm flipV="1">
              <a:off x="6521224" y="2954541"/>
              <a:ext cx="842940" cy="416167"/>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rgbClr val="CFEBA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 dirty="0"/>
                <a:t>Instructional Analyses</a:t>
              </a:r>
            </a:p>
          </p:txBody>
        </p:sp>
        <p:sp>
          <p:nvSpPr>
            <p:cNvPr id="40" name="Rectangle 39">
              <a:extLst>
                <a:ext uri="{FF2B5EF4-FFF2-40B4-BE49-F238E27FC236}">
                  <a16:creationId xmlns:a16="http://schemas.microsoft.com/office/drawing/2014/main" id="{70C426E9-ED45-4E91-AA8B-67506AF0A261}"/>
                </a:ext>
              </a:extLst>
            </p:cNvPr>
            <p:cNvSpPr/>
            <p:nvPr/>
          </p:nvSpPr>
          <p:spPr>
            <a:xfrm>
              <a:off x="2154249" y="2333989"/>
              <a:ext cx="1817624" cy="397699"/>
            </a:xfrm>
            <a:prstGeom prst="rect">
              <a:avLst/>
            </a:prstGeom>
          </p:spPr>
          <p:txBody>
            <a:bodyPr wrap="none">
              <a:spAutoFit/>
            </a:bodyPr>
            <a:lstStyle/>
            <a:p>
              <a:r>
                <a:rPr lang="en-US" sz="400" dirty="0">
                  <a:solidFill>
                    <a:schemeClr val="bg1"/>
                  </a:solidFill>
                </a:rPr>
                <a:t>Instructional Design </a:t>
              </a:r>
            </a:p>
          </p:txBody>
        </p:sp>
        <p:cxnSp>
          <p:nvCxnSpPr>
            <p:cNvPr id="41" name="Elbow Connector 42"/>
            <p:cNvCxnSpPr>
              <a:cxnSpLocks/>
              <a:stCxn id="39" idx="3"/>
              <a:endCxn id="31" idx="1"/>
            </p:cNvCxnSpPr>
            <p:nvPr/>
          </p:nvCxnSpPr>
          <p:spPr>
            <a:xfrm flipV="1">
              <a:off x="4222176" y="3370709"/>
              <a:ext cx="498576" cy="21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2" name="Picture 2" descr="Image result for NS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9354" y="4191131"/>
            <a:ext cx="980218" cy="980218"/>
          </a:xfrm>
          <a:prstGeom prst="rect">
            <a:avLst/>
          </a:prstGeom>
          <a:solidFill>
            <a:schemeClr val="bg1"/>
          </a:solidFill>
        </p:spPr>
      </p:pic>
      <p:pic>
        <p:nvPicPr>
          <p:cNvPr id="43" name="Picture 4" descr="Image result for virginia te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946" y="4191131"/>
            <a:ext cx="1373796" cy="77276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http://moziru.com/images/logo-clipart-shake-hand-1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4138" y="4261597"/>
            <a:ext cx="1085216" cy="592801"/>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669396" y="5122920"/>
            <a:ext cx="2089484" cy="261610"/>
          </a:xfrm>
          <a:prstGeom prst="rect">
            <a:avLst/>
          </a:prstGeom>
          <a:noFill/>
        </p:spPr>
        <p:txBody>
          <a:bodyPr wrap="square" rtlCol="0">
            <a:spAutoFit/>
          </a:bodyPr>
          <a:lstStyle/>
          <a:p>
            <a:pPr algn="ctr"/>
            <a:r>
              <a:rPr lang="en-US" sz="1100" dirty="0" smtClean="0"/>
              <a:t>NSF:DUE 1624320</a:t>
            </a:r>
            <a:endParaRPr lang="en-US" sz="1100" dirty="0"/>
          </a:p>
        </p:txBody>
      </p:sp>
      <p:sp>
        <p:nvSpPr>
          <p:cNvPr id="46" name="Text Placeholder 5"/>
          <p:cNvSpPr txBox="1">
            <a:spLocks/>
          </p:cNvSpPr>
          <p:nvPr/>
        </p:nvSpPr>
        <p:spPr>
          <a:xfrm>
            <a:off x="2589212" y="4191131"/>
            <a:ext cx="8915399" cy="1387559"/>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Contacts:</a:t>
            </a:r>
          </a:p>
          <a:p>
            <a:r>
              <a:rPr lang="en-US" dirty="0" smtClean="0"/>
              <a:t>Luke </a:t>
            </a:r>
            <a:r>
              <a:rPr lang="en-US" dirty="0" err="1" smtClean="0"/>
              <a:t>Gusukuma</a:t>
            </a:r>
            <a:r>
              <a:rPr lang="en-US" dirty="0" smtClean="0"/>
              <a:t>: </a:t>
            </a:r>
            <a:r>
              <a:rPr lang="en-US" dirty="0" smtClean="0">
                <a:hlinkClick r:id="rId6"/>
              </a:rPr>
              <a:t>lukesg08@vt.edu</a:t>
            </a:r>
            <a:endParaRPr lang="en-US" dirty="0" smtClean="0"/>
          </a:p>
          <a:p>
            <a:r>
              <a:rPr lang="en-US" dirty="0" smtClean="0"/>
              <a:t>Dennis </a:t>
            </a:r>
            <a:r>
              <a:rPr lang="en-US" dirty="0" err="1" smtClean="0"/>
              <a:t>Kafura</a:t>
            </a:r>
            <a:r>
              <a:rPr lang="en-US" dirty="0" smtClean="0"/>
              <a:t>: </a:t>
            </a:r>
            <a:r>
              <a:rPr lang="en-US" dirty="0" smtClean="0">
                <a:hlinkClick r:id="rId7"/>
              </a:rPr>
              <a:t>kafura@cs.vt.edu</a:t>
            </a:r>
            <a:endParaRPr lang="en-US" dirty="0" smtClean="0"/>
          </a:p>
          <a:p>
            <a:r>
              <a:rPr lang="en-US" dirty="0" smtClean="0"/>
              <a:t>Austin Cory Bart: </a:t>
            </a:r>
            <a:r>
              <a:rPr lang="en-US" dirty="0" smtClean="0">
                <a:hlinkClick r:id="rId8"/>
              </a:rPr>
              <a:t>acbart@vt.edu</a:t>
            </a:r>
            <a:endParaRPr lang="en-US" dirty="0" smtClean="0"/>
          </a:p>
          <a:p>
            <a:endParaRPr lang="en-US" dirty="0"/>
          </a:p>
        </p:txBody>
      </p:sp>
      <p:sp>
        <p:nvSpPr>
          <p:cNvPr id="47" name="Title 4"/>
          <p:cNvSpPr txBox="1">
            <a:spLocks/>
          </p:cNvSpPr>
          <p:nvPr/>
        </p:nvSpPr>
        <p:spPr>
          <a:xfrm>
            <a:off x="2428303" y="3386609"/>
            <a:ext cx="5220534" cy="593923"/>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900" dirty="0" smtClean="0"/>
              <a:t>Questions</a:t>
            </a:r>
            <a:r>
              <a:rPr lang="en-US" dirty="0" smtClean="0"/>
              <a:t>?</a:t>
            </a:r>
            <a:endParaRPr lang="en-US" dirty="0"/>
          </a:p>
        </p:txBody>
      </p:sp>
    </p:spTree>
    <p:extLst>
      <p:ext uri="{BB962C8B-B14F-4D97-AF65-F5344CB8AC3E}">
        <p14:creationId xmlns:p14="http://schemas.microsoft.com/office/powerpoint/2010/main" val="16222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Looking at specific KCs across questions</a:t>
            </a:r>
          </a:p>
          <a:p>
            <a:r>
              <a:rPr lang="en-US" dirty="0"/>
              <a:t>Incorporation of the ID + KC process into automated </a:t>
            </a:r>
            <a:r>
              <a:rPr lang="en-US" dirty="0" smtClean="0"/>
              <a:t>systems</a:t>
            </a:r>
          </a:p>
          <a:p>
            <a:r>
              <a:rPr lang="en-US" dirty="0" smtClean="0"/>
              <a:t>Misconceptions as assessment tools in open programming problems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004500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Improvement – Question 4: The Knowledge Components</a:t>
            </a:r>
          </a:p>
        </p:txBody>
      </p:sp>
      <p:sp>
        <p:nvSpPr>
          <p:cNvPr id="3" name="Content Placeholder 2"/>
          <p:cNvSpPr>
            <a:spLocks noGrp="1"/>
          </p:cNvSpPr>
          <p:nvPr>
            <p:ph sz="half" idx="1"/>
          </p:nvPr>
        </p:nvSpPr>
        <p:spPr/>
        <p:txBody>
          <a:bodyPr>
            <a:normAutofit fontScale="85000" lnSpcReduction="20000"/>
          </a:bodyPr>
          <a:lstStyle/>
          <a:p>
            <a:r>
              <a:rPr lang="en-US" dirty="0"/>
              <a:t>KC006: The iteration property takes on each value of the list</a:t>
            </a:r>
          </a:p>
          <a:p>
            <a:r>
              <a:rPr lang="en-US" dirty="0"/>
              <a:t>KC007: The iteration property is a single item</a:t>
            </a:r>
          </a:p>
          <a:p>
            <a:r>
              <a:rPr lang="en-US" dirty="0"/>
              <a:t>KC008: The list is multiple items</a:t>
            </a:r>
          </a:p>
          <a:p>
            <a:r>
              <a:rPr lang="en-US" dirty="0"/>
              <a:t>KC009: The iteration property and the list should be different</a:t>
            </a:r>
          </a:p>
          <a:p>
            <a:r>
              <a:rPr lang="en-US" dirty="0"/>
              <a:t>KC012: The sum and the list are two different items</a:t>
            </a:r>
          </a:p>
          <a:p>
            <a:r>
              <a:rPr lang="en-US" dirty="0"/>
              <a:t>KC013: The accumulator and the list are two different </a:t>
            </a:r>
            <a:r>
              <a:rPr lang="en-US" dirty="0" smtClean="0"/>
              <a:t>items</a:t>
            </a:r>
          </a:p>
          <a:p>
            <a:r>
              <a:rPr lang="en-US" dirty="0"/>
              <a:t>KC018: Update for sum is accumulator = accumulator + iteration </a:t>
            </a:r>
            <a:r>
              <a:rPr lang="en-US" dirty="0" smtClean="0"/>
              <a:t>property</a:t>
            </a:r>
          </a:p>
          <a:p>
            <a:pPr lvl="1"/>
            <a:r>
              <a:rPr lang="en-US" dirty="0" smtClean="0"/>
              <a:t>Contains 6 subcomponents</a:t>
            </a:r>
            <a:endParaRPr lang="en-US" dirty="0"/>
          </a:p>
        </p:txBody>
      </p:sp>
      <p:sp>
        <p:nvSpPr>
          <p:cNvPr id="5" name="Content Placeholder 4"/>
          <p:cNvSpPr>
            <a:spLocks noGrp="1"/>
          </p:cNvSpPr>
          <p:nvPr>
            <p:ph sz="half" idx="2"/>
          </p:nvPr>
        </p:nvSpPr>
        <p:spPr/>
        <p:txBody>
          <a:bodyPr>
            <a:normAutofit fontScale="85000" lnSpcReduction="20000"/>
          </a:bodyPr>
          <a:lstStyle/>
          <a:p>
            <a:r>
              <a:rPr lang="en-US" dirty="0" smtClean="0"/>
              <a:t>KC019</a:t>
            </a:r>
            <a:r>
              <a:rPr lang="en-US" dirty="0"/>
              <a:t>: Update for accumulation is accumulator = accumulator + X</a:t>
            </a:r>
          </a:p>
          <a:p>
            <a:r>
              <a:rPr lang="en-US" dirty="0"/>
              <a:t>KC020: You can't add the list to a number</a:t>
            </a:r>
          </a:p>
          <a:p>
            <a:r>
              <a:rPr lang="en-US" dirty="0"/>
              <a:t>KC022: The list is not used in accumulation</a:t>
            </a:r>
          </a:p>
          <a:p>
            <a:r>
              <a:rPr lang="en-US" dirty="0"/>
              <a:t>KC023: The list is not used as an accumulator</a:t>
            </a:r>
          </a:p>
          <a:p>
            <a:r>
              <a:rPr lang="en-US" dirty="0"/>
              <a:t>KC024: The iteration property is not an accumulator</a:t>
            </a:r>
          </a:p>
          <a:p>
            <a:r>
              <a:rPr lang="en-US" dirty="0"/>
              <a:t>KC025: for each loop is for </a:t>
            </a:r>
            <a:r>
              <a:rPr lang="en-US" dirty="0" err="1"/>
              <a:t>iter_prop</a:t>
            </a:r>
            <a:r>
              <a:rPr lang="en-US" dirty="0"/>
              <a:t> in list</a:t>
            </a:r>
          </a:p>
          <a:p>
            <a:endParaRPr lang="en-US" dirty="0"/>
          </a:p>
          <a:p>
            <a:endParaRPr lang="en-US" dirty="0"/>
          </a:p>
        </p:txBody>
      </p:sp>
      <p:sp>
        <p:nvSpPr>
          <p:cNvPr id="4" name="Slide Number Placeholder 3"/>
          <p:cNvSpPr>
            <a:spLocks noGrp="1"/>
          </p:cNvSpPr>
          <p:nvPr>
            <p:ph type="sldNum" sz="quarter" idx="12"/>
          </p:nvPr>
        </p:nvSpPr>
        <p:spPr/>
        <p:txBody>
          <a:bodyPr/>
          <a:lstStyle/>
          <a:p>
            <a:fld id="{6FF9F0C5-380F-41C2-899A-BAC0F0927E16}" type="slidenum">
              <a:rPr lang="en-US" smtClean="0"/>
              <a:t>32</a:t>
            </a:fld>
            <a:endParaRPr lang="en-US" dirty="0"/>
          </a:p>
        </p:txBody>
      </p:sp>
    </p:spTree>
    <p:extLst>
      <p:ext uri="{BB962C8B-B14F-4D97-AF65-F5344CB8AC3E}">
        <p14:creationId xmlns:p14="http://schemas.microsoft.com/office/powerpoint/2010/main" val="819450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Appendix – Discrimination P-Values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9790326"/>
              </p:ext>
            </p:extLst>
          </p:nvPr>
        </p:nvGraphicFramePr>
        <p:xfrm>
          <a:off x="2277506" y="1503407"/>
          <a:ext cx="4068430" cy="4926863"/>
        </p:xfrm>
        <a:graphic>
          <a:graphicData uri="http://schemas.openxmlformats.org/drawingml/2006/table">
            <a:tbl>
              <a:tblPr>
                <a:tableStyleId>{5C22544A-7EE6-4342-B048-85BDC9FD1C3A}</a:tableStyleId>
              </a:tblPr>
              <a:tblGrid>
                <a:gridCol w="391508">
                  <a:extLst>
                    <a:ext uri="{9D8B030D-6E8A-4147-A177-3AD203B41FA5}">
                      <a16:colId xmlns:a16="http://schemas.microsoft.com/office/drawing/2014/main" val="1499144637"/>
                    </a:ext>
                  </a:extLst>
                </a:gridCol>
                <a:gridCol w="1479914">
                  <a:extLst>
                    <a:ext uri="{9D8B030D-6E8A-4147-A177-3AD203B41FA5}">
                      <a16:colId xmlns:a16="http://schemas.microsoft.com/office/drawing/2014/main" val="442606232"/>
                    </a:ext>
                  </a:extLst>
                </a:gridCol>
                <a:gridCol w="1202163">
                  <a:extLst>
                    <a:ext uri="{9D8B030D-6E8A-4147-A177-3AD203B41FA5}">
                      <a16:colId xmlns:a16="http://schemas.microsoft.com/office/drawing/2014/main" val="2425003087"/>
                    </a:ext>
                  </a:extLst>
                </a:gridCol>
                <a:gridCol w="994845">
                  <a:extLst>
                    <a:ext uri="{9D8B030D-6E8A-4147-A177-3AD203B41FA5}">
                      <a16:colId xmlns:a16="http://schemas.microsoft.com/office/drawing/2014/main" val="1943061188"/>
                    </a:ext>
                  </a:extLst>
                </a:gridCol>
              </a:tblGrid>
              <a:tr h="467471">
                <a:tc>
                  <a:txBody>
                    <a:bodyPr/>
                    <a:lstStyle/>
                    <a:p>
                      <a:pPr algn="ctr" fontAlgn="b"/>
                      <a:endParaRPr lang="en-US" sz="1600" b="0" i="0" u="none" strike="noStrike">
                        <a:solidFill>
                          <a:srgbClr val="000000"/>
                        </a:solidFill>
                        <a:effectLst/>
                        <a:latin typeface="Calibri" panose="020F0502020204030204" pitchFamily="34" charset="0"/>
                      </a:endParaRPr>
                    </a:p>
                  </a:txBody>
                  <a:tcPr marL="8313" marR="8313" marT="8313" marB="0" anchor="b"/>
                </a:tc>
                <a:tc gridSpan="3">
                  <a:txBody>
                    <a:bodyPr/>
                    <a:lstStyle/>
                    <a:p>
                      <a:pPr algn="ctr" fontAlgn="b"/>
                      <a:r>
                        <a:rPr lang="en-US" sz="1600" u="none" strike="noStrike" dirty="0" smtClean="0">
                          <a:effectLst/>
                        </a:rPr>
                        <a:t>P-values </a:t>
                      </a:r>
                      <a:r>
                        <a:rPr lang="en-US" sz="1600" u="none" strike="noStrike" dirty="0">
                          <a:effectLst/>
                        </a:rPr>
                        <a:t>for discrimination</a:t>
                      </a:r>
                      <a:endParaRPr lang="en-US" sz="1600" b="0" i="0" u="none" strike="noStrike" dirty="0">
                        <a:solidFill>
                          <a:srgbClr val="000000"/>
                        </a:solidFill>
                        <a:effectLst/>
                        <a:latin typeface="Calibri" panose="020F0502020204030204" pitchFamily="34" charset="0"/>
                      </a:endParaRPr>
                    </a:p>
                  </a:txBody>
                  <a:tcPr marL="8313" marR="8313" marT="8313" marB="0" anchor="b"/>
                </a:tc>
                <a:tc hMerge="1">
                  <a:txBody>
                    <a:bodyPr/>
                    <a:lstStyle/>
                    <a:p>
                      <a:endParaRPr lang="en-US"/>
                    </a:p>
                  </a:txBody>
                  <a:tcPr/>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8313" marR="8313" marT="8313" marB="0" anchor="b"/>
                </a:tc>
                <a:extLst>
                  <a:ext uri="{0D108BD9-81ED-4DB2-BD59-A6C34878D82A}">
                    <a16:rowId xmlns:a16="http://schemas.microsoft.com/office/drawing/2014/main" val="285824641"/>
                  </a:ext>
                </a:extLst>
              </a:tr>
              <a:tr h="237653">
                <a:tc>
                  <a:txBody>
                    <a:bodyPr/>
                    <a:lstStyle/>
                    <a:p>
                      <a:pPr algn="ctr" fontAlgn="b"/>
                      <a:endParaRPr lang="en-US" sz="1600" b="0" i="0" u="none" strike="noStrike" dirty="0">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dirty="0">
                          <a:effectLst/>
                        </a:rPr>
                        <a:t>post1</a:t>
                      </a:r>
                      <a:endParaRPr lang="en-US" sz="1600" b="0" i="0" u="none" strike="noStrike" dirty="0">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a:effectLst/>
                        </a:rPr>
                        <a:t>post2</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a:effectLst/>
                        </a:rPr>
                        <a:t>post3</a:t>
                      </a:r>
                      <a:endParaRPr lang="en-US" sz="1600" b="0" i="0" u="none" strike="noStrike">
                        <a:solidFill>
                          <a:srgbClr val="000000"/>
                        </a:solidFill>
                        <a:effectLst/>
                        <a:latin typeface="Calibri" panose="020F0502020204030204" pitchFamily="34" charset="0"/>
                      </a:endParaRPr>
                    </a:p>
                  </a:txBody>
                  <a:tcPr marL="8313" marR="8313" marT="8313" marB="0" anchor="b"/>
                </a:tc>
                <a:extLst>
                  <a:ext uri="{0D108BD9-81ED-4DB2-BD59-A6C34878D82A}">
                    <a16:rowId xmlns:a16="http://schemas.microsoft.com/office/drawing/2014/main" val="1289298692"/>
                  </a:ext>
                </a:extLst>
              </a:tr>
              <a:tr h="467471">
                <a:tc>
                  <a:txBody>
                    <a:bodyPr/>
                    <a:lstStyle/>
                    <a:p>
                      <a:pPr algn="ctr" fontAlgn="b"/>
                      <a:r>
                        <a:rPr lang="en-US" sz="1600" u="none" strike="noStrike">
                          <a:effectLst/>
                        </a:rPr>
                        <a:t>q1</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dirty="0">
                          <a:effectLst/>
                        </a:rPr>
                        <a:t>1.05E-07</a:t>
                      </a:r>
                      <a:endParaRPr lang="en-US" sz="1600" b="0" i="0" u="none" strike="noStrike" dirty="0">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6.20429E-11</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7.78E-09</a:t>
                      </a:r>
                      <a:endParaRPr lang="en-US" sz="1600" b="0" i="0" u="none" strike="noStrike">
                        <a:solidFill>
                          <a:srgbClr val="000000"/>
                        </a:solidFill>
                        <a:effectLst/>
                        <a:latin typeface="Calibri" panose="020F0502020204030204" pitchFamily="34" charset="0"/>
                      </a:endParaRPr>
                    </a:p>
                  </a:txBody>
                  <a:tcPr marL="8313" marR="8313" marT="8313" marB="0" anchor="ctr"/>
                </a:tc>
                <a:extLst>
                  <a:ext uri="{0D108BD9-81ED-4DB2-BD59-A6C34878D82A}">
                    <a16:rowId xmlns:a16="http://schemas.microsoft.com/office/drawing/2014/main" val="3817499203"/>
                  </a:ext>
                </a:extLst>
              </a:tr>
              <a:tr h="467471">
                <a:tc>
                  <a:txBody>
                    <a:bodyPr/>
                    <a:lstStyle/>
                    <a:p>
                      <a:pPr algn="ctr" fontAlgn="b"/>
                      <a:r>
                        <a:rPr lang="en-US" sz="1600" u="none" strike="noStrike">
                          <a:effectLst/>
                        </a:rPr>
                        <a:t>q2</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dirty="0">
                          <a:effectLst/>
                        </a:rPr>
                        <a:t>0.005955</a:t>
                      </a:r>
                      <a:endParaRPr lang="en-US" sz="1600" b="0" i="0" u="none" strike="noStrike" dirty="0">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#DIV/0!</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#DIV/0!</a:t>
                      </a:r>
                      <a:endParaRPr lang="en-US" sz="1600" b="0" i="0" u="none" strike="noStrike">
                        <a:solidFill>
                          <a:srgbClr val="000000"/>
                        </a:solidFill>
                        <a:effectLst/>
                        <a:latin typeface="Calibri" panose="020F0502020204030204" pitchFamily="34" charset="0"/>
                      </a:endParaRPr>
                    </a:p>
                  </a:txBody>
                  <a:tcPr marL="8313" marR="8313" marT="8313" marB="0" anchor="ctr"/>
                </a:tc>
                <a:extLst>
                  <a:ext uri="{0D108BD9-81ED-4DB2-BD59-A6C34878D82A}">
                    <a16:rowId xmlns:a16="http://schemas.microsoft.com/office/drawing/2014/main" val="1710318030"/>
                  </a:ext>
                </a:extLst>
              </a:tr>
              <a:tr h="467471">
                <a:tc>
                  <a:txBody>
                    <a:bodyPr/>
                    <a:lstStyle/>
                    <a:p>
                      <a:pPr algn="ctr" fontAlgn="b"/>
                      <a:r>
                        <a:rPr lang="en-US" sz="1600" u="none" strike="noStrike">
                          <a:effectLst/>
                        </a:rPr>
                        <a:t>q3</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dirty="0">
                          <a:effectLst/>
                        </a:rPr>
                        <a:t>0.234948</a:t>
                      </a:r>
                      <a:endParaRPr lang="en-US" sz="1600" b="0" i="0" u="none" strike="noStrike" dirty="0">
                        <a:solidFill>
                          <a:srgbClr val="000000"/>
                        </a:solidFill>
                        <a:effectLst/>
                        <a:latin typeface="Calibri" panose="020F0502020204030204" pitchFamily="34" charset="0"/>
                      </a:endParaRPr>
                    </a:p>
                  </a:txBody>
                  <a:tcPr marL="8313" marR="8313" marT="8313" marB="0" anchor="ctr">
                    <a:solidFill>
                      <a:srgbClr val="FFC000"/>
                    </a:solidFill>
                  </a:tcPr>
                </a:tc>
                <a:tc>
                  <a:txBody>
                    <a:bodyPr/>
                    <a:lstStyle/>
                    <a:p>
                      <a:pPr algn="ctr" fontAlgn="b"/>
                      <a:r>
                        <a:rPr lang="en-US" sz="1600" u="none" strike="noStrike" dirty="0">
                          <a:effectLst/>
                        </a:rPr>
                        <a:t>0.023552222</a:t>
                      </a:r>
                      <a:endParaRPr lang="en-US" sz="1600" b="0" i="0" u="none" strike="noStrike" dirty="0">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0.008578</a:t>
                      </a:r>
                      <a:endParaRPr lang="en-US" sz="1600" b="0" i="0" u="none" strike="noStrike">
                        <a:solidFill>
                          <a:srgbClr val="000000"/>
                        </a:solidFill>
                        <a:effectLst/>
                        <a:latin typeface="Calibri" panose="020F0502020204030204" pitchFamily="34" charset="0"/>
                      </a:endParaRPr>
                    </a:p>
                  </a:txBody>
                  <a:tcPr marL="8313" marR="8313" marT="8313" marB="0" anchor="ctr"/>
                </a:tc>
                <a:extLst>
                  <a:ext uri="{0D108BD9-81ED-4DB2-BD59-A6C34878D82A}">
                    <a16:rowId xmlns:a16="http://schemas.microsoft.com/office/drawing/2014/main" val="1731909350"/>
                  </a:ext>
                </a:extLst>
              </a:tr>
              <a:tr h="467471">
                <a:tc>
                  <a:txBody>
                    <a:bodyPr/>
                    <a:lstStyle/>
                    <a:p>
                      <a:pPr algn="ctr" fontAlgn="b"/>
                      <a:r>
                        <a:rPr lang="en-US" sz="1600" u="none" strike="noStrike">
                          <a:effectLst/>
                        </a:rPr>
                        <a:t>q4</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a:effectLst/>
                        </a:rPr>
                        <a:t>6.69E-06</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dirty="0">
                          <a:effectLst/>
                        </a:rPr>
                        <a:t>4.66073E-15</a:t>
                      </a:r>
                      <a:endParaRPr lang="en-US" sz="1600" b="0" i="0" u="none" strike="noStrike" dirty="0">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dirty="0">
                          <a:effectLst/>
                        </a:rPr>
                        <a:t>2.33E-09</a:t>
                      </a:r>
                      <a:endParaRPr lang="en-US" sz="1600" b="0" i="0" u="none" strike="noStrike" dirty="0">
                        <a:solidFill>
                          <a:srgbClr val="000000"/>
                        </a:solidFill>
                        <a:effectLst/>
                        <a:latin typeface="Calibri" panose="020F0502020204030204" pitchFamily="34" charset="0"/>
                      </a:endParaRPr>
                    </a:p>
                  </a:txBody>
                  <a:tcPr marL="8313" marR="8313" marT="8313" marB="0" anchor="ctr"/>
                </a:tc>
                <a:extLst>
                  <a:ext uri="{0D108BD9-81ED-4DB2-BD59-A6C34878D82A}">
                    <a16:rowId xmlns:a16="http://schemas.microsoft.com/office/drawing/2014/main" val="2335718442"/>
                  </a:ext>
                </a:extLst>
              </a:tr>
              <a:tr h="467471">
                <a:tc>
                  <a:txBody>
                    <a:bodyPr/>
                    <a:lstStyle/>
                    <a:p>
                      <a:pPr algn="ctr" fontAlgn="b"/>
                      <a:r>
                        <a:rPr lang="en-US" sz="1600" u="none" strike="noStrike">
                          <a:effectLst/>
                        </a:rPr>
                        <a:t>q5</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a:effectLst/>
                        </a:rPr>
                        <a:t>#DIV/0!</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dirty="0">
                          <a:effectLst/>
                        </a:rPr>
                        <a:t>#DIV/0!</a:t>
                      </a:r>
                      <a:endParaRPr lang="en-US" sz="1600" b="0" i="0" u="none" strike="noStrike" dirty="0">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#DIV/0!</a:t>
                      </a:r>
                      <a:endParaRPr lang="en-US" sz="1600" b="0" i="0" u="none" strike="noStrike">
                        <a:solidFill>
                          <a:srgbClr val="000000"/>
                        </a:solidFill>
                        <a:effectLst/>
                        <a:latin typeface="Calibri" panose="020F0502020204030204" pitchFamily="34" charset="0"/>
                      </a:endParaRPr>
                    </a:p>
                  </a:txBody>
                  <a:tcPr marL="8313" marR="8313" marT="8313" marB="0" anchor="ctr"/>
                </a:tc>
                <a:extLst>
                  <a:ext uri="{0D108BD9-81ED-4DB2-BD59-A6C34878D82A}">
                    <a16:rowId xmlns:a16="http://schemas.microsoft.com/office/drawing/2014/main" val="2504062834"/>
                  </a:ext>
                </a:extLst>
              </a:tr>
              <a:tr h="467471">
                <a:tc>
                  <a:txBody>
                    <a:bodyPr/>
                    <a:lstStyle/>
                    <a:p>
                      <a:pPr algn="ctr" fontAlgn="b"/>
                      <a:r>
                        <a:rPr lang="en-US" sz="1600" u="none" strike="noStrike">
                          <a:effectLst/>
                        </a:rPr>
                        <a:t>q6</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a:effectLst/>
                        </a:rPr>
                        <a:t>1.91E-07</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5.28738E-13</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dirty="0">
                          <a:effectLst/>
                        </a:rPr>
                        <a:t>8.74E-05</a:t>
                      </a:r>
                      <a:endParaRPr lang="en-US" sz="1600" b="0" i="0" u="none" strike="noStrike" dirty="0">
                        <a:solidFill>
                          <a:srgbClr val="000000"/>
                        </a:solidFill>
                        <a:effectLst/>
                        <a:latin typeface="Calibri" panose="020F0502020204030204" pitchFamily="34" charset="0"/>
                      </a:endParaRPr>
                    </a:p>
                  </a:txBody>
                  <a:tcPr marL="8313" marR="8313" marT="8313" marB="0" anchor="ctr"/>
                </a:tc>
                <a:extLst>
                  <a:ext uri="{0D108BD9-81ED-4DB2-BD59-A6C34878D82A}">
                    <a16:rowId xmlns:a16="http://schemas.microsoft.com/office/drawing/2014/main" val="1980691333"/>
                  </a:ext>
                </a:extLst>
              </a:tr>
              <a:tr h="467471">
                <a:tc>
                  <a:txBody>
                    <a:bodyPr/>
                    <a:lstStyle/>
                    <a:p>
                      <a:pPr algn="ctr" fontAlgn="b"/>
                      <a:r>
                        <a:rPr lang="en-US" sz="1600" u="none" strike="noStrike">
                          <a:effectLst/>
                        </a:rPr>
                        <a:t>q7</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a:effectLst/>
                        </a:rPr>
                        <a:t>1.25E-08</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0.009457884</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dirty="0">
                          <a:effectLst/>
                        </a:rPr>
                        <a:t>0.001904</a:t>
                      </a:r>
                      <a:endParaRPr lang="en-US" sz="1600" b="0" i="0" u="none" strike="noStrike" dirty="0">
                        <a:solidFill>
                          <a:srgbClr val="000000"/>
                        </a:solidFill>
                        <a:effectLst/>
                        <a:latin typeface="Calibri" panose="020F0502020204030204" pitchFamily="34" charset="0"/>
                      </a:endParaRPr>
                    </a:p>
                  </a:txBody>
                  <a:tcPr marL="8313" marR="8313" marT="8313" marB="0" anchor="ctr"/>
                </a:tc>
                <a:extLst>
                  <a:ext uri="{0D108BD9-81ED-4DB2-BD59-A6C34878D82A}">
                    <a16:rowId xmlns:a16="http://schemas.microsoft.com/office/drawing/2014/main" val="1115017462"/>
                  </a:ext>
                </a:extLst>
              </a:tr>
              <a:tr h="467471">
                <a:tc>
                  <a:txBody>
                    <a:bodyPr/>
                    <a:lstStyle/>
                    <a:p>
                      <a:pPr algn="ctr" fontAlgn="b"/>
                      <a:r>
                        <a:rPr lang="en-US" sz="1600" u="none" strike="noStrike">
                          <a:effectLst/>
                        </a:rPr>
                        <a:t>q8</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a:effectLst/>
                        </a:rPr>
                        <a:t>8E-07</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9.9301E-19</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dirty="0">
                          <a:effectLst/>
                        </a:rPr>
                        <a:t>1.3E-12</a:t>
                      </a:r>
                      <a:endParaRPr lang="en-US" sz="1600" b="0" i="0" u="none" strike="noStrike" dirty="0">
                        <a:solidFill>
                          <a:srgbClr val="000000"/>
                        </a:solidFill>
                        <a:effectLst/>
                        <a:latin typeface="Calibri" panose="020F0502020204030204" pitchFamily="34" charset="0"/>
                      </a:endParaRPr>
                    </a:p>
                  </a:txBody>
                  <a:tcPr marL="8313" marR="8313" marT="8313" marB="0" anchor="ctr"/>
                </a:tc>
                <a:extLst>
                  <a:ext uri="{0D108BD9-81ED-4DB2-BD59-A6C34878D82A}">
                    <a16:rowId xmlns:a16="http://schemas.microsoft.com/office/drawing/2014/main" val="2466393998"/>
                  </a:ext>
                </a:extLst>
              </a:tr>
              <a:tr h="467471">
                <a:tc>
                  <a:txBody>
                    <a:bodyPr/>
                    <a:lstStyle/>
                    <a:p>
                      <a:pPr algn="ctr" fontAlgn="b"/>
                      <a:r>
                        <a:rPr lang="en-US" sz="1600" u="none" strike="noStrike">
                          <a:effectLst/>
                        </a:rPr>
                        <a:t>q9</a:t>
                      </a:r>
                      <a:endParaRPr lang="en-US" sz="1600" b="0" i="0" u="none" strike="noStrike">
                        <a:solidFill>
                          <a:srgbClr val="000000"/>
                        </a:solidFill>
                        <a:effectLst/>
                        <a:latin typeface="Calibri" panose="020F0502020204030204" pitchFamily="34" charset="0"/>
                      </a:endParaRPr>
                    </a:p>
                  </a:txBody>
                  <a:tcPr marL="8313" marR="8313" marT="8313" marB="0" anchor="b"/>
                </a:tc>
                <a:tc>
                  <a:txBody>
                    <a:bodyPr/>
                    <a:lstStyle/>
                    <a:p>
                      <a:pPr algn="ctr" fontAlgn="b"/>
                      <a:r>
                        <a:rPr lang="en-US" sz="1600" u="none" strike="noStrike">
                          <a:effectLst/>
                        </a:rPr>
                        <a:t>0.002875</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a:effectLst/>
                        </a:rPr>
                        <a:t>0.002527445</a:t>
                      </a:r>
                      <a:endParaRPr lang="en-US" sz="1600" b="0" i="0" u="none" strike="noStrike">
                        <a:solidFill>
                          <a:srgbClr val="000000"/>
                        </a:solidFill>
                        <a:effectLst/>
                        <a:latin typeface="Calibri" panose="020F0502020204030204" pitchFamily="34" charset="0"/>
                      </a:endParaRPr>
                    </a:p>
                  </a:txBody>
                  <a:tcPr marL="8313" marR="8313" marT="8313" marB="0" anchor="ctr"/>
                </a:tc>
                <a:tc>
                  <a:txBody>
                    <a:bodyPr/>
                    <a:lstStyle/>
                    <a:p>
                      <a:pPr algn="ctr" fontAlgn="b"/>
                      <a:r>
                        <a:rPr lang="en-US" sz="1600" u="none" strike="noStrike" dirty="0">
                          <a:effectLst/>
                        </a:rPr>
                        <a:t>8.49E-05</a:t>
                      </a:r>
                      <a:endParaRPr lang="en-US" sz="1600" b="0" i="0" u="none" strike="noStrike" dirty="0">
                        <a:solidFill>
                          <a:srgbClr val="000000"/>
                        </a:solidFill>
                        <a:effectLst/>
                        <a:latin typeface="Calibri" panose="020F0502020204030204" pitchFamily="34" charset="0"/>
                      </a:endParaRPr>
                    </a:p>
                  </a:txBody>
                  <a:tcPr marL="8313" marR="8313" marT="8313" marB="0" anchor="ctr"/>
                </a:tc>
                <a:extLst>
                  <a:ext uri="{0D108BD9-81ED-4DB2-BD59-A6C34878D82A}">
                    <a16:rowId xmlns:a16="http://schemas.microsoft.com/office/drawing/2014/main" val="3624026676"/>
                  </a:ext>
                </a:extLst>
              </a:tr>
            </a:tbl>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536649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Item Analysis</a:t>
            </a:r>
            <a:endParaRPr lang="en-US" dirty="0"/>
          </a:p>
        </p:txBody>
      </p:sp>
      <p:sp>
        <p:nvSpPr>
          <p:cNvPr id="9" name="Text Placeholder 8"/>
          <p:cNvSpPr>
            <a:spLocks noGrp="1"/>
          </p:cNvSpPr>
          <p:nvPr>
            <p:ph type="body" idx="1"/>
          </p:nvPr>
        </p:nvSpPr>
        <p:spPr/>
        <p:txBody>
          <a:bodyPr/>
          <a:lstStyle/>
          <a:p>
            <a:r>
              <a:rPr lang="en-US" dirty="0" smtClean="0"/>
              <a:t>Classical Test Theory</a:t>
            </a:r>
            <a:endParaRPr lang="en-US" dirty="0"/>
          </a:p>
        </p:txBody>
      </p:sp>
      <p:sp>
        <p:nvSpPr>
          <p:cNvPr id="10" name="Content Placeholder 9"/>
          <p:cNvSpPr>
            <a:spLocks noGrp="1"/>
          </p:cNvSpPr>
          <p:nvPr>
            <p:ph sz="half" idx="2"/>
          </p:nvPr>
        </p:nvSpPr>
        <p:spPr/>
        <p:txBody>
          <a:bodyPr/>
          <a:lstStyle/>
          <a:p>
            <a:r>
              <a:rPr lang="en-US" dirty="0" smtClean="0"/>
              <a:t>Pros</a:t>
            </a:r>
          </a:p>
          <a:p>
            <a:pPr lvl="1"/>
            <a:r>
              <a:rPr lang="en-US" dirty="0" smtClean="0"/>
              <a:t>Easy to understand</a:t>
            </a:r>
          </a:p>
          <a:p>
            <a:pPr lvl="1"/>
            <a:r>
              <a:rPr lang="en-US" dirty="0" smtClean="0"/>
              <a:t>Easy to use</a:t>
            </a:r>
          </a:p>
          <a:p>
            <a:pPr lvl="1"/>
            <a:r>
              <a:rPr lang="en-US" dirty="0" smtClean="0"/>
              <a:t>Looser Assumptions</a:t>
            </a:r>
          </a:p>
          <a:p>
            <a:r>
              <a:rPr lang="en-US" dirty="0" smtClean="0"/>
              <a:t>Cons</a:t>
            </a:r>
            <a:endParaRPr lang="en-US" dirty="0"/>
          </a:p>
          <a:p>
            <a:pPr lvl="1"/>
            <a:r>
              <a:rPr lang="en-US" dirty="0" smtClean="0"/>
              <a:t>Less flexible</a:t>
            </a:r>
          </a:p>
          <a:p>
            <a:pPr lvl="1"/>
            <a:r>
              <a:rPr lang="en-US" dirty="0" smtClean="0"/>
              <a:t>Doesn’t allow for inter-test comparisons</a:t>
            </a:r>
            <a:endParaRPr lang="en-US" dirty="0"/>
          </a:p>
        </p:txBody>
      </p:sp>
      <p:sp>
        <p:nvSpPr>
          <p:cNvPr id="11" name="Text Placeholder 10"/>
          <p:cNvSpPr>
            <a:spLocks noGrp="1"/>
          </p:cNvSpPr>
          <p:nvPr>
            <p:ph type="body" sz="quarter" idx="3"/>
          </p:nvPr>
        </p:nvSpPr>
        <p:spPr/>
        <p:txBody>
          <a:bodyPr/>
          <a:lstStyle/>
          <a:p>
            <a:r>
              <a:rPr lang="en-US" dirty="0" smtClean="0"/>
              <a:t>Item Response Theory</a:t>
            </a:r>
            <a:endParaRPr lang="en-US" dirty="0"/>
          </a:p>
        </p:txBody>
      </p:sp>
      <p:sp>
        <p:nvSpPr>
          <p:cNvPr id="12" name="Content Placeholder 11"/>
          <p:cNvSpPr>
            <a:spLocks noGrp="1"/>
          </p:cNvSpPr>
          <p:nvPr>
            <p:ph sz="quarter" idx="4"/>
          </p:nvPr>
        </p:nvSpPr>
        <p:spPr/>
        <p:txBody>
          <a:bodyPr>
            <a:normAutofit fontScale="92500" lnSpcReduction="10000"/>
          </a:bodyPr>
          <a:lstStyle/>
          <a:p>
            <a:r>
              <a:rPr lang="en-US" dirty="0" smtClean="0"/>
              <a:t>Pros</a:t>
            </a:r>
          </a:p>
          <a:p>
            <a:pPr lvl="1"/>
            <a:r>
              <a:rPr lang="en-US" dirty="0" smtClean="0"/>
              <a:t>More Versatile</a:t>
            </a:r>
          </a:p>
          <a:p>
            <a:pPr lvl="1"/>
            <a:r>
              <a:rPr lang="en-US" dirty="0" smtClean="0"/>
              <a:t>More Flexible</a:t>
            </a:r>
          </a:p>
          <a:p>
            <a:pPr lvl="1"/>
            <a:r>
              <a:rPr lang="en-US" dirty="0" smtClean="0"/>
              <a:t>More possible Analyses</a:t>
            </a:r>
          </a:p>
          <a:p>
            <a:pPr lvl="1"/>
            <a:r>
              <a:rPr lang="en-US" dirty="0" smtClean="0"/>
              <a:t>Allows inter-test comparisons </a:t>
            </a:r>
          </a:p>
          <a:p>
            <a:pPr lvl="1"/>
            <a:r>
              <a:rPr lang="en-US" dirty="0" smtClean="0"/>
              <a:t>Handles larger populations</a:t>
            </a:r>
          </a:p>
          <a:p>
            <a:pPr lvl="1"/>
            <a:r>
              <a:rPr lang="en-US" dirty="0" smtClean="0"/>
              <a:t>More information</a:t>
            </a:r>
          </a:p>
          <a:p>
            <a:r>
              <a:rPr lang="en-US" dirty="0" smtClean="0"/>
              <a:t>Cons</a:t>
            </a:r>
          </a:p>
          <a:p>
            <a:pPr lvl="1"/>
            <a:r>
              <a:rPr lang="en-US" dirty="0" smtClean="0"/>
              <a:t>Difficult to understand</a:t>
            </a:r>
          </a:p>
          <a:p>
            <a:pPr lvl="1"/>
            <a:r>
              <a:rPr lang="en-US" dirty="0" smtClean="0"/>
              <a:t>Stricter Assumptions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408109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Systematically Improving Instruction</a:t>
            </a:r>
            <a:endParaRPr lang="en-US" dirty="0"/>
          </a:p>
        </p:txBody>
      </p:sp>
      <p:sp>
        <p:nvSpPr>
          <p:cNvPr id="4" name="Content Placeholder 3"/>
          <p:cNvSpPr>
            <a:spLocks noGrp="1"/>
          </p:cNvSpPr>
          <p:nvPr>
            <p:ph idx="1"/>
          </p:nvPr>
        </p:nvSpPr>
        <p:spPr/>
        <p:txBody>
          <a:bodyPr/>
          <a:lstStyle/>
          <a:p>
            <a:r>
              <a:rPr lang="en-US" dirty="0"/>
              <a:t>Instruction revision is crucial to course design</a:t>
            </a:r>
          </a:p>
          <a:p>
            <a:r>
              <a:rPr lang="en-US" dirty="0"/>
              <a:t>Instruction needs to evolve </a:t>
            </a:r>
            <a:r>
              <a:rPr lang="en-US" dirty="0" smtClean="0"/>
              <a:t>with time</a:t>
            </a:r>
            <a:endParaRPr lang="en-US" dirty="0"/>
          </a:p>
          <a:p>
            <a:r>
              <a:rPr lang="en-US" dirty="0" smtClean="0"/>
              <a:t>Don’t typically need to revise an entire course</a:t>
            </a:r>
          </a:p>
          <a:p>
            <a:r>
              <a:rPr lang="en-US" dirty="0" smtClean="0"/>
              <a:t>Don’t have a formalized process</a:t>
            </a:r>
          </a:p>
        </p:txBody>
      </p:sp>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3831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ID + KC</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Rectangle 5">
            <a:extLst>
              <a:ext uri="{FF2B5EF4-FFF2-40B4-BE49-F238E27FC236}">
                <a16:creationId xmlns:a16="http://schemas.microsoft.com/office/drawing/2014/main" id="{D20D514D-0091-474F-ADCB-9F20A3B3BCF4}"/>
              </a:ext>
            </a:extLst>
          </p:cNvPr>
          <p:cNvSpPr/>
          <p:nvPr/>
        </p:nvSpPr>
        <p:spPr>
          <a:xfrm>
            <a:off x="3321832" y="4735759"/>
            <a:ext cx="4042331" cy="1660819"/>
          </a:xfrm>
          <a:prstGeom prst="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3200" dirty="0"/>
              <a:t>Knowledge Components</a:t>
            </a:r>
          </a:p>
        </p:txBody>
      </p:sp>
      <p:sp>
        <p:nvSpPr>
          <p:cNvPr id="7" name="Oval 6">
            <a:extLst>
              <a:ext uri="{FF2B5EF4-FFF2-40B4-BE49-F238E27FC236}">
                <a16:creationId xmlns:a16="http://schemas.microsoft.com/office/drawing/2014/main" id="{FF70935B-3E7F-4753-B718-B3D6673A4B0C}"/>
              </a:ext>
            </a:extLst>
          </p:cNvPr>
          <p:cNvSpPr/>
          <p:nvPr/>
        </p:nvSpPr>
        <p:spPr>
          <a:xfrm>
            <a:off x="4006880" y="4915658"/>
            <a:ext cx="2759233" cy="50072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misconceptions</a:t>
            </a:r>
          </a:p>
        </p:txBody>
      </p:sp>
      <p:sp>
        <p:nvSpPr>
          <p:cNvPr id="8" name="Arrow: Right 14"/>
          <p:cNvSpPr/>
          <p:nvPr/>
        </p:nvSpPr>
        <p:spPr>
          <a:xfrm>
            <a:off x="2152892" y="1401865"/>
            <a:ext cx="9109276"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p:cNvSpPr/>
          <p:nvPr/>
        </p:nvSpPr>
        <p:spPr>
          <a:xfrm>
            <a:off x="4595103" y="3018096"/>
            <a:ext cx="1582787" cy="7498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Create Assessments</a:t>
            </a:r>
          </a:p>
        </p:txBody>
      </p:sp>
      <p:sp>
        <p:nvSpPr>
          <p:cNvPr id="10" name="Rectangle 9"/>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Analyze Student Learning</a:t>
            </a:r>
          </a:p>
        </p:txBody>
      </p:sp>
      <p:cxnSp>
        <p:nvCxnSpPr>
          <p:cNvPr id="11" name="Elbow Connector 10"/>
          <p:cNvCxnSpPr>
            <a:cxnSpLocks/>
            <a:stCxn id="6" idx="1"/>
            <a:endCxn id="8" idx="1"/>
          </p:cNvCxnSpPr>
          <p:nvPr/>
        </p:nvCxnSpPr>
        <p:spPr>
          <a:xfrm rot="10800000">
            <a:off x="2152892" y="3251351"/>
            <a:ext cx="1168940" cy="2314819"/>
          </a:xfrm>
          <a:prstGeom prst="bentConnector3">
            <a:avLst>
              <a:gd name="adj1" fmla="val 11955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a:stCxn id="8" idx="3"/>
            <a:endCxn id="7" idx="6"/>
          </p:cNvCxnSpPr>
          <p:nvPr/>
        </p:nvCxnSpPr>
        <p:spPr>
          <a:xfrm flipH="1">
            <a:off x="6766113" y="3251350"/>
            <a:ext cx="4496055" cy="1914672"/>
          </a:xfrm>
          <a:prstGeom prst="bentConnector3">
            <a:avLst>
              <a:gd name="adj1" fmla="val -508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42"/>
          <p:cNvCxnSpPr>
            <a:cxnSpLocks/>
            <a:stCxn id="7" idx="0"/>
            <a:endCxn id="9" idx="2"/>
          </p:cNvCxnSpPr>
          <p:nvPr/>
        </p:nvCxnSpPr>
        <p:spPr>
          <a:xfrm flipV="1">
            <a:off x="5386497" y="3767904"/>
            <a:ext cx="0" cy="1147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Evaluate Assessment Instruments</a:t>
            </a:r>
          </a:p>
        </p:txBody>
      </p:sp>
      <p:cxnSp>
        <p:nvCxnSpPr>
          <p:cNvPr id="15" name="Elbow Connector 6">
            <a:extLst>
              <a:ext uri="{FF2B5EF4-FFF2-40B4-BE49-F238E27FC236}">
                <a16:creationId xmlns:a16="http://schemas.microsoft.com/office/drawing/2014/main" id="{B73DB65A-CB91-431E-ACCC-B331A6DE2C39}"/>
              </a:ext>
            </a:extLst>
          </p:cNvPr>
          <p:cNvCxnSpPr>
            <a:cxnSpLocks/>
            <a:stCxn id="9" idx="3"/>
            <a:endCxn id="14" idx="1"/>
          </p:cNvCxnSpPr>
          <p:nvPr/>
        </p:nvCxnSpPr>
        <p:spPr>
          <a:xfrm>
            <a:off x="6177890" y="3393000"/>
            <a:ext cx="1179778" cy="365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6">
            <a:extLst>
              <a:ext uri="{FF2B5EF4-FFF2-40B4-BE49-F238E27FC236}">
                <a16:creationId xmlns:a16="http://schemas.microsoft.com/office/drawing/2014/main" id="{80747145-2C55-4A02-B032-F2D255C22785}"/>
              </a:ext>
            </a:extLst>
          </p:cNvPr>
          <p:cNvCxnSpPr>
            <a:cxnSpLocks/>
            <a:stCxn id="9" idx="3"/>
            <a:endCxn id="10" idx="1"/>
          </p:cNvCxnSpPr>
          <p:nvPr/>
        </p:nvCxnSpPr>
        <p:spPr>
          <a:xfrm flipV="1">
            <a:off x="6177890" y="2954542"/>
            <a:ext cx="1186273" cy="43845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09D9168-DF12-4111-A38D-E0E88E5726F4}"/>
              </a:ext>
            </a:extLst>
          </p:cNvPr>
          <p:cNvSpPr/>
          <p:nvPr/>
        </p:nvSpPr>
        <p:spPr>
          <a:xfrm>
            <a:off x="2223587" y="2000873"/>
            <a:ext cx="2585898" cy="369332"/>
          </a:xfrm>
          <a:prstGeom prst="rect">
            <a:avLst/>
          </a:prstGeom>
        </p:spPr>
        <p:txBody>
          <a:bodyPr wrap="square">
            <a:spAutoFit/>
          </a:bodyPr>
          <a:lstStyle/>
          <a:p>
            <a:r>
              <a:rPr lang="en-US" dirty="0"/>
              <a:t>Teacher's Process</a:t>
            </a:r>
          </a:p>
        </p:txBody>
      </p:sp>
      <p:sp>
        <p:nvSpPr>
          <p:cNvPr id="18" name="Rectangle 17">
            <a:extLst>
              <a:ext uri="{FF2B5EF4-FFF2-40B4-BE49-F238E27FC236}">
                <a16:creationId xmlns:a16="http://schemas.microsoft.com/office/drawing/2014/main" id="{AA68F334-391E-4B89-B602-9AB13437F8BE}"/>
              </a:ext>
            </a:extLst>
          </p:cNvPr>
          <p:cNvSpPr/>
          <p:nvPr/>
        </p:nvSpPr>
        <p:spPr>
          <a:xfrm>
            <a:off x="4003549" y="6419433"/>
            <a:ext cx="2887529" cy="369332"/>
          </a:xfrm>
          <a:prstGeom prst="rect">
            <a:avLst/>
          </a:prstGeom>
        </p:spPr>
        <p:txBody>
          <a:bodyPr wrap="square">
            <a:spAutoFit/>
          </a:bodyPr>
          <a:lstStyle/>
          <a:p>
            <a:r>
              <a:rPr lang="en-US" dirty="0"/>
              <a:t>Student's Knowledge</a:t>
            </a:r>
          </a:p>
        </p:txBody>
      </p:sp>
      <p:sp>
        <p:nvSpPr>
          <p:cNvPr id="19" name="Rectangle 18">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Instructional Analyses</a:t>
            </a:r>
          </a:p>
        </p:txBody>
      </p:sp>
      <p:sp>
        <p:nvSpPr>
          <p:cNvPr id="21" name="Rectangle 20">
            <a:extLst>
              <a:ext uri="{FF2B5EF4-FFF2-40B4-BE49-F238E27FC236}">
                <a16:creationId xmlns:a16="http://schemas.microsoft.com/office/drawing/2014/main" id="{70C426E9-ED45-4E91-AA8B-67506AF0A261}"/>
              </a:ext>
            </a:extLst>
          </p:cNvPr>
          <p:cNvSpPr/>
          <p:nvPr/>
        </p:nvSpPr>
        <p:spPr>
          <a:xfrm>
            <a:off x="2154250" y="2333989"/>
            <a:ext cx="4634602" cy="646331"/>
          </a:xfrm>
          <a:prstGeom prst="rect">
            <a:avLst/>
          </a:prstGeom>
        </p:spPr>
        <p:txBody>
          <a:bodyPr wrap="none">
            <a:spAutoFit/>
          </a:bodyPr>
          <a:lstStyle/>
          <a:p>
            <a:r>
              <a:rPr lang="en-US" sz="3600" dirty="0">
                <a:solidFill>
                  <a:schemeClr val="bg1"/>
                </a:solidFill>
              </a:rPr>
              <a:t>Instructional Design </a:t>
            </a:r>
          </a:p>
        </p:txBody>
      </p:sp>
      <p:cxnSp>
        <p:nvCxnSpPr>
          <p:cNvPr id="32" name="Elbow Connector 42"/>
          <p:cNvCxnSpPr>
            <a:cxnSpLocks/>
            <a:stCxn id="19" idx="3"/>
            <a:endCxn id="9" idx="1"/>
          </p:cNvCxnSpPr>
          <p:nvPr/>
        </p:nvCxnSpPr>
        <p:spPr>
          <a:xfrm>
            <a:off x="4222175" y="3392609"/>
            <a:ext cx="372928" cy="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946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 Component</a:t>
            </a:r>
            <a:endParaRPr lang="en-US" dirty="0"/>
          </a:p>
        </p:txBody>
      </p:sp>
      <p:sp>
        <p:nvSpPr>
          <p:cNvPr id="5" name="Text Placeholder 4"/>
          <p:cNvSpPr>
            <a:spLocks noGrp="1"/>
          </p:cNvSpPr>
          <p:nvPr>
            <p:ph type="body" idx="1"/>
          </p:nvPr>
        </p:nvSpPr>
        <p:spPr/>
        <p:txBody>
          <a:bodyPr/>
          <a:lstStyle/>
          <a:p>
            <a:r>
              <a:rPr lang="en-US" dirty="0" smtClean="0"/>
              <a:t>“…an </a:t>
            </a:r>
            <a:r>
              <a:rPr lang="en-US" dirty="0"/>
              <a:t>acquired unit of cognitive function or structure that can be </a:t>
            </a:r>
            <a:r>
              <a:rPr lang="en-US" dirty="0" smtClean="0"/>
              <a:t>inferred [observed] </a:t>
            </a:r>
            <a:r>
              <a:rPr lang="en-US" dirty="0"/>
              <a:t>from performance…”</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2" name="Rectangle 1"/>
          <p:cNvSpPr/>
          <p:nvPr/>
        </p:nvSpPr>
        <p:spPr>
          <a:xfrm>
            <a:off x="5452946" y="3527550"/>
            <a:ext cx="2274849" cy="361940"/>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89212" y="3889489"/>
            <a:ext cx="1034934" cy="381965"/>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12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Knowledge Component - Example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10" name="TextBox 9"/>
          <p:cNvSpPr txBox="1"/>
          <p:nvPr/>
        </p:nvSpPr>
        <p:spPr>
          <a:xfrm>
            <a:off x="2146192" y="1916108"/>
            <a:ext cx="8728672" cy="584775"/>
          </a:xfrm>
          <a:prstGeom prst="rect">
            <a:avLst/>
          </a:prstGeom>
          <a:noFill/>
        </p:spPr>
        <p:txBody>
          <a:bodyPr wrap="none" rtlCol="0">
            <a:spAutoFit/>
          </a:bodyPr>
          <a:lstStyle/>
          <a:p>
            <a:r>
              <a:rPr lang="en-US" sz="3200" dirty="0" smtClean="0"/>
              <a:t>You can add together a number and a list</a:t>
            </a:r>
            <a:endParaRPr lang="en-US" sz="3200" dirty="0"/>
          </a:p>
        </p:txBody>
      </p:sp>
      <p:sp>
        <p:nvSpPr>
          <p:cNvPr id="11" name="Down Arrow 10"/>
          <p:cNvSpPr/>
          <p:nvPr/>
        </p:nvSpPr>
        <p:spPr>
          <a:xfrm>
            <a:off x="4632960" y="2731447"/>
            <a:ext cx="1877568" cy="1548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46192" y="4510395"/>
            <a:ext cx="9012404" cy="584775"/>
          </a:xfrm>
          <a:prstGeom prst="rect">
            <a:avLst/>
          </a:prstGeom>
          <a:noFill/>
        </p:spPr>
        <p:txBody>
          <a:bodyPr wrap="none" rtlCol="0">
            <a:spAutoFit/>
          </a:bodyPr>
          <a:lstStyle/>
          <a:p>
            <a:r>
              <a:rPr lang="en-US" sz="3200" dirty="0" smtClean="0"/>
              <a:t>You can’t add together a number and a list</a:t>
            </a:r>
            <a:endParaRPr lang="en-US" sz="3200" dirty="0"/>
          </a:p>
        </p:txBody>
      </p:sp>
    </p:spTree>
    <p:extLst>
      <p:ext uri="{BB962C8B-B14F-4D97-AF65-F5344CB8AC3E}">
        <p14:creationId xmlns:p14="http://schemas.microsoft.com/office/powerpoint/2010/main" val="326428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ID + KC: The steps</a:t>
            </a:r>
          </a:p>
        </p:txBody>
      </p:sp>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
        <p:nvSpPr>
          <p:cNvPr id="10" name="Rectangle 9">
            <a:extLst>
              <a:ext uri="{FF2B5EF4-FFF2-40B4-BE49-F238E27FC236}">
                <a16:creationId xmlns:a16="http://schemas.microsoft.com/office/drawing/2014/main" id="{D20D514D-0091-474F-ADCB-9F20A3B3BCF4}"/>
              </a:ext>
            </a:extLst>
          </p:cNvPr>
          <p:cNvSpPr/>
          <p:nvPr/>
        </p:nvSpPr>
        <p:spPr>
          <a:xfrm>
            <a:off x="3321832" y="4735759"/>
            <a:ext cx="4042331" cy="1660819"/>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3200" dirty="0"/>
              <a:t>Knowledge Components</a:t>
            </a:r>
          </a:p>
        </p:txBody>
      </p:sp>
      <p:sp>
        <p:nvSpPr>
          <p:cNvPr id="12" name="Oval 11">
            <a:extLst>
              <a:ext uri="{FF2B5EF4-FFF2-40B4-BE49-F238E27FC236}">
                <a16:creationId xmlns:a16="http://schemas.microsoft.com/office/drawing/2014/main" id="{FF70935B-3E7F-4753-B718-B3D6673A4B0C}"/>
              </a:ext>
            </a:extLst>
          </p:cNvPr>
          <p:cNvSpPr/>
          <p:nvPr/>
        </p:nvSpPr>
        <p:spPr>
          <a:xfrm>
            <a:off x="4006880" y="4915658"/>
            <a:ext cx="2759233" cy="50072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misconceptions</a:t>
            </a:r>
          </a:p>
        </p:txBody>
      </p:sp>
      <p:sp>
        <p:nvSpPr>
          <p:cNvPr id="13" name="Arrow: Right 14"/>
          <p:cNvSpPr/>
          <p:nvPr/>
        </p:nvSpPr>
        <p:spPr>
          <a:xfrm>
            <a:off x="2152892" y="1401865"/>
            <a:ext cx="9109276"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Rectangle 13"/>
          <p:cNvSpPr/>
          <p:nvPr/>
        </p:nvSpPr>
        <p:spPr>
          <a:xfrm>
            <a:off x="4595103" y="3018096"/>
            <a:ext cx="1582787" cy="7498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Create Assessments</a:t>
            </a:r>
          </a:p>
        </p:txBody>
      </p:sp>
      <p:sp>
        <p:nvSpPr>
          <p:cNvPr id="15" name="Rectangle 14"/>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Analyze Student Learning</a:t>
            </a:r>
          </a:p>
        </p:txBody>
      </p:sp>
      <p:cxnSp>
        <p:nvCxnSpPr>
          <p:cNvPr id="16" name="Elbow Connector 15"/>
          <p:cNvCxnSpPr>
            <a:cxnSpLocks/>
            <a:stCxn id="10" idx="1"/>
            <a:endCxn id="13" idx="1"/>
          </p:cNvCxnSpPr>
          <p:nvPr/>
        </p:nvCxnSpPr>
        <p:spPr>
          <a:xfrm rot="10800000">
            <a:off x="2152892" y="3251351"/>
            <a:ext cx="1168940" cy="2314819"/>
          </a:xfrm>
          <a:prstGeom prst="bentConnector3">
            <a:avLst>
              <a:gd name="adj1" fmla="val 11955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cxnSpLocks/>
            <a:stCxn id="13" idx="3"/>
            <a:endCxn id="12" idx="6"/>
          </p:cNvCxnSpPr>
          <p:nvPr/>
        </p:nvCxnSpPr>
        <p:spPr>
          <a:xfrm flipH="1">
            <a:off x="6766113" y="3251350"/>
            <a:ext cx="4496055" cy="1914672"/>
          </a:xfrm>
          <a:prstGeom prst="bentConnector3">
            <a:avLst>
              <a:gd name="adj1" fmla="val -508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42"/>
          <p:cNvCxnSpPr>
            <a:cxnSpLocks/>
            <a:stCxn id="12" idx="0"/>
            <a:endCxn id="14" idx="2"/>
          </p:cNvCxnSpPr>
          <p:nvPr/>
        </p:nvCxnSpPr>
        <p:spPr>
          <a:xfrm flipV="1">
            <a:off x="5386497" y="3767904"/>
            <a:ext cx="0" cy="1147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Evaluate Assessment Instruments</a:t>
            </a:r>
          </a:p>
        </p:txBody>
      </p:sp>
      <p:cxnSp>
        <p:nvCxnSpPr>
          <p:cNvPr id="20" name="Elbow Connector 6">
            <a:extLst>
              <a:ext uri="{FF2B5EF4-FFF2-40B4-BE49-F238E27FC236}">
                <a16:creationId xmlns:a16="http://schemas.microsoft.com/office/drawing/2014/main" id="{B73DB65A-CB91-431E-ACCC-B331A6DE2C39}"/>
              </a:ext>
            </a:extLst>
          </p:cNvPr>
          <p:cNvCxnSpPr>
            <a:cxnSpLocks/>
            <a:stCxn id="14" idx="3"/>
            <a:endCxn id="19" idx="1"/>
          </p:cNvCxnSpPr>
          <p:nvPr/>
        </p:nvCxnSpPr>
        <p:spPr>
          <a:xfrm>
            <a:off x="6177890" y="3393000"/>
            <a:ext cx="1179778" cy="365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6">
            <a:extLst>
              <a:ext uri="{FF2B5EF4-FFF2-40B4-BE49-F238E27FC236}">
                <a16:creationId xmlns:a16="http://schemas.microsoft.com/office/drawing/2014/main" id="{80747145-2C55-4A02-B032-F2D255C22785}"/>
              </a:ext>
            </a:extLst>
          </p:cNvPr>
          <p:cNvCxnSpPr>
            <a:cxnSpLocks/>
            <a:stCxn id="14" idx="3"/>
            <a:endCxn id="15" idx="1"/>
          </p:cNvCxnSpPr>
          <p:nvPr/>
        </p:nvCxnSpPr>
        <p:spPr>
          <a:xfrm flipV="1">
            <a:off x="6177890" y="2954542"/>
            <a:ext cx="1186273" cy="43845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09D9168-DF12-4111-A38D-E0E88E5726F4}"/>
              </a:ext>
            </a:extLst>
          </p:cNvPr>
          <p:cNvSpPr/>
          <p:nvPr/>
        </p:nvSpPr>
        <p:spPr>
          <a:xfrm>
            <a:off x="2223587" y="2000873"/>
            <a:ext cx="2585898" cy="369332"/>
          </a:xfrm>
          <a:prstGeom prst="rect">
            <a:avLst/>
          </a:prstGeom>
        </p:spPr>
        <p:txBody>
          <a:bodyPr wrap="square">
            <a:spAutoFit/>
          </a:bodyPr>
          <a:lstStyle/>
          <a:p>
            <a:r>
              <a:rPr lang="en-US" dirty="0"/>
              <a:t>Teacher's Process</a:t>
            </a:r>
          </a:p>
        </p:txBody>
      </p:sp>
      <p:sp>
        <p:nvSpPr>
          <p:cNvPr id="24" name="Rectangle 23">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Instructional Analyses</a:t>
            </a:r>
          </a:p>
        </p:txBody>
      </p:sp>
      <p:sp>
        <p:nvSpPr>
          <p:cNvPr id="25" name="Rectangle 24">
            <a:extLst>
              <a:ext uri="{FF2B5EF4-FFF2-40B4-BE49-F238E27FC236}">
                <a16:creationId xmlns:a16="http://schemas.microsoft.com/office/drawing/2014/main" id="{70C426E9-ED45-4E91-AA8B-67506AF0A261}"/>
              </a:ext>
            </a:extLst>
          </p:cNvPr>
          <p:cNvSpPr/>
          <p:nvPr/>
        </p:nvSpPr>
        <p:spPr>
          <a:xfrm>
            <a:off x="2154250" y="2333989"/>
            <a:ext cx="4634602" cy="646331"/>
          </a:xfrm>
          <a:prstGeom prst="rect">
            <a:avLst/>
          </a:prstGeom>
        </p:spPr>
        <p:txBody>
          <a:bodyPr wrap="none">
            <a:spAutoFit/>
          </a:bodyPr>
          <a:lstStyle/>
          <a:p>
            <a:r>
              <a:rPr lang="en-US" sz="3600" dirty="0">
                <a:solidFill>
                  <a:schemeClr val="bg1"/>
                </a:solidFill>
              </a:rPr>
              <a:t>Instructional Design </a:t>
            </a:r>
          </a:p>
        </p:txBody>
      </p:sp>
      <p:cxnSp>
        <p:nvCxnSpPr>
          <p:cNvPr id="26" name="Elbow Connector 42"/>
          <p:cNvCxnSpPr>
            <a:cxnSpLocks/>
            <a:stCxn id="24" idx="3"/>
            <a:endCxn id="14" idx="1"/>
          </p:cNvCxnSpPr>
          <p:nvPr/>
        </p:nvCxnSpPr>
        <p:spPr>
          <a:xfrm>
            <a:off x="4222175" y="3392609"/>
            <a:ext cx="372928" cy="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A68F334-391E-4B89-B602-9AB13437F8BE}"/>
              </a:ext>
            </a:extLst>
          </p:cNvPr>
          <p:cNvSpPr/>
          <p:nvPr/>
        </p:nvSpPr>
        <p:spPr>
          <a:xfrm>
            <a:off x="4003549" y="6419433"/>
            <a:ext cx="2887529" cy="369332"/>
          </a:xfrm>
          <a:prstGeom prst="rect">
            <a:avLst/>
          </a:prstGeom>
        </p:spPr>
        <p:txBody>
          <a:bodyPr wrap="square">
            <a:spAutoFit/>
          </a:bodyPr>
          <a:lstStyle/>
          <a:p>
            <a:r>
              <a:rPr lang="en-US" dirty="0"/>
              <a:t>Student's Knowledge</a:t>
            </a:r>
          </a:p>
        </p:txBody>
      </p:sp>
    </p:spTree>
    <p:extLst>
      <p:ext uri="{BB962C8B-B14F-4D97-AF65-F5344CB8AC3E}">
        <p14:creationId xmlns:p14="http://schemas.microsoft.com/office/powerpoint/2010/main" val="1730524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ID + KC: The steps</a:t>
            </a:r>
          </a:p>
        </p:txBody>
      </p:sp>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Rectangle 9">
            <a:extLst>
              <a:ext uri="{FF2B5EF4-FFF2-40B4-BE49-F238E27FC236}">
                <a16:creationId xmlns:a16="http://schemas.microsoft.com/office/drawing/2014/main" id="{D20D514D-0091-474F-ADCB-9F20A3B3BCF4}"/>
              </a:ext>
            </a:extLst>
          </p:cNvPr>
          <p:cNvSpPr/>
          <p:nvPr/>
        </p:nvSpPr>
        <p:spPr>
          <a:xfrm>
            <a:off x="3321832" y="4735759"/>
            <a:ext cx="4042331" cy="1660819"/>
          </a:xfrm>
          <a:prstGeom prst="rect">
            <a:avLst/>
          </a:prstGeom>
          <a:solidFill>
            <a:srgbClr val="DE7E18"/>
          </a:solidFill>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3200" dirty="0"/>
              <a:t>Knowledge Components</a:t>
            </a:r>
          </a:p>
        </p:txBody>
      </p:sp>
      <p:sp>
        <p:nvSpPr>
          <p:cNvPr id="12" name="Oval 11">
            <a:extLst>
              <a:ext uri="{FF2B5EF4-FFF2-40B4-BE49-F238E27FC236}">
                <a16:creationId xmlns:a16="http://schemas.microsoft.com/office/drawing/2014/main" id="{FF70935B-3E7F-4753-B718-B3D6673A4B0C}"/>
              </a:ext>
            </a:extLst>
          </p:cNvPr>
          <p:cNvSpPr/>
          <p:nvPr/>
        </p:nvSpPr>
        <p:spPr>
          <a:xfrm>
            <a:off x="4006880" y="4915658"/>
            <a:ext cx="2759233" cy="50072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misconceptions</a:t>
            </a:r>
          </a:p>
        </p:txBody>
      </p:sp>
      <p:sp>
        <p:nvSpPr>
          <p:cNvPr id="13" name="Arrow: Right 14"/>
          <p:cNvSpPr/>
          <p:nvPr/>
        </p:nvSpPr>
        <p:spPr>
          <a:xfrm>
            <a:off x="2152892" y="1401865"/>
            <a:ext cx="9109276" cy="3698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Rectangle 13"/>
          <p:cNvSpPr/>
          <p:nvPr/>
        </p:nvSpPr>
        <p:spPr>
          <a:xfrm>
            <a:off x="4595103" y="3018096"/>
            <a:ext cx="1582787" cy="7498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Create Assessments</a:t>
            </a:r>
          </a:p>
        </p:txBody>
      </p:sp>
      <p:sp>
        <p:nvSpPr>
          <p:cNvPr id="15" name="Rectangle 14"/>
          <p:cNvSpPr/>
          <p:nvPr/>
        </p:nvSpPr>
        <p:spPr>
          <a:xfrm>
            <a:off x="7364163" y="263450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Analyze Student Learning</a:t>
            </a:r>
          </a:p>
        </p:txBody>
      </p:sp>
      <p:cxnSp>
        <p:nvCxnSpPr>
          <p:cNvPr id="16" name="Elbow Connector 15"/>
          <p:cNvCxnSpPr>
            <a:cxnSpLocks/>
            <a:stCxn id="10" idx="1"/>
            <a:endCxn id="13" idx="1"/>
          </p:cNvCxnSpPr>
          <p:nvPr/>
        </p:nvCxnSpPr>
        <p:spPr>
          <a:xfrm rot="10800000">
            <a:off x="2152892" y="3251351"/>
            <a:ext cx="1168940" cy="2314819"/>
          </a:xfrm>
          <a:prstGeom prst="bentConnector3">
            <a:avLst>
              <a:gd name="adj1" fmla="val 11955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cxnSpLocks/>
            <a:stCxn id="13" idx="3"/>
            <a:endCxn id="12" idx="6"/>
          </p:cNvCxnSpPr>
          <p:nvPr/>
        </p:nvCxnSpPr>
        <p:spPr>
          <a:xfrm flipH="1">
            <a:off x="6766113" y="3251350"/>
            <a:ext cx="4496055" cy="1914672"/>
          </a:xfrm>
          <a:prstGeom prst="bentConnector3">
            <a:avLst>
              <a:gd name="adj1" fmla="val -508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42"/>
          <p:cNvCxnSpPr>
            <a:cxnSpLocks/>
            <a:stCxn id="12" idx="0"/>
            <a:endCxn id="14" idx="2"/>
          </p:cNvCxnSpPr>
          <p:nvPr/>
        </p:nvCxnSpPr>
        <p:spPr>
          <a:xfrm flipV="1">
            <a:off x="5386497" y="3767904"/>
            <a:ext cx="0" cy="1147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CB04D0C-DC58-4863-B665-F9FB5F1D83EF}"/>
              </a:ext>
            </a:extLst>
          </p:cNvPr>
          <p:cNvSpPr/>
          <p:nvPr/>
        </p:nvSpPr>
        <p:spPr>
          <a:xfrm>
            <a:off x="7357668" y="3437962"/>
            <a:ext cx="2743200" cy="64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Evaluate Assessment Instruments</a:t>
            </a:r>
          </a:p>
        </p:txBody>
      </p:sp>
      <p:cxnSp>
        <p:nvCxnSpPr>
          <p:cNvPr id="20" name="Elbow Connector 6">
            <a:extLst>
              <a:ext uri="{FF2B5EF4-FFF2-40B4-BE49-F238E27FC236}">
                <a16:creationId xmlns:a16="http://schemas.microsoft.com/office/drawing/2014/main" id="{B73DB65A-CB91-431E-ACCC-B331A6DE2C39}"/>
              </a:ext>
            </a:extLst>
          </p:cNvPr>
          <p:cNvCxnSpPr>
            <a:cxnSpLocks/>
            <a:stCxn id="14" idx="3"/>
            <a:endCxn id="19" idx="1"/>
          </p:cNvCxnSpPr>
          <p:nvPr/>
        </p:nvCxnSpPr>
        <p:spPr>
          <a:xfrm>
            <a:off x="6177890" y="3393000"/>
            <a:ext cx="1179778" cy="365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6">
            <a:extLst>
              <a:ext uri="{FF2B5EF4-FFF2-40B4-BE49-F238E27FC236}">
                <a16:creationId xmlns:a16="http://schemas.microsoft.com/office/drawing/2014/main" id="{80747145-2C55-4A02-B032-F2D255C22785}"/>
              </a:ext>
            </a:extLst>
          </p:cNvPr>
          <p:cNvCxnSpPr>
            <a:cxnSpLocks/>
            <a:stCxn id="14" idx="3"/>
            <a:endCxn id="15" idx="1"/>
          </p:cNvCxnSpPr>
          <p:nvPr/>
        </p:nvCxnSpPr>
        <p:spPr>
          <a:xfrm flipV="1">
            <a:off x="6177890" y="2954542"/>
            <a:ext cx="1186273" cy="43845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09D9168-DF12-4111-A38D-E0E88E5726F4}"/>
              </a:ext>
            </a:extLst>
          </p:cNvPr>
          <p:cNvSpPr/>
          <p:nvPr/>
        </p:nvSpPr>
        <p:spPr>
          <a:xfrm>
            <a:off x="2223587" y="2000873"/>
            <a:ext cx="2585898" cy="369332"/>
          </a:xfrm>
          <a:prstGeom prst="rect">
            <a:avLst/>
          </a:prstGeom>
        </p:spPr>
        <p:txBody>
          <a:bodyPr wrap="square">
            <a:spAutoFit/>
          </a:bodyPr>
          <a:lstStyle/>
          <a:p>
            <a:r>
              <a:rPr lang="en-US" dirty="0"/>
              <a:t>Teacher's Process</a:t>
            </a:r>
          </a:p>
        </p:txBody>
      </p:sp>
      <p:sp>
        <p:nvSpPr>
          <p:cNvPr id="24" name="Rectangle 23">
            <a:extLst>
              <a:ext uri="{FF2B5EF4-FFF2-40B4-BE49-F238E27FC236}">
                <a16:creationId xmlns:a16="http://schemas.microsoft.com/office/drawing/2014/main" id="{87CBF5F4-871C-4166-AABF-B9F384733E9D}"/>
              </a:ext>
            </a:extLst>
          </p:cNvPr>
          <p:cNvSpPr/>
          <p:nvPr/>
        </p:nvSpPr>
        <p:spPr>
          <a:xfrm>
            <a:off x="2332791" y="3018096"/>
            <a:ext cx="1889384" cy="749026"/>
          </a:xfrm>
          <a:prstGeom prst="rect">
            <a:avLst/>
          </a:prstGeom>
          <a:solidFill>
            <a:schemeClr val="accent6"/>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Instructional Analyses</a:t>
            </a:r>
          </a:p>
        </p:txBody>
      </p:sp>
      <p:sp>
        <p:nvSpPr>
          <p:cNvPr id="25" name="Rectangle 24">
            <a:extLst>
              <a:ext uri="{FF2B5EF4-FFF2-40B4-BE49-F238E27FC236}">
                <a16:creationId xmlns:a16="http://schemas.microsoft.com/office/drawing/2014/main" id="{70C426E9-ED45-4E91-AA8B-67506AF0A261}"/>
              </a:ext>
            </a:extLst>
          </p:cNvPr>
          <p:cNvSpPr/>
          <p:nvPr/>
        </p:nvSpPr>
        <p:spPr>
          <a:xfrm>
            <a:off x="2154250" y="2333989"/>
            <a:ext cx="4634602" cy="646331"/>
          </a:xfrm>
          <a:prstGeom prst="rect">
            <a:avLst/>
          </a:prstGeom>
        </p:spPr>
        <p:txBody>
          <a:bodyPr wrap="none">
            <a:spAutoFit/>
          </a:bodyPr>
          <a:lstStyle/>
          <a:p>
            <a:r>
              <a:rPr lang="en-US" sz="3600" dirty="0">
                <a:solidFill>
                  <a:schemeClr val="bg1"/>
                </a:solidFill>
              </a:rPr>
              <a:t>Instructional Design </a:t>
            </a:r>
          </a:p>
        </p:txBody>
      </p:sp>
      <p:cxnSp>
        <p:nvCxnSpPr>
          <p:cNvPr id="26" name="Elbow Connector 42"/>
          <p:cNvCxnSpPr>
            <a:cxnSpLocks/>
            <a:stCxn id="24" idx="3"/>
            <a:endCxn id="14" idx="1"/>
          </p:cNvCxnSpPr>
          <p:nvPr/>
        </p:nvCxnSpPr>
        <p:spPr>
          <a:xfrm>
            <a:off x="4222175" y="3392609"/>
            <a:ext cx="372928" cy="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32791" y="3754912"/>
            <a:ext cx="3602656" cy="101909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chemeClr val="tx1"/>
                </a:solidFill>
              </a:rPr>
              <a:t>Identify Instructional Goals</a:t>
            </a:r>
          </a:p>
          <a:p>
            <a:pPr marL="285750" indent="-285750" algn="ctr">
              <a:buFont typeface="Arial" panose="020B0604020202020204" pitchFamily="34" charset="0"/>
              <a:buChar char="•"/>
            </a:pPr>
            <a:r>
              <a:rPr lang="en-US" dirty="0" smtClean="0">
                <a:solidFill>
                  <a:schemeClr val="tx1"/>
                </a:solidFill>
              </a:rPr>
              <a:t>Identify Performance Tasks</a:t>
            </a:r>
            <a:endParaRPr lang="en-US" dirty="0">
              <a:solidFill>
                <a:schemeClr val="tx1"/>
              </a:solidFill>
            </a:endParaRPr>
          </a:p>
        </p:txBody>
      </p:sp>
      <p:sp>
        <p:nvSpPr>
          <p:cNvPr id="29" name="Rectangle 28">
            <a:extLst>
              <a:ext uri="{FF2B5EF4-FFF2-40B4-BE49-F238E27FC236}">
                <a16:creationId xmlns:a16="http://schemas.microsoft.com/office/drawing/2014/main" id="{AA68F334-391E-4B89-B602-9AB13437F8BE}"/>
              </a:ext>
            </a:extLst>
          </p:cNvPr>
          <p:cNvSpPr/>
          <p:nvPr/>
        </p:nvSpPr>
        <p:spPr>
          <a:xfrm>
            <a:off x="4003549" y="6419433"/>
            <a:ext cx="2887529" cy="369332"/>
          </a:xfrm>
          <a:prstGeom prst="rect">
            <a:avLst/>
          </a:prstGeom>
        </p:spPr>
        <p:txBody>
          <a:bodyPr wrap="square">
            <a:spAutoFit/>
          </a:bodyPr>
          <a:lstStyle/>
          <a:p>
            <a:r>
              <a:rPr lang="en-US" dirty="0"/>
              <a:t>Student's Knowledge</a:t>
            </a:r>
          </a:p>
        </p:txBody>
      </p:sp>
    </p:spTree>
    <p:extLst>
      <p:ext uri="{BB962C8B-B14F-4D97-AF65-F5344CB8AC3E}">
        <p14:creationId xmlns:p14="http://schemas.microsoft.com/office/powerpoint/2010/main" val="2057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Wisp">
  <a:themeElements>
    <a:clrScheme name="Custom 1">
      <a:dk1>
        <a:sysClr val="windowText" lastClr="000000"/>
      </a:dk1>
      <a:lt1>
        <a:srgbClr val="000000"/>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21363</TotalTime>
  <Words>4739</Words>
  <Application>Microsoft Office PowerPoint</Application>
  <PresentationFormat>Widescreen</PresentationFormat>
  <Paragraphs>1015</Paragraphs>
  <Slides>34</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Courier</vt:lpstr>
      <vt:lpstr>Algerian</vt:lpstr>
      <vt:lpstr>Arial</vt:lpstr>
      <vt:lpstr>Calibri</vt:lpstr>
      <vt:lpstr>Cambria Math</vt:lpstr>
      <vt:lpstr>Century Gothic</vt:lpstr>
      <vt:lpstr>Wingdings</vt:lpstr>
      <vt:lpstr>Wingdings 3</vt:lpstr>
      <vt:lpstr>Wisp</vt:lpstr>
      <vt:lpstr>Instructional Design + Knowledge Components: A Systematic Method for Refining Instruction</vt:lpstr>
      <vt:lpstr>Cliff Notes</vt:lpstr>
      <vt:lpstr>Prior Work</vt:lpstr>
      <vt:lpstr>Systematically Improving Instruction</vt:lpstr>
      <vt:lpstr>What is ID + KC</vt:lpstr>
      <vt:lpstr>Knowledge Component</vt:lpstr>
      <vt:lpstr>Knowledge Component - Example</vt:lpstr>
      <vt:lpstr>ID + KC: The steps</vt:lpstr>
      <vt:lpstr>ID + KC: The steps</vt:lpstr>
      <vt:lpstr>Identify Instructional Goals</vt:lpstr>
      <vt:lpstr>Identify Performance Tasks</vt:lpstr>
      <vt:lpstr>Identify Performance Tasks</vt:lpstr>
      <vt:lpstr>ID + KC: The steps</vt:lpstr>
      <vt:lpstr>Identify Student  Misconceptions</vt:lpstr>
      <vt:lpstr>Identify Student Misconceptions</vt:lpstr>
      <vt:lpstr>ID + KC: The steps</vt:lpstr>
      <vt:lpstr>Generating Questions</vt:lpstr>
      <vt:lpstr>Generating Questions</vt:lpstr>
      <vt:lpstr>Generating Questions</vt:lpstr>
      <vt:lpstr>Timing Assessments</vt:lpstr>
      <vt:lpstr>ID + KC: The steps</vt:lpstr>
      <vt:lpstr>Metrics Analysis</vt:lpstr>
      <vt:lpstr>Metrics Analysis</vt:lpstr>
      <vt:lpstr>Analysis – Q1</vt:lpstr>
      <vt:lpstr>Analysis – Q4</vt:lpstr>
      <vt:lpstr>Analysis – Q4</vt:lpstr>
      <vt:lpstr>Question Design</vt:lpstr>
      <vt:lpstr>Question 4</vt:lpstr>
      <vt:lpstr>Take Action</vt:lpstr>
      <vt:lpstr>Summary</vt:lpstr>
      <vt:lpstr>Future Work</vt:lpstr>
      <vt:lpstr>Improvement – Question 4: The Knowledge Components</vt:lpstr>
      <vt:lpstr>Appendix – Discrimination P-Values</vt:lpstr>
      <vt:lpstr>Item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Instructional Design + Knowledge Components: A Systematic Method for Refining Instruction</dc:title>
  <dc:creator>User</dc:creator>
  <cp:lastModifiedBy>User</cp:lastModifiedBy>
  <cp:revision>219</cp:revision>
  <dcterms:created xsi:type="dcterms:W3CDTF">2018-02-05T16:08:41Z</dcterms:created>
  <dcterms:modified xsi:type="dcterms:W3CDTF">2018-02-22T02:01:09Z</dcterms:modified>
</cp:coreProperties>
</file>