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8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8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1C78-0131-4D90-B334-FA5B49C73EA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D540-FFE0-444C-B02B-DBE06BE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3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2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c 17"/>
          <p:cNvSpPr/>
          <p:nvPr/>
        </p:nvSpPr>
        <p:spPr>
          <a:xfrm>
            <a:off x="5521101" y="2532154"/>
            <a:ext cx="1304245" cy="1519794"/>
          </a:xfrm>
          <a:prstGeom prst="arc">
            <a:avLst>
              <a:gd name="adj1" fmla="val 16200000"/>
              <a:gd name="adj2" fmla="val 82621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6478363" y="3263562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</a:t>
            </a:r>
          </a:p>
        </p:txBody>
      </p:sp>
      <p:sp>
        <p:nvSpPr>
          <p:cNvPr id="19" name="Arc 18"/>
          <p:cNvSpPr/>
          <p:nvPr/>
        </p:nvSpPr>
        <p:spPr>
          <a:xfrm rot="16200000">
            <a:off x="5359238" y="2430791"/>
            <a:ext cx="1556131" cy="1759001"/>
          </a:xfrm>
          <a:prstGeom prst="arc">
            <a:avLst>
              <a:gd name="adj1" fmla="val 16200000"/>
              <a:gd name="adj2" fmla="val 197355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Arc 19"/>
          <p:cNvSpPr/>
          <p:nvPr/>
        </p:nvSpPr>
        <p:spPr>
          <a:xfrm rot="10800000">
            <a:off x="5257801" y="2453511"/>
            <a:ext cx="1843088" cy="1814411"/>
          </a:xfrm>
          <a:prstGeom prst="arc">
            <a:avLst>
              <a:gd name="adj1" fmla="val 16200000"/>
              <a:gd name="adj2" fmla="val 197355"/>
            </a:avLst>
          </a:prstGeom>
          <a:ln w="38100">
            <a:solidFill>
              <a:schemeClr val="accent2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TextBox 21"/>
          <p:cNvSpPr txBox="1"/>
          <p:nvPr/>
        </p:nvSpPr>
        <p:spPr>
          <a:xfrm>
            <a:off x="5598939" y="2597077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visualize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83285" y="3976453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nano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48665" y="3263562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00303" y="2114428"/>
            <a:ext cx="343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22403" y="3263562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blocks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26450" y="3263562"/>
            <a:ext cx="593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stake-</a:t>
            </a:r>
          </a:p>
          <a:p>
            <a:r>
              <a:rPr lang="en-US" sz="1050" dirty="0"/>
              <a:t>holders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64671" y="2026982"/>
            <a:ext cx="2794769" cy="2727898"/>
            <a:chOff x="4919240" y="2306402"/>
            <a:chExt cx="3726359" cy="3637197"/>
          </a:xfrm>
        </p:grpSpPr>
        <p:sp>
          <p:nvSpPr>
            <p:cNvPr id="25" name="Arc 24"/>
            <p:cNvSpPr/>
            <p:nvPr/>
          </p:nvSpPr>
          <p:spPr>
            <a:xfrm rot="5400000">
              <a:off x="5585501" y="2562291"/>
              <a:ext cx="2552250" cy="2926080"/>
            </a:xfrm>
            <a:prstGeom prst="arc">
              <a:avLst>
                <a:gd name="adj1" fmla="val 16200000"/>
                <a:gd name="adj2" fmla="val 197355"/>
              </a:avLst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Arc 27"/>
            <p:cNvSpPr/>
            <p:nvPr/>
          </p:nvSpPr>
          <p:spPr>
            <a:xfrm>
              <a:off x="5224950" y="2395959"/>
              <a:ext cx="3097535" cy="3024972"/>
            </a:xfrm>
            <a:prstGeom prst="arc">
              <a:avLst>
                <a:gd name="adj1" fmla="val 16200000"/>
                <a:gd name="adj2" fmla="val 197355"/>
              </a:avLst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Arc 31"/>
            <p:cNvSpPr/>
            <p:nvPr/>
          </p:nvSpPr>
          <p:spPr>
            <a:xfrm rot="16200000">
              <a:off x="5116117" y="2205856"/>
              <a:ext cx="3216775" cy="3610529"/>
            </a:xfrm>
            <a:prstGeom prst="arc">
              <a:avLst>
                <a:gd name="adj1" fmla="val 16199999"/>
                <a:gd name="adj2" fmla="val 197355"/>
              </a:avLst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4" name="Arc 33"/>
            <p:cNvSpPr/>
            <p:nvPr/>
          </p:nvSpPr>
          <p:spPr>
            <a:xfrm rot="10800000">
              <a:off x="4925099" y="2306402"/>
              <a:ext cx="3720500" cy="3637197"/>
            </a:xfrm>
            <a:prstGeom prst="arc">
              <a:avLst>
                <a:gd name="adj1" fmla="val 16199999"/>
                <a:gd name="adj2" fmla="val 197355"/>
              </a:avLst>
            </a:prstGeom>
            <a:ln w="38100">
              <a:solidFill>
                <a:schemeClr val="accent3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46415" y="4474638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micro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26452" y="3171791"/>
            <a:ext cx="14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Algorithms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81193" y="5641826"/>
            <a:ext cx="104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9553" y="2993014"/>
            <a:ext cx="107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Social Impacts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11477" y="982191"/>
            <a:ext cx="160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Abstraction</a:t>
            </a:r>
          </a:p>
        </p:txBody>
      </p:sp>
      <p:sp>
        <p:nvSpPr>
          <p:cNvPr id="37" name="Arc 36"/>
          <p:cNvSpPr/>
          <p:nvPr/>
        </p:nvSpPr>
        <p:spPr>
          <a:xfrm rot="5400000">
            <a:off x="4914755" y="1806495"/>
            <a:ext cx="2719457" cy="3180492"/>
          </a:xfrm>
          <a:prstGeom prst="arc">
            <a:avLst>
              <a:gd name="adj1" fmla="val 16015512"/>
              <a:gd name="adj2" fmla="val 197355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Arc 37"/>
          <p:cNvSpPr/>
          <p:nvPr/>
        </p:nvSpPr>
        <p:spPr>
          <a:xfrm>
            <a:off x="4498715" y="1660621"/>
            <a:ext cx="3366015" cy="3223149"/>
          </a:xfrm>
          <a:prstGeom prst="arc">
            <a:avLst>
              <a:gd name="adj1" fmla="val 16160990"/>
              <a:gd name="adj2" fmla="val 97848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Arc 38"/>
          <p:cNvSpPr/>
          <p:nvPr/>
        </p:nvSpPr>
        <p:spPr>
          <a:xfrm rot="16200000">
            <a:off x="4392439" y="1448258"/>
            <a:ext cx="3427518" cy="3847139"/>
          </a:xfrm>
          <a:prstGeom prst="arc">
            <a:avLst>
              <a:gd name="adj1" fmla="val 16313065"/>
              <a:gd name="adj2" fmla="val 91697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Arc 39"/>
          <p:cNvSpPr/>
          <p:nvPr/>
        </p:nvSpPr>
        <p:spPr>
          <a:xfrm rot="10800000">
            <a:off x="4182627" y="1532126"/>
            <a:ext cx="3994643" cy="3818683"/>
          </a:xfrm>
          <a:prstGeom prst="arc">
            <a:avLst>
              <a:gd name="adj1" fmla="val 16211443"/>
              <a:gd name="adj2" fmla="val 222775"/>
            </a:avLst>
          </a:prstGeom>
          <a:ln w="38100">
            <a:solidFill>
              <a:schemeClr val="accent5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TextBox 40"/>
          <p:cNvSpPr txBox="1"/>
          <p:nvPr/>
        </p:nvSpPr>
        <p:spPr>
          <a:xfrm>
            <a:off x="5820153" y="5076258"/>
            <a:ext cx="423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mini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6797" y="1671733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layers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03414" y="3263562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text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28009" y="3263562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ethics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037301" y="4693929"/>
            <a:ext cx="867036" cy="0"/>
          </a:xfrm>
          <a:prstGeom prst="straightConnector1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210" y="4509263"/>
            <a:ext cx="9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B2D1F"/>
                </a:solidFill>
              </a:rPr>
              <a:t>2 weeks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037300" y="5085586"/>
            <a:ext cx="86703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859244" y="4884899"/>
            <a:ext cx="9551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C6B4D"/>
                </a:solidFill>
              </a:rPr>
              <a:t>5</a:t>
            </a:r>
            <a:r>
              <a:rPr lang="en-US" b="1" dirty="0">
                <a:solidFill>
                  <a:srgbClr val="9B2D1F"/>
                </a:solidFill>
              </a:rPr>
              <a:t> </a:t>
            </a:r>
            <a:r>
              <a:rPr lang="en-US" b="1" dirty="0">
                <a:solidFill>
                  <a:srgbClr val="7C6B4D"/>
                </a:solidFill>
              </a:rPr>
              <a:t>weeks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037301" y="5503209"/>
            <a:ext cx="867036" cy="0"/>
          </a:xfrm>
          <a:prstGeom prst="straightConnector1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92210" y="5318543"/>
            <a:ext cx="9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18485"/>
                </a:solidFill>
              </a:rPr>
              <a:t>8 weeks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72855" y="3291160"/>
            <a:ext cx="29060" cy="2360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180388" y="1292029"/>
            <a:ext cx="2" cy="2006289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712770" y="3298317"/>
            <a:ext cx="2467619" cy="0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180388" y="3298317"/>
            <a:ext cx="2588852" cy="464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incrementally – create anything!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Slide </a:t>
            </a:r>
            <a:fld id="{0CCC896E-3238-4A3C-96BA-0319D073A44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Dennis Kafura 2016</a:t>
            </a:r>
            <a:endParaRPr lang="en-US" alt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1905000"/>
            <a:ext cx="5145311" cy="39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4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Building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5</cp:revision>
  <dcterms:created xsi:type="dcterms:W3CDTF">2017-03-07T21:16:08Z</dcterms:created>
  <dcterms:modified xsi:type="dcterms:W3CDTF">2017-03-07T21:30:16Z</dcterms:modified>
</cp:coreProperties>
</file>