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BD99-0437-49A2-B71B-D57AEF6E6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65BFC-559B-47E5-A9D8-C3600D7DB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9839-EBA5-42E3-94A8-95A808AD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4A09-2506-4DE8-9F14-FD0FC1827DC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652F7-DE14-4AA0-A7AA-1EB82EE0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9F2A4-2117-477B-85EA-088F3F61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91C6-F0FB-4D74-B528-A8A83821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6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5A70-1BE2-4826-A048-9D6A2636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F7D0A-DCB5-44CD-8917-D9E19CBCA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F660-B741-4964-960C-3DD2B54E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4A09-2506-4DE8-9F14-FD0FC1827DC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4B0C-116B-4102-BE34-B0B15A30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2E2E0-59AA-4D1B-A8A1-FF487D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91C6-F0FB-4D74-B528-A8A83821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47428-9BA4-4DB2-9C69-FAA3FDA3B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69970-6C11-47B5-B015-678B5E307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50421-3737-4710-9A14-09E05B40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4A09-2506-4DE8-9F14-FD0FC1827DC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5344F-E345-46CE-A925-2C728CAD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F4CC8-9019-4186-A04A-410B4F64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91C6-F0FB-4D74-B528-A8A83821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0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89B-DB18-4394-A0BB-3FD132FC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102AF-F4C4-45FB-8286-EE0A1628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2B0BF-BDB7-4840-A7B6-BF9D5437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4A09-2506-4DE8-9F14-FD0FC1827DC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F619D-40D0-4D0B-A35C-71A335FC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4F2B-FE15-4A54-B007-DE54F271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91C6-F0FB-4D74-B528-A8A83821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7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93F7-C278-4E8B-8AB4-31C8A4BE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E9412-AB28-47B0-9066-D79DA33AD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6AAE4-D588-4DBA-AE30-6DA71ED7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4A09-2506-4DE8-9F14-FD0FC1827DC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F62FA-E4D8-48DD-972F-E0F97BA7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7D640-8FA7-41A6-9BB0-8EDAC149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91C6-F0FB-4D74-B528-A8A83821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94C9-E586-4027-A062-4C956826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C11B-DE5A-47D2-B7F5-F91D0172E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EDBB2-012D-41F0-9EDD-22A5C84CC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48BAA-DD79-46FA-A617-98E0AD93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4A09-2506-4DE8-9F14-FD0FC1827DC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10045-6115-4961-992E-66C871D8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79441-6252-4510-9CCB-5ABD703B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91C6-F0FB-4D74-B528-A8A83821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6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53BA-DBE4-40A1-AE22-69B08E82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C3722-83FF-475C-8785-7FEDC8DCE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8CC5-0568-4A3E-B00F-08199696B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93DD2-3226-430B-8BDC-07C444E32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640FD-237B-4FE7-91FE-B6082D791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99529-675B-42C3-A0CC-C3FA3252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4A09-2506-4DE8-9F14-FD0FC1827DC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BE589-D513-4606-A04D-70EAD00F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88620-826C-4E28-99DD-B2B267BF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91C6-F0FB-4D74-B528-A8A83821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8BF3-A410-4A93-AD58-52B8E85C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79D1F-0E6D-408D-9C4B-D4736DAE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4A09-2506-4DE8-9F14-FD0FC1827DC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EB0D0-B149-439B-AD6C-8B7627F4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103C5-D595-4541-8278-597D635F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91C6-F0FB-4D74-B528-A8A83821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1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8F1EB-EDAF-4576-8DAB-8AD471B9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4A09-2506-4DE8-9F14-FD0FC1827DC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DC107-68B7-45B5-9AB5-1DA1CFE7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D82A6-6B93-4F81-96D4-D2BA4DE9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91C6-F0FB-4D74-B528-A8A83821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4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5BD1-AD7F-4727-A882-EA1136BB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1E6B-9021-456A-A6D9-1ABCF419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6A7C1-5C9C-4171-B63D-F4D9DD81A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26E-F135-4A74-91C9-B3A92327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4A09-2506-4DE8-9F14-FD0FC1827DC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67CC5-5D03-447A-84C3-B64E5AAC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DC834-1A58-485D-A990-200770E3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91C6-F0FB-4D74-B528-A8A83821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7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580D-E581-4846-840E-59B7AB00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1B0DD-6179-45F7-8ECF-23A98AEFE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B7FC7-9E0C-43A4-9D61-96D72B607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3A25D-1E3A-4041-84F5-C80A4525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4A09-2506-4DE8-9F14-FD0FC1827DC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E848F-FB52-4356-BB3F-4D87ECF2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75724-B374-40D2-AE09-5DE9B4A1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91C6-F0FB-4D74-B528-A8A83821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B3F69-EA01-48A0-B513-E03A0AD2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92FA2-4830-4249-9D7F-40447E7EB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881B7-19B2-4956-8267-4442D89F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4A09-2506-4DE8-9F14-FD0FC1827DC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A249-6005-41E7-8AB7-54A7C88AD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676D0-D8AE-4F5A-955C-878FFBF20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91C6-F0FB-4D74-B528-A8A83821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3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6F8E44-1DE9-4EEA-AA5B-FF6F43E69FB2}"/>
              </a:ext>
            </a:extLst>
          </p:cNvPr>
          <p:cNvSpPr/>
          <p:nvPr/>
        </p:nvSpPr>
        <p:spPr>
          <a:xfrm>
            <a:off x="495208" y="2296100"/>
            <a:ext cx="3545632" cy="390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85DD6-7D62-483D-A9F5-ED93A37C631E}"/>
              </a:ext>
            </a:extLst>
          </p:cNvPr>
          <p:cNvSpPr txBox="1"/>
          <p:nvPr/>
        </p:nvSpPr>
        <p:spPr>
          <a:xfrm>
            <a:off x="1387051" y="2474751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County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91802-1977-4C87-80EC-742F72C7C465}"/>
              </a:ext>
            </a:extLst>
          </p:cNvPr>
          <p:cNvSpPr/>
          <p:nvPr/>
        </p:nvSpPr>
        <p:spPr>
          <a:xfrm>
            <a:off x="721453" y="4840447"/>
            <a:ext cx="3154261" cy="1174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7E0A0-BFF2-4F22-8559-F1FAE61F677D}"/>
              </a:ext>
            </a:extLst>
          </p:cNvPr>
          <p:cNvSpPr txBox="1"/>
          <p:nvPr/>
        </p:nvSpPr>
        <p:spPr>
          <a:xfrm>
            <a:off x="1284448" y="4943563"/>
            <a:ext cx="196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9B591F-592C-4D7A-9B4D-ADA9818D96CA}"/>
              </a:ext>
            </a:extLst>
          </p:cNvPr>
          <p:cNvSpPr/>
          <p:nvPr/>
        </p:nvSpPr>
        <p:spPr>
          <a:xfrm>
            <a:off x="690893" y="3255035"/>
            <a:ext cx="3154261" cy="1174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EE9B5-9EF8-4471-ABD8-728F81744153}"/>
              </a:ext>
            </a:extLst>
          </p:cNvPr>
          <p:cNvSpPr txBox="1"/>
          <p:nvPr/>
        </p:nvSpPr>
        <p:spPr>
          <a:xfrm>
            <a:off x="1284448" y="3403724"/>
            <a:ext cx="218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Logic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7F49F6-4217-4621-ACD5-9A6B54A48732}"/>
              </a:ext>
            </a:extLst>
          </p:cNvPr>
          <p:cNvSpPr/>
          <p:nvPr/>
        </p:nvSpPr>
        <p:spPr>
          <a:xfrm>
            <a:off x="1166326" y="1308682"/>
            <a:ext cx="9605138" cy="536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872DA2-697D-44A1-80FD-DE6A26CB4FAF}"/>
              </a:ext>
            </a:extLst>
          </p:cNvPr>
          <p:cNvSpPr txBox="1"/>
          <p:nvPr/>
        </p:nvSpPr>
        <p:spPr>
          <a:xfrm>
            <a:off x="4538658" y="1382275"/>
            <a:ext cx="313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Interface /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61DAC3-776E-4FC1-A088-7817BE27E4C3}"/>
              </a:ext>
            </a:extLst>
          </p:cNvPr>
          <p:cNvSpPr/>
          <p:nvPr/>
        </p:nvSpPr>
        <p:spPr>
          <a:xfrm>
            <a:off x="4469269" y="2296100"/>
            <a:ext cx="3545632" cy="390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E818C-4EA2-4492-8F0D-AC47B42124EF}"/>
              </a:ext>
            </a:extLst>
          </p:cNvPr>
          <p:cNvSpPr txBox="1"/>
          <p:nvPr/>
        </p:nvSpPr>
        <p:spPr>
          <a:xfrm>
            <a:off x="5361112" y="2474751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County 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3BDCE3-B8EC-4175-B6F2-89D01440E5AE}"/>
              </a:ext>
            </a:extLst>
          </p:cNvPr>
          <p:cNvSpPr/>
          <p:nvPr/>
        </p:nvSpPr>
        <p:spPr>
          <a:xfrm>
            <a:off x="4695514" y="4840447"/>
            <a:ext cx="3154261" cy="1174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C774F1-BEDE-49C5-88A1-F9DF9CEA1A4D}"/>
              </a:ext>
            </a:extLst>
          </p:cNvPr>
          <p:cNvSpPr txBox="1"/>
          <p:nvPr/>
        </p:nvSpPr>
        <p:spPr>
          <a:xfrm>
            <a:off x="5258509" y="4943563"/>
            <a:ext cx="196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Access Layer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068DBA-1DAD-4599-97E2-A0134B6F810F}"/>
              </a:ext>
            </a:extLst>
          </p:cNvPr>
          <p:cNvSpPr/>
          <p:nvPr/>
        </p:nvSpPr>
        <p:spPr>
          <a:xfrm>
            <a:off x="4664954" y="3255035"/>
            <a:ext cx="3154261" cy="1174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F89237-4439-4FE9-838C-A3357BD1B11F}"/>
              </a:ext>
            </a:extLst>
          </p:cNvPr>
          <p:cNvSpPr txBox="1"/>
          <p:nvPr/>
        </p:nvSpPr>
        <p:spPr>
          <a:xfrm>
            <a:off x="5258509" y="3403724"/>
            <a:ext cx="218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Logic Layer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6C9D45-AC8E-432B-8234-D5EBE33F3512}"/>
              </a:ext>
            </a:extLst>
          </p:cNvPr>
          <p:cNvSpPr/>
          <p:nvPr/>
        </p:nvSpPr>
        <p:spPr>
          <a:xfrm>
            <a:off x="8382210" y="2296100"/>
            <a:ext cx="3545632" cy="390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84101-5035-48B9-B5B1-9CFC0298A5C8}"/>
              </a:ext>
            </a:extLst>
          </p:cNvPr>
          <p:cNvSpPr txBox="1"/>
          <p:nvPr/>
        </p:nvSpPr>
        <p:spPr>
          <a:xfrm>
            <a:off x="9274053" y="2474751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County 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0E3ED9-A982-4372-9C9E-28E5D76C37B6}"/>
              </a:ext>
            </a:extLst>
          </p:cNvPr>
          <p:cNvSpPr/>
          <p:nvPr/>
        </p:nvSpPr>
        <p:spPr>
          <a:xfrm>
            <a:off x="8608455" y="4840447"/>
            <a:ext cx="3154261" cy="1174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668071-D002-4381-A142-CEFFE52675E4}"/>
              </a:ext>
            </a:extLst>
          </p:cNvPr>
          <p:cNvSpPr txBox="1"/>
          <p:nvPr/>
        </p:nvSpPr>
        <p:spPr>
          <a:xfrm>
            <a:off x="9171450" y="4943563"/>
            <a:ext cx="196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Access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A24055-0D2D-4C6E-B63A-3F4C51A61B42}"/>
              </a:ext>
            </a:extLst>
          </p:cNvPr>
          <p:cNvSpPr/>
          <p:nvPr/>
        </p:nvSpPr>
        <p:spPr>
          <a:xfrm>
            <a:off x="8577895" y="3255035"/>
            <a:ext cx="3154261" cy="1174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98A354-42F5-498E-B7B9-A6EBC45480D5}"/>
              </a:ext>
            </a:extLst>
          </p:cNvPr>
          <p:cNvSpPr txBox="1"/>
          <p:nvPr/>
        </p:nvSpPr>
        <p:spPr>
          <a:xfrm>
            <a:off x="9171450" y="3403724"/>
            <a:ext cx="218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Logic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6C966A-707C-452F-BB88-ABF84144D4BF}"/>
              </a:ext>
            </a:extLst>
          </p:cNvPr>
          <p:cNvSpPr/>
          <p:nvPr/>
        </p:nvSpPr>
        <p:spPr>
          <a:xfrm>
            <a:off x="1166326" y="451782"/>
            <a:ext cx="9605138" cy="536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49744C-31CD-47B2-B610-8B39B258239A}"/>
              </a:ext>
            </a:extLst>
          </p:cNvPr>
          <p:cNvSpPr txBox="1"/>
          <p:nvPr/>
        </p:nvSpPr>
        <p:spPr>
          <a:xfrm>
            <a:off x="5100720" y="549208"/>
            <a:ext cx="313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247790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Teuschler, Christopher</dc:creator>
  <cp:lastModifiedBy>Teuschler, Christopher</cp:lastModifiedBy>
  <cp:revision>3</cp:revision>
  <dcterms:created xsi:type="dcterms:W3CDTF">2021-07-07T03:38:38Z</dcterms:created>
  <dcterms:modified xsi:type="dcterms:W3CDTF">2021-07-07T03:51:15Z</dcterms:modified>
</cp:coreProperties>
</file>