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9144000" cy="6858000"/>
  <p:notesSz cx="7315200" cy="96012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 spc="-1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 spc="-1">
                <a:latin typeface="Times New Roman"/>
              </a:rPr>
              <a:t>&lt;header&gt;</a:t>
            </a:r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 spc="-1">
                <a:latin typeface="Times New Roman"/>
              </a:rPr>
              <a:t>&lt;date/time&gt;</a:t>
            </a:r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 spc="-1">
                <a:latin typeface="Times New Roman"/>
              </a:rPr>
              <a:t>&lt;footer&gt;</a:t>
            </a:r>
            <a:endParaRPr/>
          </a:p>
        </p:txBody>
      </p:sp>
      <p:sp>
        <p:nvSpPr>
          <p:cNvPr id="10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159A760-4D41-4C19-844C-A2C09F989DD2}" type="slidenum">
              <a:rPr lang="en-US" sz="1400" spc="-1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>
            <a:noFill/>
          </a:ln>
        </p:spPr>
        <p:txBody>
          <a:bodyPr lIns="96480" rIns="96480" tIns="48240" bIns="48240" anchor="b"/>
          <a:p>
            <a:pPr algn="r">
              <a:lnSpc>
                <a:spcPct val="100000"/>
              </a:lnSpc>
            </a:pPr>
            <a:fld id="{989C8FB8-B850-4485-BC99-1AFD2405DE18}" type="slidenum">
              <a:rPr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480" rIns="96480" tIns="48240" bIns="48240"/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4107600"/>
            <a:ext cx="822924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4674240" y="4107600"/>
            <a:ext cx="401580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457200" y="4107600"/>
            <a:ext cx="401580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0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0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51" name="" descr=""/>
          <p:cNvPicPr/>
          <p:nvPr/>
        </p:nvPicPr>
        <p:blipFill>
          <a:blip r:embed="rId2"/>
          <a:stretch/>
        </p:blipFill>
        <p:spPr>
          <a:xfrm>
            <a:off x="1562400" y="1600200"/>
            <a:ext cx="6018480" cy="4800240"/>
          </a:xfrm>
          <a:prstGeom prst="rect">
            <a:avLst/>
          </a:prstGeom>
          <a:ln>
            <a:noFill/>
          </a:ln>
        </p:spPr>
      </p:pic>
      <p:pic>
        <p:nvPicPr>
          <p:cNvPr id="52" name="" descr=""/>
          <p:cNvPicPr/>
          <p:nvPr/>
        </p:nvPicPr>
        <p:blipFill>
          <a:blip r:embed="rId3"/>
          <a:stretch/>
        </p:blipFill>
        <p:spPr>
          <a:xfrm>
            <a:off x="1562400" y="1600200"/>
            <a:ext cx="6018480" cy="4800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800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0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80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80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4107600"/>
            <a:ext cx="401580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80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800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80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674240" y="4107600"/>
            <a:ext cx="401580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57200" y="4107600"/>
            <a:ext cx="822924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57200" y="4107600"/>
            <a:ext cx="822924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674240" y="4107600"/>
            <a:ext cx="401580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457200" y="4107600"/>
            <a:ext cx="401580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0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0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97" name="" descr=""/>
          <p:cNvPicPr/>
          <p:nvPr/>
        </p:nvPicPr>
        <p:blipFill>
          <a:blip r:embed="rId2"/>
          <a:stretch/>
        </p:blipFill>
        <p:spPr>
          <a:xfrm>
            <a:off x="1562400" y="1600200"/>
            <a:ext cx="6018480" cy="4800240"/>
          </a:xfrm>
          <a:prstGeom prst="rect">
            <a:avLst/>
          </a:prstGeom>
          <a:ln>
            <a:noFill/>
          </a:ln>
        </p:spPr>
      </p:pic>
      <p:pic>
        <p:nvPicPr>
          <p:cNvPr id="98" name="" descr=""/>
          <p:cNvPicPr/>
          <p:nvPr/>
        </p:nvPicPr>
        <p:blipFill>
          <a:blip r:embed="rId3"/>
          <a:stretch/>
        </p:blipFill>
        <p:spPr>
          <a:xfrm>
            <a:off x="1562400" y="1600200"/>
            <a:ext cx="6018480" cy="4800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0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80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80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4107600"/>
            <a:ext cx="401580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80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80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74240" y="4107600"/>
            <a:ext cx="401580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57200" y="4107600"/>
            <a:ext cx="822924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743200" y="4197240"/>
            <a:ext cx="4574880" cy="2652480"/>
          </a:xfrm>
          <a:custGeom>
            <a:avLst/>
            <a:gdLst/>
            <a:ahLst/>
            <a:rect l="l" t="t" r="r" b="b"/>
            <a:pathLst>
              <a:path w="2882" h="1671">
                <a:moveTo>
                  <a:pt x="2773" y="544"/>
                </a:moveTo>
                <a:lnTo>
                  <a:pt x="2740" y="528"/>
                </a:lnTo>
                <a:lnTo>
                  <a:pt x="2692" y="506"/>
                </a:lnTo>
                <a:lnTo>
                  <a:pt x="2632" y="484"/>
                </a:lnTo>
                <a:lnTo>
                  <a:pt x="2561" y="457"/>
                </a:lnTo>
                <a:lnTo>
                  <a:pt x="2480" y="424"/>
                </a:lnTo>
                <a:lnTo>
                  <a:pt x="2388" y="397"/>
                </a:lnTo>
                <a:lnTo>
                  <a:pt x="2203" y="343"/>
                </a:lnTo>
                <a:lnTo>
                  <a:pt x="2078" y="310"/>
                </a:lnTo>
                <a:lnTo>
                  <a:pt x="1970" y="277"/>
                </a:lnTo>
                <a:lnTo>
                  <a:pt x="1878" y="245"/>
                </a:lnTo>
                <a:lnTo>
                  <a:pt x="1807" y="212"/>
                </a:lnTo>
                <a:lnTo>
                  <a:pt x="1742" y="179"/>
                </a:lnTo>
                <a:lnTo>
                  <a:pt x="1693" y="152"/>
                </a:lnTo>
                <a:lnTo>
                  <a:pt x="1655" y="125"/>
                </a:lnTo>
                <a:lnTo>
                  <a:pt x="1628" y="103"/>
                </a:lnTo>
                <a:lnTo>
                  <a:pt x="1606" y="81"/>
                </a:lnTo>
                <a:lnTo>
                  <a:pt x="1590" y="60"/>
                </a:lnTo>
                <a:lnTo>
                  <a:pt x="1585" y="43"/>
                </a:lnTo>
                <a:lnTo>
                  <a:pt x="1579" y="27"/>
                </a:lnTo>
                <a:lnTo>
                  <a:pt x="1585" y="5"/>
                </a:lnTo>
                <a:lnTo>
                  <a:pt x="1585" y="0"/>
                </a:lnTo>
                <a:lnTo>
                  <a:pt x="1568" y="27"/>
                </a:lnTo>
                <a:lnTo>
                  <a:pt x="1557" y="49"/>
                </a:lnTo>
                <a:lnTo>
                  <a:pt x="1557" y="76"/>
                </a:lnTo>
                <a:lnTo>
                  <a:pt x="1568" y="98"/>
                </a:lnTo>
                <a:lnTo>
                  <a:pt x="1590" y="120"/>
                </a:lnTo>
                <a:lnTo>
                  <a:pt x="1617" y="141"/>
                </a:lnTo>
                <a:lnTo>
                  <a:pt x="1650" y="163"/>
                </a:lnTo>
                <a:lnTo>
                  <a:pt x="1688" y="185"/>
                </a:lnTo>
                <a:lnTo>
                  <a:pt x="1737" y="207"/>
                </a:lnTo>
                <a:lnTo>
                  <a:pt x="1791" y="228"/>
                </a:lnTo>
                <a:lnTo>
                  <a:pt x="1905" y="267"/>
                </a:lnTo>
                <a:lnTo>
                  <a:pt x="2040" y="310"/>
                </a:lnTo>
                <a:lnTo>
                  <a:pt x="2182" y="348"/>
                </a:lnTo>
                <a:lnTo>
                  <a:pt x="2285" y="381"/>
                </a:lnTo>
                <a:lnTo>
                  <a:pt x="2382" y="408"/>
                </a:lnTo>
                <a:lnTo>
                  <a:pt x="2464" y="435"/>
                </a:lnTo>
                <a:lnTo>
                  <a:pt x="2540" y="462"/>
                </a:lnTo>
                <a:lnTo>
                  <a:pt x="2605" y="484"/>
                </a:lnTo>
                <a:lnTo>
                  <a:pt x="2659" y="506"/>
                </a:lnTo>
                <a:lnTo>
                  <a:pt x="2708" y="528"/>
                </a:lnTo>
                <a:lnTo>
                  <a:pt x="2740" y="544"/>
                </a:lnTo>
                <a:lnTo>
                  <a:pt x="2768" y="560"/>
                </a:lnTo>
                <a:lnTo>
                  <a:pt x="2784" y="577"/>
                </a:lnTo>
                <a:lnTo>
                  <a:pt x="2795" y="593"/>
                </a:lnTo>
                <a:lnTo>
                  <a:pt x="2800" y="615"/>
                </a:lnTo>
                <a:lnTo>
                  <a:pt x="2795" y="642"/>
                </a:lnTo>
                <a:lnTo>
                  <a:pt x="2784" y="664"/>
                </a:lnTo>
                <a:lnTo>
                  <a:pt x="2762" y="691"/>
                </a:lnTo>
                <a:lnTo>
                  <a:pt x="2730" y="713"/>
                </a:lnTo>
                <a:lnTo>
                  <a:pt x="2692" y="735"/>
                </a:lnTo>
                <a:lnTo>
                  <a:pt x="2643" y="756"/>
                </a:lnTo>
                <a:lnTo>
                  <a:pt x="2589" y="778"/>
                </a:lnTo>
                <a:lnTo>
                  <a:pt x="2529" y="800"/>
                </a:lnTo>
                <a:lnTo>
                  <a:pt x="2458" y="822"/>
                </a:lnTo>
                <a:lnTo>
                  <a:pt x="2382" y="843"/>
                </a:lnTo>
                <a:lnTo>
                  <a:pt x="2301" y="865"/>
                </a:lnTo>
                <a:lnTo>
                  <a:pt x="2214" y="887"/>
                </a:lnTo>
                <a:lnTo>
                  <a:pt x="2030" y="930"/>
                </a:lnTo>
                <a:lnTo>
                  <a:pt x="1823" y="979"/>
                </a:lnTo>
                <a:lnTo>
                  <a:pt x="1606" y="1034"/>
                </a:lnTo>
                <a:lnTo>
                  <a:pt x="1378" y="1094"/>
                </a:lnTo>
                <a:lnTo>
                  <a:pt x="1145" y="1164"/>
                </a:lnTo>
                <a:lnTo>
                  <a:pt x="912" y="1241"/>
                </a:lnTo>
                <a:lnTo>
                  <a:pt x="673" y="1328"/>
                </a:lnTo>
                <a:lnTo>
                  <a:pt x="440" y="1431"/>
                </a:lnTo>
                <a:lnTo>
                  <a:pt x="217" y="1545"/>
                </a:lnTo>
                <a:lnTo>
                  <a:pt x="0" y="1671"/>
                </a:lnTo>
                <a:lnTo>
                  <a:pt x="353" y="1671"/>
                </a:lnTo>
                <a:lnTo>
                  <a:pt x="554" y="1567"/>
                </a:lnTo>
                <a:lnTo>
                  <a:pt x="754" y="1469"/>
                </a:lnTo>
                <a:lnTo>
                  <a:pt x="955" y="1388"/>
                </a:lnTo>
                <a:lnTo>
                  <a:pt x="1145" y="1311"/>
                </a:lnTo>
                <a:lnTo>
                  <a:pt x="1335" y="1241"/>
                </a:lnTo>
                <a:lnTo>
                  <a:pt x="1519" y="1186"/>
                </a:lnTo>
                <a:lnTo>
                  <a:pt x="1693" y="1132"/>
                </a:lnTo>
                <a:lnTo>
                  <a:pt x="1861" y="1083"/>
                </a:lnTo>
                <a:lnTo>
                  <a:pt x="2019" y="1045"/>
                </a:lnTo>
                <a:lnTo>
                  <a:pt x="2165" y="1007"/>
                </a:lnTo>
                <a:lnTo>
                  <a:pt x="2301" y="974"/>
                </a:lnTo>
                <a:lnTo>
                  <a:pt x="2426" y="947"/>
                </a:lnTo>
                <a:lnTo>
                  <a:pt x="2534" y="914"/>
                </a:lnTo>
                <a:lnTo>
                  <a:pt x="2626" y="892"/>
                </a:lnTo>
                <a:lnTo>
                  <a:pt x="2702" y="865"/>
                </a:lnTo>
                <a:lnTo>
                  <a:pt x="2762" y="838"/>
                </a:lnTo>
                <a:lnTo>
                  <a:pt x="2800" y="816"/>
                </a:lnTo>
                <a:lnTo>
                  <a:pt x="2827" y="794"/>
                </a:lnTo>
                <a:lnTo>
                  <a:pt x="2849" y="767"/>
                </a:lnTo>
                <a:lnTo>
                  <a:pt x="2865" y="745"/>
                </a:lnTo>
                <a:lnTo>
                  <a:pt x="2876" y="724"/>
                </a:lnTo>
                <a:lnTo>
                  <a:pt x="2882" y="702"/>
                </a:lnTo>
                <a:lnTo>
                  <a:pt x="2876" y="658"/>
                </a:lnTo>
                <a:lnTo>
                  <a:pt x="2854" y="620"/>
                </a:lnTo>
                <a:lnTo>
                  <a:pt x="2833" y="588"/>
                </a:lnTo>
                <a:lnTo>
                  <a:pt x="2800" y="560"/>
                </a:lnTo>
                <a:lnTo>
                  <a:pt x="2773" y="544"/>
                </a:lnTo>
                <a:lnTo>
                  <a:pt x="2773" y="544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gamma val="-1"/>
                  <a:shade val="90980"/>
                  <a:invGamma val="-1"/>
                </a:schemeClr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6620040" y="4240080"/>
            <a:ext cx="1998360" cy="1287000"/>
          </a:xfrm>
          <a:custGeom>
            <a:avLst/>
            <a:gdLst/>
            <a:ahLst/>
            <a:rect l="l" t="t" r="r" b="b"/>
            <a:pathLst>
              <a:path w="1259" h="811">
                <a:moveTo>
                  <a:pt x="1259" y="615"/>
                </a:moveTo>
                <a:lnTo>
                  <a:pt x="1248" y="588"/>
                </a:lnTo>
                <a:lnTo>
                  <a:pt x="1237" y="566"/>
                </a:lnTo>
                <a:lnTo>
                  <a:pt x="1216" y="539"/>
                </a:lnTo>
                <a:lnTo>
                  <a:pt x="1188" y="517"/>
                </a:lnTo>
                <a:lnTo>
                  <a:pt x="1123" y="479"/>
                </a:lnTo>
                <a:lnTo>
                  <a:pt x="1042" y="441"/>
                </a:lnTo>
                <a:lnTo>
                  <a:pt x="944" y="408"/>
                </a:lnTo>
                <a:lnTo>
                  <a:pt x="841" y="381"/>
                </a:lnTo>
                <a:lnTo>
                  <a:pt x="727" y="348"/>
                </a:lnTo>
                <a:lnTo>
                  <a:pt x="613" y="321"/>
                </a:lnTo>
                <a:lnTo>
                  <a:pt x="499" y="294"/>
                </a:lnTo>
                <a:lnTo>
                  <a:pt x="391" y="261"/>
                </a:lnTo>
                <a:lnTo>
                  <a:pt x="288" y="229"/>
                </a:lnTo>
                <a:lnTo>
                  <a:pt x="195" y="196"/>
                </a:lnTo>
                <a:lnTo>
                  <a:pt x="119" y="152"/>
                </a:lnTo>
                <a:lnTo>
                  <a:pt x="54" y="109"/>
                </a:lnTo>
                <a:lnTo>
                  <a:pt x="33" y="87"/>
                </a:lnTo>
                <a:lnTo>
                  <a:pt x="16" y="60"/>
                </a:lnTo>
                <a:lnTo>
                  <a:pt x="5" y="33"/>
                </a:lnTo>
                <a:lnTo>
                  <a:pt x="0" y="0"/>
                </a:lnTo>
                <a:lnTo>
                  <a:pt x="0" y="6"/>
                </a:lnTo>
                <a:lnTo>
                  <a:pt x="0" y="11"/>
                </a:lnTo>
                <a:lnTo>
                  <a:pt x="0" y="38"/>
                </a:lnTo>
                <a:lnTo>
                  <a:pt x="5" y="60"/>
                </a:lnTo>
                <a:lnTo>
                  <a:pt x="16" y="87"/>
                </a:lnTo>
                <a:lnTo>
                  <a:pt x="33" y="114"/>
                </a:lnTo>
                <a:lnTo>
                  <a:pt x="54" y="142"/>
                </a:lnTo>
                <a:lnTo>
                  <a:pt x="87" y="174"/>
                </a:lnTo>
                <a:lnTo>
                  <a:pt x="125" y="207"/>
                </a:lnTo>
                <a:lnTo>
                  <a:pt x="179" y="240"/>
                </a:lnTo>
                <a:lnTo>
                  <a:pt x="244" y="278"/>
                </a:lnTo>
                <a:lnTo>
                  <a:pt x="326" y="310"/>
                </a:lnTo>
                <a:lnTo>
                  <a:pt x="418" y="348"/>
                </a:lnTo>
                <a:lnTo>
                  <a:pt x="526" y="381"/>
                </a:lnTo>
                <a:lnTo>
                  <a:pt x="657" y="414"/>
                </a:lnTo>
                <a:lnTo>
                  <a:pt x="749" y="435"/>
                </a:lnTo>
                <a:lnTo>
                  <a:pt x="830" y="463"/>
                </a:lnTo>
                <a:lnTo>
                  <a:pt x="901" y="490"/>
                </a:lnTo>
                <a:lnTo>
                  <a:pt x="966" y="512"/>
                </a:lnTo>
                <a:lnTo>
                  <a:pt x="1015" y="539"/>
                </a:lnTo>
                <a:lnTo>
                  <a:pt x="1053" y="566"/>
                </a:lnTo>
                <a:lnTo>
                  <a:pt x="1080" y="593"/>
                </a:lnTo>
                <a:lnTo>
                  <a:pt x="1102" y="620"/>
                </a:lnTo>
                <a:lnTo>
                  <a:pt x="1112" y="648"/>
                </a:lnTo>
                <a:lnTo>
                  <a:pt x="1118" y="675"/>
                </a:lnTo>
                <a:lnTo>
                  <a:pt x="1112" y="697"/>
                </a:lnTo>
                <a:lnTo>
                  <a:pt x="1096" y="724"/>
                </a:lnTo>
                <a:lnTo>
                  <a:pt x="1080" y="746"/>
                </a:lnTo>
                <a:lnTo>
                  <a:pt x="1053" y="767"/>
                </a:lnTo>
                <a:lnTo>
                  <a:pt x="1015" y="789"/>
                </a:lnTo>
                <a:lnTo>
                  <a:pt x="977" y="811"/>
                </a:lnTo>
                <a:lnTo>
                  <a:pt x="1047" y="789"/>
                </a:lnTo>
                <a:lnTo>
                  <a:pt x="1107" y="767"/>
                </a:lnTo>
                <a:lnTo>
                  <a:pt x="1156" y="746"/>
                </a:lnTo>
                <a:lnTo>
                  <a:pt x="1199" y="724"/>
                </a:lnTo>
                <a:lnTo>
                  <a:pt x="1226" y="702"/>
                </a:lnTo>
                <a:lnTo>
                  <a:pt x="1248" y="675"/>
                </a:lnTo>
                <a:lnTo>
                  <a:pt x="1259" y="648"/>
                </a:lnTo>
                <a:lnTo>
                  <a:pt x="1259" y="615"/>
                </a:lnTo>
                <a:lnTo>
                  <a:pt x="1259" y="615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gamma val="-1"/>
                  <a:shade val="90980"/>
                  <a:invGamma val="-1"/>
                </a:schemeClr>
              </a:gs>
            </a:gsLst>
            <a:lin ang="27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4603680" y="5311800"/>
            <a:ext cx="4522320" cy="1537920"/>
          </a:xfrm>
          <a:custGeom>
            <a:avLst/>
            <a:gdLst/>
            <a:ahLst/>
            <a:rect l="l" t="t" r="r" b="b"/>
            <a:pathLst>
              <a:path w="2849" h="969">
                <a:moveTo>
                  <a:pt x="92" y="958"/>
                </a:moveTo>
                <a:lnTo>
                  <a:pt x="0" y="969"/>
                </a:lnTo>
                <a:lnTo>
                  <a:pt x="391" y="969"/>
                </a:lnTo>
                <a:lnTo>
                  <a:pt x="434" y="947"/>
                </a:lnTo>
                <a:lnTo>
                  <a:pt x="483" y="914"/>
                </a:lnTo>
                <a:lnTo>
                  <a:pt x="554" y="876"/>
                </a:lnTo>
                <a:lnTo>
                  <a:pt x="635" y="838"/>
                </a:lnTo>
                <a:lnTo>
                  <a:pt x="727" y="794"/>
                </a:lnTo>
                <a:lnTo>
                  <a:pt x="836" y="745"/>
                </a:lnTo>
                <a:lnTo>
                  <a:pt x="961" y="696"/>
                </a:lnTo>
                <a:lnTo>
                  <a:pt x="1102" y="642"/>
                </a:lnTo>
                <a:lnTo>
                  <a:pt x="1259" y="582"/>
                </a:lnTo>
                <a:lnTo>
                  <a:pt x="1433" y="522"/>
                </a:lnTo>
                <a:lnTo>
                  <a:pt x="1623" y="462"/>
                </a:lnTo>
                <a:lnTo>
                  <a:pt x="1829" y="403"/>
                </a:lnTo>
                <a:lnTo>
                  <a:pt x="2057" y="343"/>
                </a:lnTo>
                <a:lnTo>
                  <a:pt x="2301" y="283"/>
                </a:lnTo>
                <a:lnTo>
                  <a:pt x="2567" y="223"/>
                </a:lnTo>
                <a:lnTo>
                  <a:pt x="2849" y="163"/>
                </a:lnTo>
                <a:lnTo>
                  <a:pt x="2849" y="0"/>
                </a:lnTo>
                <a:lnTo>
                  <a:pt x="2817" y="16"/>
                </a:lnTo>
                <a:lnTo>
                  <a:pt x="2773" y="33"/>
                </a:lnTo>
                <a:lnTo>
                  <a:pt x="2719" y="54"/>
                </a:lnTo>
                <a:lnTo>
                  <a:pt x="2648" y="76"/>
                </a:lnTo>
                <a:lnTo>
                  <a:pt x="2572" y="98"/>
                </a:lnTo>
                <a:lnTo>
                  <a:pt x="2491" y="120"/>
                </a:lnTo>
                <a:lnTo>
                  <a:pt x="2399" y="147"/>
                </a:lnTo>
                <a:lnTo>
                  <a:pt x="2301" y="169"/>
                </a:lnTo>
                <a:lnTo>
                  <a:pt x="2095" y="223"/>
                </a:lnTo>
                <a:lnTo>
                  <a:pt x="1889" y="277"/>
                </a:lnTo>
                <a:lnTo>
                  <a:pt x="1688" y="326"/>
                </a:lnTo>
                <a:lnTo>
                  <a:pt x="1590" y="354"/>
                </a:lnTo>
                <a:lnTo>
                  <a:pt x="1503" y="381"/>
                </a:lnTo>
                <a:lnTo>
                  <a:pt x="1107" y="506"/>
                </a:lnTo>
                <a:lnTo>
                  <a:pt x="912" y="577"/>
                </a:lnTo>
                <a:lnTo>
                  <a:pt x="727" y="647"/>
                </a:lnTo>
                <a:lnTo>
                  <a:pt x="548" y="718"/>
                </a:lnTo>
                <a:lnTo>
                  <a:pt x="380" y="794"/>
                </a:lnTo>
                <a:lnTo>
                  <a:pt x="228" y="876"/>
                </a:lnTo>
                <a:lnTo>
                  <a:pt x="92" y="958"/>
                </a:lnTo>
                <a:lnTo>
                  <a:pt x="92" y="958"/>
                </a:lnTo>
                <a:close/>
              </a:path>
            </a:pathLst>
          </a:custGeom>
          <a:gradFill>
            <a:gsLst>
              <a:gs pos="0">
                <a:schemeClr val="bg1">
                  <a:gamma val="-1"/>
                  <a:shade val="81961"/>
                  <a:invGamma val="-1"/>
                </a:schemeClr>
              </a:gs>
              <a:gs pos="100000">
                <a:schemeClr val="bg1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4362480" y="3540240"/>
            <a:ext cx="4773240" cy="3309480"/>
          </a:xfrm>
          <a:custGeom>
            <a:avLst/>
            <a:gdLst/>
            <a:ahLst/>
            <a:rect l="l" t="t" r="r" b="b"/>
            <a:pathLst>
              <a:path w="3007" h="2085">
                <a:moveTo>
                  <a:pt x="1427" y="441"/>
                </a:moveTo>
                <a:lnTo>
                  <a:pt x="1433" y="474"/>
                </a:lnTo>
                <a:lnTo>
                  <a:pt x="1444" y="501"/>
                </a:lnTo>
                <a:lnTo>
                  <a:pt x="1460" y="528"/>
                </a:lnTo>
                <a:lnTo>
                  <a:pt x="1482" y="550"/>
                </a:lnTo>
                <a:lnTo>
                  <a:pt x="1541" y="593"/>
                </a:lnTo>
                <a:lnTo>
                  <a:pt x="1623" y="637"/>
                </a:lnTo>
                <a:lnTo>
                  <a:pt x="1715" y="670"/>
                </a:lnTo>
                <a:lnTo>
                  <a:pt x="1818" y="702"/>
                </a:lnTo>
                <a:lnTo>
                  <a:pt x="1927" y="735"/>
                </a:lnTo>
                <a:lnTo>
                  <a:pt x="2041" y="762"/>
                </a:lnTo>
                <a:lnTo>
                  <a:pt x="2155" y="789"/>
                </a:lnTo>
                <a:lnTo>
                  <a:pt x="2269" y="822"/>
                </a:lnTo>
                <a:lnTo>
                  <a:pt x="2372" y="849"/>
                </a:lnTo>
                <a:lnTo>
                  <a:pt x="2464" y="882"/>
                </a:lnTo>
                <a:lnTo>
                  <a:pt x="2551" y="920"/>
                </a:lnTo>
                <a:lnTo>
                  <a:pt x="2616" y="958"/>
                </a:lnTo>
                <a:lnTo>
                  <a:pt x="2638" y="980"/>
                </a:lnTo>
                <a:lnTo>
                  <a:pt x="2659" y="1007"/>
                </a:lnTo>
                <a:lnTo>
                  <a:pt x="2676" y="1029"/>
                </a:lnTo>
                <a:lnTo>
                  <a:pt x="2681" y="1056"/>
                </a:lnTo>
                <a:lnTo>
                  <a:pt x="2681" y="1083"/>
                </a:lnTo>
                <a:lnTo>
                  <a:pt x="2676" y="1105"/>
                </a:lnTo>
                <a:lnTo>
                  <a:pt x="2665" y="1127"/>
                </a:lnTo>
                <a:lnTo>
                  <a:pt x="2643" y="1149"/>
                </a:lnTo>
                <a:lnTo>
                  <a:pt x="2616" y="1170"/>
                </a:lnTo>
                <a:lnTo>
                  <a:pt x="2583" y="1187"/>
                </a:lnTo>
                <a:lnTo>
                  <a:pt x="2545" y="1208"/>
                </a:lnTo>
                <a:lnTo>
                  <a:pt x="2502" y="1225"/>
                </a:lnTo>
                <a:lnTo>
                  <a:pt x="2448" y="1241"/>
                </a:lnTo>
                <a:lnTo>
                  <a:pt x="2388" y="1257"/>
                </a:lnTo>
                <a:lnTo>
                  <a:pt x="2328" y="1274"/>
                </a:lnTo>
                <a:lnTo>
                  <a:pt x="2258" y="1290"/>
                </a:lnTo>
                <a:lnTo>
                  <a:pt x="2106" y="1328"/>
                </a:lnTo>
                <a:lnTo>
                  <a:pt x="1932" y="1372"/>
                </a:lnTo>
                <a:lnTo>
                  <a:pt x="1742" y="1421"/>
                </a:lnTo>
                <a:lnTo>
                  <a:pt x="1531" y="1475"/>
                </a:lnTo>
                <a:lnTo>
                  <a:pt x="1308" y="1540"/>
                </a:lnTo>
                <a:lnTo>
                  <a:pt x="1069" y="1617"/>
                </a:lnTo>
                <a:lnTo>
                  <a:pt x="820" y="1709"/>
                </a:lnTo>
                <a:lnTo>
                  <a:pt x="554" y="1818"/>
                </a:lnTo>
                <a:lnTo>
                  <a:pt x="282" y="1943"/>
                </a:lnTo>
                <a:lnTo>
                  <a:pt x="0" y="2085"/>
                </a:lnTo>
                <a:lnTo>
                  <a:pt x="152" y="2085"/>
                </a:lnTo>
                <a:lnTo>
                  <a:pt x="244" y="2074"/>
                </a:lnTo>
                <a:lnTo>
                  <a:pt x="386" y="1992"/>
                </a:lnTo>
                <a:lnTo>
                  <a:pt x="537" y="1910"/>
                </a:lnTo>
                <a:lnTo>
                  <a:pt x="700" y="1834"/>
                </a:lnTo>
                <a:lnTo>
                  <a:pt x="879" y="1763"/>
                </a:lnTo>
                <a:lnTo>
                  <a:pt x="1064" y="1693"/>
                </a:lnTo>
                <a:lnTo>
                  <a:pt x="1259" y="1622"/>
                </a:lnTo>
                <a:lnTo>
                  <a:pt x="1661" y="1497"/>
                </a:lnTo>
                <a:lnTo>
                  <a:pt x="1748" y="1470"/>
                </a:lnTo>
                <a:lnTo>
                  <a:pt x="1845" y="1442"/>
                </a:lnTo>
                <a:lnTo>
                  <a:pt x="2046" y="1393"/>
                </a:lnTo>
                <a:lnTo>
                  <a:pt x="2252" y="1339"/>
                </a:lnTo>
                <a:lnTo>
                  <a:pt x="2458" y="1285"/>
                </a:lnTo>
                <a:lnTo>
                  <a:pt x="2551" y="1263"/>
                </a:lnTo>
                <a:lnTo>
                  <a:pt x="2643" y="1236"/>
                </a:lnTo>
                <a:lnTo>
                  <a:pt x="2730" y="1214"/>
                </a:lnTo>
                <a:lnTo>
                  <a:pt x="2806" y="1192"/>
                </a:lnTo>
                <a:lnTo>
                  <a:pt x="2876" y="1170"/>
                </a:lnTo>
                <a:lnTo>
                  <a:pt x="2931" y="1149"/>
                </a:lnTo>
                <a:lnTo>
                  <a:pt x="2974" y="1132"/>
                </a:lnTo>
                <a:lnTo>
                  <a:pt x="3007" y="1116"/>
                </a:lnTo>
                <a:lnTo>
                  <a:pt x="3007" y="871"/>
                </a:lnTo>
                <a:lnTo>
                  <a:pt x="2941" y="860"/>
                </a:lnTo>
                <a:lnTo>
                  <a:pt x="2860" y="844"/>
                </a:lnTo>
                <a:lnTo>
                  <a:pt x="2773" y="827"/>
                </a:lnTo>
                <a:lnTo>
                  <a:pt x="2670" y="806"/>
                </a:lnTo>
                <a:lnTo>
                  <a:pt x="2567" y="784"/>
                </a:lnTo>
                <a:lnTo>
                  <a:pt x="2458" y="757"/>
                </a:lnTo>
                <a:lnTo>
                  <a:pt x="2241" y="702"/>
                </a:lnTo>
                <a:lnTo>
                  <a:pt x="2138" y="670"/>
                </a:lnTo>
                <a:lnTo>
                  <a:pt x="2046" y="637"/>
                </a:lnTo>
                <a:lnTo>
                  <a:pt x="1959" y="604"/>
                </a:lnTo>
                <a:lnTo>
                  <a:pt x="1883" y="566"/>
                </a:lnTo>
                <a:lnTo>
                  <a:pt x="1824" y="534"/>
                </a:lnTo>
                <a:lnTo>
                  <a:pt x="1780" y="495"/>
                </a:lnTo>
                <a:lnTo>
                  <a:pt x="1769" y="474"/>
                </a:lnTo>
                <a:lnTo>
                  <a:pt x="1758" y="457"/>
                </a:lnTo>
                <a:lnTo>
                  <a:pt x="1753" y="436"/>
                </a:lnTo>
                <a:lnTo>
                  <a:pt x="1758" y="419"/>
                </a:lnTo>
                <a:lnTo>
                  <a:pt x="1780" y="381"/>
                </a:lnTo>
                <a:lnTo>
                  <a:pt x="1813" y="343"/>
                </a:lnTo>
                <a:lnTo>
                  <a:pt x="1862" y="316"/>
                </a:lnTo>
                <a:lnTo>
                  <a:pt x="1921" y="289"/>
                </a:lnTo>
                <a:lnTo>
                  <a:pt x="1986" y="267"/>
                </a:lnTo>
                <a:lnTo>
                  <a:pt x="2062" y="245"/>
                </a:lnTo>
                <a:lnTo>
                  <a:pt x="2149" y="229"/>
                </a:lnTo>
                <a:lnTo>
                  <a:pt x="2236" y="213"/>
                </a:lnTo>
                <a:lnTo>
                  <a:pt x="2431" y="180"/>
                </a:lnTo>
                <a:lnTo>
                  <a:pt x="2627" y="158"/>
                </a:lnTo>
                <a:lnTo>
                  <a:pt x="2827" y="125"/>
                </a:lnTo>
                <a:lnTo>
                  <a:pt x="2920" y="109"/>
                </a:lnTo>
                <a:lnTo>
                  <a:pt x="3007" y="87"/>
                </a:lnTo>
                <a:lnTo>
                  <a:pt x="3007" y="0"/>
                </a:lnTo>
                <a:lnTo>
                  <a:pt x="2909" y="22"/>
                </a:lnTo>
                <a:lnTo>
                  <a:pt x="2795" y="44"/>
                </a:lnTo>
                <a:lnTo>
                  <a:pt x="2676" y="66"/>
                </a:lnTo>
                <a:lnTo>
                  <a:pt x="2551" y="82"/>
                </a:lnTo>
                <a:lnTo>
                  <a:pt x="2285" y="120"/>
                </a:lnTo>
                <a:lnTo>
                  <a:pt x="2155" y="136"/>
                </a:lnTo>
                <a:lnTo>
                  <a:pt x="2030" y="158"/>
                </a:lnTo>
                <a:lnTo>
                  <a:pt x="1905" y="174"/>
                </a:lnTo>
                <a:lnTo>
                  <a:pt x="1791" y="202"/>
                </a:lnTo>
                <a:lnTo>
                  <a:pt x="1688" y="229"/>
                </a:lnTo>
                <a:lnTo>
                  <a:pt x="1601" y="261"/>
                </a:lnTo>
                <a:lnTo>
                  <a:pt x="1525" y="300"/>
                </a:lnTo>
                <a:lnTo>
                  <a:pt x="1471" y="338"/>
                </a:lnTo>
                <a:lnTo>
                  <a:pt x="1455" y="359"/>
                </a:lnTo>
                <a:lnTo>
                  <a:pt x="1438" y="387"/>
                </a:lnTo>
                <a:lnTo>
                  <a:pt x="1427" y="414"/>
                </a:lnTo>
                <a:lnTo>
                  <a:pt x="1427" y="441"/>
                </a:lnTo>
                <a:lnTo>
                  <a:pt x="1427" y="4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7145280" y="3678120"/>
            <a:ext cx="1980720" cy="855360"/>
          </a:xfrm>
          <a:custGeom>
            <a:avLst/>
            <a:gdLst/>
            <a:ahLst/>
            <a:rect l="l" t="t" r="r" b="b"/>
            <a:pathLst>
              <a:path w="1248" h="539">
                <a:moveTo>
                  <a:pt x="0" y="332"/>
                </a:moveTo>
                <a:lnTo>
                  <a:pt x="0" y="360"/>
                </a:lnTo>
                <a:lnTo>
                  <a:pt x="5" y="387"/>
                </a:lnTo>
                <a:lnTo>
                  <a:pt x="27" y="414"/>
                </a:lnTo>
                <a:lnTo>
                  <a:pt x="54" y="436"/>
                </a:lnTo>
                <a:lnTo>
                  <a:pt x="92" y="463"/>
                </a:lnTo>
                <a:lnTo>
                  <a:pt x="141" y="490"/>
                </a:lnTo>
                <a:lnTo>
                  <a:pt x="195" y="512"/>
                </a:lnTo>
                <a:lnTo>
                  <a:pt x="255" y="539"/>
                </a:lnTo>
                <a:lnTo>
                  <a:pt x="212" y="517"/>
                </a:lnTo>
                <a:lnTo>
                  <a:pt x="179" y="490"/>
                </a:lnTo>
                <a:lnTo>
                  <a:pt x="157" y="468"/>
                </a:lnTo>
                <a:lnTo>
                  <a:pt x="141" y="447"/>
                </a:lnTo>
                <a:lnTo>
                  <a:pt x="136" y="425"/>
                </a:lnTo>
                <a:lnTo>
                  <a:pt x="136" y="403"/>
                </a:lnTo>
                <a:lnTo>
                  <a:pt x="141" y="381"/>
                </a:lnTo>
                <a:lnTo>
                  <a:pt x="157" y="365"/>
                </a:lnTo>
                <a:lnTo>
                  <a:pt x="179" y="343"/>
                </a:lnTo>
                <a:lnTo>
                  <a:pt x="201" y="327"/>
                </a:lnTo>
                <a:lnTo>
                  <a:pt x="266" y="294"/>
                </a:lnTo>
                <a:lnTo>
                  <a:pt x="353" y="262"/>
                </a:lnTo>
                <a:lnTo>
                  <a:pt x="445" y="234"/>
                </a:lnTo>
                <a:lnTo>
                  <a:pt x="554" y="213"/>
                </a:lnTo>
                <a:lnTo>
                  <a:pt x="662" y="191"/>
                </a:lnTo>
                <a:lnTo>
                  <a:pt x="890" y="153"/>
                </a:lnTo>
                <a:lnTo>
                  <a:pt x="993" y="136"/>
                </a:lnTo>
                <a:lnTo>
                  <a:pt x="1091" y="120"/>
                </a:lnTo>
                <a:lnTo>
                  <a:pt x="1178" y="115"/>
                </a:lnTo>
                <a:lnTo>
                  <a:pt x="1248" y="104"/>
                </a:lnTo>
                <a:lnTo>
                  <a:pt x="1248" y="0"/>
                </a:lnTo>
                <a:lnTo>
                  <a:pt x="1161" y="22"/>
                </a:lnTo>
                <a:lnTo>
                  <a:pt x="1069" y="38"/>
                </a:lnTo>
                <a:lnTo>
                  <a:pt x="874" y="71"/>
                </a:lnTo>
                <a:lnTo>
                  <a:pt x="673" y="93"/>
                </a:lnTo>
                <a:lnTo>
                  <a:pt x="483" y="126"/>
                </a:lnTo>
                <a:lnTo>
                  <a:pt x="391" y="142"/>
                </a:lnTo>
                <a:lnTo>
                  <a:pt x="309" y="158"/>
                </a:lnTo>
                <a:lnTo>
                  <a:pt x="228" y="180"/>
                </a:lnTo>
                <a:lnTo>
                  <a:pt x="163" y="202"/>
                </a:lnTo>
                <a:lnTo>
                  <a:pt x="103" y="229"/>
                </a:lnTo>
                <a:lnTo>
                  <a:pt x="54" y="256"/>
                </a:lnTo>
                <a:lnTo>
                  <a:pt x="22" y="294"/>
                </a:lnTo>
                <a:lnTo>
                  <a:pt x="0" y="332"/>
                </a:lnTo>
                <a:lnTo>
                  <a:pt x="0" y="332"/>
                </a:lnTo>
                <a:close/>
              </a:path>
            </a:pathLst>
          </a:custGeom>
          <a:gradFill>
            <a:gsLst>
              <a:gs pos="0">
                <a:schemeClr val="bg1">
                  <a:gamma val="-1"/>
                  <a:shade val="87843"/>
                  <a:invGamma val="-1"/>
                </a:schemeClr>
              </a:gs>
              <a:gs pos="100000">
                <a:schemeClr val="bg1"/>
              </a:gs>
            </a:gsLst>
            <a:lin ang="27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5273640" y="2128680"/>
            <a:ext cx="2896920" cy="2439720"/>
          </a:xfrm>
          <a:custGeom>
            <a:avLst/>
            <a:gdLst/>
            <a:ahLst/>
            <a:rect l="l" t="t" r="r" b="b"/>
            <a:pathLst>
              <a:path w="2296" h="1469">
                <a:moveTo>
                  <a:pt x="771" y="1088"/>
                </a:moveTo>
                <a:lnTo>
                  <a:pt x="982" y="1061"/>
                </a:lnTo>
                <a:lnTo>
                  <a:pt x="1178" y="1034"/>
                </a:lnTo>
                <a:lnTo>
                  <a:pt x="1357" y="1012"/>
                </a:lnTo>
                <a:lnTo>
                  <a:pt x="1520" y="985"/>
                </a:lnTo>
                <a:lnTo>
                  <a:pt x="1666" y="957"/>
                </a:lnTo>
                <a:lnTo>
                  <a:pt x="1796" y="930"/>
                </a:lnTo>
                <a:lnTo>
                  <a:pt x="1916" y="897"/>
                </a:lnTo>
                <a:lnTo>
                  <a:pt x="2013" y="870"/>
                </a:lnTo>
                <a:lnTo>
                  <a:pt x="2100" y="832"/>
                </a:lnTo>
                <a:lnTo>
                  <a:pt x="2171" y="800"/>
                </a:lnTo>
                <a:lnTo>
                  <a:pt x="2220" y="756"/>
                </a:lnTo>
                <a:lnTo>
                  <a:pt x="2263" y="712"/>
                </a:lnTo>
                <a:lnTo>
                  <a:pt x="2285" y="669"/>
                </a:lnTo>
                <a:lnTo>
                  <a:pt x="2296" y="614"/>
                </a:lnTo>
                <a:lnTo>
                  <a:pt x="2290" y="560"/>
                </a:lnTo>
                <a:lnTo>
                  <a:pt x="2269" y="500"/>
                </a:lnTo>
                <a:lnTo>
                  <a:pt x="2241" y="457"/>
                </a:lnTo>
                <a:lnTo>
                  <a:pt x="2198" y="408"/>
                </a:lnTo>
                <a:lnTo>
                  <a:pt x="2144" y="364"/>
                </a:lnTo>
                <a:lnTo>
                  <a:pt x="2079" y="321"/>
                </a:lnTo>
                <a:lnTo>
                  <a:pt x="2008" y="277"/>
                </a:lnTo>
                <a:lnTo>
                  <a:pt x="1927" y="234"/>
                </a:lnTo>
                <a:lnTo>
                  <a:pt x="1769" y="157"/>
                </a:lnTo>
                <a:lnTo>
                  <a:pt x="1688" y="125"/>
                </a:lnTo>
                <a:lnTo>
                  <a:pt x="1612" y="92"/>
                </a:lnTo>
                <a:lnTo>
                  <a:pt x="1536" y="65"/>
                </a:lnTo>
                <a:lnTo>
                  <a:pt x="1476" y="43"/>
                </a:lnTo>
                <a:lnTo>
                  <a:pt x="1422" y="27"/>
                </a:lnTo>
                <a:lnTo>
                  <a:pt x="1384" y="10"/>
                </a:lnTo>
                <a:lnTo>
                  <a:pt x="1357" y="5"/>
                </a:lnTo>
                <a:lnTo>
                  <a:pt x="1346" y="0"/>
                </a:lnTo>
                <a:lnTo>
                  <a:pt x="1498" y="54"/>
                </a:lnTo>
                <a:lnTo>
                  <a:pt x="1655" y="119"/>
                </a:lnTo>
                <a:lnTo>
                  <a:pt x="1807" y="185"/>
                </a:lnTo>
                <a:lnTo>
                  <a:pt x="1948" y="255"/>
                </a:lnTo>
                <a:lnTo>
                  <a:pt x="2013" y="288"/>
                </a:lnTo>
                <a:lnTo>
                  <a:pt x="2068" y="326"/>
                </a:lnTo>
                <a:lnTo>
                  <a:pt x="2122" y="364"/>
                </a:lnTo>
                <a:lnTo>
                  <a:pt x="2171" y="402"/>
                </a:lnTo>
                <a:lnTo>
                  <a:pt x="2209" y="440"/>
                </a:lnTo>
                <a:lnTo>
                  <a:pt x="2236" y="478"/>
                </a:lnTo>
                <a:lnTo>
                  <a:pt x="2252" y="522"/>
                </a:lnTo>
                <a:lnTo>
                  <a:pt x="2263" y="560"/>
                </a:lnTo>
                <a:lnTo>
                  <a:pt x="2258" y="598"/>
                </a:lnTo>
                <a:lnTo>
                  <a:pt x="2241" y="636"/>
                </a:lnTo>
                <a:lnTo>
                  <a:pt x="2214" y="669"/>
                </a:lnTo>
                <a:lnTo>
                  <a:pt x="2171" y="702"/>
                </a:lnTo>
                <a:lnTo>
                  <a:pt x="2122" y="729"/>
                </a:lnTo>
                <a:lnTo>
                  <a:pt x="2062" y="756"/>
                </a:lnTo>
                <a:lnTo>
                  <a:pt x="1997" y="778"/>
                </a:lnTo>
                <a:lnTo>
                  <a:pt x="1921" y="800"/>
                </a:lnTo>
                <a:lnTo>
                  <a:pt x="1834" y="821"/>
                </a:lnTo>
                <a:lnTo>
                  <a:pt x="1748" y="843"/>
                </a:lnTo>
                <a:lnTo>
                  <a:pt x="1552" y="876"/>
                </a:lnTo>
                <a:lnTo>
                  <a:pt x="1351" y="908"/>
                </a:lnTo>
                <a:lnTo>
                  <a:pt x="1134" y="941"/>
                </a:lnTo>
                <a:lnTo>
                  <a:pt x="923" y="968"/>
                </a:lnTo>
                <a:lnTo>
                  <a:pt x="716" y="995"/>
                </a:lnTo>
                <a:lnTo>
                  <a:pt x="521" y="1028"/>
                </a:lnTo>
                <a:lnTo>
                  <a:pt x="434" y="1044"/>
                </a:lnTo>
                <a:lnTo>
                  <a:pt x="353" y="1066"/>
                </a:lnTo>
                <a:lnTo>
                  <a:pt x="277" y="1082"/>
                </a:lnTo>
                <a:lnTo>
                  <a:pt x="206" y="1104"/>
                </a:lnTo>
                <a:lnTo>
                  <a:pt x="147" y="1126"/>
                </a:lnTo>
                <a:lnTo>
                  <a:pt x="92" y="1148"/>
                </a:lnTo>
                <a:lnTo>
                  <a:pt x="54" y="1175"/>
                </a:lnTo>
                <a:lnTo>
                  <a:pt x="22" y="1202"/>
                </a:lnTo>
                <a:lnTo>
                  <a:pt x="6" y="1229"/>
                </a:lnTo>
                <a:lnTo>
                  <a:pt x="0" y="1262"/>
                </a:lnTo>
                <a:lnTo>
                  <a:pt x="11" y="1295"/>
                </a:lnTo>
                <a:lnTo>
                  <a:pt x="27" y="1327"/>
                </a:lnTo>
                <a:lnTo>
                  <a:pt x="54" y="1355"/>
                </a:lnTo>
                <a:lnTo>
                  <a:pt x="98" y="1382"/>
                </a:lnTo>
                <a:lnTo>
                  <a:pt x="141" y="1404"/>
                </a:lnTo>
                <a:lnTo>
                  <a:pt x="196" y="1425"/>
                </a:lnTo>
                <a:lnTo>
                  <a:pt x="261" y="1447"/>
                </a:lnTo>
                <a:lnTo>
                  <a:pt x="326" y="1469"/>
                </a:lnTo>
                <a:lnTo>
                  <a:pt x="266" y="1442"/>
                </a:lnTo>
                <a:lnTo>
                  <a:pt x="217" y="1414"/>
                </a:lnTo>
                <a:lnTo>
                  <a:pt x="174" y="1387"/>
                </a:lnTo>
                <a:lnTo>
                  <a:pt x="147" y="1360"/>
                </a:lnTo>
                <a:lnTo>
                  <a:pt x="125" y="1333"/>
                </a:lnTo>
                <a:lnTo>
                  <a:pt x="120" y="1306"/>
                </a:lnTo>
                <a:lnTo>
                  <a:pt x="125" y="1278"/>
                </a:lnTo>
                <a:lnTo>
                  <a:pt x="141" y="1257"/>
                </a:lnTo>
                <a:lnTo>
                  <a:pt x="174" y="1229"/>
                </a:lnTo>
                <a:lnTo>
                  <a:pt x="212" y="1208"/>
                </a:lnTo>
                <a:lnTo>
                  <a:pt x="272" y="1186"/>
                </a:lnTo>
                <a:lnTo>
                  <a:pt x="342" y="1164"/>
                </a:lnTo>
                <a:lnTo>
                  <a:pt x="423" y="1142"/>
                </a:lnTo>
                <a:lnTo>
                  <a:pt x="527" y="1121"/>
                </a:lnTo>
                <a:lnTo>
                  <a:pt x="641" y="1104"/>
                </a:lnTo>
                <a:lnTo>
                  <a:pt x="771" y="1088"/>
                </a:lnTo>
                <a:lnTo>
                  <a:pt x="771" y="1088"/>
                </a:lnTo>
                <a:close/>
              </a:path>
            </a:pathLst>
          </a:custGeom>
          <a:gradFill>
            <a:gsLst>
              <a:gs pos="0">
                <a:schemeClr val="bg1">
                  <a:gamma val="-1"/>
                  <a:shade val="84706"/>
                  <a:invGamma val="-1"/>
                </a:schemeClr>
              </a:gs>
              <a:gs pos="100000">
                <a:schemeClr val="bg1"/>
              </a:gs>
            </a:gsLst>
            <a:lin ang="27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0" y="0"/>
            <a:ext cx="9140400" cy="2819160"/>
          </a:xfrm>
          <a:custGeom>
            <a:avLst/>
            <a:gdLst/>
            <a:ahLst/>
            <a:rect l="l" t="t" r="r" b="b"/>
            <a:pathLst>
              <a:path w="5740" h="1906">
                <a:moveTo>
                  <a:pt x="0" y="0"/>
                </a:moveTo>
                <a:lnTo>
                  <a:pt x="0" y="1906"/>
                </a:lnTo>
                <a:lnTo>
                  <a:pt x="5740" y="1906"/>
                </a:lnTo>
                <a:lnTo>
                  <a:pt x="574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1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" name="Picture 18" descr=""/>
          <p:cNvPicPr/>
          <p:nvPr/>
        </p:nvPicPr>
        <p:blipFill>
          <a:blip r:embed="rId2"/>
          <a:stretch/>
        </p:blipFill>
        <p:spPr>
          <a:xfrm>
            <a:off x="127080" y="6135840"/>
            <a:ext cx="1352160" cy="676080"/>
          </a:xfrm>
          <a:prstGeom prst="rect">
            <a:avLst/>
          </a:prstGeom>
          <a:ln>
            <a:noFill/>
          </a:ln>
        </p:spPr>
      </p:pic>
      <p:sp>
        <p:nvSpPr>
          <p:cNvPr id="8" name="CustomShape 8"/>
          <p:cNvSpPr/>
          <p:nvPr/>
        </p:nvSpPr>
        <p:spPr>
          <a:xfrm>
            <a:off x="2743200" y="4197240"/>
            <a:ext cx="4574880" cy="2652480"/>
          </a:xfrm>
          <a:custGeom>
            <a:avLst/>
            <a:gdLst/>
            <a:ahLst/>
            <a:rect l="l" t="t" r="r" b="b"/>
            <a:pathLst>
              <a:path w="2882" h="1671">
                <a:moveTo>
                  <a:pt x="2773" y="544"/>
                </a:moveTo>
                <a:lnTo>
                  <a:pt x="2740" y="528"/>
                </a:lnTo>
                <a:lnTo>
                  <a:pt x="2692" y="506"/>
                </a:lnTo>
                <a:lnTo>
                  <a:pt x="2632" y="484"/>
                </a:lnTo>
                <a:lnTo>
                  <a:pt x="2561" y="457"/>
                </a:lnTo>
                <a:lnTo>
                  <a:pt x="2480" y="424"/>
                </a:lnTo>
                <a:lnTo>
                  <a:pt x="2388" y="397"/>
                </a:lnTo>
                <a:lnTo>
                  <a:pt x="2203" y="343"/>
                </a:lnTo>
                <a:lnTo>
                  <a:pt x="2078" y="310"/>
                </a:lnTo>
                <a:lnTo>
                  <a:pt x="1970" y="277"/>
                </a:lnTo>
                <a:lnTo>
                  <a:pt x="1878" y="245"/>
                </a:lnTo>
                <a:lnTo>
                  <a:pt x="1807" y="212"/>
                </a:lnTo>
                <a:lnTo>
                  <a:pt x="1742" y="179"/>
                </a:lnTo>
                <a:lnTo>
                  <a:pt x="1693" y="152"/>
                </a:lnTo>
                <a:lnTo>
                  <a:pt x="1655" y="125"/>
                </a:lnTo>
                <a:lnTo>
                  <a:pt x="1628" y="103"/>
                </a:lnTo>
                <a:lnTo>
                  <a:pt x="1606" y="81"/>
                </a:lnTo>
                <a:lnTo>
                  <a:pt x="1590" y="60"/>
                </a:lnTo>
                <a:lnTo>
                  <a:pt x="1585" y="43"/>
                </a:lnTo>
                <a:lnTo>
                  <a:pt x="1579" y="27"/>
                </a:lnTo>
                <a:lnTo>
                  <a:pt x="1585" y="5"/>
                </a:lnTo>
                <a:lnTo>
                  <a:pt x="1585" y="0"/>
                </a:lnTo>
                <a:lnTo>
                  <a:pt x="1568" y="27"/>
                </a:lnTo>
                <a:lnTo>
                  <a:pt x="1557" y="49"/>
                </a:lnTo>
                <a:lnTo>
                  <a:pt x="1557" y="76"/>
                </a:lnTo>
                <a:lnTo>
                  <a:pt x="1568" y="98"/>
                </a:lnTo>
                <a:lnTo>
                  <a:pt x="1590" y="120"/>
                </a:lnTo>
                <a:lnTo>
                  <a:pt x="1617" y="141"/>
                </a:lnTo>
                <a:lnTo>
                  <a:pt x="1650" y="163"/>
                </a:lnTo>
                <a:lnTo>
                  <a:pt x="1688" y="185"/>
                </a:lnTo>
                <a:lnTo>
                  <a:pt x="1737" y="207"/>
                </a:lnTo>
                <a:lnTo>
                  <a:pt x="1791" y="228"/>
                </a:lnTo>
                <a:lnTo>
                  <a:pt x="1905" y="267"/>
                </a:lnTo>
                <a:lnTo>
                  <a:pt x="2040" y="310"/>
                </a:lnTo>
                <a:lnTo>
                  <a:pt x="2182" y="348"/>
                </a:lnTo>
                <a:lnTo>
                  <a:pt x="2285" y="381"/>
                </a:lnTo>
                <a:lnTo>
                  <a:pt x="2382" y="408"/>
                </a:lnTo>
                <a:lnTo>
                  <a:pt x="2464" y="435"/>
                </a:lnTo>
                <a:lnTo>
                  <a:pt x="2540" y="462"/>
                </a:lnTo>
                <a:lnTo>
                  <a:pt x="2605" y="484"/>
                </a:lnTo>
                <a:lnTo>
                  <a:pt x="2659" y="506"/>
                </a:lnTo>
                <a:lnTo>
                  <a:pt x="2708" y="528"/>
                </a:lnTo>
                <a:lnTo>
                  <a:pt x="2740" y="544"/>
                </a:lnTo>
                <a:lnTo>
                  <a:pt x="2768" y="560"/>
                </a:lnTo>
                <a:lnTo>
                  <a:pt x="2784" y="577"/>
                </a:lnTo>
                <a:lnTo>
                  <a:pt x="2795" y="593"/>
                </a:lnTo>
                <a:lnTo>
                  <a:pt x="2800" y="615"/>
                </a:lnTo>
                <a:lnTo>
                  <a:pt x="2795" y="642"/>
                </a:lnTo>
                <a:lnTo>
                  <a:pt x="2784" y="664"/>
                </a:lnTo>
                <a:lnTo>
                  <a:pt x="2762" y="691"/>
                </a:lnTo>
                <a:lnTo>
                  <a:pt x="2730" y="713"/>
                </a:lnTo>
                <a:lnTo>
                  <a:pt x="2692" y="735"/>
                </a:lnTo>
                <a:lnTo>
                  <a:pt x="2643" y="756"/>
                </a:lnTo>
                <a:lnTo>
                  <a:pt x="2589" y="778"/>
                </a:lnTo>
                <a:lnTo>
                  <a:pt x="2529" y="800"/>
                </a:lnTo>
                <a:lnTo>
                  <a:pt x="2458" y="822"/>
                </a:lnTo>
                <a:lnTo>
                  <a:pt x="2382" y="843"/>
                </a:lnTo>
                <a:lnTo>
                  <a:pt x="2301" y="865"/>
                </a:lnTo>
                <a:lnTo>
                  <a:pt x="2214" y="887"/>
                </a:lnTo>
                <a:lnTo>
                  <a:pt x="2030" y="930"/>
                </a:lnTo>
                <a:lnTo>
                  <a:pt x="1823" y="979"/>
                </a:lnTo>
                <a:lnTo>
                  <a:pt x="1606" y="1034"/>
                </a:lnTo>
                <a:lnTo>
                  <a:pt x="1378" y="1094"/>
                </a:lnTo>
                <a:lnTo>
                  <a:pt x="1145" y="1164"/>
                </a:lnTo>
                <a:lnTo>
                  <a:pt x="912" y="1241"/>
                </a:lnTo>
                <a:lnTo>
                  <a:pt x="673" y="1328"/>
                </a:lnTo>
                <a:lnTo>
                  <a:pt x="440" y="1431"/>
                </a:lnTo>
                <a:lnTo>
                  <a:pt x="217" y="1545"/>
                </a:lnTo>
                <a:lnTo>
                  <a:pt x="0" y="1671"/>
                </a:lnTo>
                <a:lnTo>
                  <a:pt x="353" y="1671"/>
                </a:lnTo>
                <a:lnTo>
                  <a:pt x="554" y="1567"/>
                </a:lnTo>
                <a:lnTo>
                  <a:pt x="754" y="1469"/>
                </a:lnTo>
                <a:lnTo>
                  <a:pt x="955" y="1388"/>
                </a:lnTo>
                <a:lnTo>
                  <a:pt x="1145" y="1311"/>
                </a:lnTo>
                <a:lnTo>
                  <a:pt x="1335" y="1241"/>
                </a:lnTo>
                <a:lnTo>
                  <a:pt x="1519" y="1186"/>
                </a:lnTo>
                <a:lnTo>
                  <a:pt x="1693" y="1132"/>
                </a:lnTo>
                <a:lnTo>
                  <a:pt x="1861" y="1083"/>
                </a:lnTo>
                <a:lnTo>
                  <a:pt x="2019" y="1045"/>
                </a:lnTo>
                <a:lnTo>
                  <a:pt x="2165" y="1007"/>
                </a:lnTo>
                <a:lnTo>
                  <a:pt x="2301" y="974"/>
                </a:lnTo>
                <a:lnTo>
                  <a:pt x="2426" y="947"/>
                </a:lnTo>
                <a:lnTo>
                  <a:pt x="2534" y="914"/>
                </a:lnTo>
                <a:lnTo>
                  <a:pt x="2626" y="892"/>
                </a:lnTo>
                <a:lnTo>
                  <a:pt x="2702" y="865"/>
                </a:lnTo>
                <a:lnTo>
                  <a:pt x="2762" y="838"/>
                </a:lnTo>
                <a:lnTo>
                  <a:pt x="2800" y="816"/>
                </a:lnTo>
                <a:lnTo>
                  <a:pt x="2827" y="794"/>
                </a:lnTo>
                <a:lnTo>
                  <a:pt x="2849" y="767"/>
                </a:lnTo>
                <a:lnTo>
                  <a:pt x="2865" y="745"/>
                </a:lnTo>
                <a:lnTo>
                  <a:pt x="2876" y="724"/>
                </a:lnTo>
                <a:lnTo>
                  <a:pt x="2882" y="702"/>
                </a:lnTo>
                <a:lnTo>
                  <a:pt x="2876" y="658"/>
                </a:lnTo>
                <a:lnTo>
                  <a:pt x="2854" y="620"/>
                </a:lnTo>
                <a:lnTo>
                  <a:pt x="2833" y="588"/>
                </a:lnTo>
                <a:lnTo>
                  <a:pt x="2800" y="560"/>
                </a:lnTo>
                <a:lnTo>
                  <a:pt x="2773" y="544"/>
                </a:lnTo>
                <a:lnTo>
                  <a:pt x="2773" y="544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gamma val="-1"/>
                  <a:shade val="90980"/>
                  <a:invGamma val="-1"/>
                </a:schemeClr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9"/>
          <p:cNvSpPr/>
          <p:nvPr/>
        </p:nvSpPr>
        <p:spPr>
          <a:xfrm>
            <a:off x="6620040" y="4240080"/>
            <a:ext cx="1998360" cy="1287000"/>
          </a:xfrm>
          <a:custGeom>
            <a:avLst/>
            <a:gdLst/>
            <a:ahLst/>
            <a:rect l="l" t="t" r="r" b="b"/>
            <a:pathLst>
              <a:path w="1259" h="811">
                <a:moveTo>
                  <a:pt x="1259" y="615"/>
                </a:moveTo>
                <a:lnTo>
                  <a:pt x="1248" y="588"/>
                </a:lnTo>
                <a:lnTo>
                  <a:pt x="1237" y="566"/>
                </a:lnTo>
                <a:lnTo>
                  <a:pt x="1216" y="539"/>
                </a:lnTo>
                <a:lnTo>
                  <a:pt x="1188" y="517"/>
                </a:lnTo>
                <a:lnTo>
                  <a:pt x="1123" y="479"/>
                </a:lnTo>
                <a:lnTo>
                  <a:pt x="1042" y="441"/>
                </a:lnTo>
                <a:lnTo>
                  <a:pt x="944" y="408"/>
                </a:lnTo>
                <a:lnTo>
                  <a:pt x="841" y="381"/>
                </a:lnTo>
                <a:lnTo>
                  <a:pt x="727" y="348"/>
                </a:lnTo>
                <a:lnTo>
                  <a:pt x="613" y="321"/>
                </a:lnTo>
                <a:lnTo>
                  <a:pt x="499" y="294"/>
                </a:lnTo>
                <a:lnTo>
                  <a:pt x="391" y="261"/>
                </a:lnTo>
                <a:lnTo>
                  <a:pt x="288" y="229"/>
                </a:lnTo>
                <a:lnTo>
                  <a:pt x="195" y="196"/>
                </a:lnTo>
                <a:lnTo>
                  <a:pt x="119" y="152"/>
                </a:lnTo>
                <a:lnTo>
                  <a:pt x="54" y="109"/>
                </a:lnTo>
                <a:lnTo>
                  <a:pt x="33" y="87"/>
                </a:lnTo>
                <a:lnTo>
                  <a:pt x="16" y="60"/>
                </a:lnTo>
                <a:lnTo>
                  <a:pt x="5" y="33"/>
                </a:lnTo>
                <a:lnTo>
                  <a:pt x="0" y="0"/>
                </a:lnTo>
                <a:lnTo>
                  <a:pt x="0" y="6"/>
                </a:lnTo>
                <a:lnTo>
                  <a:pt x="0" y="11"/>
                </a:lnTo>
                <a:lnTo>
                  <a:pt x="0" y="38"/>
                </a:lnTo>
                <a:lnTo>
                  <a:pt x="5" y="60"/>
                </a:lnTo>
                <a:lnTo>
                  <a:pt x="16" y="87"/>
                </a:lnTo>
                <a:lnTo>
                  <a:pt x="33" y="114"/>
                </a:lnTo>
                <a:lnTo>
                  <a:pt x="54" y="142"/>
                </a:lnTo>
                <a:lnTo>
                  <a:pt x="87" y="174"/>
                </a:lnTo>
                <a:lnTo>
                  <a:pt x="125" y="207"/>
                </a:lnTo>
                <a:lnTo>
                  <a:pt x="179" y="240"/>
                </a:lnTo>
                <a:lnTo>
                  <a:pt x="244" y="278"/>
                </a:lnTo>
                <a:lnTo>
                  <a:pt x="326" y="310"/>
                </a:lnTo>
                <a:lnTo>
                  <a:pt x="418" y="348"/>
                </a:lnTo>
                <a:lnTo>
                  <a:pt x="526" y="381"/>
                </a:lnTo>
                <a:lnTo>
                  <a:pt x="657" y="414"/>
                </a:lnTo>
                <a:lnTo>
                  <a:pt x="749" y="435"/>
                </a:lnTo>
                <a:lnTo>
                  <a:pt x="830" y="463"/>
                </a:lnTo>
                <a:lnTo>
                  <a:pt x="901" y="490"/>
                </a:lnTo>
                <a:lnTo>
                  <a:pt x="966" y="512"/>
                </a:lnTo>
                <a:lnTo>
                  <a:pt x="1015" y="539"/>
                </a:lnTo>
                <a:lnTo>
                  <a:pt x="1053" y="566"/>
                </a:lnTo>
                <a:lnTo>
                  <a:pt x="1080" y="593"/>
                </a:lnTo>
                <a:lnTo>
                  <a:pt x="1102" y="620"/>
                </a:lnTo>
                <a:lnTo>
                  <a:pt x="1112" y="648"/>
                </a:lnTo>
                <a:lnTo>
                  <a:pt x="1118" y="675"/>
                </a:lnTo>
                <a:lnTo>
                  <a:pt x="1112" y="697"/>
                </a:lnTo>
                <a:lnTo>
                  <a:pt x="1096" y="724"/>
                </a:lnTo>
                <a:lnTo>
                  <a:pt x="1080" y="746"/>
                </a:lnTo>
                <a:lnTo>
                  <a:pt x="1053" y="767"/>
                </a:lnTo>
                <a:lnTo>
                  <a:pt x="1015" y="789"/>
                </a:lnTo>
                <a:lnTo>
                  <a:pt x="977" y="811"/>
                </a:lnTo>
                <a:lnTo>
                  <a:pt x="1047" y="789"/>
                </a:lnTo>
                <a:lnTo>
                  <a:pt x="1107" y="767"/>
                </a:lnTo>
                <a:lnTo>
                  <a:pt x="1156" y="746"/>
                </a:lnTo>
                <a:lnTo>
                  <a:pt x="1199" y="724"/>
                </a:lnTo>
                <a:lnTo>
                  <a:pt x="1226" y="702"/>
                </a:lnTo>
                <a:lnTo>
                  <a:pt x="1248" y="675"/>
                </a:lnTo>
                <a:lnTo>
                  <a:pt x="1259" y="648"/>
                </a:lnTo>
                <a:lnTo>
                  <a:pt x="1259" y="615"/>
                </a:lnTo>
                <a:lnTo>
                  <a:pt x="1259" y="615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gamma val="-1"/>
                  <a:shade val="90980"/>
                  <a:invGamma val="-1"/>
                </a:schemeClr>
              </a:gs>
            </a:gsLst>
            <a:lin ang="27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0"/>
          <p:cNvSpPr/>
          <p:nvPr/>
        </p:nvSpPr>
        <p:spPr>
          <a:xfrm>
            <a:off x="4603680" y="5311800"/>
            <a:ext cx="4522320" cy="1537920"/>
          </a:xfrm>
          <a:custGeom>
            <a:avLst/>
            <a:gdLst/>
            <a:ahLst/>
            <a:rect l="l" t="t" r="r" b="b"/>
            <a:pathLst>
              <a:path w="2849" h="969">
                <a:moveTo>
                  <a:pt x="92" y="958"/>
                </a:moveTo>
                <a:lnTo>
                  <a:pt x="0" y="969"/>
                </a:lnTo>
                <a:lnTo>
                  <a:pt x="391" y="969"/>
                </a:lnTo>
                <a:lnTo>
                  <a:pt x="434" y="947"/>
                </a:lnTo>
                <a:lnTo>
                  <a:pt x="483" y="914"/>
                </a:lnTo>
                <a:lnTo>
                  <a:pt x="554" y="876"/>
                </a:lnTo>
                <a:lnTo>
                  <a:pt x="635" y="838"/>
                </a:lnTo>
                <a:lnTo>
                  <a:pt x="727" y="794"/>
                </a:lnTo>
                <a:lnTo>
                  <a:pt x="836" y="745"/>
                </a:lnTo>
                <a:lnTo>
                  <a:pt x="961" y="696"/>
                </a:lnTo>
                <a:lnTo>
                  <a:pt x="1102" y="642"/>
                </a:lnTo>
                <a:lnTo>
                  <a:pt x="1259" y="582"/>
                </a:lnTo>
                <a:lnTo>
                  <a:pt x="1433" y="522"/>
                </a:lnTo>
                <a:lnTo>
                  <a:pt x="1623" y="462"/>
                </a:lnTo>
                <a:lnTo>
                  <a:pt x="1829" y="403"/>
                </a:lnTo>
                <a:lnTo>
                  <a:pt x="2057" y="343"/>
                </a:lnTo>
                <a:lnTo>
                  <a:pt x="2301" y="283"/>
                </a:lnTo>
                <a:lnTo>
                  <a:pt x="2567" y="223"/>
                </a:lnTo>
                <a:lnTo>
                  <a:pt x="2849" y="163"/>
                </a:lnTo>
                <a:lnTo>
                  <a:pt x="2849" y="0"/>
                </a:lnTo>
                <a:lnTo>
                  <a:pt x="2817" y="16"/>
                </a:lnTo>
                <a:lnTo>
                  <a:pt x="2773" y="33"/>
                </a:lnTo>
                <a:lnTo>
                  <a:pt x="2719" y="54"/>
                </a:lnTo>
                <a:lnTo>
                  <a:pt x="2648" y="76"/>
                </a:lnTo>
                <a:lnTo>
                  <a:pt x="2572" y="98"/>
                </a:lnTo>
                <a:lnTo>
                  <a:pt x="2491" y="120"/>
                </a:lnTo>
                <a:lnTo>
                  <a:pt x="2399" y="147"/>
                </a:lnTo>
                <a:lnTo>
                  <a:pt x="2301" y="169"/>
                </a:lnTo>
                <a:lnTo>
                  <a:pt x="2095" y="223"/>
                </a:lnTo>
                <a:lnTo>
                  <a:pt x="1889" y="277"/>
                </a:lnTo>
                <a:lnTo>
                  <a:pt x="1688" y="326"/>
                </a:lnTo>
                <a:lnTo>
                  <a:pt x="1590" y="354"/>
                </a:lnTo>
                <a:lnTo>
                  <a:pt x="1503" y="381"/>
                </a:lnTo>
                <a:lnTo>
                  <a:pt x="1107" y="506"/>
                </a:lnTo>
                <a:lnTo>
                  <a:pt x="912" y="577"/>
                </a:lnTo>
                <a:lnTo>
                  <a:pt x="727" y="647"/>
                </a:lnTo>
                <a:lnTo>
                  <a:pt x="548" y="718"/>
                </a:lnTo>
                <a:lnTo>
                  <a:pt x="380" y="794"/>
                </a:lnTo>
                <a:lnTo>
                  <a:pt x="228" y="876"/>
                </a:lnTo>
                <a:lnTo>
                  <a:pt x="92" y="958"/>
                </a:lnTo>
                <a:lnTo>
                  <a:pt x="92" y="958"/>
                </a:lnTo>
                <a:close/>
              </a:path>
            </a:pathLst>
          </a:custGeom>
          <a:gradFill>
            <a:gsLst>
              <a:gs pos="0">
                <a:schemeClr val="bg1">
                  <a:gamma val="-1"/>
                  <a:shade val="81961"/>
                  <a:invGamma val="-1"/>
                </a:schemeClr>
              </a:gs>
              <a:gs pos="100000">
                <a:schemeClr val="bg1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1"/>
          <p:cNvSpPr/>
          <p:nvPr/>
        </p:nvSpPr>
        <p:spPr>
          <a:xfrm>
            <a:off x="4362480" y="3540240"/>
            <a:ext cx="4773240" cy="3309480"/>
          </a:xfrm>
          <a:custGeom>
            <a:avLst/>
            <a:gdLst/>
            <a:ahLst/>
            <a:rect l="l" t="t" r="r" b="b"/>
            <a:pathLst>
              <a:path w="3007" h="2085">
                <a:moveTo>
                  <a:pt x="1427" y="441"/>
                </a:moveTo>
                <a:lnTo>
                  <a:pt x="1433" y="474"/>
                </a:lnTo>
                <a:lnTo>
                  <a:pt x="1444" y="501"/>
                </a:lnTo>
                <a:lnTo>
                  <a:pt x="1460" y="528"/>
                </a:lnTo>
                <a:lnTo>
                  <a:pt x="1482" y="550"/>
                </a:lnTo>
                <a:lnTo>
                  <a:pt x="1541" y="593"/>
                </a:lnTo>
                <a:lnTo>
                  <a:pt x="1623" y="637"/>
                </a:lnTo>
                <a:lnTo>
                  <a:pt x="1715" y="670"/>
                </a:lnTo>
                <a:lnTo>
                  <a:pt x="1818" y="702"/>
                </a:lnTo>
                <a:lnTo>
                  <a:pt x="1927" y="735"/>
                </a:lnTo>
                <a:lnTo>
                  <a:pt x="2041" y="762"/>
                </a:lnTo>
                <a:lnTo>
                  <a:pt x="2155" y="789"/>
                </a:lnTo>
                <a:lnTo>
                  <a:pt x="2269" y="822"/>
                </a:lnTo>
                <a:lnTo>
                  <a:pt x="2372" y="849"/>
                </a:lnTo>
                <a:lnTo>
                  <a:pt x="2464" y="882"/>
                </a:lnTo>
                <a:lnTo>
                  <a:pt x="2551" y="920"/>
                </a:lnTo>
                <a:lnTo>
                  <a:pt x="2616" y="958"/>
                </a:lnTo>
                <a:lnTo>
                  <a:pt x="2638" y="980"/>
                </a:lnTo>
                <a:lnTo>
                  <a:pt x="2659" y="1007"/>
                </a:lnTo>
                <a:lnTo>
                  <a:pt x="2676" y="1029"/>
                </a:lnTo>
                <a:lnTo>
                  <a:pt x="2681" y="1056"/>
                </a:lnTo>
                <a:lnTo>
                  <a:pt x="2681" y="1083"/>
                </a:lnTo>
                <a:lnTo>
                  <a:pt x="2676" y="1105"/>
                </a:lnTo>
                <a:lnTo>
                  <a:pt x="2665" y="1127"/>
                </a:lnTo>
                <a:lnTo>
                  <a:pt x="2643" y="1149"/>
                </a:lnTo>
                <a:lnTo>
                  <a:pt x="2616" y="1170"/>
                </a:lnTo>
                <a:lnTo>
                  <a:pt x="2583" y="1187"/>
                </a:lnTo>
                <a:lnTo>
                  <a:pt x="2545" y="1208"/>
                </a:lnTo>
                <a:lnTo>
                  <a:pt x="2502" y="1225"/>
                </a:lnTo>
                <a:lnTo>
                  <a:pt x="2448" y="1241"/>
                </a:lnTo>
                <a:lnTo>
                  <a:pt x="2388" y="1257"/>
                </a:lnTo>
                <a:lnTo>
                  <a:pt x="2328" y="1274"/>
                </a:lnTo>
                <a:lnTo>
                  <a:pt x="2258" y="1290"/>
                </a:lnTo>
                <a:lnTo>
                  <a:pt x="2106" y="1328"/>
                </a:lnTo>
                <a:lnTo>
                  <a:pt x="1932" y="1372"/>
                </a:lnTo>
                <a:lnTo>
                  <a:pt x="1742" y="1421"/>
                </a:lnTo>
                <a:lnTo>
                  <a:pt x="1531" y="1475"/>
                </a:lnTo>
                <a:lnTo>
                  <a:pt x="1308" y="1540"/>
                </a:lnTo>
                <a:lnTo>
                  <a:pt x="1069" y="1617"/>
                </a:lnTo>
                <a:lnTo>
                  <a:pt x="820" y="1709"/>
                </a:lnTo>
                <a:lnTo>
                  <a:pt x="554" y="1818"/>
                </a:lnTo>
                <a:lnTo>
                  <a:pt x="282" y="1943"/>
                </a:lnTo>
                <a:lnTo>
                  <a:pt x="0" y="2085"/>
                </a:lnTo>
                <a:lnTo>
                  <a:pt x="152" y="2085"/>
                </a:lnTo>
                <a:lnTo>
                  <a:pt x="244" y="2074"/>
                </a:lnTo>
                <a:lnTo>
                  <a:pt x="386" y="1992"/>
                </a:lnTo>
                <a:lnTo>
                  <a:pt x="537" y="1910"/>
                </a:lnTo>
                <a:lnTo>
                  <a:pt x="700" y="1834"/>
                </a:lnTo>
                <a:lnTo>
                  <a:pt x="879" y="1763"/>
                </a:lnTo>
                <a:lnTo>
                  <a:pt x="1064" y="1693"/>
                </a:lnTo>
                <a:lnTo>
                  <a:pt x="1259" y="1622"/>
                </a:lnTo>
                <a:lnTo>
                  <a:pt x="1661" y="1497"/>
                </a:lnTo>
                <a:lnTo>
                  <a:pt x="1748" y="1470"/>
                </a:lnTo>
                <a:lnTo>
                  <a:pt x="1845" y="1442"/>
                </a:lnTo>
                <a:lnTo>
                  <a:pt x="2046" y="1393"/>
                </a:lnTo>
                <a:lnTo>
                  <a:pt x="2252" y="1339"/>
                </a:lnTo>
                <a:lnTo>
                  <a:pt x="2458" y="1285"/>
                </a:lnTo>
                <a:lnTo>
                  <a:pt x="2551" y="1263"/>
                </a:lnTo>
                <a:lnTo>
                  <a:pt x="2643" y="1236"/>
                </a:lnTo>
                <a:lnTo>
                  <a:pt x="2730" y="1214"/>
                </a:lnTo>
                <a:lnTo>
                  <a:pt x="2806" y="1192"/>
                </a:lnTo>
                <a:lnTo>
                  <a:pt x="2876" y="1170"/>
                </a:lnTo>
                <a:lnTo>
                  <a:pt x="2931" y="1149"/>
                </a:lnTo>
                <a:lnTo>
                  <a:pt x="2974" y="1132"/>
                </a:lnTo>
                <a:lnTo>
                  <a:pt x="3007" y="1116"/>
                </a:lnTo>
                <a:lnTo>
                  <a:pt x="3007" y="871"/>
                </a:lnTo>
                <a:lnTo>
                  <a:pt x="2941" y="860"/>
                </a:lnTo>
                <a:lnTo>
                  <a:pt x="2860" y="844"/>
                </a:lnTo>
                <a:lnTo>
                  <a:pt x="2773" y="827"/>
                </a:lnTo>
                <a:lnTo>
                  <a:pt x="2670" y="806"/>
                </a:lnTo>
                <a:lnTo>
                  <a:pt x="2567" y="784"/>
                </a:lnTo>
                <a:lnTo>
                  <a:pt x="2458" y="757"/>
                </a:lnTo>
                <a:lnTo>
                  <a:pt x="2241" y="702"/>
                </a:lnTo>
                <a:lnTo>
                  <a:pt x="2138" y="670"/>
                </a:lnTo>
                <a:lnTo>
                  <a:pt x="2046" y="637"/>
                </a:lnTo>
                <a:lnTo>
                  <a:pt x="1959" y="604"/>
                </a:lnTo>
                <a:lnTo>
                  <a:pt x="1883" y="566"/>
                </a:lnTo>
                <a:lnTo>
                  <a:pt x="1824" y="534"/>
                </a:lnTo>
                <a:lnTo>
                  <a:pt x="1780" y="495"/>
                </a:lnTo>
                <a:lnTo>
                  <a:pt x="1769" y="474"/>
                </a:lnTo>
                <a:lnTo>
                  <a:pt x="1758" y="457"/>
                </a:lnTo>
                <a:lnTo>
                  <a:pt x="1753" y="436"/>
                </a:lnTo>
                <a:lnTo>
                  <a:pt x="1758" y="419"/>
                </a:lnTo>
                <a:lnTo>
                  <a:pt x="1780" y="381"/>
                </a:lnTo>
                <a:lnTo>
                  <a:pt x="1813" y="343"/>
                </a:lnTo>
                <a:lnTo>
                  <a:pt x="1862" y="316"/>
                </a:lnTo>
                <a:lnTo>
                  <a:pt x="1921" y="289"/>
                </a:lnTo>
                <a:lnTo>
                  <a:pt x="1986" y="267"/>
                </a:lnTo>
                <a:lnTo>
                  <a:pt x="2062" y="245"/>
                </a:lnTo>
                <a:lnTo>
                  <a:pt x="2149" y="229"/>
                </a:lnTo>
                <a:lnTo>
                  <a:pt x="2236" y="213"/>
                </a:lnTo>
                <a:lnTo>
                  <a:pt x="2431" y="180"/>
                </a:lnTo>
                <a:lnTo>
                  <a:pt x="2627" y="158"/>
                </a:lnTo>
                <a:lnTo>
                  <a:pt x="2827" y="125"/>
                </a:lnTo>
                <a:lnTo>
                  <a:pt x="2920" y="109"/>
                </a:lnTo>
                <a:lnTo>
                  <a:pt x="3007" y="87"/>
                </a:lnTo>
                <a:lnTo>
                  <a:pt x="3007" y="0"/>
                </a:lnTo>
                <a:lnTo>
                  <a:pt x="2909" y="22"/>
                </a:lnTo>
                <a:lnTo>
                  <a:pt x="2795" y="44"/>
                </a:lnTo>
                <a:lnTo>
                  <a:pt x="2676" y="66"/>
                </a:lnTo>
                <a:lnTo>
                  <a:pt x="2551" y="82"/>
                </a:lnTo>
                <a:lnTo>
                  <a:pt x="2285" y="120"/>
                </a:lnTo>
                <a:lnTo>
                  <a:pt x="2155" y="136"/>
                </a:lnTo>
                <a:lnTo>
                  <a:pt x="2030" y="158"/>
                </a:lnTo>
                <a:lnTo>
                  <a:pt x="1905" y="174"/>
                </a:lnTo>
                <a:lnTo>
                  <a:pt x="1791" y="202"/>
                </a:lnTo>
                <a:lnTo>
                  <a:pt x="1688" y="229"/>
                </a:lnTo>
                <a:lnTo>
                  <a:pt x="1601" y="261"/>
                </a:lnTo>
                <a:lnTo>
                  <a:pt x="1525" y="300"/>
                </a:lnTo>
                <a:lnTo>
                  <a:pt x="1471" y="338"/>
                </a:lnTo>
                <a:lnTo>
                  <a:pt x="1455" y="359"/>
                </a:lnTo>
                <a:lnTo>
                  <a:pt x="1438" y="387"/>
                </a:lnTo>
                <a:lnTo>
                  <a:pt x="1427" y="414"/>
                </a:lnTo>
                <a:lnTo>
                  <a:pt x="1427" y="441"/>
                </a:lnTo>
                <a:lnTo>
                  <a:pt x="1427" y="4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2"/>
          <p:cNvSpPr/>
          <p:nvPr/>
        </p:nvSpPr>
        <p:spPr>
          <a:xfrm>
            <a:off x="7145280" y="3678120"/>
            <a:ext cx="1980720" cy="855360"/>
          </a:xfrm>
          <a:custGeom>
            <a:avLst/>
            <a:gdLst/>
            <a:ahLst/>
            <a:rect l="l" t="t" r="r" b="b"/>
            <a:pathLst>
              <a:path w="1248" h="539">
                <a:moveTo>
                  <a:pt x="0" y="332"/>
                </a:moveTo>
                <a:lnTo>
                  <a:pt x="0" y="360"/>
                </a:lnTo>
                <a:lnTo>
                  <a:pt x="5" y="387"/>
                </a:lnTo>
                <a:lnTo>
                  <a:pt x="27" y="414"/>
                </a:lnTo>
                <a:lnTo>
                  <a:pt x="54" y="436"/>
                </a:lnTo>
                <a:lnTo>
                  <a:pt x="92" y="463"/>
                </a:lnTo>
                <a:lnTo>
                  <a:pt x="141" y="490"/>
                </a:lnTo>
                <a:lnTo>
                  <a:pt x="195" y="512"/>
                </a:lnTo>
                <a:lnTo>
                  <a:pt x="255" y="539"/>
                </a:lnTo>
                <a:lnTo>
                  <a:pt x="212" y="517"/>
                </a:lnTo>
                <a:lnTo>
                  <a:pt x="179" y="490"/>
                </a:lnTo>
                <a:lnTo>
                  <a:pt x="157" y="468"/>
                </a:lnTo>
                <a:lnTo>
                  <a:pt x="141" y="447"/>
                </a:lnTo>
                <a:lnTo>
                  <a:pt x="136" y="425"/>
                </a:lnTo>
                <a:lnTo>
                  <a:pt x="136" y="403"/>
                </a:lnTo>
                <a:lnTo>
                  <a:pt x="141" y="381"/>
                </a:lnTo>
                <a:lnTo>
                  <a:pt x="157" y="365"/>
                </a:lnTo>
                <a:lnTo>
                  <a:pt x="179" y="343"/>
                </a:lnTo>
                <a:lnTo>
                  <a:pt x="201" y="327"/>
                </a:lnTo>
                <a:lnTo>
                  <a:pt x="266" y="294"/>
                </a:lnTo>
                <a:lnTo>
                  <a:pt x="353" y="262"/>
                </a:lnTo>
                <a:lnTo>
                  <a:pt x="445" y="234"/>
                </a:lnTo>
                <a:lnTo>
                  <a:pt x="554" y="213"/>
                </a:lnTo>
                <a:lnTo>
                  <a:pt x="662" y="191"/>
                </a:lnTo>
                <a:lnTo>
                  <a:pt x="890" y="153"/>
                </a:lnTo>
                <a:lnTo>
                  <a:pt x="993" y="136"/>
                </a:lnTo>
                <a:lnTo>
                  <a:pt x="1091" y="120"/>
                </a:lnTo>
                <a:lnTo>
                  <a:pt x="1178" y="115"/>
                </a:lnTo>
                <a:lnTo>
                  <a:pt x="1248" y="104"/>
                </a:lnTo>
                <a:lnTo>
                  <a:pt x="1248" y="0"/>
                </a:lnTo>
                <a:lnTo>
                  <a:pt x="1161" y="22"/>
                </a:lnTo>
                <a:lnTo>
                  <a:pt x="1069" y="38"/>
                </a:lnTo>
                <a:lnTo>
                  <a:pt x="874" y="71"/>
                </a:lnTo>
                <a:lnTo>
                  <a:pt x="673" y="93"/>
                </a:lnTo>
                <a:lnTo>
                  <a:pt x="483" y="126"/>
                </a:lnTo>
                <a:lnTo>
                  <a:pt x="391" y="142"/>
                </a:lnTo>
                <a:lnTo>
                  <a:pt x="309" y="158"/>
                </a:lnTo>
                <a:lnTo>
                  <a:pt x="228" y="180"/>
                </a:lnTo>
                <a:lnTo>
                  <a:pt x="163" y="202"/>
                </a:lnTo>
                <a:lnTo>
                  <a:pt x="103" y="229"/>
                </a:lnTo>
                <a:lnTo>
                  <a:pt x="54" y="256"/>
                </a:lnTo>
                <a:lnTo>
                  <a:pt x="22" y="294"/>
                </a:lnTo>
                <a:lnTo>
                  <a:pt x="0" y="332"/>
                </a:lnTo>
                <a:lnTo>
                  <a:pt x="0" y="332"/>
                </a:lnTo>
                <a:close/>
              </a:path>
            </a:pathLst>
          </a:custGeom>
          <a:gradFill>
            <a:gsLst>
              <a:gs pos="0">
                <a:schemeClr val="bg1">
                  <a:gamma val="-1"/>
                  <a:shade val="87843"/>
                  <a:invGamma val="-1"/>
                </a:schemeClr>
              </a:gs>
              <a:gs pos="100000">
                <a:schemeClr val="bg1"/>
              </a:gs>
            </a:gsLst>
            <a:lin ang="27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3"/>
          <p:cNvSpPr/>
          <p:nvPr/>
        </p:nvSpPr>
        <p:spPr>
          <a:xfrm>
            <a:off x="5273640" y="2128680"/>
            <a:ext cx="2896920" cy="2439720"/>
          </a:xfrm>
          <a:custGeom>
            <a:avLst/>
            <a:gdLst/>
            <a:ahLst/>
            <a:rect l="l" t="t" r="r" b="b"/>
            <a:pathLst>
              <a:path w="2296" h="1469">
                <a:moveTo>
                  <a:pt x="771" y="1088"/>
                </a:moveTo>
                <a:lnTo>
                  <a:pt x="982" y="1061"/>
                </a:lnTo>
                <a:lnTo>
                  <a:pt x="1178" y="1034"/>
                </a:lnTo>
                <a:lnTo>
                  <a:pt x="1357" y="1012"/>
                </a:lnTo>
                <a:lnTo>
                  <a:pt x="1520" y="985"/>
                </a:lnTo>
                <a:lnTo>
                  <a:pt x="1666" y="957"/>
                </a:lnTo>
                <a:lnTo>
                  <a:pt x="1796" y="930"/>
                </a:lnTo>
                <a:lnTo>
                  <a:pt x="1916" y="897"/>
                </a:lnTo>
                <a:lnTo>
                  <a:pt x="2013" y="870"/>
                </a:lnTo>
                <a:lnTo>
                  <a:pt x="2100" y="832"/>
                </a:lnTo>
                <a:lnTo>
                  <a:pt x="2171" y="800"/>
                </a:lnTo>
                <a:lnTo>
                  <a:pt x="2220" y="756"/>
                </a:lnTo>
                <a:lnTo>
                  <a:pt x="2263" y="712"/>
                </a:lnTo>
                <a:lnTo>
                  <a:pt x="2285" y="669"/>
                </a:lnTo>
                <a:lnTo>
                  <a:pt x="2296" y="614"/>
                </a:lnTo>
                <a:lnTo>
                  <a:pt x="2290" y="560"/>
                </a:lnTo>
                <a:lnTo>
                  <a:pt x="2269" y="500"/>
                </a:lnTo>
                <a:lnTo>
                  <a:pt x="2241" y="457"/>
                </a:lnTo>
                <a:lnTo>
                  <a:pt x="2198" y="408"/>
                </a:lnTo>
                <a:lnTo>
                  <a:pt x="2144" y="364"/>
                </a:lnTo>
                <a:lnTo>
                  <a:pt x="2079" y="321"/>
                </a:lnTo>
                <a:lnTo>
                  <a:pt x="2008" y="277"/>
                </a:lnTo>
                <a:lnTo>
                  <a:pt x="1927" y="234"/>
                </a:lnTo>
                <a:lnTo>
                  <a:pt x="1769" y="157"/>
                </a:lnTo>
                <a:lnTo>
                  <a:pt x="1688" y="125"/>
                </a:lnTo>
                <a:lnTo>
                  <a:pt x="1612" y="92"/>
                </a:lnTo>
                <a:lnTo>
                  <a:pt x="1536" y="65"/>
                </a:lnTo>
                <a:lnTo>
                  <a:pt x="1476" y="43"/>
                </a:lnTo>
                <a:lnTo>
                  <a:pt x="1422" y="27"/>
                </a:lnTo>
                <a:lnTo>
                  <a:pt x="1384" y="10"/>
                </a:lnTo>
                <a:lnTo>
                  <a:pt x="1357" y="5"/>
                </a:lnTo>
                <a:lnTo>
                  <a:pt x="1346" y="0"/>
                </a:lnTo>
                <a:lnTo>
                  <a:pt x="1498" y="54"/>
                </a:lnTo>
                <a:lnTo>
                  <a:pt x="1655" y="119"/>
                </a:lnTo>
                <a:lnTo>
                  <a:pt x="1807" y="185"/>
                </a:lnTo>
                <a:lnTo>
                  <a:pt x="1948" y="255"/>
                </a:lnTo>
                <a:lnTo>
                  <a:pt x="2013" y="288"/>
                </a:lnTo>
                <a:lnTo>
                  <a:pt x="2068" y="326"/>
                </a:lnTo>
                <a:lnTo>
                  <a:pt x="2122" y="364"/>
                </a:lnTo>
                <a:lnTo>
                  <a:pt x="2171" y="402"/>
                </a:lnTo>
                <a:lnTo>
                  <a:pt x="2209" y="440"/>
                </a:lnTo>
                <a:lnTo>
                  <a:pt x="2236" y="478"/>
                </a:lnTo>
                <a:lnTo>
                  <a:pt x="2252" y="522"/>
                </a:lnTo>
                <a:lnTo>
                  <a:pt x="2263" y="560"/>
                </a:lnTo>
                <a:lnTo>
                  <a:pt x="2258" y="598"/>
                </a:lnTo>
                <a:lnTo>
                  <a:pt x="2241" y="636"/>
                </a:lnTo>
                <a:lnTo>
                  <a:pt x="2214" y="669"/>
                </a:lnTo>
                <a:lnTo>
                  <a:pt x="2171" y="702"/>
                </a:lnTo>
                <a:lnTo>
                  <a:pt x="2122" y="729"/>
                </a:lnTo>
                <a:lnTo>
                  <a:pt x="2062" y="756"/>
                </a:lnTo>
                <a:lnTo>
                  <a:pt x="1997" y="778"/>
                </a:lnTo>
                <a:lnTo>
                  <a:pt x="1921" y="800"/>
                </a:lnTo>
                <a:lnTo>
                  <a:pt x="1834" y="821"/>
                </a:lnTo>
                <a:lnTo>
                  <a:pt x="1748" y="843"/>
                </a:lnTo>
                <a:lnTo>
                  <a:pt x="1552" y="876"/>
                </a:lnTo>
                <a:lnTo>
                  <a:pt x="1351" y="908"/>
                </a:lnTo>
                <a:lnTo>
                  <a:pt x="1134" y="941"/>
                </a:lnTo>
                <a:lnTo>
                  <a:pt x="923" y="968"/>
                </a:lnTo>
                <a:lnTo>
                  <a:pt x="716" y="995"/>
                </a:lnTo>
                <a:lnTo>
                  <a:pt x="521" y="1028"/>
                </a:lnTo>
                <a:lnTo>
                  <a:pt x="434" y="1044"/>
                </a:lnTo>
                <a:lnTo>
                  <a:pt x="353" y="1066"/>
                </a:lnTo>
                <a:lnTo>
                  <a:pt x="277" y="1082"/>
                </a:lnTo>
                <a:lnTo>
                  <a:pt x="206" y="1104"/>
                </a:lnTo>
                <a:lnTo>
                  <a:pt x="147" y="1126"/>
                </a:lnTo>
                <a:lnTo>
                  <a:pt x="92" y="1148"/>
                </a:lnTo>
                <a:lnTo>
                  <a:pt x="54" y="1175"/>
                </a:lnTo>
                <a:lnTo>
                  <a:pt x="22" y="1202"/>
                </a:lnTo>
                <a:lnTo>
                  <a:pt x="6" y="1229"/>
                </a:lnTo>
                <a:lnTo>
                  <a:pt x="0" y="1262"/>
                </a:lnTo>
                <a:lnTo>
                  <a:pt x="11" y="1295"/>
                </a:lnTo>
                <a:lnTo>
                  <a:pt x="27" y="1327"/>
                </a:lnTo>
                <a:lnTo>
                  <a:pt x="54" y="1355"/>
                </a:lnTo>
                <a:lnTo>
                  <a:pt x="98" y="1382"/>
                </a:lnTo>
                <a:lnTo>
                  <a:pt x="141" y="1404"/>
                </a:lnTo>
                <a:lnTo>
                  <a:pt x="196" y="1425"/>
                </a:lnTo>
                <a:lnTo>
                  <a:pt x="261" y="1447"/>
                </a:lnTo>
                <a:lnTo>
                  <a:pt x="326" y="1469"/>
                </a:lnTo>
                <a:lnTo>
                  <a:pt x="266" y="1442"/>
                </a:lnTo>
                <a:lnTo>
                  <a:pt x="217" y="1414"/>
                </a:lnTo>
                <a:lnTo>
                  <a:pt x="174" y="1387"/>
                </a:lnTo>
                <a:lnTo>
                  <a:pt x="147" y="1360"/>
                </a:lnTo>
                <a:lnTo>
                  <a:pt x="125" y="1333"/>
                </a:lnTo>
                <a:lnTo>
                  <a:pt x="120" y="1306"/>
                </a:lnTo>
                <a:lnTo>
                  <a:pt x="125" y="1278"/>
                </a:lnTo>
                <a:lnTo>
                  <a:pt x="141" y="1257"/>
                </a:lnTo>
                <a:lnTo>
                  <a:pt x="174" y="1229"/>
                </a:lnTo>
                <a:lnTo>
                  <a:pt x="212" y="1208"/>
                </a:lnTo>
                <a:lnTo>
                  <a:pt x="272" y="1186"/>
                </a:lnTo>
                <a:lnTo>
                  <a:pt x="342" y="1164"/>
                </a:lnTo>
                <a:lnTo>
                  <a:pt x="423" y="1142"/>
                </a:lnTo>
                <a:lnTo>
                  <a:pt x="527" y="1121"/>
                </a:lnTo>
                <a:lnTo>
                  <a:pt x="641" y="1104"/>
                </a:lnTo>
                <a:lnTo>
                  <a:pt x="771" y="1088"/>
                </a:lnTo>
                <a:lnTo>
                  <a:pt x="771" y="1088"/>
                </a:lnTo>
                <a:close/>
              </a:path>
            </a:pathLst>
          </a:custGeom>
          <a:gradFill>
            <a:gsLst>
              <a:gs pos="0">
                <a:schemeClr val="bg1">
                  <a:gamma val="-1"/>
                  <a:shade val="84706"/>
                  <a:invGamma val="-1"/>
                </a:schemeClr>
              </a:gs>
              <a:gs pos="100000">
                <a:schemeClr val="bg1"/>
              </a:gs>
            </a:gsLst>
            <a:lin ang="27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4"/>
          <p:cNvSpPr/>
          <p:nvPr/>
        </p:nvSpPr>
        <p:spPr>
          <a:xfrm>
            <a:off x="0" y="0"/>
            <a:ext cx="9140400" cy="2819160"/>
          </a:xfrm>
          <a:custGeom>
            <a:avLst/>
            <a:gdLst/>
            <a:ahLst/>
            <a:rect l="l" t="t" r="r" b="b"/>
            <a:pathLst>
              <a:path w="5740" h="1906">
                <a:moveTo>
                  <a:pt x="0" y="0"/>
                </a:moveTo>
                <a:lnTo>
                  <a:pt x="0" y="1906"/>
                </a:lnTo>
                <a:lnTo>
                  <a:pt x="5740" y="1906"/>
                </a:lnTo>
                <a:lnTo>
                  <a:pt x="574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1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PlaceHolder 15"/>
          <p:cNvSpPr>
            <a:spLocks noGrp="1"/>
          </p:cNvSpPr>
          <p:nvPr>
            <p:ph type="title"/>
          </p:nvPr>
        </p:nvSpPr>
        <p:spPr>
          <a:xfrm>
            <a:off x="685800" y="1736640"/>
            <a:ext cx="7772040" cy="1920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e5e5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Click to edit Master title style</a:t>
            </a:r>
            <a:endParaRPr/>
          </a:p>
        </p:txBody>
      </p:sp>
      <p:sp>
        <p:nvSpPr>
          <p:cNvPr id="16" name="PlaceHolder 16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Click to edit Master subtitle style</a:t>
            </a:r>
            <a:endParaRPr/>
          </a:p>
        </p:txBody>
      </p:sp>
      <p:pic>
        <p:nvPicPr>
          <p:cNvPr id="17" name="Picture 17" descr=""/>
          <p:cNvPicPr/>
          <p:nvPr/>
        </p:nvPicPr>
        <p:blipFill>
          <a:blip r:embed="rId3"/>
          <a:stretch/>
        </p:blipFill>
        <p:spPr>
          <a:xfrm>
            <a:off x="152280" y="6080760"/>
            <a:ext cx="1352160" cy="676080"/>
          </a:xfrm>
          <a:prstGeom prst="rect">
            <a:avLst/>
          </a:prstGeom>
          <a:ln>
            <a:noFill/>
          </a:ln>
        </p:spPr>
      </p:pic>
      <p:sp>
        <p:nvSpPr>
          <p:cNvPr id="18" name="PlaceHolder 1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Garamond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400" spc="-1">
                <a:latin typeface="Garamond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Garamond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Garamond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Garamond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Garamond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Garamond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2743200" y="4197240"/>
            <a:ext cx="4574880" cy="2652480"/>
          </a:xfrm>
          <a:custGeom>
            <a:avLst/>
            <a:gdLst/>
            <a:ahLst/>
            <a:rect l="l" t="t" r="r" b="b"/>
            <a:pathLst>
              <a:path w="2882" h="1671">
                <a:moveTo>
                  <a:pt x="2773" y="544"/>
                </a:moveTo>
                <a:lnTo>
                  <a:pt x="2740" y="528"/>
                </a:lnTo>
                <a:lnTo>
                  <a:pt x="2692" y="506"/>
                </a:lnTo>
                <a:lnTo>
                  <a:pt x="2632" y="484"/>
                </a:lnTo>
                <a:lnTo>
                  <a:pt x="2561" y="457"/>
                </a:lnTo>
                <a:lnTo>
                  <a:pt x="2480" y="424"/>
                </a:lnTo>
                <a:lnTo>
                  <a:pt x="2388" y="397"/>
                </a:lnTo>
                <a:lnTo>
                  <a:pt x="2203" y="343"/>
                </a:lnTo>
                <a:lnTo>
                  <a:pt x="2078" y="310"/>
                </a:lnTo>
                <a:lnTo>
                  <a:pt x="1970" y="277"/>
                </a:lnTo>
                <a:lnTo>
                  <a:pt x="1878" y="245"/>
                </a:lnTo>
                <a:lnTo>
                  <a:pt x="1807" y="212"/>
                </a:lnTo>
                <a:lnTo>
                  <a:pt x="1742" y="179"/>
                </a:lnTo>
                <a:lnTo>
                  <a:pt x="1693" y="152"/>
                </a:lnTo>
                <a:lnTo>
                  <a:pt x="1655" y="125"/>
                </a:lnTo>
                <a:lnTo>
                  <a:pt x="1628" y="103"/>
                </a:lnTo>
                <a:lnTo>
                  <a:pt x="1606" y="81"/>
                </a:lnTo>
                <a:lnTo>
                  <a:pt x="1590" y="60"/>
                </a:lnTo>
                <a:lnTo>
                  <a:pt x="1585" y="43"/>
                </a:lnTo>
                <a:lnTo>
                  <a:pt x="1579" y="27"/>
                </a:lnTo>
                <a:lnTo>
                  <a:pt x="1585" y="5"/>
                </a:lnTo>
                <a:lnTo>
                  <a:pt x="1585" y="0"/>
                </a:lnTo>
                <a:lnTo>
                  <a:pt x="1568" y="27"/>
                </a:lnTo>
                <a:lnTo>
                  <a:pt x="1557" y="49"/>
                </a:lnTo>
                <a:lnTo>
                  <a:pt x="1557" y="76"/>
                </a:lnTo>
                <a:lnTo>
                  <a:pt x="1568" y="98"/>
                </a:lnTo>
                <a:lnTo>
                  <a:pt x="1590" y="120"/>
                </a:lnTo>
                <a:lnTo>
                  <a:pt x="1617" y="141"/>
                </a:lnTo>
                <a:lnTo>
                  <a:pt x="1650" y="163"/>
                </a:lnTo>
                <a:lnTo>
                  <a:pt x="1688" y="185"/>
                </a:lnTo>
                <a:lnTo>
                  <a:pt x="1737" y="207"/>
                </a:lnTo>
                <a:lnTo>
                  <a:pt x="1791" y="228"/>
                </a:lnTo>
                <a:lnTo>
                  <a:pt x="1905" y="267"/>
                </a:lnTo>
                <a:lnTo>
                  <a:pt x="2040" y="310"/>
                </a:lnTo>
                <a:lnTo>
                  <a:pt x="2182" y="348"/>
                </a:lnTo>
                <a:lnTo>
                  <a:pt x="2285" y="381"/>
                </a:lnTo>
                <a:lnTo>
                  <a:pt x="2382" y="408"/>
                </a:lnTo>
                <a:lnTo>
                  <a:pt x="2464" y="435"/>
                </a:lnTo>
                <a:lnTo>
                  <a:pt x="2540" y="462"/>
                </a:lnTo>
                <a:lnTo>
                  <a:pt x="2605" y="484"/>
                </a:lnTo>
                <a:lnTo>
                  <a:pt x="2659" y="506"/>
                </a:lnTo>
                <a:lnTo>
                  <a:pt x="2708" y="528"/>
                </a:lnTo>
                <a:lnTo>
                  <a:pt x="2740" y="544"/>
                </a:lnTo>
                <a:lnTo>
                  <a:pt x="2768" y="560"/>
                </a:lnTo>
                <a:lnTo>
                  <a:pt x="2784" y="577"/>
                </a:lnTo>
                <a:lnTo>
                  <a:pt x="2795" y="593"/>
                </a:lnTo>
                <a:lnTo>
                  <a:pt x="2800" y="615"/>
                </a:lnTo>
                <a:lnTo>
                  <a:pt x="2795" y="642"/>
                </a:lnTo>
                <a:lnTo>
                  <a:pt x="2784" y="664"/>
                </a:lnTo>
                <a:lnTo>
                  <a:pt x="2762" y="691"/>
                </a:lnTo>
                <a:lnTo>
                  <a:pt x="2730" y="713"/>
                </a:lnTo>
                <a:lnTo>
                  <a:pt x="2692" y="735"/>
                </a:lnTo>
                <a:lnTo>
                  <a:pt x="2643" y="756"/>
                </a:lnTo>
                <a:lnTo>
                  <a:pt x="2589" y="778"/>
                </a:lnTo>
                <a:lnTo>
                  <a:pt x="2529" y="800"/>
                </a:lnTo>
                <a:lnTo>
                  <a:pt x="2458" y="822"/>
                </a:lnTo>
                <a:lnTo>
                  <a:pt x="2382" y="843"/>
                </a:lnTo>
                <a:lnTo>
                  <a:pt x="2301" y="865"/>
                </a:lnTo>
                <a:lnTo>
                  <a:pt x="2214" y="887"/>
                </a:lnTo>
                <a:lnTo>
                  <a:pt x="2030" y="930"/>
                </a:lnTo>
                <a:lnTo>
                  <a:pt x="1823" y="979"/>
                </a:lnTo>
                <a:lnTo>
                  <a:pt x="1606" y="1034"/>
                </a:lnTo>
                <a:lnTo>
                  <a:pt x="1378" y="1094"/>
                </a:lnTo>
                <a:lnTo>
                  <a:pt x="1145" y="1164"/>
                </a:lnTo>
                <a:lnTo>
                  <a:pt x="912" y="1241"/>
                </a:lnTo>
                <a:lnTo>
                  <a:pt x="673" y="1328"/>
                </a:lnTo>
                <a:lnTo>
                  <a:pt x="440" y="1431"/>
                </a:lnTo>
                <a:lnTo>
                  <a:pt x="217" y="1545"/>
                </a:lnTo>
                <a:lnTo>
                  <a:pt x="0" y="1671"/>
                </a:lnTo>
                <a:lnTo>
                  <a:pt x="353" y="1671"/>
                </a:lnTo>
                <a:lnTo>
                  <a:pt x="554" y="1567"/>
                </a:lnTo>
                <a:lnTo>
                  <a:pt x="754" y="1469"/>
                </a:lnTo>
                <a:lnTo>
                  <a:pt x="955" y="1388"/>
                </a:lnTo>
                <a:lnTo>
                  <a:pt x="1145" y="1311"/>
                </a:lnTo>
                <a:lnTo>
                  <a:pt x="1335" y="1241"/>
                </a:lnTo>
                <a:lnTo>
                  <a:pt x="1519" y="1186"/>
                </a:lnTo>
                <a:lnTo>
                  <a:pt x="1693" y="1132"/>
                </a:lnTo>
                <a:lnTo>
                  <a:pt x="1861" y="1083"/>
                </a:lnTo>
                <a:lnTo>
                  <a:pt x="2019" y="1045"/>
                </a:lnTo>
                <a:lnTo>
                  <a:pt x="2165" y="1007"/>
                </a:lnTo>
                <a:lnTo>
                  <a:pt x="2301" y="974"/>
                </a:lnTo>
                <a:lnTo>
                  <a:pt x="2426" y="947"/>
                </a:lnTo>
                <a:lnTo>
                  <a:pt x="2534" y="914"/>
                </a:lnTo>
                <a:lnTo>
                  <a:pt x="2626" y="892"/>
                </a:lnTo>
                <a:lnTo>
                  <a:pt x="2702" y="865"/>
                </a:lnTo>
                <a:lnTo>
                  <a:pt x="2762" y="838"/>
                </a:lnTo>
                <a:lnTo>
                  <a:pt x="2800" y="816"/>
                </a:lnTo>
                <a:lnTo>
                  <a:pt x="2827" y="794"/>
                </a:lnTo>
                <a:lnTo>
                  <a:pt x="2849" y="767"/>
                </a:lnTo>
                <a:lnTo>
                  <a:pt x="2865" y="745"/>
                </a:lnTo>
                <a:lnTo>
                  <a:pt x="2876" y="724"/>
                </a:lnTo>
                <a:lnTo>
                  <a:pt x="2882" y="702"/>
                </a:lnTo>
                <a:lnTo>
                  <a:pt x="2876" y="658"/>
                </a:lnTo>
                <a:lnTo>
                  <a:pt x="2854" y="620"/>
                </a:lnTo>
                <a:lnTo>
                  <a:pt x="2833" y="588"/>
                </a:lnTo>
                <a:lnTo>
                  <a:pt x="2800" y="560"/>
                </a:lnTo>
                <a:lnTo>
                  <a:pt x="2773" y="544"/>
                </a:lnTo>
                <a:lnTo>
                  <a:pt x="2773" y="544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gamma val="-1"/>
                  <a:shade val="90980"/>
                  <a:invGamma val="-1"/>
                </a:schemeClr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2"/>
          <p:cNvSpPr/>
          <p:nvPr/>
        </p:nvSpPr>
        <p:spPr>
          <a:xfrm>
            <a:off x="6620040" y="4240080"/>
            <a:ext cx="1998360" cy="1287000"/>
          </a:xfrm>
          <a:custGeom>
            <a:avLst/>
            <a:gdLst/>
            <a:ahLst/>
            <a:rect l="l" t="t" r="r" b="b"/>
            <a:pathLst>
              <a:path w="1259" h="811">
                <a:moveTo>
                  <a:pt x="1259" y="615"/>
                </a:moveTo>
                <a:lnTo>
                  <a:pt x="1248" y="588"/>
                </a:lnTo>
                <a:lnTo>
                  <a:pt x="1237" y="566"/>
                </a:lnTo>
                <a:lnTo>
                  <a:pt x="1216" y="539"/>
                </a:lnTo>
                <a:lnTo>
                  <a:pt x="1188" y="517"/>
                </a:lnTo>
                <a:lnTo>
                  <a:pt x="1123" y="479"/>
                </a:lnTo>
                <a:lnTo>
                  <a:pt x="1042" y="441"/>
                </a:lnTo>
                <a:lnTo>
                  <a:pt x="944" y="408"/>
                </a:lnTo>
                <a:lnTo>
                  <a:pt x="841" y="381"/>
                </a:lnTo>
                <a:lnTo>
                  <a:pt x="727" y="348"/>
                </a:lnTo>
                <a:lnTo>
                  <a:pt x="613" y="321"/>
                </a:lnTo>
                <a:lnTo>
                  <a:pt x="499" y="294"/>
                </a:lnTo>
                <a:lnTo>
                  <a:pt x="391" y="261"/>
                </a:lnTo>
                <a:lnTo>
                  <a:pt x="288" y="229"/>
                </a:lnTo>
                <a:lnTo>
                  <a:pt x="195" y="196"/>
                </a:lnTo>
                <a:lnTo>
                  <a:pt x="119" y="152"/>
                </a:lnTo>
                <a:lnTo>
                  <a:pt x="54" y="109"/>
                </a:lnTo>
                <a:lnTo>
                  <a:pt x="33" y="87"/>
                </a:lnTo>
                <a:lnTo>
                  <a:pt x="16" y="60"/>
                </a:lnTo>
                <a:lnTo>
                  <a:pt x="5" y="33"/>
                </a:lnTo>
                <a:lnTo>
                  <a:pt x="0" y="0"/>
                </a:lnTo>
                <a:lnTo>
                  <a:pt x="0" y="6"/>
                </a:lnTo>
                <a:lnTo>
                  <a:pt x="0" y="11"/>
                </a:lnTo>
                <a:lnTo>
                  <a:pt x="0" y="38"/>
                </a:lnTo>
                <a:lnTo>
                  <a:pt x="5" y="60"/>
                </a:lnTo>
                <a:lnTo>
                  <a:pt x="16" y="87"/>
                </a:lnTo>
                <a:lnTo>
                  <a:pt x="33" y="114"/>
                </a:lnTo>
                <a:lnTo>
                  <a:pt x="54" y="142"/>
                </a:lnTo>
                <a:lnTo>
                  <a:pt x="87" y="174"/>
                </a:lnTo>
                <a:lnTo>
                  <a:pt x="125" y="207"/>
                </a:lnTo>
                <a:lnTo>
                  <a:pt x="179" y="240"/>
                </a:lnTo>
                <a:lnTo>
                  <a:pt x="244" y="278"/>
                </a:lnTo>
                <a:lnTo>
                  <a:pt x="326" y="310"/>
                </a:lnTo>
                <a:lnTo>
                  <a:pt x="418" y="348"/>
                </a:lnTo>
                <a:lnTo>
                  <a:pt x="526" y="381"/>
                </a:lnTo>
                <a:lnTo>
                  <a:pt x="657" y="414"/>
                </a:lnTo>
                <a:lnTo>
                  <a:pt x="749" y="435"/>
                </a:lnTo>
                <a:lnTo>
                  <a:pt x="830" y="463"/>
                </a:lnTo>
                <a:lnTo>
                  <a:pt x="901" y="490"/>
                </a:lnTo>
                <a:lnTo>
                  <a:pt x="966" y="512"/>
                </a:lnTo>
                <a:lnTo>
                  <a:pt x="1015" y="539"/>
                </a:lnTo>
                <a:lnTo>
                  <a:pt x="1053" y="566"/>
                </a:lnTo>
                <a:lnTo>
                  <a:pt x="1080" y="593"/>
                </a:lnTo>
                <a:lnTo>
                  <a:pt x="1102" y="620"/>
                </a:lnTo>
                <a:lnTo>
                  <a:pt x="1112" y="648"/>
                </a:lnTo>
                <a:lnTo>
                  <a:pt x="1118" y="675"/>
                </a:lnTo>
                <a:lnTo>
                  <a:pt x="1112" y="697"/>
                </a:lnTo>
                <a:lnTo>
                  <a:pt x="1096" y="724"/>
                </a:lnTo>
                <a:lnTo>
                  <a:pt x="1080" y="746"/>
                </a:lnTo>
                <a:lnTo>
                  <a:pt x="1053" y="767"/>
                </a:lnTo>
                <a:lnTo>
                  <a:pt x="1015" y="789"/>
                </a:lnTo>
                <a:lnTo>
                  <a:pt x="977" y="811"/>
                </a:lnTo>
                <a:lnTo>
                  <a:pt x="1047" y="789"/>
                </a:lnTo>
                <a:lnTo>
                  <a:pt x="1107" y="767"/>
                </a:lnTo>
                <a:lnTo>
                  <a:pt x="1156" y="746"/>
                </a:lnTo>
                <a:lnTo>
                  <a:pt x="1199" y="724"/>
                </a:lnTo>
                <a:lnTo>
                  <a:pt x="1226" y="702"/>
                </a:lnTo>
                <a:lnTo>
                  <a:pt x="1248" y="675"/>
                </a:lnTo>
                <a:lnTo>
                  <a:pt x="1259" y="648"/>
                </a:lnTo>
                <a:lnTo>
                  <a:pt x="1259" y="615"/>
                </a:lnTo>
                <a:lnTo>
                  <a:pt x="1259" y="615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gamma val="-1"/>
                  <a:shade val="90980"/>
                  <a:invGamma val="-1"/>
                </a:schemeClr>
              </a:gs>
            </a:gsLst>
            <a:lin ang="27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3"/>
          <p:cNvSpPr/>
          <p:nvPr/>
        </p:nvSpPr>
        <p:spPr>
          <a:xfrm>
            <a:off x="4603680" y="5311800"/>
            <a:ext cx="4522320" cy="1537920"/>
          </a:xfrm>
          <a:custGeom>
            <a:avLst/>
            <a:gdLst/>
            <a:ahLst/>
            <a:rect l="l" t="t" r="r" b="b"/>
            <a:pathLst>
              <a:path w="2849" h="969">
                <a:moveTo>
                  <a:pt x="92" y="958"/>
                </a:moveTo>
                <a:lnTo>
                  <a:pt x="0" y="969"/>
                </a:lnTo>
                <a:lnTo>
                  <a:pt x="391" y="969"/>
                </a:lnTo>
                <a:lnTo>
                  <a:pt x="434" y="947"/>
                </a:lnTo>
                <a:lnTo>
                  <a:pt x="483" y="914"/>
                </a:lnTo>
                <a:lnTo>
                  <a:pt x="554" y="876"/>
                </a:lnTo>
                <a:lnTo>
                  <a:pt x="635" y="838"/>
                </a:lnTo>
                <a:lnTo>
                  <a:pt x="727" y="794"/>
                </a:lnTo>
                <a:lnTo>
                  <a:pt x="836" y="745"/>
                </a:lnTo>
                <a:lnTo>
                  <a:pt x="961" y="696"/>
                </a:lnTo>
                <a:lnTo>
                  <a:pt x="1102" y="642"/>
                </a:lnTo>
                <a:lnTo>
                  <a:pt x="1259" y="582"/>
                </a:lnTo>
                <a:lnTo>
                  <a:pt x="1433" y="522"/>
                </a:lnTo>
                <a:lnTo>
                  <a:pt x="1623" y="462"/>
                </a:lnTo>
                <a:lnTo>
                  <a:pt x="1829" y="403"/>
                </a:lnTo>
                <a:lnTo>
                  <a:pt x="2057" y="343"/>
                </a:lnTo>
                <a:lnTo>
                  <a:pt x="2301" y="283"/>
                </a:lnTo>
                <a:lnTo>
                  <a:pt x="2567" y="223"/>
                </a:lnTo>
                <a:lnTo>
                  <a:pt x="2849" y="163"/>
                </a:lnTo>
                <a:lnTo>
                  <a:pt x="2849" y="0"/>
                </a:lnTo>
                <a:lnTo>
                  <a:pt x="2817" y="16"/>
                </a:lnTo>
                <a:lnTo>
                  <a:pt x="2773" y="33"/>
                </a:lnTo>
                <a:lnTo>
                  <a:pt x="2719" y="54"/>
                </a:lnTo>
                <a:lnTo>
                  <a:pt x="2648" y="76"/>
                </a:lnTo>
                <a:lnTo>
                  <a:pt x="2572" y="98"/>
                </a:lnTo>
                <a:lnTo>
                  <a:pt x="2491" y="120"/>
                </a:lnTo>
                <a:lnTo>
                  <a:pt x="2399" y="147"/>
                </a:lnTo>
                <a:lnTo>
                  <a:pt x="2301" y="169"/>
                </a:lnTo>
                <a:lnTo>
                  <a:pt x="2095" y="223"/>
                </a:lnTo>
                <a:lnTo>
                  <a:pt x="1889" y="277"/>
                </a:lnTo>
                <a:lnTo>
                  <a:pt x="1688" y="326"/>
                </a:lnTo>
                <a:lnTo>
                  <a:pt x="1590" y="354"/>
                </a:lnTo>
                <a:lnTo>
                  <a:pt x="1503" y="381"/>
                </a:lnTo>
                <a:lnTo>
                  <a:pt x="1107" y="506"/>
                </a:lnTo>
                <a:lnTo>
                  <a:pt x="912" y="577"/>
                </a:lnTo>
                <a:lnTo>
                  <a:pt x="727" y="647"/>
                </a:lnTo>
                <a:lnTo>
                  <a:pt x="548" y="718"/>
                </a:lnTo>
                <a:lnTo>
                  <a:pt x="380" y="794"/>
                </a:lnTo>
                <a:lnTo>
                  <a:pt x="228" y="876"/>
                </a:lnTo>
                <a:lnTo>
                  <a:pt x="92" y="958"/>
                </a:lnTo>
                <a:lnTo>
                  <a:pt x="92" y="958"/>
                </a:lnTo>
                <a:close/>
              </a:path>
            </a:pathLst>
          </a:custGeom>
          <a:gradFill>
            <a:gsLst>
              <a:gs pos="0">
                <a:schemeClr val="bg1">
                  <a:gamma val="-1"/>
                  <a:shade val="81961"/>
                  <a:invGamma val="-1"/>
                </a:schemeClr>
              </a:gs>
              <a:gs pos="100000">
                <a:schemeClr val="bg1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4"/>
          <p:cNvSpPr/>
          <p:nvPr/>
        </p:nvSpPr>
        <p:spPr>
          <a:xfrm>
            <a:off x="4362480" y="3540240"/>
            <a:ext cx="4773240" cy="3309480"/>
          </a:xfrm>
          <a:custGeom>
            <a:avLst/>
            <a:gdLst/>
            <a:ahLst/>
            <a:rect l="l" t="t" r="r" b="b"/>
            <a:pathLst>
              <a:path w="3007" h="2085">
                <a:moveTo>
                  <a:pt x="1427" y="441"/>
                </a:moveTo>
                <a:lnTo>
                  <a:pt x="1433" y="474"/>
                </a:lnTo>
                <a:lnTo>
                  <a:pt x="1444" y="501"/>
                </a:lnTo>
                <a:lnTo>
                  <a:pt x="1460" y="528"/>
                </a:lnTo>
                <a:lnTo>
                  <a:pt x="1482" y="550"/>
                </a:lnTo>
                <a:lnTo>
                  <a:pt x="1541" y="593"/>
                </a:lnTo>
                <a:lnTo>
                  <a:pt x="1623" y="637"/>
                </a:lnTo>
                <a:lnTo>
                  <a:pt x="1715" y="670"/>
                </a:lnTo>
                <a:lnTo>
                  <a:pt x="1818" y="702"/>
                </a:lnTo>
                <a:lnTo>
                  <a:pt x="1927" y="735"/>
                </a:lnTo>
                <a:lnTo>
                  <a:pt x="2041" y="762"/>
                </a:lnTo>
                <a:lnTo>
                  <a:pt x="2155" y="789"/>
                </a:lnTo>
                <a:lnTo>
                  <a:pt x="2269" y="822"/>
                </a:lnTo>
                <a:lnTo>
                  <a:pt x="2372" y="849"/>
                </a:lnTo>
                <a:lnTo>
                  <a:pt x="2464" y="882"/>
                </a:lnTo>
                <a:lnTo>
                  <a:pt x="2551" y="920"/>
                </a:lnTo>
                <a:lnTo>
                  <a:pt x="2616" y="958"/>
                </a:lnTo>
                <a:lnTo>
                  <a:pt x="2638" y="980"/>
                </a:lnTo>
                <a:lnTo>
                  <a:pt x="2659" y="1007"/>
                </a:lnTo>
                <a:lnTo>
                  <a:pt x="2676" y="1029"/>
                </a:lnTo>
                <a:lnTo>
                  <a:pt x="2681" y="1056"/>
                </a:lnTo>
                <a:lnTo>
                  <a:pt x="2681" y="1083"/>
                </a:lnTo>
                <a:lnTo>
                  <a:pt x="2676" y="1105"/>
                </a:lnTo>
                <a:lnTo>
                  <a:pt x="2665" y="1127"/>
                </a:lnTo>
                <a:lnTo>
                  <a:pt x="2643" y="1149"/>
                </a:lnTo>
                <a:lnTo>
                  <a:pt x="2616" y="1170"/>
                </a:lnTo>
                <a:lnTo>
                  <a:pt x="2583" y="1187"/>
                </a:lnTo>
                <a:lnTo>
                  <a:pt x="2545" y="1208"/>
                </a:lnTo>
                <a:lnTo>
                  <a:pt x="2502" y="1225"/>
                </a:lnTo>
                <a:lnTo>
                  <a:pt x="2448" y="1241"/>
                </a:lnTo>
                <a:lnTo>
                  <a:pt x="2388" y="1257"/>
                </a:lnTo>
                <a:lnTo>
                  <a:pt x="2328" y="1274"/>
                </a:lnTo>
                <a:lnTo>
                  <a:pt x="2258" y="1290"/>
                </a:lnTo>
                <a:lnTo>
                  <a:pt x="2106" y="1328"/>
                </a:lnTo>
                <a:lnTo>
                  <a:pt x="1932" y="1372"/>
                </a:lnTo>
                <a:lnTo>
                  <a:pt x="1742" y="1421"/>
                </a:lnTo>
                <a:lnTo>
                  <a:pt x="1531" y="1475"/>
                </a:lnTo>
                <a:lnTo>
                  <a:pt x="1308" y="1540"/>
                </a:lnTo>
                <a:lnTo>
                  <a:pt x="1069" y="1617"/>
                </a:lnTo>
                <a:lnTo>
                  <a:pt x="820" y="1709"/>
                </a:lnTo>
                <a:lnTo>
                  <a:pt x="554" y="1818"/>
                </a:lnTo>
                <a:lnTo>
                  <a:pt x="282" y="1943"/>
                </a:lnTo>
                <a:lnTo>
                  <a:pt x="0" y="2085"/>
                </a:lnTo>
                <a:lnTo>
                  <a:pt x="152" y="2085"/>
                </a:lnTo>
                <a:lnTo>
                  <a:pt x="244" y="2074"/>
                </a:lnTo>
                <a:lnTo>
                  <a:pt x="386" y="1992"/>
                </a:lnTo>
                <a:lnTo>
                  <a:pt x="537" y="1910"/>
                </a:lnTo>
                <a:lnTo>
                  <a:pt x="700" y="1834"/>
                </a:lnTo>
                <a:lnTo>
                  <a:pt x="879" y="1763"/>
                </a:lnTo>
                <a:lnTo>
                  <a:pt x="1064" y="1693"/>
                </a:lnTo>
                <a:lnTo>
                  <a:pt x="1259" y="1622"/>
                </a:lnTo>
                <a:lnTo>
                  <a:pt x="1661" y="1497"/>
                </a:lnTo>
                <a:lnTo>
                  <a:pt x="1748" y="1470"/>
                </a:lnTo>
                <a:lnTo>
                  <a:pt x="1845" y="1442"/>
                </a:lnTo>
                <a:lnTo>
                  <a:pt x="2046" y="1393"/>
                </a:lnTo>
                <a:lnTo>
                  <a:pt x="2252" y="1339"/>
                </a:lnTo>
                <a:lnTo>
                  <a:pt x="2458" y="1285"/>
                </a:lnTo>
                <a:lnTo>
                  <a:pt x="2551" y="1263"/>
                </a:lnTo>
                <a:lnTo>
                  <a:pt x="2643" y="1236"/>
                </a:lnTo>
                <a:lnTo>
                  <a:pt x="2730" y="1214"/>
                </a:lnTo>
                <a:lnTo>
                  <a:pt x="2806" y="1192"/>
                </a:lnTo>
                <a:lnTo>
                  <a:pt x="2876" y="1170"/>
                </a:lnTo>
                <a:lnTo>
                  <a:pt x="2931" y="1149"/>
                </a:lnTo>
                <a:lnTo>
                  <a:pt x="2974" y="1132"/>
                </a:lnTo>
                <a:lnTo>
                  <a:pt x="3007" y="1116"/>
                </a:lnTo>
                <a:lnTo>
                  <a:pt x="3007" y="871"/>
                </a:lnTo>
                <a:lnTo>
                  <a:pt x="2941" y="860"/>
                </a:lnTo>
                <a:lnTo>
                  <a:pt x="2860" y="844"/>
                </a:lnTo>
                <a:lnTo>
                  <a:pt x="2773" y="827"/>
                </a:lnTo>
                <a:lnTo>
                  <a:pt x="2670" y="806"/>
                </a:lnTo>
                <a:lnTo>
                  <a:pt x="2567" y="784"/>
                </a:lnTo>
                <a:lnTo>
                  <a:pt x="2458" y="757"/>
                </a:lnTo>
                <a:lnTo>
                  <a:pt x="2241" y="702"/>
                </a:lnTo>
                <a:lnTo>
                  <a:pt x="2138" y="670"/>
                </a:lnTo>
                <a:lnTo>
                  <a:pt x="2046" y="637"/>
                </a:lnTo>
                <a:lnTo>
                  <a:pt x="1959" y="604"/>
                </a:lnTo>
                <a:lnTo>
                  <a:pt x="1883" y="566"/>
                </a:lnTo>
                <a:lnTo>
                  <a:pt x="1824" y="534"/>
                </a:lnTo>
                <a:lnTo>
                  <a:pt x="1780" y="495"/>
                </a:lnTo>
                <a:lnTo>
                  <a:pt x="1769" y="474"/>
                </a:lnTo>
                <a:lnTo>
                  <a:pt x="1758" y="457"/>
                </a:lnTo>
                <a:lnTo>
                  <a:pt x="1753" y="436"/>
                </a:lnTo>
                <a:lnTo>
                  <a:pt x="1758" y="419"/>
                </a:lnTo>
                <a:lnTo>
                  <a:pt x="1780" y="381"/>
                </a:lnTo>
                <a:lnTo>
                  <a:pt x="1813" y="343"/>
                </a:lnTo>
                <a:lnTo>
                  <a:pt x="1862" y="316"/>
                </a:lnTo>
                <a:lnTo>
                  <a:pt x="1921" y="289"/>
                </a:lnTo>
                <a:lnTo>
                  <a:pt x="1986" y="267"/>
                </a:lnTo>
                <a:lnTo>
                  <a:pt x="2062" y="245"/>
                </a:lnTo>
                <a:lnTo>
                  <a:pt x="2149" y="229"/>
                </a:lnTo>
                <a:lnTo>
                  <a:pt x="2236" y="213"/>
                </a:lnTo>
                <a:lnTo>
                  <a:pt x="2431" y="180"/>
                </a:lnTo>
                <a:lnTo>
                  <a:pt x="2627" y="158"/>
                </a:lnTo>
                <a:lnTo>
                  <a:pt x="2827" y="125"/>
                </a:lnTo>
                <a:lnTo>
                  <a:pt x="2920" y="109"/>
                </a:lnTo>
                <a:lnTo>
                  <a:pt x="3007" y="87"/>
                </a:lnTo>
                <a:lnTo>
                  <a:pt x="3007" y="0"/>
                </a:lnTo>
                <a:lnTo>
                  <a:pt x="2909" y="22"/>
                </a:lnTo>
                <a:lnTo>
                  <a:pt x="2795" y="44"/>
                </a:lnTo>
                <a:lnTo>
                  <a:pt x="2676" y="66"/>
                </a:lnTo>
                <a:lnTo>
                  <a:pt x="2551" y="82"/>
                </a:lnTo>
                <a:lnTo>
                  <a:pt x="2285" y="120"/>
                </a:lnTo>
                <a:lnTo>
                  <a:pt x="2155" y="136"/>
                </a:lnTo>
                <a:lnTo>
                  <a:pt x="2030" y="158"/>
                </a:lnTo>
                <a:lnTo>
                  <a:pt x="1905" y="174"/>
                </a:lnTo>
                <a:lnTo>
                  <a:pt x="1791" y="202"/>
                </a:lnTo>
                <a:lnTo>
                  <a:pt x="1688" y="229"/>
                </a:lnTo>
                <a:lnTo>
                  <a:pt x="1601" y="261"/>
                </a:lnTo>
                <a:lnTo>
                  <a:pt x="1525" y="300"/>
                </a:lnTo>
                <a:lnTo>
                  <a:pt x="1471" y="338"/>
                </a:lnTo>
                <a:lnTo>
                  <a:pt x="1455" y="359"/>
                </a:lnTo>
                <a:lnTo>
                  <a:pt x="1438" y="387"/>
                </a:lnTo>
                <a:lnTo>
                  <a:pt x="1427" y="414"/>
                </a:lnTo>
                <a:lnTo>
                  <a:pt x="1427" y="441"/>
                </a:lnTo>
                <a:lnTo>
                  <a:pt x="1427" y="4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5"/>
          <p:cNvSpPr/>
          <p:nvPr/>
        </p:nvSpPr>
        <p:spPr>
          <a:xfrm>
            <a:off x="7145280" y="3678120"/>
            <a:ext cx="1980720" cy="855360"/>
          </a:xfrm>
          <a:custGeom>
            <a:avLst/>
            <a:gdLst/>
            <a:ahLst/>
            <a:rect l="l" t="t" r="r" b="b"/>
            <a:pathLst>
              <a:path w="1248" h="539">
                <a:moveTo>
                  <a:pt x="0" y="332"/>
                </a:moveTo>
                <a:lnTo>
                  <a:pt x="0" y="360"/>
                </a:lnTo>
                <a:lnTo>
                  <a:pt x="5" y="387"/>
                </a:lnTo>
                <a:lnTo>
                  <a:pt x="27" y="414"/>
                </a:lnTo>
                <a:lnTo>
                  <a:pt x="54" y="436"/>
                </a:lnTo>
                <a:lnTo>
                  <a:pt x="92" y="463"/>
                </a:lnTo>
                <a:lnTo>
                  <a:pt x="141" y="490"/>
                </a:lnTo>
                <a:lnTo>
                  <a:pt x="195" y="512"/>
                </a:lnTo>
                <a:lnTo>
                  <a:pt x="255" y="539"/>
                </a:lnTo>
                <a:lnTo>
                  <a:pt x="212" y="517"/>
                </a:lnTo>
                <a:lnTo>
                  <a:pt x="179" y="490"/>
                </a:lnTo>
                <a:lnTo>
                  <a:pt x="157" y="468"/>
                </a:lnTo>
                <a:lnTo>
                  <a:pt x="141" y="447"/>
                </a:lnTo>
                <a:lnTo>
                  <a:pt x="136" y="425"/>
                </a:lnTo>
                <a:lnTo>
                  <a:pt x="136" y="403"/>
                </a:lnTo>
                <a:lnTo>
                  <a:pt x="141" y="381"/>
                </a:lnTo>
                <a:lnTo>
                  <a:pt x="157" y="365"/>
                </a:lnTo>
                <a:lnTo>
                  <a:pt x="179" y="343"/>
                </a:lnTo>
                <a:lnTo>
                  <a:pt x="201" y="327"/>
                </a:lnTo>
                <a:lnTo>
                  <a:pt x="266" y="294"/>
                </a:lnTo>
                <a:lnTo>
                  <a:pt x="353" y="262"/>
                </a:lnTo>
                <a:lnTo>
                  <a:pt x="445" y="234"/>
                </a:lnTo>
                <a:lnTo>
                  <a:pt x="554" y="213"/>
                </a:lnTo>
                <a:lnTo>
                  <a:pt x="662" y="191"/>
                </a:lnTo>
                <a:lnTo>
                  <a:pt x="890" y="153"/>
                </a:lnTo>
                <a:lnTo>
                  <a:pt x="993" y="136"/>
                </a:lnTo>
                <a:lnTo>
                  <a:pt x="1091" y="120"/>
                </a:lnTo>
                <a:lnTo>
                  <a:pt x="1178" y="115"/>
                </a:lnTo>
                <a:lnTo>
                  <a:pt x="1248" y="104"/>
                </a:lnTo>
                <a:lnTo>
                  <a:pt x="1248" y="0"/>
                </a:lnTo>
                <a:lnTo>
                  <a:pt x="1161" y="22"/>
                </a:lnTo>
                <a:lnTo>
                  <a:pt x="1069" y="38"/>
                </a:lnTo>
                <a:lnTo>
                  <a:pt x="874" y="71"/>
                </a:lnTo>
                <a:lnTo>
                  <a:pt x="673" y="93"/>
                </a:lnTo>
                <a:lnTo>
                  <a:pt x="483" y="126"/>
                </a:lnTo>
                <a:lnTo>
                  <a:pt x="391" y="142"/>
                </a:lnTo>
                <a:lnTo>
                  <a:pt x="309" y="158"/>
                </a:lnTo>
                <a:lnTo>
                  <a:pt x="228" y="180"/>
                </a:lnTo>
                <a:lnTo>
                  <a:pt x="163" y="202"/>
                </a:lnTo>
                <a:lnTo>
                  <a:pt x="103" y="229"/>
                </a:lnTo>
                <a:lnTo>
                  <a:pt x="54" y="256"/>
                </a:lnTo>
                <a:lnTo>
                  <a:pt x="22" y="294"/>
                </a:lnTo>
                <a:lnTo>
                  <a:pt x="0" y="332"/>
                </a:lnTo>
                <a:lnTo>
                  <a:pt x="0" y="332"/>
                </a:lnTo>
                <a:close/>
              </a:path>
            </a:pathLst>
          </a:custGeom>
          <a:gradFill>
            <a:gsLst>
              <a:gs pos="0">
                <a:schemeClr val="bg1">
                  <a:gamma val="-1"/>
                  <a:shade val="87843"/>
                  <a:invGamma val="-1"/>
                </a:schemeClr>
              </a:gs>
              <a:gs pos="100000">
                <a:schemeClr val="bg1"/>
              </a:gs>
            </a:gsLst>
            <a:lin ang="27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6"/>
          <p:cNvSpPr/>
          <p:nvPr/>
        </p:nvSpPr>
        <p:spPr>
          <a:xfrm>
            <a:off x="5273640" y="2128680"/>
            <a:ext cx="2896920" cy="2439720"/>
          </a:xfrm>
          <a:custGeom>
            <a:avLst/>
            <a:gdLst/>
            <a:ahLst/>
            <a:rect l="l" t="t" r="r" b="b"/>
            <a:pathLst>
              <a:path w="2296" h="1469">
                <a:moveTo>
                  <a:pt x="771" y="1088"/>
                </a:moveTo>
                <a:lnTo>
                  <a:pt x="982" y="1061"/>
                </a:lnTo>
                <a:lnTo>
                  <a:pt x="1178" y="1034"/>
                </a:lnTo>
                <a:lnTo>
                  <a:pt x="1357" y="1012"/>
                </a:lnTo>
                <a:lnTo>
                  <a:pt x="1520" y="985"/>
                </a:lnTo>
                <a:lnTo>
                  <a:pt x="1666" y="957"/>
                </a:lnTo>
                <a:lnTo>
                  <a:pt x="1796" y="930"/>
                </a:lnTo>
                <a:lnTo>
                  <a:pt x="1916" y="897"/>
                </a:lnTo>
                <a:lnTo>
                  <a:pt x="2013" y="870"/>
                </a:lnTo>
                <a:lnTo>
                  <a:pt x="2100" y="832"/>
                </a:lnTo>
                <a:lnTo>
                  <a:pt x="2171" y="800"/>
                </a:lnTo>
                <a:lnTo>
                  <a:pt x="2220" y="756"/>
                </a:lnTo>
                <a:lnTo>
                  <a:pt x="2263" y="712"/>
                </a:lnTo>
                <a:lnTo>
                  <a:pt x="2285" y="669"/>
                </a:lnTo>
                <a:lnTo>
                  <a:pt x="2296" y="614"/>
                </a:lnTo>
                <a:lnTo>
                  <a:pt x="2290" y="560"/>
                </a:lnTo>
                <a:lnTo>
                  <a:pt x="2269" y="500"/>
                </a:lnTo>
                <a:lnTo>
                  <a:pt x="2241" y="457"/>
                </a:lnTo>
                <a:lnTo>
                  <a:pt x="2198" y="408"/>
                </a:lnTo>
                <a:lnTo>
                  <a:pt x="2144" y="364"/>
                </a:lnTo>
                <a:lnTo>
                  <a:pt x="2079" y="321"/>
                </a:lnTo>
                <a:lnTo>
                  <a:pt x="2008" y="277"/>
                </a:lnTo>
                <a:lnTo>
                  <a:pt x="1927" y="234"/>
                </a:lnTo>
                <a:lnTo>
                  <a:pt x="1769" y="157"/>
                </a:lnTo>
                <a:lnTo>
                  <a:pt x="1688" y="125"/>
                </a:lnTo>
                <a:lnTo>
                  <a:pt x="1612" y="92"/>
                </a:lnTo>
                <a:lnTo>
                  <a:pt x="1536" y="65"/>
                </a:lnTo>
                <a:lnTo>
                  <a:pt x="1476" y="43"/>
                </a:lnTo>
                <a:lnTo>
                  <a:pt x="1422" y="27"/>
                </a:lnTo>
                <a:lnTo>
                  <a:pt x="1384" y="10"/>
                </a:lnTo>
                <a:lnTo>
                  <a:pt x="1357" y="5"/>
                </a:lnTo>
                <a:lnTo>
                  <a:pt x="1346" y="0"/>
                </a:lnTo>
                <a:lnTo>
                  <a:pt x="1498" y="54"/>
                </a:lnTo>
                <a:lnTo>
                  <a:pt x="1655" y="119"/>
                </a:lnTo>
                <a:lnTo>
                  <a:pt x="1807" y="185"/>
                </a:lnTo>
                <a:lnTo>
                  <a:pt x="1948" y="255"/>
                </a:lnTo>
                <a:lnTo>
                  <a:pt x="2013" y="288"/>
                </a:lnTo>
                <a:lnTo>
                  <a:pt x="2068" y="326"/>
                </a:lnTo>
                <a:lnTo>
                  <a:pt x="2122" y="364"/>
                </a:lnTo>
                <a:lnTo>
                  <a:pt x="2171" y="402"/>
                </a:lnTo>
                <a:lnTo>
                  <a:pt x="2209" y="440"/>
                </a:lnTo>
                <a:lnTo>
                  <a:pt x="2236" y="478"/>
                </a:lnTo>
                <a:lnTo>
                  <a:pt x="2252" y="522"/>
                </a:lnTo>
                <a:lnTo>
                  <a:pt x="2263" y="560"/>
                </a:lnTo>
                <a:lnTo>
                  <a:pt x="2258" y="598"/>
                </a:lnTo>
                <a:lnTo>
                  <a:pt x="2241" y="636"/>
                </a:lnTo>
                <a:lnTo>
                  <a:pt x="2214" y="669"/>
                </a:lnTo>
                <a:lnTo>
                  <a:pt x="2171" y="702"/>
                </a:lnTo>
                <a:lnTo>
                  <a:pt x="2122" y="729"/>
                </a:lnTo>
                <a:lnTo>
                  <a:pt x="2062" y="756"/>
                </a:lnTo>
                <a:lnTo>
                  <a:pt x="1997" y="778"/>
                </a:lnTo>
                <a:lnTo>
                  <a:pt x="1921" y="800"/>
                </a:lnTo>
                <a:lnTo>
                  <a:pt x="1834" y="821"/>
                </a:lnTo>
                <a:lnTo>
                  <a:pt x="1748" y="843"/>
                </a:lnTo>
                <a:lnTo>
                  <a:pt x="1552" y="876"/>
                </a:lnTo>
                <a:lnTo>
                  <a:pt x="1351" y="908"/>
                </a:lnTo>
                <a:lnTo>
                  <a:pt x="1134" y="941"/>
                </a:lnTo>
                <a:lnTo>
                  <a:pt x="923" y="968"/>
                </a:lnTo>
                <a:lnTo>
                  <a:pt x="716" y="995"/>
                </a:lnTo>
                <a:lnTo>
                  <a:pt x="521" y="1028"/>
                </a:lnTo>
                <a:lnTo>
                  <a:pt x="434" y="1044"/>
                </a:lnTo>
                <a:lnTo>
                  <a:pt x="353" y="1066"/>
                </a:lnTo>
                <a:lnTo>
                  <a:pt x="277" y="1082"/>
                </a:lnTo>
                <a:lnTo>
                  <a:pt x="206" y="1104"/>
                </a:lnTo>
                <a:lnTo>
                  <a:pt x="147" y="1126"/>
                </a:lnTo>
                <a:lnTo>
                  <a:pt x="92" y="1148"/>
                </a:lnTo>
                <a:lnTo>
                  <a:pt x="54" y="1175"/>
                </a:lnTo>
                <a:lnTo>
                  <a:pt x="22" y="1202"/>
                </a:lnTo>
                <a:lnTo>
                  <a:pt x="6" y="1229"/>
                </a:lnTo>
                <a:lnTo>
                  <a:pt x="0" y="1262"/>
                </a:lnTo>
                <a:lnTo>
                  <a:pt x="11" y="1295"/>
                </a:lnTo>
                <a:lnTo>
                  <a:pt x="27" y="1327"/>
                </a:lnTo>
                <a:lnTo>
                  <a:pt x="54" y="1355"/>
                </a:lnTo>
                <a:lnTo>
                  <a:pt x="98" y="1382"/>
                </a:lnTo>
                <a:lnTo>
                  <a:pt x="141" y="1404"/>
                </a:lnTo>
                <a:lnTo>
                  <a:pt x="196" y="1425"/>
                </a:lnTo>
                <a:lnTo>
                  <a:pt x="261" y="1447"/>
                </a:lnTo>
                <a:lnTo>
                  <a:pt x="326" y="1469"/>
                </a:lnTo>
                <a:lnTo>
                  <a:pt x="266" y="1442"/>
                </a:lnTo>
                <a:lnTo>
                  <a:pt x="217" y="1414"/>
                </a:lnTo>
                <a:lnTo>
                  <a:pt x="174" y="1387"/>
                </a:lnTo>
                <a:lnTo>
                  <a:pt x="147" y="1360"/>
                </a:lnTo>
                <a:lnTo>
                  <a:pt x="125" y="1333"/>
                </a:lnTo>
                <a:lnTo>
                  <a:pt x="120" y="1306"/>
                </a:lnTo>
                <a:lnTo>
                  <a:pt x="125" y="1278"/>
                </a:lnTo>
                <a:lnTo>
                  <a:pt x="141" y="1257"/>
                </a:lnTo>
                <a:lnTo>
                  <a:pt x="174" y="1229"/>
                </a:lnTo>
                <a:lnTo>
                  <a:pt x="212" y="1208"/>
                </a:lnTo>
                <a:lnTo>
                  <a:pt x="272" y="1186"/>
                </a:lnTo>
                <a:lnTo>
                  <a:pt x="342" y="1164"/>
                </a:lnTo>
                <a:lnTo>
                  <a:pt x="423" y="1142"/>
                </a:lnTo>
                <a:lnTo>
                  <a:pt x="527" y="1121"/>
                </a:lnTo>
                <a:lnTo>
                  <a:pt x="641" y="1104"/>
                </a:lnTo>
                <a:lnTo>
                  <a:pt x="771" y="1088"/>
                </a:lnTo>
                <a:lnTo>
                  <a:pt x="771" y="1088"/>
                </a:lnTo>
                <a:close/>
              </a:path>
            </a:pathLst>
          </a:custGeom>
          <a:gradFill>
            <a:gsLst>
              <a:gs pos="0">
                <a:schemeClr val="bg1">
                  <a:gamma val="-1"/>
                  <a:shade val="84706"/>
                  <a:invGamma val="-1"/>
                </a:schemeClr>
              </a:gs>
              <a:gs pos="100000">
                <a:schemeClr val="bg1"/>
              </a:gs>
            </a:gsLst>
            <a:lin ang="27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7"/>
          <p:cNvSpPr/>
          <p:nvPr/>
        </p:nvSpPr>
        <p:spPr>
          <a:xfrm>
            <a:off x="0" y="0"/>
            <a:ext cx="9140400" cy="2819160"/>
          </a:xfrm>
          <a:custGeom>
            <a:avLst/>
            <a:gdLst/>
            <a:ahLst/>
            <a:rect l="l" t="t" r="r" b="b"/>
            <a:pathLst>
              <a:path w="5740" h="1906">
                <a:moveTo>
                  <a:pt x="0" y="0"/>
                </a:moveTo>
                <a:lnTo>
                  <a:pt x="0" y="1906"/>
                </a:lnTo>
                <a:lnTo>
                  <a:pt x="5740" y="1906"/>
                </a:lnTo>
                <a:lnTo>
                  <a:pt x="574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1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0" name="Picture 18" descr=""/>
          <p:cNvPicPr/>
          <p:nvPr/>
        </p:nvPicPr>
        <p:blipFill>
          <a:blip r:embed="rId2"/>
          <a:stretch/>
        </p:blipFill>
        <p:spPr>
          <a:xfrm>
            <a:off x="127080" y="6135840"/>
            <a:ext cx="1352160" cy="676080"/>
          </a:xfrm>
          <a:prstGeom prst="rect">
            <a:avLst/>
          </a:prstGeom>
          <a:ln>
            <a:noFill/>
          </a:ln>
        </p:spPr>
      </p:pic>
      <p:sp>
        <p:nvSpPr>
          <p:cNvPr id="61" name="PlaceHolder 8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e5e5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Click to edit Master title style</a:t>
            </a:r>
            <a:endParaRPr/>
          </a:p>
        </p:txBody>
      </p:sp>
      <p:sp>
        <p:nvSpPr>
          <p:cNvPr id="62" name="PlaceHolder 9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002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Sixth Outline Level</a:t>
            </a:r>
            <a:endParaRPr/>
          </a:p>
          <a:p>
            <a:pPr marL="343080" indent="-34272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Seventh Outline LevelClick to edit Master text styles</a:t>
            </a:r>
            <a:endParaRPr/>
          </a:p>
          <a:p>
            <a:pPr lvl="1" marL="743040" indent="-28548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Second level</a:t>
            </a:r>
            <a:endParaRPr/>
          </a:p>
          <a:p>
            <a:pPr lvl="2" marL="1143000" indent="-228240">
              <a:lnSpc>
                <a:spcPct val="100000"/>
              </a:lnSpc>
              <a:buClr>
                <a:srgbClr val="e5e5ff"/>
              </a:buClr>
              <a:buSzPct val="70000"/>
              <a:buFont typeface="Wingdings" charset="2"/>
              <a:buChar char=""/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Third level</a:t>
            </a:r>
            <a:endParaRPr/>
          </a:p>
          <a:p>
            <a:pPr lvl="3" marL="1600200" indent="-22824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Fourth level</a:t>
            </a:r>
            <a:endParaRPr/>
          </a:p>
          <a:p>
            <a:pPr lvl="4" marL="2057400" indent="-22824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Fifth level</a:t>
            </a:r>
            <a:endParaRPr/>
          </a:p>
        </p:txBody>
      </p:sp>
      <p:sp>
        <p:nvSpPr>
          <p:cNvPr id="63" name="PlaceHolder 10"/>
          <p:cNvSpPr>
            <a:spLocks noGrp="1"/>
          </p:cNvSpPr>
          <p:nvPr>
            <p:ph type="sldNum"/>
          </p:nvPr>
        </p:nvSpPr>
        <p:spPr>
          <a:xfrm>
            <a:off x="8077320" y="6477120"/>
            <a:ext cx="609120" cy="24732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2472F9C5-E499-4733-8BB7-147A3E4668BF}" type="slidenum">
              <a:rPr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64" name="PlaceHolder 11"/>
          <p:cNvSpPr>
            <a:spLocks noGrp="1"/>
          </p:cNvSpPr>
          <p:nvPr>
            <p:ph type="ftr"/>
          </p:nvPr>
        </p:nvSpPr>
        <p:spPr>
          <a:xfrm>
            <a:off x="2057400" y="6477120"/>
            <a:ext cx="5943240" cy="24732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CPE495/496 Project Proposal,  Team Acronym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276720" y="5867280"/>
            <a:ext cx="5562360" cy="69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 algn="r">
              <a:lnSpc>
                <a:spcPct val="9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email:</a:t>
            </a: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e.mail@uah.edu</a:t>
            </a:r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533520" y="1736640"/>
            <a:ext cx="8076960" cy="1920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e5e5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Project Title</a:t>
            </a:r>
            <a:r>
              <a:rPr b="1" lang="en-US" sz="4800" spc="-1" strike="noStrike">
                <a:solidFill>
                  <a:srgbClr val="e5e5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
</a:t>
            </a:r>
            <a:r>
              <a:rPr b="1" lang="en-US" sz="4800" spc="-1" strike="noStrike">
                <a:solidFill>
                  <a:srgbClr val="e5e5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(as descriptive as possible)</a:t>
            </a:r>
            <a:endParaRPr/>
          </a:p>
        </p:txBody>
      </p:sp>
      <p:sp>
        <p:nvSpPr>
          <p:cNvPr id="106" name="TextShape 3"/>
          <p:cNvSpPr txBox="1"/>
          <p:nvPr/>
        </p:nvSpPr>
        <p:spPr>
          <a:xfrm>
            <a:off x="1219320" y="373392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80000"/>
              </a:lnSpc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Team Members</a:t>
            </a:r>
            <a:endParaRPr/>
          </a:p>
          <a:p>
            <a:pPr algn="ctr">
              <a:lnSpc>
                <a:spcPct val="80000"/>
              </a:lnSpc>
            </a:pPr>
            <a:endParaRPr/>
          </a:p>
          <a:p>
            <a:pPr algn="ctr">
              <a:lnSpc>
                <a:spcPct val="80000"/>
              </a:lnSpc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CPE495-01 Computer Engineering Design I</a:t>
            </a:r>
            <a:endParaRPr/>
          </a:p>
          <a:p>
            <a:pPr algn="ctr">
              <a:lnSpc>
                <a:spcPct val="80000"/>
              </a:lnSpc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Electrical and Computer Engineering </a:t>
            </a: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
</a:t>
            </a: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The University of Alabama in Huntsville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8077320" y="6477120"/>
            <a:ext cx="609120" cy="247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35B49A1-6A42-4E6E-B64B-17152BE61717}" type="slidenum">
              <a:rPr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41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e5e5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Proposed Approach</a:t>
            </a:r>
            <a:endParaRPr/>
          </a:p>
        </p:txBody>
      </p:sp>
      <p:sp>
        <p:nvSpPr>
          <p:cNvPr id="142" name="TextShape 3"/>
          <p:cNvSpPr txBox="1"/>
          <p:nvPr/>
        </p:nvSpPr>
        <p:spPr>
          <a:xfrm>
            <a:off x="457200" y="1600200"/>
            <a:ext cx="8229240" cy="480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Describe briefly the solution and the proposed approach stressing how it differs from others in your survey section.</a:t>
            </a:r>
            <a:endParaRPr/>
          </a:p>
          <a:p>
            <a:pPr lvl="1" marL="743040" indent="-28548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Highlight what you feel is particularly innovative in your proposed approach.</a:t>
            </a:r>
            <a:endParaRPr/>
          </a:p>
          <a:p>
            <a:pPr lvl="1" marL="743040" indent="-28548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Discuss any major obstacles you know you must overcome to succeed.</a:t>
            </a:r>
            <a:endParaRPr/>
          </a:p>
        </p:txBody>
      </p:sp>
      <p:sp>
        <p:nvSpPr>
          <p:cNvPr id="143" name="TextShape 4"/>
          <p:cNvSpPr txBox="1"/>
          <p:nvPr/>
        </p:nvSpPr>
        <p:spPr>
          <a:xfrm>
            <a:off x="2057400" y="6477120"/>
            <a:ext cx="5943240" cy="247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CPE495/496 Project Proposal,  Team Acronym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8077320" y="6477120"/>
            <a:ext cx="609120" cy="247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04EC7F1-A1BA-4875-AC14-E52DB59AEA7D}" type="slidenum">
              <a:rPr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45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e5e5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Project Summary</a:t>
            </a:r>
            <a:endParaRPr/>
          </a:p>
        </p:txBody>
      </p:sp>
      <p:sp>
        <p:nvSpPr>
          <p:cNvPr id="146" name="TextShape 3"/>
          <p:cNvSpPr txBox="1"/>
          <p:nvPr/>
        </p:nvSpPr>
        <p:spPr>
          <a:xfrm>
            <a:off x="457200" y="1219320"/>
            <a:ext cx="8229240" cy="5181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This is the main well-written paragraph that describes your project highlighting its expected significance when it is completed.</a:t>
            </a:r>
            <a:endParaRPr/>
          </a:p>
          <a:p>
            <a:pPr lvl="1" marL="743040" indent="-28548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Present the slide but briefly paraphrase it in your presentation (already described).</a:t>
            </a:r>
            <a:endParaRPr/>
          </a:p>
          <a:p>
            <a:pPr lvl="1" marL="743040" indent="-28548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Your summary should be the same one that will be submitted separately in the course dropbox on Angel. </a:t>
            </a:r>
            <a:endParaRPr/>
          </a:p>
          <a:p>
            <a:pPr lvl="1" marL="743040" indent="-28548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It will be used in the general CPE 495 Project Proposal announcement.</a:t>
            </a:r>
            <a:endParaRPr/>
          </a:p>
        </p:txBody>
      </p:sp>
      <p:sp>
        <p:nvSpPr>
          <p:cNvPr id="147" name="TextShape 4"/>
          <p:cNvSpPr txBox="1"/>
          <p:nvPr/>
        </p:nvSpPr>
        <p:spPr>
          <a:xfrm>
            <a:off x="2057400" y="6477120"/>
            <a:ext cx="5943240" cy="247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CPE495/496 Project Proposal,  Team Acronym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8077320" y="6477120"/>
            <a:ext cx="609120" cy="247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9AAFE78-F321-414B-8A59-3666613A4E15}" type="slidenum">
              <a:rPr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49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e5e5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System Design Description</a:t>
            </a:r>
            <a:r>
              <a:rPr b="1" lang="en-US" sz="4000" spc="-1" strike="noStrike">
                <a:solidFill>
                  <a:srgbClr val="e5e5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
</a:t>
            </a:r>
            <a:r>
              <a:rPr b="1" lang="en-US" sz="4000" spc="-1" strike="noStrike">
                <a:solidFill>
                  <a:srgbClr val="e5e5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(Functional </a:t>
            </a:r>
            <a:r>
              <a:rPr b="1" lang="en-US" sz="4000" spc="-1" strike="noStrike" u="sng">
                <a:solidFill>
                  <a:srgbClr val="e5e5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or</a:t>
            </a:r>
            <a:r>
              <a:rPr b="1" lang="en-US" sz="4000" spc="-1" strike="noStrike">
                <a:solidFill>
                  <a:srgbClr val="e5e5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 Behavioral)</a:t>
            </a:r>
            <a:endParaRPr/>
          </a:p>
        </p:txBody>
      </p:sp>
      <p:sp>
        <p:nvSpPr>
          <p:cNvPr id="150" name="TextShape 3"/>
          <p:cNvSpPr txBox="1"/>
          <p:nvPr/>
        </p:nvSpPr>
        <p:spPr>
          <a:xfrm>
            <a:off x="457200" y="1600200"/>
            <a:ext cx="8229240" cy="480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Functional Decomposition</a:t>
            </a:r>
            <a:endParaRPr/>
          </a:p>
          <a:p>
            <a:pPr lvl="1" marL="743040" indent="-28548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Describe the functionality of all system components as described in class</a:t>
            </a:r>
            <a:endParaRPr/>
          </a:p>
          <a:p>
            <a:pPr lvl="1" marL="743040" indent="-28548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Chapter 5 of the Textbook</a:t>
            </a:r>
            <a:endParaRPr/>
          </a:p>
          <a:p>
            <a:pPr marL="343080" indent="-34272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Behavioral Decomposition</a:t>
            </a:r>
            <a:endParaRPr/>
          </a:p>
          <a:p>
            <a:pPr lvl="1" marL="743040" indent="-28548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Describe system behavior</a:t>
            </a:r>
            <a:endParaRPr/>
          </a:p>
          <a:p>
            <a:pPr lvl="1" marL="743040" indent="-28548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Chapter 6 of the Textbook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1" name="TextShape 4"/>
          <p:cNvSpPr txBox="1"/>
          <p:nvPr/>
        </p:nvSpPr>
        <p:spPr>
          <a:xfrm>
            <a:off x="2057400" y="6477120"/>
            <a:ext cx="5943240" cy="247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CPE495/496 Project Proposal,  Team Acronym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8077320" y="6477120"/>
            <a:ext cx="609120" cy="247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899E0B6-D846-4BBD-844B-7F02C83F6F3A}" type="slidenum">
              <a:rPr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53" name="TextShape 2"/>
          <p:cNvSpPr txBox="1"/>
          <p:nvPr/>
        </p:nvSpPr>
        <p:spPr>
          <a:xfrm>
            <a:off x="2057400" y="6477120"/>
            <a:ext cx="5943240" cy="247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CPE495/496 Project Proposal,  Team Acronym</a:t>
            </a:r>
            <a:endParaRPr/>
          </a:p>
        </p:txBody>
      </p:sp>
      <p:sp>
        <p:nvSpPr>
          <p:cNvPr id="154" name="TextShape 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e5e5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CPE 495 Go/No Go Milestone</a:t>
            </a:r>
            <a:endParaRPr/>
          </a:p>
        </p:txBody>
      </p:sp>
      <p:sp>
        <p:nvSpPr>
          <p:cNvPr id="155" name="TextShape 4"/>
          <p:cNvSpPr txBox="1"/>
          <p:nvPr/>
        </p:nvSpPr>
        <p:spPr>
          <a:xfrm>
            <a:off x="457200" y="1600200"/>
            <a:ext cx="8229240" cy="480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Identify at least one milestone that can be accomplished during the Fall semester.</a:t>
            </a:r>
            <a:endParaRPr/>
          </a:p>
          <a:p>
            <a:pPr marL="343080" indent="-34272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This milestone should be designed to serve as an indicator that the overall design project can be successfully completed during the Spring 2014 in CPE 496.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8077320" y="6477120"/>
            <a:ext cx="609120" cy="247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97C3B9F-6F3E-4A77-9CD3-8AC403B4BE03}" type="slidenum">
              <a:rPr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57" name="TextShape 2"/>
          <p:cNvSpPr txBox="1"/>
          <p:nvPr/>
        </p:nvSpPr>
        <p:spPr>
          <a:xfrm>
            <a:off x="2057400" y="6477120"/>
            <a:ext cx="5943240" cy="247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CPE495/496 Project Proposal,  Team Acronym</a:t>
            </a:r>
            <a:endParaRPr/>
          </a:p>
        </p:txBody>
      </p:sp>
      <p:sp>
        <p:nvSpPr>
          <p:cNvPr id="158" name="TextShape 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e5e5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Testing Plan </a:t>
            </a:r>
            <a:endParaRPr/>
          </a:p>
        </p:txBody>
      </p:sp>
      <p:sp>
        <p:nvSpPr>
          <p:cNvPr id="159" name="TextShape 4"/>
          <p:cNvSpPr txBox="1"/>
          <p:nvPr/>
        </p:nvSpPr>
        <p:spPr>
          <a:xfrm>
            <a:off x="380880" y="1219320"/>
            <a:ext cx="8534160" cy="5181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9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Describe in detail how do you plan to test the system </a:t>
            </a:r>
            <a:endParaRPr/>
          </a:p>
          <a:p>
            <a:pPr lvl="1" marL="743040" indent="-285480">
              <a:lnSpc>
                <a:spcPct val="9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Chapter 7 of the Textbook</a:t>
            </a:r>
            <a:endParaRPr/>
          </a:p>
          <a:p>
            <a:pPr lvl="1" marL="743040" indent="-285480">
              <a:lnSpc>
                <a:spcPct val="9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Unit Tests</a:t>
            </a:r>
            <a:endParaRPr/>
          </a:p>
          <a:p>
            <a:pPr lvl="2" marL="1143000" indent="-228240">
              <a:lnSpc>
                <a:spcPct val="90000"/>
              </a:lnSpc>
              <a:buClr>
                <a:srgbClr val="e5e5ff"/>
              </a:buClr>
              <a:buSzPct val="70000"/>
              <a:buFont typeface="Wingdings" charset="2"/>
              <a:buChar char="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that test opportunities exist to test each functional component of your design</a:t>
            </a:r>
            <a:endParaRPr/>
          </a:p>
          <a:p>
            <a:pPr lvl="1" marL="743040" indent="-285480">
              <a:lnSpc>
                <a:spcPct val="9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Integration Tests</a:t>
            </a:r>
            <a:endParaRPr/>
          </a:p>
          <a:p>
            <a:pPr lvl="2" marL="1143000" indent="-228240">
              <a:lnSpc>
                <a:spcPct val="90000"/>
              </a:lnSpc>
              <a:buClr>
                <a:srgbClr val="e5e5ff"/>
              </a:buClr>
              <a:buSzPct val="70000"/>
              <a:buFont typeface="Wingdings" charset="2"/>
              <a:buChar char="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After Unit Testing full system wide tests of hw/software components are needed</a:t>
            </a:r>
            <a:endParaRPr/>
          </a:p>
          <a:p>
            <a:pPr lvl="1" marL="743040" indent="-285480">
              <a:lnSpc>
                <a:spcPct val="9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Acceptance Tests</a:t>
            </a:r>
            <a:endParaRPr/>
          </a:p>
          <a:p>
            <a:pPr lvl="2" marL="1143000" indent="-228240">
              <a:lnSpc>
                <a:spcPct val="90000"/>
              </a:lnSpc>
              <a:buClr>
                <a:srgbClr val="e5e5ff"/>
              </a:buClr>
              <a:buSzPct val="70000"/>
              <a:buFont typeface="Wingdings" charset="2"/>
              <a:buChar char="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Tests the conditions under which customer will accept the system. Often directly relates to the set of deliverables</a:t>
            </a:r>
            <a:endParaRPr/>
          </a:p>
          <a:p>
            <a:pPr marL="343080" indent="-342720">
              <a:lnSpc>
                <a:spcPct val="9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Make sure that this testing plan is in your schedule and you have enough slack to handle negative test case results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8077320" y="6477120"/>
            <a:ext cx="609120" cy="247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420C176-550D-46CE-9698-AB09A486C67F}" type="slidenum">
              <a:rPr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61" name="TextShape 2"/>
          <p:cNvSpPr txBox="1"/>
          <p:nvPr/>
        </p:nvSpPr>
        <p:spPr>
          <a:xfrm>
            <a:off x="2057400" y="6477120"/>
            <a:ext cx="5943240" cy="247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CPE495/496 Project Proposal,  Team Acronym</a:t>
            </a:r>
            <a:endParaRPr/>
          </a:p>
        </p:txBody>
      </p:sp>
      <p:sp>
        <p:nvSpPr>
          <p:cNvPr id="162" name="TextShape 3"/>
          <p:cNvSpPr txBox="1"/>
          <p:nvPr/>
        </p:nvSpPr>
        <p:spPr>
          <a:xfrm>
            <a:off x="457200" y="1522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e5e5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The Project Timeline </a:t>
            </a:r>
            <a:endParaRPr/>
          </a:p>
        </p:txBody>
      </p:sp>
      <p:sp>
        <p:nvSpPr>
          <p:cNvPr id="163" name="TextShape 4"/>
          <p:cNvSpPr txBox="1"/>
          <p:nvPr/>
        </p:nvSpPr>
        <p:spPr>
          <a:xfrm>
            <a:off x="457200" y="1143000"/>
            <a:ext cx="8229240" cy="5105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8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Generate a baseline schedule for your project that incorporates</a:t>
            </a:r>
            <a:endParaRPr/>
          </a:p>
          <a:p>
            <a:pPr lvl="1" marL="743040" indent="-285480">
              <a:lnSpc>
                <a:spcPct val="8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Available Human Resources</a:t>
            </a:r>
            <a:endParaRPr/>
          </a:p>
          <a:p>
            <a:pPr lvl="1" marL="743040" indent="-285480">
              <a:lnSpc>
                <a:spcPct val="8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Activities/Tasks that need to be performed in the design process including those needed to verify, validate, and test your design.</a:t>
            </a:r>
            <a:endParaRPr/>
          </a:p>
          <a:p>
            <a:pPr lvl="1" marL="743040" indent="-285480">
              <a:lnSpc>
                <a:spcPct val="8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CPE 495 Milestones</a:t>
            </a:r>
            <a:endParaRPr/>
          </a:p>
          <a:p>
            <a:pPr lvl="2" marL="1143000" indent="-228240">
              <a:lnSpc>
                <a:spcPct val="80000"/>
              </a:lnSpc>
              <a:buClr>
                <a:srgbClr val="e5e5ff"/>
              </a:buClr>
              <a:buSzPct val="70000"/>
              <a:buFont typeface="Wingdings" charset="2"/>
              <a:buChar char="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Go/No Go Milestone(s)</a:t>
            </a:r>
            <a:endParaRPr/>
          </a:p>
          <a:p>
            <a:pPr lvl="1" marL="743040" indent="-285480">
              <a:lnSpc>
                <a:spcPct val="8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CPE 496 Milestones</a:t>
            </a:r>
            <a:endParaRPr/>
          </a:p>
          <a:p>
            <a:pPr lvl="2" marL="1143000" indent="-228240">
              <a:lnSpc>
                <a:spcPct val="80000"/>
              </a:lnSpc>
              <a:buClr>
                <a:srgbClr val="e5e5ff"/>
              </a:buClr>
              <a:buSzPct val="70000"/>
              <a:buFont typeface="Wingdings" charset="2"/>
              <a:buChar char="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Make sure to include in your milestones the January 2015 CPE 496 Preliminary Design Review, and the April , 2015 Final Design Reviews.  </a:t>
            </a:r>
            <a:endParaRPr/>
          </a:p>
          <a:p>
            <a:pPr marL="343080" indent="-342720">
              <a:lnSpc>
                <a:spcPct val="8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Note: this schedule should be as detailed as possible and cover through the Spring 2015 semester adhering to the official UAH academic calendar when it has an effect on your work 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8077320" y="6477120"/>
            <a:ext cx="609120" cy="247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C8E8D26-1BDF-4DBD-AC08-5B44449BDE41}" type="slidenum">
              <a:rPr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65" name="TextShape 2"/>
          <p:cNvSpPr txBox="1"/>
          <p:nvPr/>
        </p:nvSpPr>
        <p:spPr>
          <a:xfrm>
            <a:off x="2057400" y="6477120"/>
            <a:ext cx="5943240" cy="247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CPE495/496 Project Proposal,  Team Acronym</a:t>
            </a:r>
            <a:endParaRPr/>
          </a:p>
        </p:txBody>
      </p:sp>
      <p:sp>
        <p:nvSpPr>
          <p:cNvPr id="166" name="TextShape 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e5e5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The Project Timeline </a:t>
            </a:r>
            <a:endParaRPr/>
          </a:p>
        </p:txBody>
      </p:sp>
      <p:sp>
        <p:nvSpPr>
          <p:cNvPr id="167" name="TextShape 4"/>
          <p:cNvSpPr txBox="1"/>
          <p:nvPr/>
        </p:nvSpPr>
        <p:spPr>
          <a:xfrm>
            <a:off x="457200" y="1600200"/>
            <a:ext cx="8229240" cy="4038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Using Microsoft Project, GanntProject (http://www.ganttproject.biz/), or Microsoft Excel output your schedule in the form of a</a:t>
            </a:r>
            <a:endParaRPr/>
          </a:p>
          <a:p>
            <a:pPr lvl="1" marL="743040" indent="-28548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Gantt Chart </a:t>
            </a:r>
            <a:r>
              <a:rPr lang="en-US" sz="28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or</a:t>
            </a:r>
            <a:endParaRPr/>
          </a:p>
          <a:p>
            <a:pPr lvl="1" marL="743040" indent="-28548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Network Diagram (Pert Chart)</a:t>
            </a:r>
            <a:endParaRPr/>
          </a:p>
          <a:p>
            <a:pPr marL="343080" indent="-34272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Determine the critical path and its duration</a:t>
            </a:r>
            <a:endParaRPr/>
          </a:p>
          <a:p>
            <a:pPr marL="343080" indent="-34272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Make sure this is readable 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8077320" y="6477120"/>
            <a:ext cx="609120" cy="247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1DA2DAC-7DD4-4FF9-9767-48385A8338B8}" type="slidenum">
              <a:rPr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69" name="TextShape 2"/>
          <p:cNvSpPr txBox="1"/>
          <p:nvPr/>
        </p:nvSpPr>
        <p:spPr>
          <a:xfrm>
            <a:off x="2057400" y="6477120"/>
            <a:ext cx="5943240" cy="247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CPE495/496 Project Proposal,  Team Acronym</a:t>
            </a:r>
            <a:endParaRPr/>
          </a:p>
        </p:txBody>
      </p:sp>
      <p:sp>
        <p:nvSpPr>
          <p:cNvPr id="170" name="TextShape 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e5e5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Individual Responsibility </a:t>
            </a:r>
            <a:endParaRPr/>
          </a:p>
        </p:txBody>
      </p:sp>
      <p:sp>
        <p:nvSpPr>
          <p:cNvPr id="171" name="TextShape 4"/>
          <p:cNvSpPr txBox="1"/>
          <p:nvPr/>
        </p:nvSpPr>
        <p:spPr>
          <a:xfrm>
            <a:off x="457200" y="1600200"/>
            <a:ext cx="8229240" cy="480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In addition to information provided in </a:t>
            </a:r>
            <a:r>
              <a:rPr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
</a:t>
            </a:r>
            <a:r>
              <a:rPr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the Gantt and Pert Charts, provide:</a:t>
            </a:r>
            <a:endParaRPr/>
          </a:p>
          <a:p>
            <a:pPr lvl="1" marL="743040" indent="-28548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Exact specification of activities for each group member</a:t>
            </a:r>
            <a:endParaRPr/>
          </a:p>
          <a:p>
            <a:pPr lvl="1" marL="743040" indent="-28548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Contingency plan </a:t>
            </a:r>
            <a:endParaRPr/>
          </a:p>
          <a:p>
            <a:pPr lvl="2" marL="1143000" indent="-228240">
              <a:lnSpc>
                <a:spcPct val="100000"/>
              </a:lnSpc>
              <a:buClr>
                <a:srgbClr val="e5e5ff"/>
              </a:buClr>
              <a:buSzPct val="70000"/>
              <a:buFont typeface="Wingdings" charset="2"/>
              <a:buChar char=""/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Distribution of activities or change of plan if </a:t>
            </a: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
</a:t>
            </a: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the particular group member does not deliver 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8077320" y="6477120"/>
            <a:ext cx="609120" cy="247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EC1A900-9EDE-44B3-ABCC-D9BAADC34F15}" type="slidenum">
              <a:rPr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73" name="TextShape 2"/>
          <p:cNvSpPr txBox="1"/>
          <p:nvPr/>
        </p:nvSpPr>
        <p:spPr>
          <a:xfrm>
            <a:off x="2057400" y="6477120"/>
            <a:ext cx="5943240" cy="247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CPE495/496 Project Proposal,  Team Acronym</a:t>
            </a:r>
            <a:endParaRPr/>
          </a:p>
        </p:txBody>
      </p:sp>
      <p:sp>
        <p:nvSpPr>
          <p:cNvPr id="174" name="TextShape 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e5e5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Cost Estimation</a:t>
            </a:r>
            <a:endParaRPr/>
          </a:p>
        </p:txBody>
      </p:sp>
      <p:sp>
        <p:nvSpPr>
          <p:cNvPr id="175" name="TextShape 4"/>
          <p:cNvSpPr txBox="1"/>
          <p:nvPr/>
        </p:nvSpPr>
        <p:spPr>
          <a:xfrm>
            <a:off x="457200" y="1600200"/>
            <a:ext cx="8229240" cy="480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What hardware, software, services, and other material do you need for your project?</a:t>
            </a:r>
            <a:endParaRPr/>
          </a:p>
          <a:p>
            <a:pPr lvl="1" marL="743040" indent="-28548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Indicate who you expect to pay this cost</a:t>
            </a:r>
            <a:endParaRPr/>
          </a:p>
          <a:p>
            <a:pPr lvl="1" marL="743040" indent="-28548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Itemized price and expenses </a:t>
            </a:r>
            <a:endParaRPr/>
          </a:p>
          <a:p>
            <a:pPr lvl="1" marL="743040" indent="-28548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Development effort (Labor) expressed in worker-hours</a:t>
            </a:r>
            <a:endParaRPr/>
          </a:p>
          <a:p>
            <a:pPr lvl="1" marL="743040" indent="-28548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Identify your fixed cost and variable cost components! 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8077320" y="6477120"/>
            <a:ext cx="609120" cy="247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D4286AF-020C-4381-846E-E8C7C8226117}" type="slidenum">
              <a:rPr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77" name="TextShape 2"/>
          <p:cNvSpPr txBox="1"/>
          <p:nvPr/>
        </p:nvSpPr>
        <p:spPr>
          <a:xfrm>
            <a:off x="2057400" y="6477120"/>
            <a:ext cx="5943240" cy="247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CPE495/496 Project Proposal,  Team Acronym</a:t>
            </a:r>
            <a:endParaRPr/>
          </a:p>
        </p:txBody>
      </p:sp>
      <p:sp>
        <p:nvSpPr>
          <p:cNvPr id="178" name="TextShape 3"/>
          <p:cNvSpPr txBox="1"/>
          <p:nvPr/>
        </p:nvSpPr>
        <p:spPr>
          <a:xfrm>
            <a:off x="76320" y="274680"/>
            <a:ext cx="883872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e5e5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Updated CPE 495/496 Deliverables</a:t>
            </a:r>
            <a:endParaRPr/>
          </a:p>
        </p:txBody>
      </p:sp>
      <p:sp>
        <p:nvSpPr>
          <p:cNvPr id="179" name="TextShape 4"/>
          <p:cNvSpPr txBox="1"/>
          <p:nvPr/>
        </p:nvSpPr>
        <p:spPr>
          <a:xfrm>
            <a:off x="457200" y="1600200"/>
            <a:ext cx="8229240" cy="480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Provide a hierarchical breakdown of the tasks and deliverables (Chapter 10 of the Textbook)</a:t>
            </a:r>
            <a:endParaRPr/>
          </a:p>
          <a:p>
            <a:pPr marL="343080" indent="-34272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Include</a:t>
            </a:r>
            <a:endParaRPr/>
          </a:p>
          <a:p>
            <a:pPr lvl="1" marL="743040" indent="-28548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hardware, </a:t>
            </a:r>
            <a:endParaRPr/>
          </a:p>
          <a:p>
            <a:pPr lvl="1" marL="743040" indent="-28548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software, </a:t>
            </a:r>
            <a:endParaRPr/>
          </a:p>
          <a:p>
            <a:pPr lvl="1" marL="743040" indent="-28548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report, etc.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8077320" y="6477120"/>
            <a:ext cx="609120" cy="247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908C7D5-4EA6-4568-91E4-E48A610ABEF1}" type="slidenum">
              <a:rPr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2057400" y="6477120"/>
            <a:ext cx="5943240" cy="247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CPE495/496 Project Proposal,  Team Acronym</a:t>
            </a:r>
            <a:endParaRPr/>
          </a:p>
        </p:txBody>
      </p:sp>
      <p:sp>
        <p:nvSpPr>
          <p:cNvPr id="109" name="TextShape 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e5e5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The Team</a:t>
            </a:r>
            <a:endParaRPr/>
          </a:p>
        </p:txBody>
      </p:sp>
      <p:sp>
        <p:nvSpPr>
          <p:cNvPr id="110" name="TextShape 4"/>
          <p:cNvSpPr txBox="1"/>
          <p:nvPr/>
        </p:nvSpPr>
        <p:spPr>
          <a:xfrm>
            <a:off x="457200" y="1600200"/>
            <a:ext cx="8229240" cy="480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List all team members, their interests, expertise and role in the proposed project. 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8077320" y="6477120"/>
            <a:ext cx="609120" cy="247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708E979-2D1F-4C9F-8CB9-94497010B48B}" type="slidenum">
              <a:rPr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2057400" y="6477120"/>
            <a:ext cx="5943240" cy="247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CPE495/496 Project Proposal,  Team Acronym</a:t>
            </a:r>
            <a:endParaRPr/>
          </a:p>
        </p:txBody>
      </p:sp>
      <p:sp>
        <p:nvSpPr>
          <p:cNvPr id="113" name="TextShape 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e5e5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The Need</a:t>
            </a:r>
            <a:endParaRPr/>
          </a:p>
        </p:txBody>
      </p:sp>
      <p:sp>
        <p:nvSpPr>
          <p:cNvPr id="114" name="TextShape 4"/>
          <p:cNvSpPr txBox="1"/>
          <p:nvPr/>
        </p:nvSpPr>
        <p:spPr>
          <a:xfrm>
            <a:off x="457200" y="1600200"/>
            <a:ext cx="8229240" cy="480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Describe the need or opportunity</a:t>
            </a:r>
            <a:endParaRPr/>
          </a:p>
          <a:p>
            <a:pPr lvl="1" marL="743040" indent="-28548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Lack of the proposed device/software, or</a:t>
            </a:r>
            <a:endParaRPr/>
          </a:p>
          <a:p>
            <a:pPr lvl="1" marL="743040" indent="-28548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New enabling technology that can make existing devices smaller, lighter, faster, more power efficient, less obtrusive, better user interface, …</a:t>
            </a:r>
            <a:endParaRPr/>
          </a:p>
          <a:p>
            <a:pPr marL="343080" indent="-34272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Who is affected and who will benefit?</a:t>
            </a:r>
            <a:endParaRPr/>
          </a:p>
          <a:p>
            <a:pPr marL="343080" indent="-34272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Slide title should describe “the need”</a:t>
            </a:r>
            <a:endParaRPr/>
          </a:p>
          <a:p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8077320" y="6477120"/>
            <a:ext cx="609120" cy="247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C95433F-2E99-415F-BF28-2499FEC03733}" type="slidenum">
              <a:rPr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16" name="TextShape 2"/>
          <p:cNvSpPr txBox="1"/>
          <p:nvPr/>
        </p:nvSpPr>
        <p:spPr>
          <a:xfrm>
            <a:off x="2057400" y="6477120"/>
            <a:ext cx="5943240" cy="247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CPE495/496 Project Proposal,  Team Acronym</a:t>
            </a:r>
            <a:endParaRPr/>
          </a:p>
        </p:txBody>
      </p:sp>
      <p:sp>
        <p:nvSpPr>
          <p:cNvPr id="117" name="TextShape 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e5e5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BIG PICTURE</a:t>
            </a:r>
            <a:endParaRPr/>
          </a:p>
        </p:txBody>
      </p:sp>
      <p:sp>
        <p:nvSpPr>
          <p:cNvPr id="118" name="TextShape 4"/>
          <p:cNvSpPr txBox="1"/>
          <p:nvPr/>
        </p:nvSpPr>
        <p:spPr>
          <a:xfrm>
            <a:off x="457200" y="1447920"/>
            <a:ext cx="8229240" cy="1447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9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A picture worth of thousand words that explains the whole project</a:t>
            </a:r>
            <a:endParaRPr/>
          </a:p>
          <a:p>
            <a:pPr lvl="1" marL="743040" indent="-285480">
              <a:lnSpc>
                <a:spcPct val="9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Slide title should be also descriptive, not “big picture”</a:t>
            </a:r>
            <a:endParaRPr/>
          </a:p>
        </p:txBody>
      </p:sp>
      <p:sp>
        <p:nvSpPr>
          <p:cNvPr id="119" name="CustomShape 5"/>
          <p:cNvSpPr/>
          <p:nvPr/>
        </p:nvSpPr>
        <p:spPr>
          <a:xfrm>
            <a:off x="2209680" y="2971800"/>
            <a:ext cx="4876560" cy="2971440"/>
          </a:xfrm>
          <a:prstGeom prst="bevel">
            <a:avLst>
              <a:gd name="adj" fmla="val 12500"/>
            </a:avLst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orte"/>
              </a:rPr>
              <a:t>?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8077320" y="6477120"/>
            <a:ext cx="609120" cy="247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16DD81C-DCF9-4AEA-B149-A91C55E3EDC0}" type="slidenum">
              <a:rPr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21" name="TextShape 2"/>
          <p:cNvSpPr txBox="1"/>
          <p:nvPr/>
        </p:nvSpPr>
        <p:spPr>
          <a:xfrm>
            <a:off x="2057400" y="6477120"/>
            <a:ext cx="5943240" cy="247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CPE495/496 Project Proposal,  Team Acronym</a:t>
            </a:r>
            <a:endParaRPr/>
          </a:p>
        </p:txBody>
      </p:sp>
      <p:sp>
        <p:nvSpPr>
          <p:cNvPr id="122" name="TextShape 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e5e5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Marketing Requirements</a:t>
            </a:r>
            <a:endParaRPr/>
          </a:p>
        </p:txBody>
      </p:sp>
      <p:sp>
        <p:nvSpPr>
          <p:cNvPr id="123" name="TextShape 4"/>
          <p:cNvSpPr txBox="1"/>
          <p:nvPr/>
        </p:nvSpPr>
        <p:spPr>
          <a:xfrm>
            <a:off x="457200" y="1600200"/>
            <a:ext cx="8229240" cy="480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Describe (as precisely as possible) marketing requirements from your sponsor</a:t>
            </a:r>
            <a:endParaRPr/>
          </a:p>
          <a:p>
            <a:pPr lvl="1" marL="743040" indent="-28548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If you don’t have a sponsor, provide marketing requirements by conducting interviews with possible customers</a:t>
            </a:r>
            <a:endParaRPr/>
          </a:p>
          <a:p>
            <a:pPr marL="343080" indent="-342720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8077320" y="6477120"/>
            <a:ext cx="609120" cy="247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DAD80F6-E682-4CDB-8745-3E4B345BB820}" type="slidenum">
              <a:rPr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25" name="TextShape 2"/>
          <p:cNvSpPr txBox="1"/>
          <p:nvPr/>
        </p:nvSpPr>
        <p:spPr>
          <a:xfrm>
            <a:off x="2057400" y="6477120"/>
            <a:ext cx="5943240" cy="247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CPE495/496 Project Proposal,  Team Acronym</a:t>
            </a:r>
            <a:endParaRPr/>
          </a:p>
        </p:txBody>
      </p:sp>
      <p:sp>
        <p:nvSpPr>
          <p:cNvPr id="126" name="TextShape 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e5e5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Engineering Requirements</a:t>
            </a:r>
            <a:endParaRPr/>
          </a:p>
        </p:txBody>
      </p:sp>
      <p:sp>
        <p:nvSpPr>
          <p:cNvPr id="127" name="TextShape 4"/>
          <p:cNvSpPr txBox="1"/>
          <p:nvPr/>
        </p:nvSpPr>
        <p:spPr>
          <a:xfrm>
            <a:off x="457200" y="1600200"/>
            <a:ext cx="8229240" cy="480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Describe (as precisely as possible) engineering requirements and </a:t>
            </a:r>
            <a:r>
              <a:rPr lang="en-US" sz="28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associate</a:t>
            </a: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 them with </a:t>
            </a:r>
            <a:r>
              <a:rPr lang="en-US" sz="28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marketing requirements</a:t>
            </a: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 from previous slide as described in class and in your textbook </a:t>
            </a:r>
            <a:endParaRPr/>
          </a:p>
          <a:p>
            <a:pPr marL="343080" indent="-34272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Engineering requirements must be (textbook):</a:t>
            </a:r>
            <a:endParaRPr/>
          </a:p>
          <a:p>
            <a:pPr lvl="1" marL="743040" indent="-28548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Abstract</a:t>
            </a:r>
            <a:endParaRPr/>
          </a:p>
          <a:p>
            <a:pPr lvl="1" marL="743040" indent="-28548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Unambiguous </a:t>
            </a:r>
            <a:endParaRPr/>
          </a:p>
          <a:p>
            <a:pPr lvl="1" marL="743040" indent="-28548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Traceable </a:t>
            </a:r>
            <a:endParaRPr/>
          </a:p>
          <a:p>
            <a:pPr lvl="1" marL="743040" indent="-28548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Verifiable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8077320" y="6477120"/>
            <a:ext cx="609120" cy="247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4D257AF-3BA0-459F-A2B2-589217C6E721}" type="slidenum">
              <a:rPr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2057400" y="6477120"/>
            <a:ext cx="5943240" cy="247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CPE495/496 Project Proposal,  Team Acronym</a:t>
            </a:r>
            <a:endParaRPr/>
          </a:p>
        </p:txBody>
      </p:sp>
      <p:sp>
        <p:nvSpPr>
          <p:cNvPr id="130" name="TextShape 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e5e5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Survey: Market &amp; Competition</a:t>
            </a:r>
            <a:endParaRPr/>
          </a:p>
        </p:txBody>
      </p:sp>
      <p:sp>
        <p:nvSpPr>
          <p:cNvPr id="131" name="TextShape 4"/>
          <p:cNvSpPr txBox="1"/>
          <p:nvPr/>
        </p:nvSpPr>
        <p:spPr>
          <a:xfrm>
            <a:off x="457200" y="1600200"/>
            <a:ext cx="8229240" cy="480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Describe state of the market</a:t>
            </a:r>
            <a:endParaRPr/>
          </a:p>
          <a:p>
            <a:pPr marL="343080" indent="-34272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List the main players in the field and competitors</a:t>
            </a:r>
            <a:endParaRPr/>
          </a:p>
          <a:p>
            <a:pPr marL="343080" indent="-34272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Compare and contrast value propositions of each product (high performance, low price, specific features, etc.)</a:t>
            </a:r>
            <a:endParaRPr/>
          </a:p>
          <a:p>
            <a:pPr marL="343080" indent="-34272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What is comparative advantage of your product?</a:t>
            </a:r>
            <a:endParaRPr/>
          </a:p>
          <a:p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8077320" y="6477120"/>
            <a:ext cx="609120" cy="247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F910038-3554-453D-BB96-D9A7B63F94C8}" type="slidenum">
              <a:rPr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33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e5e5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Survey: Existing Projects</a:t>
            </a:r>
            <a:endParaRPr/>
          </a:p>
        </p:txBody>
      </p:sp>
      <p:sp>
        <p:nvSpPr>
          <p:cNvPr id="134" name="TextShape 3"/>
          <p:cNvSpPr txBox="1"/>
          <p:nvPr/>
        </p:nvSpPr>
        <p:spPr>
          <a:xfrm>
            <a:off x="457200" y="1600200"/>
            <a:ext cx="8229240" cy="480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Describe briefly existing research projects relevant to your research</a:t>
            </a:r>
            <a:endParaRPr/>
          </a:p>
          <a:p>
            <a:pPr lvl="1" marL="743040" indent="-28548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University, student, and other projects</a:t>
            </a:r>
            <a:endParaRPr/>
          </a:p>
          <a:p>
            <a:pPr lvl="1" marL="743040" indent="-28548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Relevant journal, conference, patents</a:t>
            </a:r>
            <a:endParaRPr/>
          </a:p>
          <a:p>
            <a:pPr lvl="1" marL="743040" indent="-28548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For each project describe the relevance</a:t>
            </a:r>
            <a:endParaRPr/>
          </a:p>
          <a:p>
            <a:pPr lvl="1" marL="743040" indent="-28548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The survey overview should be brief and to the point – it should not dominate your presentation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135" name="TextShape 4"/>
          <p:cNvSpPr txBox="1"/>
          <p:nvPr/>
        </p:nvSpPr>
        <p:spPr>
          <a:xfrm>
            <a:off x="2057400" y="6477120"/>
            <a:ext cx="5943240" cy="247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CPE495/496 Project Proposal,  Team Acronym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8077320" y="6477120"/>
            <a:ext cx="609120" cy="247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7793F30-4075-440E-A60A-FFEE0E3F64A3}" type="slidenum">
              <a:rPr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37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e5e5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Alternative Approaches</a:t>
            </a:r>
            <a:endParaRPr/>
          </a:p>
        </p:txBody>
      </p:sp>
      <p:sp>
        <p:nvSpPr>
          <p:cNvPr id="138" name="TextShape 3"/>
          <p:cNvSpPr txBox="1"/>
          <p:nvPr/>
        </p:nvSpPr>
        <p:spPr>
          <a:xfrm>
            <a:off x="457200" y="1371600"/>
            <a:ext cx="8229240" cy="5028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Describe briefly alternative approaches to implementation – hopefully these are ideas that you discarded as a result of your tradeoff analysis.</a:t>
            </a:r>
            <a:endParaRPr/>
          </a:p>
          <a:p>
            <a:pPr marL="343080" indent="-342720">
              <a:lnSpc>
                <a:spcPct val="100000"/>
              </a:lnSpc>
              <a:buClr>
                <a:srgbClr val="ffcc00"/>
              </a:buClr>
              <a:buSzPct val="70000"/>
              <a:buFont typeface="Wingdings" charset="2"/>
              <a:buChar char=""/>
            </a:pPr>
            <a:r>
              <a:rPr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Compare and analyze alternative approaches </a:t>
            </a:r>
            <a:endParaRPr/>
          </a:p>
          <a:p>
            <a:pPr lvl="1" marL="743040" indent="-28548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The Engineering Tradeoff Analysis </a:t>
            </a:r>
            <a:endParaRPr/>
          </a:p>
          <a:p>
            <a:pPr lvl="1" marL="743040" indent="-285480">
              <a:lnSpc>
                <a:spcPct val="100000"/>
              </a:lnSpc>
              <a:buClr>
                <a:srgbClr val="a886e0"/>
              </a:buClr>
              <a:buSzPct val="70000"/>
              <a:buFont typeface="Wingdings" charset="2"/>
              <a:buChar char="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Use “The House of Quality” approach as described in your textbook</a:t>
            </a:r>
            <a:endParaRPr/>
          </a:p>
        </p:txBody>
      </p:sp>
      <p:sp>
        <p:nvSpPr>
          <p:cNvPr id="139" name="TextShape 4"/>
          <p:cNvSpPr txBox="1"/>
          <p:nvPr/>
        </p:nvSpPr>
        <p:spPr>
          <a:xfrm>
            <a:off x="2057400" y="6477120"/>
            <a:ext cx="5943240" cy="247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CPE495/496 Project Proposal,  Team Acronym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1248</TotalTime>
  <Application>LibreOffice/5.0.2.2$Linux_X86_64 LibreOffice_project/00m0$Build-2</Application>
  <Paragraphs>142</Paragraphs>
  <Company>UAH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2000-08-22T23:43:45Z</dcterms:created>
  <dc:creator>Dr. Emil Jovanov</dc:creator>
  <dc:language>en-US</dc:language>
  <cp:lastModifiedBy>Earl Wells</cp:lastModifiedBy>
  <cp:lastPrinted>2000-08-31T19:14:43Z</cp:lastPrinted>
  <dcterms:modified xsi:type="dcterms:W3CDTF">2014-09-24T00:06:43Z</dcterms:modified>
  <cp:revision>83</cp:revision>
  <dc:title>CPE495 Project Proposal Template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UAH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19</vt:i4>
  </property>
</Properties>
</file>