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C8A1-471D-44BF-9C89-EDDDF638BEF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4197-0086-4786-905E-50C674F2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C8A1-471D-44BF-9C89-EDDDF638BEF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4197-0086-4786-905E-50C674F2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C8A1-471D-44BF-9C89-EDDDF638BEF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4197-0086-4786-905E-50C674F2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C8A1-471D-44BF-9C89-EDDDF638BEF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4197-0086-4786-905E-50C674F2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7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C8A1-471D-44BF-9C89-EDDDF638BEF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4197-0086-4786-905E-50C674F2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C8A1-471D-44BF-9C89-EDDDF638BEF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4197-0086-4786-905E-50C674F2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C8A1-471D-44BF-9C89-EDDDF638BEF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4197-0086-4786-905E-50C674F2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2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C8A1-471D-44BF-9C89-EDDDF638BEF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4197-0086-4786-905E-50C674F2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4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C8A1-471D-44BF-9C89-EDDDF638BEF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4197-0086-4786-905E-50C674F2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C8A1-471D-44BF-9C89-EDDDF638BEF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4197-0086-4786-905E-50C674F2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C8A1-471D-44BF-9C89-EDDDF638BEF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4197-0086-4786-905E-50C674F2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1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BC8A1-471D-44BF-9C89-EDDDF638BEF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4197-0086-4786-905E-50C674F2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3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9300755" y="222069"/>
            <a:ext cx="326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: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ấy</a:t>
            </a:r>
            <a:endParaRPr lang="en-US" dirty="0" smtClean="0"/>
          </a:p>
          <a:p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Cao </a:t>
            </a:r>
            <a:r>
              <a:rPr lang="en-US" dirty="0" err="1" smtClean="0"/>
              <a:t>Tú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wlfy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52638" y="34020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Widescreen</PresentationFormat>
  <Paragraphs>3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VietHoanh</dc:creator>
  <cp:lastModifiedBy>VietHoanh</cp:lastModifiedBy>
  <cp:revision>2</cp:revision>
  <dcterms:created xsi:type="dcterms:W3CDTF">2020-06-23T15:43:56Z</dcterms:created>
  <dcterms:modified xsi:type="dcterms:W3CDTF">2020-06-23T15:54:01Z</dcterms:modified>
</cp:coreProperties>
</file>