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F199E-2BA0-4BAD-85AF-C03A0884F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5DBE32-E3C0-4FF2-A7ED-C1E8DDED1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41B8C-34DF-4657-ACA8-AABE7B15F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C47-BA8A-46D4-B4A0-3FB7278CC69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F3436-521B-4D23-A19D-0436F612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5B42D-C34D-492E-B20F-18B7AF39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8DC-86B6-411B-B936-AA344A6F7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4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6C720-D83E-41AC-8506-FEB8F29D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4A9FF-30DA-4A88-BA66-09512428C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C40029-6AAB-411C-A30F-95D22C47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C47-BA8A-46D4-B4A0-3FB7278CC69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8F051-983A-43C7-B348-4055010C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46F10-23A9-4DD5-86FF-A1CFD54A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8DC-86B6-411B-B936-AA344A6F7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3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9A8138-732B-4493-9CB4-49BC6DB2F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178D83-685B-4B4B-9F39-D97313429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CD698-4A6F-4583-A088-F14D3E4A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C47-BA8A-46D4-B4A0-3FB7278CC69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61E40B-95CC-401F-B7AE-4CA194B5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1DD9C-B998-4F26-AB75-BBDB9C4B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8DC-86B6-411B-B936-AA344A6F7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8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FDF97-AB69-404D-B1D5-6AAFFC86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FE4A5-5118-4BAA-B235-01DEF8704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B2E80-AA99-4CFD-8CC4-92FE9EEF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C47-BA8A-46D4-B4A0-3FB7278CC69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DA393-1545-4DE2-A579-D065E754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934BD-6E84-454A-893D-843986DC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8DC-86B6-411B-B936-AA344A6F7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6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D5D43-41D3-459F-8548-D9948366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D6A026-0049-4C82-AAFB-5481BA936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6C451-FE37-4B99-8332-9CB2BF87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C47-BA8A-46D4-B4A0-3FB7278CC69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1BFFA-E097-4D0C-95AD-EDD98742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22227-DD29-4349-B833-CCD95C16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8DC-86B6-411B-B936-AA344A6F7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46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EF87F-EA66-4572-9983-F26170C1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18647-7666-4AA8-A513-6D44112B7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80518-1C49-4B54-B3BB-1FEF07084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F2D5A-656C-4791-8422-D3EE7ED1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C47-BA8A-46D4-B4A0-3FB7278CC69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6B4A0E-1CE5-4F75-AABF-0513974D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CE6E21-DD77-4226-A740-85F0DF53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8DC-86B6-411B-B936-AA344A6F7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72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9C088-7967-46DB-BEB5-CFF4649C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B5B77D-1D2E-48D3-A44C-E34A14347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F1A23-B0A1-4CF7-BBFD-A8FDC5B37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B9870-AC5D-4D87-9F55-8B501D200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0FA12C-D059-4F72-9A33-A4F22A631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F943DE-9AB9-4321-AF82-A45663E0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C47-BA8A-46D4-B4A0-3FB7278CC69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2EB35C-0AD1-4439-B106-5D148622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28FF85-05C0-4B0E-999A-A6CDA3D6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8DC-86B6-411B-B936-AA344A6F7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0B687-0C5E-4BA5-8612-2A74A74B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ACF235-44E8-4540-A6B2-4E4024F8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C47-BA8A-46D4-B4A0-3FB7278CC69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25AD54-4398-4EF0-96B3-7436822E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9FF8F2-126E-499A-A912-A8399902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8DC-86B6-411B-B936-AA344A6F7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69DA63-09C2-4383-8646-37CEC301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C47-BA8A-46D4-B4A0-3FB7278CC69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E10735-E63C-4A4D-A14B-1B8ABB85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3E17B9-9585-4986-9AE5-5821B19A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8DC-86B6-411B-B936-AA344A6F7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73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110EB-8DBD-4A1A-A321-4FB7B049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C1609-A77E-4C22-8BEC-C71FCC64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5480F4-7F07-45C3-B126-8AE9FC1FC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454576-5EF4-498F-970A-7383619F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C47-BA8A-46D4-B4A0-3FB7278CC69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D2FBB1-7D2F-4076-805D-642FFAB7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C8E716-EA73-423F-960B-D5064FE7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8DC-86B6-411B-B936-AA344A6F7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6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22A59-BB35-4387-9AF8-FDD58B92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E93C7F-E505-455A-9565-1CDABD9A9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3AFAA3-75EB-4528-B7ED-C355B7981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CA999-04A5-47FC-91CD-DA253E84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C47-BA8A-46D4-B4A0-3FB7278CC69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B51096-F24B-444F-A8A4-193E464C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536AD2-7324-4F5C-9F09-40974550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8DC-86B6-411B-B936-AA344A6F7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29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C6506A-CA85-4035-BBD9-E6909230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67E32-1DCE-4846-B272-C1C735184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09017-2881-4F5F-9165-B5D9EC317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9FC47-BA8A-46D4-B4A0-3FB7278CC69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58432-B1CA-4D0F-B327-3F0A5C518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65668-60AE-4431-8ADB-28A631C11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88DC-86B6-411B-B936-AA344A6F7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4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6C4A0-6EE6-46FF-9ACE-FC3969EE8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SR </a:t>
            </a:r>
            <a:r>
              <a:rPr lang="ko-KR" altLang="en-US" dirty="0"/>
              <a:t>정의서</a:t>
            </a:r>
          </a:p>
        </p:txBody>
      </p:sp>
    </p:spTree>
    <p:extLst>
      <p:ext uri="{BB962C8B-B14F-4D97-AF65-F5344CB8AC3E}">
        <p14:creationId xmlns:p14="http://schemas.microsoft.com/office/powerpoint/2010/main" val="273165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E014F-D5FE-4652-AA0B-07627AAE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8956"/>
            <a:ext cx="9153090" cy="423439"/>
          </a:xfrm>
        </p:spPr>
        <p:txBody>
          <a:bodyPr>
            <a:noAutofit/>
          </a:bodyPr>
          <a:lstStyle/>
          <a:p>
            <a:r>
              <a:rPr lang="ko-KR" altLang="en-US" sz="1400" dirty="0"/>
              <a:t>주문</a:t>
            </a:r>
            <a:r>
              <a:rPr lang="en-US" altLang="ko-KR" sz="1400" dirty="0"/>
              <a:t>BOM</a:t>
            </a:r>
            <a:endParaRPr lang="ko-KR" altLang="en-US" sz="1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029169A-CDE6-4866-8F72-63898F85E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36101"/>
              </p:ext>
            </p:extLst>
          </p:nvPr>
        </p:nvGraphicFramePr>
        <p:xfrm>
          <a:off x="9496338" y="155619"/>
          <a:ext cx="2511802" cy="45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906">
                  <a:extLst>
                    <a:ext uri="{9D8B030D-6E8A-4147-A177-3AD203B41FA5}">
                      <a16:colId xmlns:a16="http://schemas.microsoft.com/office/drawing/2014/main" val="151358444"/>
                    </a:ext>
                  </a:extLst>
                </a:gridCol>
                <a:gridCol w="684630">
                  <a:extLst>
                    <a:ext uri="{9D8B030D-6E8A-4147-A177-3AD203B41FA5}">
                      <a16:colId xmlns:a16="http://schemas.microsoft.com/office/drawing/2014/main" val="3047638275"/>
                    </a:ext>
                  </a:extLst>
                </a:gridCol>
                <a:gridCol w="677133">
                  <a:extLst>
                    <a:ext uri="{9D8B030D-6E8A-4147-A177-3AD203B41FA5}">
                      <a16:colId xmlns:a16="http://schemas.microsoft.com/office/drawing/2014/main" val="2015073431"/>
                    </a:ext>
                  </a:extLst>
                </a:gridCol>
                <a:gridCol w="677133">
                  <a:extLst>
                    <a:ext uri="{9D8B030D-6E8A-4147-A177-3AD203B41FA5}">
                      <a16:colId xmlns:a16="http://schemas.microsoft.com/office/drawing/2014/main" val="2925539110"/>
                    </a:ext>
                  </a:extLst>
                </a:gridCol>
              </a:tblGrid>
              <a:tr h="184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DueDate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949896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SR001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935929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07007A-6FEA-4824-9897-B9B970C56B38}"/>
              </a:ext>
            </a:extLst>
          </p:cNvPr>
          <p:cNvCxnSpPr/>
          <p:nvPr/>
        </p:nvCxnSpPr>
        <p:spPr>
          <a:xfrm>
            <a:off x="0" y="7382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7039D9-DD6A-4373-8E70-E5C7BB562CB8}"/>
              </a:ext>
            </a:extLst>
          </p:cNvPr>
          <p:cNvSpPr txBox="1"/>
          <p:nvPr/>
        </p:nvSpPr>
        <p:spPr>
          <a:xfrm>
            <a:off x="9420837" y="973123"/>
            <a:ext cx="2587304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800" dirty="0" err="1"/>
              <a:t>주문시</a:t>
            </a:r>
            <a:r>
              <a:rPr lang="ko-KR" altLang="en-US" sz="800" dirty="0"/>
              <a:t> 품목에 </a:t>
            </a:r>
            <a:r>
              <a:rPr lang="en-US" altLang="ko-KR" sz="800" dirty="0"/>
              <a:t>[</a:t>
            </a:r>
            <a:r>
              <a:rPr lang="ko-KR" altLang="en-US" sz="800" dirty="0" err="1"/>
              <a:t>모자재</a:t>
            </a:r>
            <a:r>
              <a:rPr lang="en-US" altLang="ko-KR" sz="800" dirty="0"/>
              <a:t>]  </a:t>
            </a:r>
            <a:r>
              <a:rPr lang="ko-KR" altLang="en-US" sz="800" dirty="0"/>
              <a:t>만 나온다</a:t>
            </a:r>
            <a:r>
              <a:rPr lang="en-US" altLang="ko-KR" sz="8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800" dirty="0" err="1"/>
              <a:t>모자재</a:t>
            </a:r>
            <a:r>
              <a:rPr lang="ko-KR" altLang="en-US" sz="800" dirty="0"/>
              <a:t> 클릭 시 팝업으로 </a:t>
            </a:r>
            <a:r>
              <a:rPr lang="ko-KR" altLang="en-US" sz="800" dirty="0" err="1"/>
              <a:t>차일드자재</a:t>
            </a:r>
            <a:r>
              <a:rPr lang="ko-KR" altLang="en-US" sz="800" dirty="0"/>
              <a:t> 확인</a:t>
            </a:r>
            <a:r>
              <a:rPr lang="en-US" altLang="ko-KR" sz="8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800" dirty="0"/>
              <a:t>품목 추가 시 </a:t>
            </a:r>
            <a:r>
              <a:rPr lang="en-US" altLang="ko-KR" sz="800" dirty="0"/>
              <a:t>[</a:t>
            </a:r>
            <a:r>
              <a:rPr lang="ko-KR" altLang="en-US" sz="800" dirty="0" err="1"/>
              <a:t>모자재</a:t>
            </a:r>
            <a:r>
              <a:rPr lang="en-US" altLang="ko-KR" sz="800" dirty="0"/>
              <a:t>] </a:t>
            </a:r>
            <a:r>
              <a:rPr lang="ko-KR" altLang="en-US" sz="800" dirty="0"/>
              <a:t>만 나온다</a:t>
            </a:r>
            <a:r>
              <a:rPr lang="en-US" altLang="ko-KR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671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E014F-D5FE-4652-AA0B-07627AAE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8956"/>
            <a:ext cx="9153090" cy="423439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TITLE</a:t>
            </a:r>
            <a:endParaRPr lang="ko-KR" altLang="en-US" sz="1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029169A-CDE6-4866-8F72-63898F85E447}"/>
              </a:ext>
            </a:extLst>
          </p:cNvPr>
          <p:cNvGraphicFramePr>
            <a:graphicFrameLocks noGrp="1"/>
          </p:cNvGraphicFramePr>
          <p:nvPr/>
        </p:nvGraphicFramePr>
        <p:xfrm>
          <a:off x="9496338" y="155619"/>
          <a:ext cx="2511802" cy="45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906">
                  <a:extLst>
                    <a:ext uri="{9D8B030D-6E8A-4147-A177-3AD203B41FA5}">
                      <a16:colId xmlns:a16="http://schemas.microsoft.com/office/drawing/2014/main" val="151358444"/>
                    </a:ext>
                  </a:extLst>
                </a:gridCol>
                <a:gridCol w="684630">
                  <a:extLst>
                    <a:ext uri="{9D8B030D-6E8A-4147-A177-3AD203B41FA5}">
                      <a16:colId xmlns:a16="http://schemas.microsoft.com/office/drawing/2014/main" val="3047638275"/>
                    </a:ext>
                  </a:extLst>
                </a:gridCol>
                <a:gridCol w="677133">
                  <a:extLst>
                    <a:ext uri="{9D8B030D-6E8A-4147-A177-3AD203B41FA5}">
                      <a16:colId xmlns:a16="http://schemas.microsoft.com/office/drawing/2014/main" val="2015073431"/>
                    </a:ext>
                  </a:extLst>
                </a:gridCol>
                <a:gridCol w="677133">
                  <a:extLst>
                    <a:ext uri="{9D8B030D-6E8A-4147-A177-3AD203B41FA5}">
                      <a16:colId xmlns:a16="http://schemas.microsoft.com/office/drawing/2014/main" val="2925539110"/>
                    </a:ext>
                  </a:extLst>
                </a:gridCol>
              </a:tblGrid>
              <a:tr h="184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DueDate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949896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SR000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935929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07007A-6FEA-4824-9897-B9B970C56B38}"/>
              </a:ext>
            </a:extLst>
          </p:cNvPr>
          <p:cNvCxnSpPr/>
          <p:nvPr/>
        </p:nvCxnSpPr>
        <p:spPr>
          <a:xfrm>
            <a:off x="0" y="7382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7039D9-DD6A-4373-8E70-E5C7BB562CB8}"/>
              </a:ext>
            </a:extLst>
          </p:cNvPr>
          <p:cNvSpPr txBox="1"/>
          <p:nvPr/>
        </p:nvSpPr>
        <p:spPr>
          <a:xfrm>
            <a:off x="9420837" y="973123"/>
            <a:ext cx="2587304" cy="2308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5959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E014F-D5FE-4652-AA0B-07627AAE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8956"/>
            <a:ext cx="9153090" cy="423439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TITLE</a:t>
            </a:r>
            <a:endParaRPr lang="ko-KR" altLang="en-US" sz="1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029169A-CDE6-4866-8F72-63898F85E447}"/>
              </a:ext>
            </a:extLst>
          </p:cNvPr>
          <p:cNvGraphicFramePr>
            <a:graphicFrameLocks noGrp="1"/>
          </p:cNvGraphicFramePr>
          <p:nvPr/>
        </p:nvGraphicFramePr>
        <p:xfrm>
          <a:off x="9496338" y="155619"/>
          <a:ext cx="2511802" cy="45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906">
                  <a:extLst>
                    <a:ext uri="{9D8B030D-6E8A-4147-A177-3AD203B41FA5}">
                      <a16:colId xmlns:a16="http://schemas.microsoft.com/office/drawing/2014/main" val="151358444"/>
                    </a:ext>
                  </a:extLst>
                </a:gridCol>
                <a:gridCol w="684630">
                  <a:extLst>
                    <a:ext uri="{9D8B030D-6E8A-4147-A177-3AD203B41FA5}">
                      <a16:colId xmlns:a16="http://schemas.microsoft.com/office/drawing/2014/main" val="3047638275"/>
                    </a:ext>
                  </a:extLst>
                </a:gridCol>
                <a:gridCol w="677133">
                  <a:extLst>
                    <a:ext uri="{9D8B030D-6E8A-4147-A177-3AD203B41FA5}">
                      <a16:colId xmlns:a16="http://schemas.microsoft.com/office/drawing/2014/main" val="2015073431"/>
                    </a:ext>
                  </a:extLst>
                </a:gridCol>
                <a:gridCol w="677133">
                  <a:extLst>
                    <a:ext uri="{9D8B030D-6E8A-4147-A177-3AD203B41FA5}">
                      <a16:colId xmlns:a16="http://schemas.microsoft.com/office/drawing/2014/main" val="2925539110"/>
                    </a:ext>
                  </a:extLst>
                </a:gridCol>
              </a:tblGrid>
              <a:tr h="184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DueDate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949896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SR000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935929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07007A-6FEA-4824-9897-B9B970C56B38}"/>
              </a:ext>
            </a:extLst>
          </p:cNvPr>
          <p:cNvCxnSpPr/>
          <p:nvPr/>
        </p:nvCxnSpPr>
        <p:spPr>
          <a:xfrm>
            <a:off x="0" y="7382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7039D9-DD6A-4373-8E70-E5C7BB562CB8}"/>
              </a:ext>
            </a:extLst>
          </p:cNvPr>
          <p:cNvSpPr txBox="1"/>
          <p:nvPr/>
        </p:nvSpPr>
        <p:spPr>
          <a:xfrm>
            <a:off x="9420837" y="973123"/>
            <a:ext cx="2587304" cy="2308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2013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E014F-D5FE-4652-AA0B-07627AAE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8956"/>
            <a:ext cx="9153090" cy="423439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TITLE</a:t>
            </a:r>
            <a:endParaRPr lang="ko-KR" altLang="en-US" sz="1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029169A-CDE6-4866-8F72-63898F85E447}"/>
              </a:ext>
            </a:extLst>
          </p:cNvPr>
          <p:cNvGraphicFramePr>
            <a:graphicFrameLocks noGrp="1"/>
          </p:cNvGraphicFramePr>
          <p:nvPr/>
        </p:nvGraphicFramePr>
        <p:xfrm>
          <a:off x="9496338" y="155619"/>
          <a:ext cx="2511802" cy="45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906">
                  <a:extLst>
                    <a:ext uri="{9D8B030D-6E8A-4147-A177-3AD203B41FA5}">
                      <a16:colId xmlns:a16="http://schemas.microsoft.com/office/drawing/2014/main" val="151358444"/>
                    </a:ext>
                  </a:extLst>
                </a:gridCol>
                <a:gridCol w="684630">
                  <a:extLst>
                    <a:ext uri="{9D8B030D-6E8A-4147-A177-3AD203B41FA5}">
                      <a16:colId xmlns:a16="http://schemas.microsoft.com/office/drawing/2014/main" val="3047638275"/>
                    </a:ext>
                  </a:extLst>
                </a:gridCol>
                <a:gridCol w="677133">
                  <a:extLst>
                    <a:ext uri="{9D8B030D-6E8A-4147-A177-3AD203B41FA5}">
                      <a16:colId xmlns:a16="http://schemas.microsoft.com/office/drawing/2014/main" val="2015073431"/>
                    </a:ext>
                  </a:extLst>
                </a:gridCol>
                <a:gridCol w="677133">
                  <a:extLst>
                    <a:ext uri="{9D8B030D-6E8A-4147-A177-3AD203B41FA5}">
                      <a16:colId xmlns:a16="http://schemas.microsoft.com/office/drawing/2014/main" val="2925539110"/>
                    </a:ext>
                  </a:extLst>
                </a:gridCol>
              </a:tblGrid>
              <a:tr h="184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DueDate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949896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SR000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935929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07007A-6FEA-4824-9897-B9B970C56B38}"/>
              </a:ext>
            </a:extLst>
          </p:cNvPr>
          <p:cNvCxnSpPr/>
          <p:nvPr/>
        </p:nvCxnSpPr>
        <p:spPr>
          <a:xfrm>
            <a:off x="0" y="7382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7039D9-DD6A-4373-8E70-E5C7BB562CB8}"/>
              </a:ext>
            </a:extLst>
          </p:cNvPr>
          <p:cNvSpPr txBox="1"/>
          <p:nvPr/>
        </p:nvSpPr>
        <p:spPr>
          <a:xfrm>
            <a:off x="9420837" y="973123"/>
            <a:ext cx="2587304" cy="2308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3963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E014F-D5FE-4652-AA0B-07627AAE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8956"/>
            <a:ext cx="9153090" cy="423439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TITLE</a:t>
            </a:r>
            <a:endParaRPr lang="ko-KR" altLang="en-US" sz="1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029169A-CDE6-4866-8F72-63898F85E447}"/>
              </a:ext>
            </a:extLst>
          </p:cNvPr>
          <p:cNvGraphicFramePr>
            <a:graphicFrameLocks noGrp="1"/>
          </p:cNvGraphicFramePr>
          <p:nvPr/>
        </p:nvGraphicFramePr>
        <p:xfrm>
          <a:off x="9496338" y="155619"/>
          <a:ext cx="2511802" cy="45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906">
                  <a:extLst>
                    <a:ext uri="{9D8B030D-6E8A-4147-A177-3AD203B41FA5}">
                      <a16:colId xmlns:a16="http://schemas.microsoft.com/office/drawing/2014/main" val="151358444"/>
                    </a:ext>
                  </a:extLst>
                </a:gridCol>
                <a:gridCol w="684630">
                  <a:extLst>
                    <a:ext uri="{9D8B030D-6E8A-4147-A177-3AD203B41FA5}">
                      <a16:colId xmlns:a16="http://schemas.microsoft.com/office/drawing/2014/main" val="3047638275"/>
                    </a:ext>
                  </a:extLst>
                </a:gridCol>
                <a:gridCol w="677133">
                  <a:extLst>
                    <a:ext uri="{9D8B030D-6E8A-4147-A177-3AD203B41FA5}">
                      <a16:colId xmlns:a16="http://schemas.microsoft.com/office/drawing/2014/main" val="2015073431"/>
                    </a:ext>
                  </a:extLst>
                </a:gridCol>
                <a:gridCol w="677133">
                  <a:extLst>
                    <a:ext uri="{9D8B030D-6E8A-4147-A177-3AD203B41FA5}">
                      <a16:colId xmlns:a16="http://schemas.microsoft.com/office/drawing/2014/main" val="2925539110"/>
                    </a:ext>
                  </a:extLst>
                </a:gridCol>
              </a:tblGrid>
              <a:tr h="184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DueDate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949896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SR000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935929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07007A-6FEA-4824-9897-B9B970C56B38}"/>
              </a:ext>
            </a:extLst>
          </p:cNvPr>
          <p:cNvCxnSpPr/>
          <p:nvPr/>
        </p:nvCxnSpPr>
        <p:spPr>
          <a:xfrm>
            <a:off x="0" y="7382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7039D9-DD6A-4373-8E70-E5C7BB562CB8}"/>
              </a:ext>
            </a:extLst>
          </p:cNvPr>
          <p:cNvSpPr txBox="1"/>
          <p:nvPr/>
        </p:nvSpPr>
        <p:spPr>
          <a:xfrm>
            <a:off x="9420837" y="973123"/>
            <a:ext cx="2587304" cy="2308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63843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3839</TotalTime>
  <Words>57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SR 정의서</vt:lpstr>
      <vt:lpstr>주문BOM</vt:lpstr>
      <vt:lpstr>TITLE</vt:lpstr>
      <vt:lpstr>TITLE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 정의서</dc:title>
  <dc:creator>소 순용</dc:creator>
  <cp:lastModifiedBy>소 순용</cp:lastModifiedBy>
  <cp:revision>6</cp:revision>
  <dcterms:created xsi:type="dcterms:W3CDTF">2021-03-26T07:43:35Z</dcterms:created>
  <dcterms:modified xsi:type="dcterms:W3CDTF">2021-03-28T23:43:57Z</dcterms:modified>
</cp:coreProperties>
</file>