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APC Violation system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H" dirty="0" smtClean="0"/>
              <a:t>Members:</a:t>
            </a:r>
          </a:p>
          <a:p>
            <a:r>
              <a:rPr lang="en-PH" dirty="0" smtClean="0"/>
              <a:t>Shogo </a:t>
            </a:r>
            <a:r>
              <a:rPr lang="en-PH" dirty="0" err="1" smtClean="0"/>
              <a:t>Roxxy</a:t>
            </a:r>
            <a:r>
              <a:rPr lang="en-PH" dirty="0" smtClean="0"/>
              <a:t> Serra</a:t>
            </a:r>
          </a:p>
          <a:p>
            <a:r>
              <a:rPr lang="en-PH" dirty="0" smtClean="0"/>
              <a:t>Elijah Angelo Alcarde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43" y="393607"/>
            <a:ext cx="2264857" cy="12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3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Major and Minor Offense Reporting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Security guards and students can create a narrative report to report an incident within or outside the school premises.</a:t>
            </a:r>
          </a:p>
          <a:p>
            <a:pPr lvl="0"/>
            <a:r>
              <a:rPr lang="en-PH" dirty="0" smtClean="0">
                <a:effectLst/>
              </a:rPr>
              <a:t>Reports created by students shall not be anonymous.</a:t>
            </a:r>
            <a:endParaRPr lang="en-PH" dirty="0">
              <a:effectLst/>
            </a:endParaRP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418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Benefits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Seamless reporting and filing of violations.</a:t>
            </a:r>
          </a:p>
          <a:p>
            <a:pPr lvl="0"/>
            <a:r>
              <a:rPr lang="en-PH" dirty="0">
                <a:effectLst/>
              </a:rPr>
              <a:t>Students will be aware of the violations they have committed; thus, it will promote discipline to the student body.</a:t>
            </a:r>
          </a:p>
          <a:p>
            <a:pPr lvl="0"/>
            <a:r>
              <a:rPr lang="en-PH" dirty="0">
                <a:effectLst/>
              </a:rPr>
              <a:t>Students who have committed a violation, but for a valid reason will be able to easily appeal to the Disciplinary Officer through the Student Page.</a:t>
            </a:r>
          </a:p>
          <a:p>
            <a:pPr lvl="0"/>
            <a:r>
              <a:rPr lang="en-PH" dirty="0">
                <a:effectLst/>
              </a:rPr>
              <a:t>If there will be any future revisions in the student hand book, the Disciplinary Officer could change the violation list and its details.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687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10" y="72271"/>
            <a:ext cx="6022930" cy="6785729"/>
          </a:xfrm>
        </p:spPr>
      </p:pic>
    </p:spTree>
    <p:extLst>
      <p:ext uri="{BB962C8B-B14F-4D97-AF65-F5344CB8AC3E}">
        <p14:creationId xmlns:p14="http://schemas.microsoft.com/office/powerpoint/2010/main" val="19587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80" y="218209"/>
            <a:ext cx="10484989" cy="6508173"/>
          </a:xfrm>
        </p:spPr>
      </p:pic>
    </p:spTree>
    <p:extLst>
      <p:ext uri="{BB962C8B-B14F-4D97-AF65-F5344CB8AC3E}">
        <p14:creationId xmlns:p14="http://schemas.microsoft.com/office/powerpoint/2010/main" val="38762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PROBLEM STATEMENT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Students have to inquire to the Disciplinary Officer to keep track of their violations. Thus, their scholarship will be at risk if they failed to appeal the committed violations. </a:t>
            </a:r>
          </a:p>
          <a:p>
            <a:pPr lvl="0"/>
            <a:r>
              <a:rPr lang="en-PH" dirty="0" smtClean="0">
                <a:effectLst/>
              </a:rPr>
              <a:t>Since </a:t>
            </a:r>
            <a:r>
              <a:rPr lang="en-PH" dirty="0">
                <a:effectLst/>
              </a:rPr>
              <a:t>students know that most of the violations written in the handbook is not implemented properly, they become conceited and still commit actions that are considered as a violation, e.g., public display of affection, self-bussing, dress code violation.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736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7" y="86526"/>
            <a:ext cx="10006835" cy="66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Solution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Provide a web-based violation system which will have an efficient means of communication between the students and the Disciplinary Officer. 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86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objectives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27236"/>
            <a:ext cx="10353762" cy="3695136"/>
          </a:xfrm>
        </p:spPr>
        <p:txBody>
          <a:bodyPr/>
          <a:lstStyle/>
          <a:p>
            <a:pPr lvl="0"/>
            <a:r>
              <a:rPr lang="en-PH" dirty="0" smtClean="0">
                <a:effectLst/>
              </a:rPr>
              <a:t>To protect students from losing their scholarship. Thus, keeping track of the violations that the student have committed will be the key.</a:t>
            </a:r>
          </a:p>
          <a:p>
            <a:pPr lvl="0"/>
            <a:r>
              <a:rPr lang="en-PH" dirty="0" smtClean="0">
                <a:effectLst/>
              </a:rPr>
              <a:t>To </a:t>
            </a:r>
            <a:r>
              <a:rPr lang="en-PH" dirty="0">
                <a:effectLst/>
              </a:rPr>
              <a:t>deter students from committing violations</a:t>
            </a:r>
            <a:r>
              <a:rPr lang="en-PH" dirty="0" smtClean="0">
                <a:effectLst/>
              </a:rPr>
              <a:t>. Thus, promoting discipline among the student body.</a:t>
            </a:r>
            <a:endParaRPr lang="en-PH" dirty="0">
              <a:effectLst/>
            </a:endParaRPr>
          </a:p>
          <a:p>
            <a:r>
              <a:rPr lang="en-PH" dirty="0">
                <a:effectLst/>
              </a:rPr>
              <a:t>To provide a trend analysis for each term and the corresponding academic school year.</a:t>
            </a:r>
          </a:p>
          <a:p>
            <a:pPr lvl="0"/>
            <a:endParaRPr lang="en-P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80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5" y="100444"/>
            <a:ext cx="10120320" cy="661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General features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There will be an admin page to create, read, update violation list.</a:t>
            </a:r>
          </a:p>
          <a:p>
            <a:pPr lvl="0"/>
            <a:r>
              <a:rPr lang="en-PH" dirty="0">
                <a:effectLst/>
              </a:rPr>
              <a:t>There will be a student page to view violations and create appeal ticket.</a:t>
            </a:r>
          </a:p>
          <a:p>
            <a:pPr lvl="0"/>
            <a:r>
              <a:rPr lang="en-PH" dirty="0">
                <a:effectLst/>
              </a:rPr>
              <a:t>There will be notifications in the student page, wherein they will know if they committed a violation, or if they are required to have a meeting with the Disciplinary Officer.</a:t>
            </a:r>
          </a:p>
        </p:txBody>
      </p:sp>
    </p:spTree>
    <p:extLst>
      <p:ext uri="{BB962C8B-B14F-4D97-AF65-F5344CB8AC3E}">
        <p14:creationId xmlns:p14="http://schemas.microsoft.com/office/powerpoint/2010/main" val="144529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Dress code violation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 student either taps his id or type his student id number if a violation will be issued.</a:t>
            </a:r>
          </a:p>
          <a:p>
            <a:pPr lvl="0"/>
            <a:r>
              <a:rPr lang="en-PH" dirty="0">
                <a:effectLst/>
              </a:rPr>
              <a:t>The security guard must takes a picture of the student, and saves it in the violation form. </a:t>
            </a:r>
          </a:p>
          <a:p>
            <a:pPr lvl="0"/>
            <a:r>
              <a:rPr lang="en-PH">
                <a:effectLst/>
              </a:rPr>
              <a:t>The security guard must confirm the violation form by tapping his id to the scanner, before submitting it.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58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Major and minor offense filing module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H" dirty="0">
                <a:effectLst/>
              </a:rPr>
              <a:t>The Disciplinary Officer can update the list of violations if there is any revisions in the student hand book.</a:t>
            </a:r>
          </a:p>
          <a:p>
            <a:pPr lvl="0"/>
            <a:r>
              <a:rPr lang="en-PH" dirty="0">
                <a:effectLst/>
              </a:rPr>
              <a:t>Final decision for sanctions will be on the discretion of the Disciplinary Officer.</a:t>
            </a:r>
          </a:p>
        </p:txBody>
      </p:sp>
    </p:spTree>
    <p:extLst>
      <p:ext uri="{BB962C8B-B14F-4D97-AF65-F5344CB8AC3E}">
        <p14:creationId xmlns:p14="http://schemas.microsoft.com/office/powerpoint/2010/main" val="3610636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</TotalTime>
  <Words>451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APC Violation system</vt:lpstr>
      <vt:lpstr>PROBLEM STATEMENT</vt:lpstr>
      <vt:lpstr>PowerPoint Presentation</vt:lpstr>
      <vt:lpstr>Solution</vt:lpstr>
      <vt:lpstr>objectives</vt:lpstr>
      <vt:lpstr>PowerPoint Presentation</vt:lpstr>
      <vt:lpstr>General features </vt:lpstr>
      <vt:lpstr>Dress code violation Module</vt:lpstr>
      <vt:lpstr>Major and minor offense filing module</vt:lpstr>
      <vt:lpstr>Major and Minor Offense Reporting module</vt:lpstr>
      <vt:lpstr>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 Violation system</dc:title>
  <dc:creator>Elijah Alcarde</dc:creator>
  <cp:lastModifiedBy>Elijah Alcarde</cp:lastModifiedBy>
  <cp:revision>6</cp:revision>
  <dcterms:created xsi:type="dcterms:W3CDTF">2016-02-28T11:32:51Z</dcterms:created>
  <dcterms:modified xsi:type="dcterms:W3CDTF">2016-02-28T12:09:31Z</dcterms:modified>
</cp:coreProperties>
</file>