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Source Sans Pr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bold.fntdata"/><Relationship Id="rId10" Type="http://schemas.openxmlformats.org/officeDocument/2006/relationships/slide" Target="slides/slide5.xml"/><Relationship Id="rId54" Type="http://schemas.openxmlformats.org/officeDocument/2006/relationships/font" Target="fonts/Raleway-regular.fntdata"/><Relationship Id="rId13" Type="http://schemas.openxmlformats.org/officeDocument/2006/relationships/slide" Target="slides/slide8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-italic.fntdata"/><Relationship Id="rId15" Type="http://schemas.openxmlformats.org/officeDocument/2006/relationships/slide" Target="slides/slide10.xml"/><Relationship Id="rId59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58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01b605f7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01b605f7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01b605f7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01b605f7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01b605f7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01b605f7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01b605f7_18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01b605f7_18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584a76e0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584a76e0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01b605f7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01b605f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01b605f7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01b605f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01b605f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01b605f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01b605f7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01b605f7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01b605f7_18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01b605f7_1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584a76e0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584a76e0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584a76e0_3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584a76e0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584a76e0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584a76e0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01b605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01b605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01b605f7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01b605f7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01b605f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01b605f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01b605f7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01b605f7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01b605f7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01b605f7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5584a76e0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5584a76e0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5584a76e0_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5584a76e0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01b605f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01b605f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584a76e0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584a76e0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5584a76e0_3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5584a76e0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01b605f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701b605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01b605f7_18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01b605f7_18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701b605f7_18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701b605f7_1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01b605f7_18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01b605f7_18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01b605f7_18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01b605f7_1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701b605f7_18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701b605f7_18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701b605f7_18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701b605f7_1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01b605f7_18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701b605f7_1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701b605f7_18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701b605f7_18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635ba25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635ba25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701b605f7_18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701b605f7_18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701b605f7_18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701b605f7_18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701b605f7_18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701b605f7_18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701b605f7_18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701b605f7_18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701b605f7_2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701b605f7_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701b605f7_2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701b605f7_2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701b605f7_18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701b605f7_18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584a76e0_3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584a76e0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584a76e0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584a76e0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635ba25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635ba25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01b605f7_1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01b605f7_1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01b605f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01b605f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01b605f7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01b605f7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01b605f7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01b605f7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ocalhost:8080" TargetMode="External"/><Relationship Id="rId4" Type="http://schemas.openxmlformats.org/officeDocument/2006/relationships/hyperlink" Target="https://localhost:8443" TargetMode="External"/><Relationship Id="rId5" Type="http://schemas.openxmlformats.org/officeDocument/2006/relationships/hyperlink" Target="http://localhost:9080" TargetMode="External"/><Relationship Id="rId6" Type="http://schemas.openxmlformats.org/officeDocument/2006/relationships/hyperlink" Target="https://localhost:944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team103.dds.net/horizontal-prototype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UP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103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375" y="109850"/>
            <a:ext cx="3810451" cy="25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services are run in Google Kubernetes Engine.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there is new commit at master branch, Docker image will be created depending on whether it’s front end or back end by Google Cloud Build.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new image will be deployed to Google Cloud Run.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the URL is requested, it will start and connect to the load balancer of each individual service.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We are limiting number of node pools to one in Google Kubernetes Engine to a minimum for reduced costs.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folders for front and back end.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API (back-end)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 to corresponding directory: /csc648-03-sp20-team103/source/api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Application (front-end)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 to corresponding directory: /csc648-03-sp20-team103/source/application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Both ends must start and run in parallel.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</a:t>
            </a:r>
            <a:r>
              <a:rPr lang="en-GB"/>
              <a:t> (cont.)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NODE_ENV=development		# setup node environment</a:t>
            </a:r>
            <a:r>
              <a:rPr lang="en-GB"/>
              <a:t> (first-time only)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install						# install dependencies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openssl req -nodes -new -x509 -keyout server.key -out server.cert -subj '/'</a:t>
            </a:r>
            <a:br>
              <a:rPr lang="en-GB"/>
            </a:br>
            <a:r>
              <a:rPr lang="en-GB"/>
              <a:t># generate self-signed cert (first-time only)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sudo docker-compose up			# start docker compose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</a:t>
            </a:r>
            <a:r>
              <a:rPr lang="en-GB"/>
              <a:t> (cont.)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ports used for development environment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API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HTTP: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http://localhost:8080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HTTPS: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https://localhost:8443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Application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HTTP: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http://localhost:9080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en-GB"/>
              <a:t>HTTPS: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https://localhost:9443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Caching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back-end is serving static files, </a:t>
            </a:r>
            <a:r>
              <a:rPr lang="en-GB"/>
              <a:t>these</a:t>
            </a:r>
            <a:r>
              <a:rPr lang="en-GB"/>
              <a:t> files can be cached on Content Delivery Network (CDN).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r</a:t>
            </a:r>
            <a:r>
              <a:rPr lang="en-GB"/>
              <a:t>equests on page loading go to CDN rather than production server.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This improves loading speed for clients.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Scalable Architecture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Back-end can be scalable depending on demands.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Cloud Run is run on-demand.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enabling auto-scaling on node pool in Google Kubernetes Engine, all services (front and back-end) are scalable.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make more scalable by reducing # of queries and API calls.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Limited to 150 spoonacular API calls a day with free version.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Responsiveness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Adjustments!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 width adjustment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 height adjustment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require no user intervention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Components should stay out of sight when not needed, and be visible when useful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Drawer is always hidden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bottom navbar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-GB"/>
              <a:t>Dialogs are descriptive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Possibilities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front-end can be ported to mobile app easily (e.g. iOS, Android).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It was built based on React Native.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103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Siddhita Chimote</a:t>
            </a:r>
            <a:br>
              <a:rPr lang="en-GB"/>
            </a:br>
            <a:r>
              <a:rPr lang="en-GB"/>
              <a:t>(Team Lead)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Cassidy Mcskimming</a:t>
            </a:r>
            <a:br>
              <a:rPr lang="en-GB"/>
            </a:br>
            <a:r>
              <a:rPr lang="en-GB"/>
              <a:t>(Scrum Master)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Matthew Ibrahim (Git Master)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Calvin Tam</a:t>
            </a:r>
            <a:r>
              <a:rPr lang="en-GB"/>
              <a:t> </a:t>
            </a:r>
            <a:r>
              <a:rPr lang="en-GB"/>
              <a:t>(Front-end Lead)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Kevin Dizon-Cua</a:t>
            </a:r>
            <a:r>
              <a:rPr lang="en-GB"/>
              <a:t> </a:t>
            </a:r>
            <a:r>
              <a:rPr lang="en-GB"/>
              <a:t>(Back-end Lead)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Sara Tama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Jose Pascual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Corey Russ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Management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Flow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maste</a:t>
            </a:r>
            <a:r>
              <a:rPr lang="en-GB"/>
              <a:t>r and develop branches are protected.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They can only be changed with a pull request.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testing are available on all branches.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branches diverge from develop and after completion are merged back into develop through a pull request.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-GB"/>
              <a:t>Mandatory code review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Flow (cont.)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Sub-feature branches diverge from a feature branch and after completion are merged back into the feature branch through a pull request.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Optional code review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Patch branches to apply hotfixes and for milestone document submission.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 / CD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 (CI)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GitHub Actions for CI.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Runs on every commits and pull requests.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Able to see test results on pull requests before merging to avoid broken code.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Deployment (CD)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Google </a:t>
            </a:r>
            <a:r>
              <a:rPr lang="en-GB"/>
              <a:t>Cloud Source Repositories, Google Cloud Build, Google Cloud Run for CD on the codes.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Cloud Source Repositories syncs with our repo on GitHub.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Cloud Build are triggered new build on every commits and pull requests on the master branch.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trigger builds a Docker image from master branch.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Deploys to the cluster in the Google Kubernetes Engine with Google Cloud Run.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Deployment (CD) (cont.)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db-migrate for CD on database.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schema migrates by </a:t>
            </a:r>
            <a:r>
              <a:rPr lang="en-GB"/>
              <a:t>migration files </a:t>
            </a:r>
            <a:r>
              <a:rPr lang="en-GB"/>
              <a:t>using db-migrate.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Migration files are created by developers for create, modify and delete schema / tables.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Db-migrate stores all structure changes in scheme and provides functionality to revert changes specified in migration file.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Frameworks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these frameworks: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AVA for unit testing for Node.js code.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AVA with Enzyme for unit testing for React code.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Reasons we chose AVA over Mocha / Jest or other options: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Fast, light-weight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to write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-GB"/>
              <a:t>Zero configuration setup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 Features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Simple test syntax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Runs tests concurrently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Enforces writing atomic tests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implicit globals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Includes TypeScript definitions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Magic assert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/>
              <a:t>Isolated environment for each test file</a:t>
            </a:r>
            <a:endParaRPr/>
          </a:p>
        </p:txBody>
      </p:sp>
      <p:sp>
        <p:nvSpPr>
          <p:cNvPr id="225" name="Google Shape;225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Write your tests using the latest JavaScript syntax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Promise support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Async function support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Observable support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Enhanced assertion messages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/>
              <a:t>Automatic parallel test runs in CI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Coverage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Back-end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Endpoints testing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Check for invalid params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Check for unauthorized requests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Check for successful cases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en-GB"/>
              <a:t>Check for HTTP status code returned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Coverage (cont.)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Front-end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Endpoints testing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Check for unauthorized requests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Check for authorized cases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Check for HTTP status code returned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Integration testing</a:t>
            </a:r>
            <a:endParaRPr/>
          </a:p>
          <a:p>
            <a:pPr indent="-317500" lvl="2" marL="1371600" rtl="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</a:pPr>
            <a:r>
              <a:rPr lang="en-GB"/>
              <a:t>Not completed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Sections</a:t>
            </a:r>
            <a:endParaRPr/>
          </a:p>
        </p:txBody>
      </p:sp>
      <p:sp>
        <p:nvSpPr>
          <p:cNvPr id="248" name="Google Shape;248;p4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Inventory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Meal Plans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Splash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idx="4294967295" type="title"/>
          </p:nvPr>
        </p:nvSpPr>
        <p:spPr>
          <a:xfrm>
            <a:off x="4777950" y="291325"/>
            <a:ext cx="40452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Splash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Registering fridge.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55" y="0"/>
            <a:ext cx="2932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all users.</a:t>
            </a:r>
            <a:endParaRPr/>
          </a:p>
        </p:txBody>
      </p:sp>
      <p:pic>
        <p:nvPicPr>
          <p:cNvPr id="272" name="Google Shape;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279" y="0"/>
            <a:ext cx="23794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Recipes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all recipes.</a:t>
            </a:r>
            <a:endParaRPr/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54" y="0"/>
            <a:ext cx="23050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</a:t>
            </a:r>
            <a:r>
              <a:rPr lang="en-GB"/>
              <a:t>ast and easy tool to help keep track of storables inside your refrigerator.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Offers features from tracking food, finding recipes, building shopping lists, tracking food consumption, adding meal plans etc.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Combination of helpful tools to its users like a family, elderly couple, students, professionals etc.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Customers can build lifestyles around for organizations using this application.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Motivate change and save time.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all carts.</a:t>
            </a:r>
            <a:endParaRPr/>
          </a:p>
        </p:txBody>
      </p:sp>
      <p:pic>
        <p:nvPicPr>
          <p:cNvPr id="294" name="Google Shape;2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73" y="0"/>
            <a:ext cx="24123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Meal Plans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Showing all meal plans.</a:t>
            </a:r>
            <a:endParaRPr/>
          </a:p>
        </p:txBody>
      </p:sp>
      <p:pic>
        <p:nvPicPr>
          <p:cNvPr id="305" name="Google Shape;3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161" y="0"/>
            <a:ext cx="2729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Walkthrough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>
            <p:ph type="title"/>
          </p:nvPr>
        </p:nvSpPr>
        <p:spPr>
          <a:xfrm>
            <a:off x="490250" y="526350"/>
            <a:ext cx="774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GB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http://team103.dds.net/horizontal-prototype/</a:t>
            </a:r>
            <a:endParaRPr sz="6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or HTTPS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Technologies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Mobile Responsiveness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DevOps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Performance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Code Management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CI / CD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/>
              <a:t>Testings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Preview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GB"/>
              <a:t>Walkthrough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Back-end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Node.js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 (Web Framework)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MariaDB (Database)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Node.js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 (Web Framework)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Native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Native for Web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Material Components for React (Component Library)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