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/>
        </a:p>
        <a:p>
          <a:endParaRPr lang="en-US"/>
        </a:p>
        <a:p>
          <a:r>
            <a:rPr lang="en-US"/>
            <a:t>-As Julia, I want to invite my friends, so we can enjoy brunch at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/>
            <a:t>-As kevin, I want to know the most interesting news in the town, so I have something to talk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/>
            <a:t>-As Fred, I want to know more about the city, so I can write more on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-As Julia, I want to invite my friends, so we can enjoy brunch at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-As kevin, I want to know the most interesting news in the town, so I have something to talk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-As Fred, I want to know more about the city, so I can write more on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and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C0B6-673A-AD4C-973E-46FB7F00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10DE-64EE-8C4A-837F-43823927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6B47-7827-4344-9014-328C4E67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101190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7472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Technology stck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    Displays the current weather map</a:t>
            </a: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D21D-136D-4447-8F26-1FBE48BF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86B2-8373-974E-AE2B-0509E312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338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stck</vt:lpstr>
      <vt:lpstr>APIs</vt:lpstr>
      <vt:lpstr>WBS</vt:lpstr>
      <vt:lpstr>Project schedule</vt:lpstr>
      <vt:lpstr>Wireframes and 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JoonHyung Hahn</cp:lastModifiedBy>
  <cp:revision>1</cp:revision>
  <dcterms:created xsi:type="dcterms:W3CDTF">2022-02-17T18:34:48Z</dcterms:created>
  <dcterms:modified xsi:type="dcterms:W3CDTF">2022-02-18T18:10:20Z</dcterms:modified>
</cp:coreProperties>
</file>