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Apr 2,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477E5-17F4-49DC-8D31-3B9F45F8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80899-65BF-4D38-9802-ABFF14C9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888E2-F65C-4F39-8225-DF72718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1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80899-65BF-4D38-9802-ABFF14C9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888E2-F65C-4F39-8225-DF72718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1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80899-65BF-4D38-9802-ABFF14C9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888E2-F65C-4F39-8225-DF72718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2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80899-65BF-4D38-9802-ABFF14C9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888E2-F65C-4F39-8225-DF72718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80899-65BF-4D38-9802-ABFF14C9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888E2-F65C-4F39-8225-DF727188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77508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SineVTI</vt:lpstr>
      <vt:lpstr>CPSC 2350       Project</vt:lpstr>
      <vt:lpstr>Overview</vt:lpstr>
      <vt:lpstr>APIs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Hector Onato</cp:lastModifiedBy>
  <cp:revision>8</cp:revision>
  <dcterms:created xsi:type="dcterms:W3CDTF">2022-02-17T18:34:48Z</dcterms:created>
  <dcterms:modified xsi:type="dcterms:W3CDTF">2022-04-02T04:05:42Z</dcterms:modified>
</cp:coreProperties>
</file>