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69" r:id="rId5"/>
    <p:sldId id="267" r:id="rId6"/>
    <p:sldId id="260" r:id="rId7"/>
    <p:sldId id="268" r:id="rId8"/>
    <p:sldId id="264" r:id="rId9"/>
    <p:sldId id="270" r:id="rId10"/>
    <p:sldId id="265" r:id="rId11"/>
    <p:sldId id="271" r:id="rId12"/>
    <p:sldId id="274" r:id="rId13"/>
    <p:sldId id="275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48"/>
  </p:normalViewPr>
  <p:slideViewPr>
    <p:cSldViewPr snapToGrid="0" snapToObjects="1">
      <p:cViewPr varScale="1">
        <p:scale>
          <a:sx n="48" d="100"/>
          <a:sy n="48" d="100"/>
        </p:scale>
        <p:origin x="9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0F77C-D11B-4A5D-92C3-E7167B94CC92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1830C3D-8481-42FE-A0B2-82018BF1E9F2}">
      <dgm:prSet/>
      <dgm:spPr/>
      <dgm:t>
        <a:bodyPr/>
        <a:lstStyle/>
        <a:p>
          <a:r>
            <a:rPr lang="en-CA"/>
            <a:t>Model: Prototyping</a:t>
          </a:r>
          <a:endParaRPr lang="en-US"/>
        </a:p>
      </dgm:t>
    </dgm:pt>
    <dgm:pt modelId="{F1D91ABC-8EE9-4EE0-B5D5-F388642DA2BC}" type="parTrans" cxnId="{12DCA04F-0B4E-4A13-B2E6-3219EFDBE953}">
      <dgm:prSet/>
      <dgm:spPr/>
      <dgm:t>
        <a:bodyPr/>
        <a:lstStyle/>
        <a:p>
          <a:endParaRPr lang="en-US"/>
        </a:p>
      </dgm:t>
    </dgm:pt>
    <dgm:pt modelId="{FBDBA570-6CA2-41E6-BFBD-7D39D7860F26}" type="sibTrans" cxnId="{12DCA04F-0B4E-4A13-B2E6-3219EFDBE953}">
      <dgm:prSet/>
      <dgm:spPr/>
      <dgm:t>
        <a:bodyPr/>
        <a:lstStyle/>
        <a:p>
          <a:endParaRPr lang="en-US"/>
        </a:p>
      </dgm:t>
    </dgm:pt>
    <dgm:pt modelId="{B11C3EBB-6166-47E9-AF1E-ED061CF014E7}">
      <dgm:prSet/>
      <dgm:spPr/>
      <dgm:t>
        <a:bodyPr/>
        <a:lstStyle/>
        <a:p>
          <a:r>
            <a:rPr lang="en-CA"/>
            <a:t>We chose to use the prototyping model because our research deemed it very beginner friendly. We prefer having a clear representation of our project before starting the development so that we can discuss any features we may want to add/remove prior.</a:t>
          </a:r>
          <a:endParaRPr lang="en-US"/>
        </a:p>
      </dgm:t>
    </dgm:pt>
    <dgm:pt modelId="{CC9FA2F5-90C6-4865-BBB1-23E2D72E7930}" type="parTrans" cxnId="{55EDBFD6-4E34-458C-8472-8AB0471B7614}">
      <dgm:prSet/>
      <dgm:spPr/>
      <dgm:t>
        <a:bodyPr/>
        <a:lstStyle/>
        <a:p>
          <a:endParaRPr lang="en-US"/>
        </a:p>
      </dgm:t>
    </dgm:pt>
    <dgm:pt modelId="{0CB556B2-8A3F-4EAB-875A-DAFF0BE36BCA}" type="sibTrans" cxnId="{55EDBFD6-4E34-458C-8472-8AB0471B7614}">
      <dgm:prSet/>
      <dgm:spPr/>
      <dgm:t>
        <a:bodyPr/>
        <a:lstStyle/>
        <a:p>
          <a:endParaRPr lang="en-US"/>
        </a:p>
      </dgm:t>
    </dgm:pt>
    <dgm:pt modelId="{70B2A89F-3E34-FC44-9799-32B502424183}" type="pres">
      <dgm:prSet presAssocID="{3E00F77C-D11B-4A5D-92C3-E7167B94CC92}" presName="Name0" presStyleCnt="0">
        <dgm:presLayoutVars>
          <dgm:dir/>
          <dgm:animLvl val="lvl"/>
          <dgm:resizeHandles val="exact"/>
        </dgm:presLayoutVars>
      </dgm:prSet>
      <dgm:spPr/>
    </dgm:pt>
    <dgm:pt modelId="{83D8EB13-9121-A04F-8FD1-D6AA4ECF1A97}" type="pres">
      <dgm:prSet presAssocID="{B11C3EBB-6166-47E9-AF1E-ED061CF014E7}" presName="boxAndChildren" presStyleCnt="0"/>
      <dgm:spPr/>
    </dgm:pt>
    <dgm:pt modelId="{94839523-E5A1-A847-85A8-BEE6070C6B89}" type="pres">
      <dgm:prSet presAssocID="{B11C3EBB-6166-47E9-AF1E-ED061CF014E7}" presName="parentTextBox" presStyleLbl="node1" presStyleIdx="0" presStyleCnt="2"/>
      <dgm:spPr/>
    </dgm:pt>
    <dgm:pt modelId="{92DE94F9-F6BB-544E-8095-9240D2873D27}" type="pres">
      <dgm:prSet presAssocID="{FBDBA570-6CA2-41E6-BFBD-7D39D7860F26}" presName="sp" presStyleCnt="0"/>
      <dgm:spPr/>
    </dgm:pt>
    <dgm:pt modelId="{C8F2CFBC-DE09-5548-947D-1D7939B1A96B}" type="pres">
      <dgm:prSet presAssocID="{D1830C3D-8481-42FE-A0B2-82018BF1E9F2}" presName="arrowAndChildren" presStyleCnt="0"/>
      <dgm:spPr/>
    </dgm:pt>
    <dgm:pt modelId="{49F79655-16D9-1240-9F63-1CF9CB1CBE55}" type="pres">
      <dgm:prSet presAssocID="{D1830C3D-8481-42FE-A0B2-82018BF1E9F2}" presName="parentTextArrow" presStyleLbl="node1" presStyleIdx="1" presStyleCnt="2"/>
      <dgm:spPr/>
    </dgm:pt>
  </dgm:ptLst>
  <dgm:cxnLst>
    <dgm:cxn modelId="{204CCC66-5F60-774A-96A8-FBF9BF304447}" type="presOf" srcId="{3E00F77C-D11B-4A5D-92C3-E7167B94CC92}" destId="{70B2A89F-3E34-FC44-9799-32B502424183}" srcOrd="0" destOrd="0" presId="urn:microsoft.com/office/officeart/2005/8/layout/process4"/>
    <dgm:cxn modelId="{12DCA04F-0B4E-4A13-B2E6-3219EFDBE953}" srcId="{3E00F77C-D11B-4A5D-92C3-E7167B94CC92}" destId="{D1830C3D-8481-42FE-A0B2-82018BF1E9F2}" srcOrd="0" destOrd="0" parTransId="{F1D91ABC-8EE9-4EE0-B5D5-F388642DA2BC}" sibTransId="{FBDBA570-6CA2-41E6-BFBD-7D39D7860F26}"/>
    <dgm:cxn modelId="{3A1FB4A4-48BD-FF45-BE26-B514E558302B}" type="presOf" srcId="{D1830C3D-8481-42FE-A0B2-82018BF1E9F2}" destId="{49F79655-16D9-1240-9F63-1CF9CB1CBE55}" srcOrd="0" destOrd="0" presId="urn:microsoft.com/office/officeart/2005/8/layout/process4"/>
    <dgm:cxn modelId="{8DCC54C7-4BB6-8C4C-9986-753F224B4473}" type="presOf" srcId="{B11C3EBB-6166-47E9-AF1E-ED061CF014E7}" destId="{94839523-E5A1-A847-85A8-BEE6070C6B89}" srcOrd="0" destOrd="0" presId="urn:microsoft.com/office/officeart/2005/8/layout/process4"/>
    <dgm:cxn modelId="{55EDBFD6-4E34-458C-8472-8AB0471B7614}" srcId="{3E00F77C-D11B-4A5D-92C3-E7167B94CC92}" destId="{B11C3EBB-6166-47E9-AF1E-ED061CF014E7}" srcOrd="1" destOrd="0" parTransId="{CC9FA2F5-90C6-4865-BBB1-23E2D72E7930}" sibTransId="{0CB556B2-8A3F-4EAB-875A-DAFF0BE36BCA}"/>
    <dgm:cxn modelId="{1DF1CD1E-5C02-3342-A34E-E4B8D5EECDE7}" type="presParOf" srcId="{70B2A89F-3E34-FC44-9799-32B502424183}" destId="{83D8EB13-9121-A04F-8FD1-D6AA4ECF1A97}" srcOrd="0" destOrd="0" presId="urn:microsoft.com/office/officeart/2005/8/layout/process4"/>
    <dgm:cxn modelId="{7E04376C-6417-734A-AE3C-1466FE80EEB7}" type="presParOf" srcId="{83D8EB13-9121-A04F-8FD1-D6AA4ECF1A97}" destId="{94839523-E5A1-A847-85A8-BEE6070C6B89}" srcOrd="0" destOrd="0" presId="urn:microsoft.com/office/officeart/2005/8/layout/process4"/>
    <dgm:cxn modelId="{E322A52A-B0EC-FD4D-8FED-534EB6870B40}" type="presParOf" srcId="{70B2A89F-3E34-FC44-9799-32B502424183}" destId="{92DE94F9-F6BB-544E-8095-9240D2873D27}" srcOrd="1" destOrd="0" presId="urn:microsoft.com/office/officeart/2005/8/layout/process4"/>
    <dgm:cxn modelId="{FA53763B-A098-C745-B5F9-45AC8E9BE18A}" type="presParOf" srcId="{70B2A89F-3E34-FC44-9799-32B502424183}" destId="{C8F2CFBC-DE09-5548-947D-1D7939B1A96B}" srcOrd="2" destOrd="0" presId="urn:microsoft.com/office/officeart/2005/8/layout/process4"/>
    <dgm:cxn modelId="{0593387B-91D4-CF40-9920-147049EB92DF}" type="presParOf" srcId="{C8F2CFBC-DE09-5548-947D-1D7939B1A96B}" destId="{49F79655-16D9-1240-9F63-1CF9CB1CBE5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4D6F7E-4A1F-4516-8F43-32F066C8735C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62899EC-A43B-4DE7-90C1-89C3850355CE}">
      <dgm:prSet/>
      <dgm:spPr/>
      <dgm:t>
        <a:bodyPr/>
        <a:lstStyle/>
        <a:p>
          <a:r>
            <a:rPr lang="en-US" dirty="0"/>
            <a:t>1) Weather API</a:t>
          </a:r>
        </a:p>
      </dgm:t>
    </dgm:pt>
    <dgm:pt modelId="{72CAC298-777A-41C0-95A8-9AF9087C6D2D}" type="parTrans" cxnId="{7E6AA63C-92CE-4EFB-A84D-C529A1AE27AB}">
      <dgm:prSet/>
      <dgm:spPr/>
      <dgm:t>
        <a:bodyPr/>
        <a:lstStyle/>
        <a:p>
          <a:endParaRPr lang="en-US"/>
        </a:p>
      </dgm:t>
    </dgm:pt>
    <dgm:pt modelId="{FD9AE083-3B37-4873-9063-6A868455C578}" type="sibTrans" cxnId="{7E6AA63C-92CE-4EFB-A84D-C529A1AE27AB}">
      <dgm:prSet/>
      <dgm:spPr/>
      <dgm:t>
        <a:bodyPr/>
        <a:lstStyle/>
        <a:p>
          <a:endParaRPr lang="en-US"/>
        </a:p>
      </dgm:t>
    </dgm:pt>
    <dgm:pt modelId="{B5771E05-62B9-4B52-A40F-4009608628F2}">
      <dgm:prSet/>
      <dgm:spPr/>
      <dgm:t>
        <a:bodyPr/>
        <a:lstStyle/>
        <a:p>
          <a:r>
            <a:rPr lang="en-US" dirty="0"/>
            <a:t>-As Max, I want to play outdoor basketball, so we don’t have to reserve an indoor court.</a:t>
          </a:r>
        </a:p>
      </dgm:t>
    </dgm:pt>
    <dgm:pt modelId="{8CC65BF0-767C-4324-8034-6F5560228494}" type="parTrans" cxnId="{5027C050-5D24-40F1-A7CC-B006990B1B11}">
      <dgm:prSet/>
      <dgm:spPr/>
      <dgm:t>
        <a:bodyPr/>
        <a:lstStyle/>
        <a:p>
          <a:endParaRPr lang="en-US"/>
        </a:p>
      </dgm:t>
    </dgm:pt>
    <dgm:pt modelId="{86EB2010-A0B7-4F2E-9EA8-57E83D36C822}" type="sibTrans" cxnId="{5027C050-5D24-40F1-A7CC-B006990B1B11}">
      <dgm:prSet/>
      <dgm:spPr/>
      <dgm:t>
        <a:bodyPr/>
        <a:lstStyle/>
        <a:p>
          <a:endParaRPr lang="en-US"/>
        </a:p>
      </dgm:t>
    </dgm:pt>
    <dgm:pt modelId="{F9A57542-4468-4EA8-8CF7-6A3CACA09BE4}">
      <dgm:prSet/>
      <dgm:spPr/>
      <dgm:t>
        <a:bodyPr/>
        <a:lstStyle/>
        <a:p>
          <a:endParaRPr lang="en-US" dirty="0"/>
        </a:p>
        <a:p>
          <a:endParaRPr lang="en-US" dirty="0"/>
        </a:p>
        <a:p>
          <a:r>
            <a:rPr lang="en-US" dirty="0"/>
            <a:t>-As Julia, I want to invite my friends, so we can enjoy brunch in our backyard.</a:t>
          </a:r>
        </a:p>
      </dgm:t>
    </dgm:pt>
    <dgm:pt modelId="{FEBA69C0-5183-4D50-8021-B715A85D716F}" type="parTrans" cxnId="{6F6DF9F7-AB2C-4A45-9673-60AFF6F77C77}">
      <dgm:prSet/>
      <dgm:spPr/>
      <dgm:t>
        <a:bodyPr/>
        <a:lstStyle/>
        <a:p>
          <a:endParaRPr lang="en-US"/>
        </a:p>
      </dgm:t>
    </dgm:pt>
    <dgm:pt modelId="{3949C9F1-EF85-4DE2-9D3F-F0F7EF9FE397}" type="sibTrans" cxnId="{6F6DF9F7-AB2C-4A45-9673-60AFF6F77C77}">
      <dgm:prSet/>
      <dgm:spPr/>
      <dgm:t>
        <a:bodyPr/>
        <a:lstStyle/>
        <a:p>
          <a:endParaRPr lang="en-US"/>
        </a:p>
      </dgm:t>
    </dgm:pt>
    <dgm:pt modelId="{D385BAA5-12FF-F841-A552-B85026BACCBB}" type="pres">
      <dgm:prSet presAssocID="{A44D6F7E-4A1F-4516-8F43-32F066C8735C}" presName="vert0" presStyleCnt="0">
        <dgm:presLayoutVars>
          <dgm:dir/>
          <dgm:animOne val="branch"/>
          <dgm:animLvl val="lvl"/>
        </dgm:presLayoutVars>
      </dgm:prSet>
      <dgm:spPr/>
    </dgm:pt>
    <dgm:pt modelId="{8E9825D0-41F1-9A4F-A606-86DB095119D1}" type="pres">
      <dgm:prSet presAssocID="{862899EC-A43B-4DE7-90C1-89C3850355CE}" presName="thickLine" presStyleLbl="alignNode1" presStyleIdx="0" presStyleCnt="3"/>
      <dgm:spPr/>
    </dgm:pt>
    <dgm:pt modelId="{51C62565-08D2-304A-93B8-23DFDF56BF74}" type="pres">
      <dgm:prSet presAssocID="{862899EC-A43B-4DE7-90C1-89C3850355CE}" presName="horz1" presStyleCnt="0"/>
      <dgm:spPr/>
    </dgm:pt>
    <dgm:pt modelId="{3DCAD7FB-7F26-3A48-A06B-4FD6874D0B65}" type="pres">
      <dgm:prSet presAssocID="{862899EC-A43B-4DE7-90C1-89C3850355CE}" presName="tx1" presStyleLbl="revTx" presStyleIdx="0" presStyleCnt="3"/>
      <dgm:spPr/>
    </dgm:pt>
    <dgm:pt modelId="{7FE9EB76-67ED-AE4B-9BF6-1FCE96446658}" type="pres">
      <dgm:prSet presAssocID="{862899EC-A43B-4DE7-90C1-89C3850355CE}" presName="vert1" presStyleCnt="0"/>
      <dgm:spPr/>
    </dgm:pt>
    <dgm:pt modelId="{F67522D8-047E-F641-BA13-E8C3ACE1BD86}" type="pres">
      <dgm:prSet presAssocID="{B5771E05-62B9-4B52-A40F-4009608628F2}" presName="thickLine" presStyleLbl="alignNode1" presStyleIdx="1" presStyleCnt="3"/>
      <dgm:spPr/>
    </dgm:pt>
    <dgm:pt modelId="{A5733171-61E7-E144-8FBC-B8EF362842AE}" type="pres">
      <dgm:prSet presAssocID="{B5771E05-62B9-4B52-A40F-4009608628F2}" presName="horz1" presStyleCnt="0"/>
      <dgm:spPr/>
    </dgm:pt>
    <dgm:pt modelId="{19783919-A2EC-234C-A0E1-48E11F5CD113}" type="pres">
      <dgm:prSet presAssocID="{B5771E05-62B9-4B52-A40F-4009608628F2}" presName="tx1" presStyleLbl="revTx" presStyleIdx="1" presStyleCnt="3"/>
      <dgm:spPr/>
    </dgm:pt>
    <dgm:pt modelId="{8FE45733-83E5-D349-8721-12A973B6AA2B}" type="pres">
      <dgm:prSet presAssocID="{B5771E05-62B9-4B52-A40F-4009608628F2}" presName="vert1" presStyleCnt="0"/>
      <dgm:spPr/>
    </dgm:pt>
    <dgm:pt modelId="{13C3A4FA-218C-614D-BBEB-94E2B7709630}" type="pres">
      <dgm:prSet presAssocID="{F9A57542-4468-4EA8-8CF7-6A3CACA09BE4}" presName="thickLine" presStyleLbl="alignNode1" presStyleIdx="2" presStyleCnt="3"/>
      <dgm:spPr/>
    </dgm:pt>
    <dgm:pt modelId="{BF7C0C79-EC50-3547-9DEC-F6432297A9F5}" type="pres">
      <dgm:prSet presAssocID="{F9A57542-4468-4EA8-8CF7-6A3CACA09BE4}" presName="horz1" presStyleCnt="0"/>
      <dgm:spPr/>
    </dgm:pt>
    <dgm:pt modelId="{64234C1B-23CB-784D-8BCB-3B29A0FA4559}" type="pres">
      <dgm:prSet presAssocID="{F9A57542-4468-4EA8-8CF7-6A3CACA09BE4}" presName="tx1" presStyleLbl="revTx" presStyleIdx="2" presStyleCnt="3"/>
      <dgm:spPr/>
    </dgm:pt>
    <dgm:pt modelId="{9D9B6B27-4D0D-8344-AAB1-84294C0D14AF}" type="pres">
      <dgm:prSet presAssocID="{F9A57542-4468-4EA8-8CF7-6A3CACA09BE4}" presName="vert1" presStyleCnt="0"/>
      <dgm:spPr/>
    </dgm:pt>
  </dgm:ptLst>
  <dgm:cxnLst>
    <dgm:cxn modelId="{2D6EAD0B-D9B7-6347-88DD-DCC90621EF54}" type="presOf" srcId="{862899EC-A43B-4DE7-90C1-89C3850355CE}" destId="{3DCAD7FB-7F26-3A48-A06B-4FD6874D0B65}" srcOrd="0" destOrd="0" presId="urn:microsoft.com/office/officeart/2008/layout/LinedList"/>
    <dgm:cxn modelId="{7E6AA63C-92CE-4EFB-A84D-C529A1AE27AB}" srcId="{A44D6F7E-4A1F-4516-8F43-32F066C8735C}" destId="{862899EC-A43B-4DE7-90C1-89C3850355CE}" srcOrd="0" destOrd="0" parTransId="{72CAC298-777A-41C0-95A8-9AF9087C6D2D}" sibTransId="{FD9AE083-3B37-4873-9063-6A868455C578}"/>
    <dgm:cxn modelId="{E74BC25C-224E-1F4E-A145-35CFB0A91C17}" type="presOf" srcId="{A44D6F7E-4A1F-4516-8F43-32F066C8735C}" destId="{D385BAA5-12FF-F841-A552-B85026BACCBB}" srcOrd="0" destOrd="0" presId="urn:microsoft.com/office/officeart/2008/layout/LinedList"/>
    <dgm:cxn modelId="{5027C050-5D24-40F1-A7CC-B006990B1B11}" srcId="{A44D6F7E-4A1F-4516-8F43-32F066C8735C}" destId="{B5771E05-62B9-4B52-A40F-4009608628F2}" srcOrd="1" destOrd="0" parTransId="{8CC65BF0-767C-4324-8034-6F5560228494}" sibTransId="{86EB2010-A0B7-4F2E-9EA8-57E83D36C822}"/>
    <dgm:cxn modelId="{635A21CA-6917-0347-9D6D-1F66875546D1}" type="presOf" srcId="{F9A57542-4468-4EA8-8CF7-6A3CACA09BE4}" destId="{64234C1B-23CB-784D-8BCB-3B29A0FA4559}" srcOrd="0" destOrd="0" presId="urn:microsoft.com/office/officeart/2008/layout/LinedList"/>
    <dgm:cxn modelId="{A34D5DE9-525C-E649-9042-AAD294CFD9F0}" type="presOf" srcId="{B5771E05-62B9-4B52-A40F-4009608628F2}" destId="{19783919-A2EC-234C-A0E1-48E11F5CD113}" srcOrd="0" destOrd="0" presId="urn:microsoft.com/office/officeart/2008/layout/LinedList"/>
    <dgm:cxn modelId="{6F6DF9F7-AB2C-4A45-9673-60AFF6F77C77}" srcId="{A44D6F7E-4A1F-4516-8F43-32F066C8735C}" destId="{F9A57542-4468-4EA8-8CF7-6A3CACA09BE4}" srcOrd="2" destOrd="0" parTransId="{FEBA69C0-5183-4D50-8021-B715A85D716F}" sibTransId="{3949C9F1-EF85-4DE2-9D3F-F0F7EF9FE397}"/>
    <dgm:cxn modelId="{6998BCDA-876A-7442-94F1-2ACDB2FA3887}" type="presParOf" srcId="{D385BAA5-12FF-F841-A552-B85026BACCBB}" destId="{8E9825D0-41F1-9A4F-A606-86DB095119D1}" srcOrd="0" destOrd="0" presId="urn:microsoft.com/office/officeart/2008/layout/LinedList"/>
    <dgm:cxn modelId="{88D4D47A-C1F4-5D4D-8C79-7353CBDB4487}" type="presParOf" srcId="{D385BAA5-12FF-F841-A552-B85026BACCBB}" destId="{51C62565-08D2-304A-93B8-23DFDF56BF74}" srcOrd="1" destOrd="0" presId="urn:microsoft.com/office/officeart/2008/layout/LinedList"/>
    <dgm:cxn modelId="{59308766-35EC-0248-BB6D-C0152EA0288C}" type="presParOf" srcId="{51C62565-08D2-304A-93B8-23DFDF56BF74}" destId="{3DCAD7FB-7F26-3A48-A06B-4FD6874D0B65}" srcOrd="0" destOrd="0" presId="urn:microsoft.com/office/officeart/2008/layout/LinedList"/>
    <dgm:cxn modelId="{C0AD1265-CDE5-444A-8CC6-76D0F5B57388}" type="presParOf" srcId="{51C62565-08D2-304A-93B8-23DFDF56BF74}" destId="{7FE9EB76-67ED-AE4B-9BF6-1FCE96446658}" srcOrd="1" destOrd="0" presId="urn:microsoft.com/office/officeart/2008/layout/LinedList"/>
    <dgm:cxn modelId="{59A4DF6B-AB97-6F4D-9415-479616B51529}" type="presParOf" srcId="{D385BAA5-12FF-F841-A552-B85026BACCBB}" destId="{F67522D8-047E-F641-BA13-E8C3ACE1BD86}" srcOrd="2" destOrd="0" presId="urn:microsoft.com/office/officeart/2008/layout/LinedList"/>
    <dgm:cxn modelId="{2F470622-4B7C-E049-90E9-418F849510C3}" type="presParOf" srcId="{D385BAA5-12FF-F841-A552-B85026BACCBB}" destId="{A5733171-61E7-E144-8FBC-B8EF362842AE}" srcOrd="3" destOrd="0" presId="urn:microsoft.com/office/officeart/2008/layout/LinedList"/>
    <dgm:cxn modelId="{AD587ADA-4F7F-4245-8A7A-8182B0AB59AA}" type="presParOf" srcId="{A5733171-61E7-E144-8FBC-B8EF362842AE}" destId="{19783919-A2EC-234C-A0E1-48E11F5CD113}" srcOrd="0" destOrd="0" presId="urn:microsoft.com/office/officeart/2008/layout/LinedList"/>
    <dgm:cxn modelId="{518DB686-54E1-F44F-8BF2-39CD79536211}" type="presParOf" srcId="{A5733171-61E7-E144-8FBC-B8EF362842AE}" destId="{8FE45733-83E5-D349-8721-12A973B6AA2B}" srcOrd="1" destOrd="0" presId="urn:microsoft.com/office/officeart/2008/layout/LinedList"/>
    <dgm:cxn modelId="{3EBF1FB0-3AFF-D44B-B88D-607135C86186}" type="presParOf" srcId="{D385BAA5-12FF-F841-A552-B85026BACCBB}" destId="{13C3A4FA-218C-614D-BBEB-94E2B7709630}" srcOrd="4" destOrd="0" presId="urn:microsoft.com/office/officeart/2008/layout/LinedList"/>
    <dgm:cxn modelId="{F4A89A70-8C77-7240-97E3-EE942A439164}" type="presParOf" srcId="{D385BAA5-12FF-F841-A552-B85026BACCBB}" destId="{BF7C0C79-EC50-3547-9DEC-F6432297A9F5}" srcOrd="5" destOrd="0" presId="urn:microsoft.com/office/officeart/2008/layout/LinedList"/>
    <dgm:cxn modelId="{2AD614AF-76B7-144C-83B2-A1C70C063841}" type="presParOf" srcId="{BF7C0C79-EC50-3547-9DEC-F6432297A9F5}" destId="{64234C1B-23CB-784D-8BCB-3B29A0FA4559}" srcOrd="0" destOrd="0" presId="urn:microsoft.com/office/officeart/2008/layout/LinedList"/>
    <dgm:cxn modelId="{84F8CFF1-A99C-C94F-97A9-63B0B2F2DAD9}" type="presParOf" srcId="{BF7C0C79-EC50-3547-9DEC-F6432297A9F5}" destId="{9D9B6B27-4D0D-8344-AAB1-84294C0D14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4D6F7E-4A1F-4516-8F43-32F066C8735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2899EC-A43B-4DE7-90C1-89C3850355CE}">
      <dgm:prSet/>
      <dgm:spPr/>
      <dgm:t>
        <a:bodyPr/>
        <a:lstStyle/>
        <a:p>
          <a:r>
            <a:rPr lang="en-US"/>
            <a:t>2) News API</a:t>
          </a:r>
        </a:p>
      </dgm:t>
    </dgm:pt>
    <dgm:pt modelId="{72CAC298-777A-41C0-95A8-9AF9087C6D2D}" type="parTrans" cxnId="{7E6AA63C-92CE-4EFB-A84D-C529A1AE27AB}">
      <dgm:prSet/>
      <dgm:spPr/>
      <dgm:t>
        <a:bodyPr/>
        <a:lstStyle/>
        <a:p>
          <a:endParaRPr lang="en-US"/>
        </a:p>
      </dgm:t>
    </dgm:pt>
    <dgm:pt modelId="{FD9AE083-3B37-4873-9063-6A868455C578}" type="sibTrans" cxnId="{7E6AA63C-92CE-4EFB-A84D-C529A1AE27AB}">
      <dgm:prSet/>
      <dgm:spPr/>
      <dgm:t>
        <a:bodyPr/>
        <a:lstStyle/>
        <a:p>
          <a:endParaRPr lang="en-US"/>
        </a:p>
      </dgm:t>
    </dgm:pt>
    <dgm:pt modelId="{B5771E05-62B9-4B52-A40F-4009608628F2}">
      <dgm:prSet/>
      <dgm:spPr/>
      <dgm:t>
        <a:bodyPr/>
        <a:lstStyle/>
        <a:p>
          <a:r>
            <a:rPr lang="en-US" dirty="0"/>
            <a:t>-As </a:t>
          </a:r>
          <a:r>
            <a:rPr lang="en-US" dirty="0" err="1"/>
            <a:t>kevin</a:t>
          </a:r>
          <a:r>
            <a:rPr lang="en-US" dirty="0"/>
            <a:t>, I want to know the most interesting news in the town, so I have something to say at dinner table.</a:t>
          </a:r>
        </a:p>
      </dgm:t>
    </dgm:pt>
    <dgm:pt modelId="{8CC65BF0-767C-4324-8034-6F5560228494}" type="parTrans" cxnId="{5027C050-5D24-40F1-A7CC-B006990B1B11}">
      <dgm:prSet/>
      <dgm:spPr/>
      <dgm:t>
        <a:bodyPr/>
        <a:lstStyle/>
        <a:p>
          <a:endParaRPr lang="en-US"/>
        </a:p>
      </dgm:t>
    </dgm:pt>
    <dgm:pt modelId="{86EB2010-A0B7-4F2E-9EA8-57E83D36C822}" type="sibTrans" cxnId="{5027C050-5D24-40F1-A7CC-B006990B1B11}">
      <dgm:prSet/>
      <dgm:spPr/>
      <dgm:t>
        <a:bodyPr/>
        <a:lstStyle/>
        <a:p>
          <a:endParaRPr lang="en-US"/>
        </a:p>
      </dgm:t>
    </dgm:pt>
    <dgm:pt modelId="{F9A57542-4468-4EA8-8CF7-6A3CACA09BE4}">
      <dgm:prSet/>
      <dgm:spPr/>
      <dgm:t>
        <a:bodyPr/>
        <a:lstStyle/>
        <a:p>
          <a:r>
            <a:rPr lang="en-US" dirty="0"/>
            <a:t>-As Fred, I want to know more about the city, so I can write more in my travel diary.</a:t>
          </a:r>
        </a:p>
      </dgm:t>
    </dgm:pt>
    <dgm:pt modelId="{FEBA69C0-5183-4D50-8021-B715A85D716F}" type="parTrans" cxnId="{6F6DF9F7-AB2C-4A45-9673-60AFF6F77C77}">
      <dgm:prSet/>
      <dgm:spPr/>
      <dgm:t>
        <a:bodyPr/>
        <a:lstStyle/>
        <a:p>
          <a:endParaRPr lang="en-US"/>
        </a:p>
      </dgm:t>
    </dgm:pt>
    <dgm:pt modelId="{3949C9F1-EF85-4DE2-9D3F-F0F7EF9FE397}" type="sibTrans" cxnId="{6F6DF9F7-AB2C-4A45-9673-60AFF6F77C77}">
      <dgm:prSet/>
      <dgm:spPr/>
      <dgm:t>
        <a:bodyPr/>
        <a:lstStyle/>
        <a:p>
          <a:endParaRPr lang="en-US"/>
        </a:p>
      </dgm:t>
    </dgm:pt>
    <dgm:pt modelId="{BF10D695-F9DD-6546-AAE9-0EE8F9E468D3}" type="pres">
      <dgm:prSet presAssocID="{A44D6F7E-4A1F-4516-8F43-32F066C8735C}" presName="vert0" presStyleCnt="0">
        <dgm:presLayoutVars>
          <dgm:dir/>
          <dgm:animOne val="branch"/>
          <dgm:animLvl val="lvl"/>
        </dgm:presLayoutVars>
      </dgm:prSet>
      <dgm:spPr/>
    </dgm:pt>
    <dgm:pt modelId="{3E157F23-D70B-AD41-ADC1-6A8403764468}" type="pres">
      <dgm:prSet presAssocID="{862899EC-A43B-4DE7-90C1-89C3850355CE}" presName="thickLine" presStyleLbl="alignNode1" presStyleIdx="0" presStyleCnt="3"/>
      <dgm:spPr/>
    </dgm:pt>
    <dgm:pt modelId="{633FD555-EC8B-0349-9945-E30678BF6659}" type="pres">
      <dgm:prSet presAssocID="{862899EC-A43B-4DE7-90C1-89C3850355CE}" presName="horz1" presStyleCnt="0"/>
      <dgm:spPr/>
    </dgm:pt>
    <dgm:pt modelId="{77FBEF72-706D-5C40-95C0-0F3EF635A157}" type="pres">
      <dgm:prSet presAssocID="{862899EC-A43B-4DE7-90C1-89C3850355CE}" presName="tx1" presStyleLbl="revTx" presStyleIdx="0" presStyleCnt="3"/>
      <dgm:spPr/>
    </dgm:pt>
    <dgm:pt modelId="{371AC259-8733-C947-895D-4CFC1C5DA05B}" type="pres">
      <dgm:prSet presAssocID="{862899EC-A43B-4DE7-90C1-89C3850355CE}" presName="vert1" presStyleCnt="0"/>
      <dgm:spPr/>
    </dgm:pt>
    <dgm:pt modelId="{0CF58FA3-6B55-DE43-B732-85042BEC8B98}" type="pres">
      <dgm:prSet presAssocID="{B5771E05-62B9-4B52-A40F-4009608628F2}" presName="thickLine" presStyleLbl="alignNode1" presStyleIdx="1" presStyleCnt="3"/>
      <dgm:spPr/>
    </dgm:pt>
    <dgm:pt modelId="{57A11060-5E18-C947-94A6-9FED9D90E7C8}" type="pres">
      <dgm:prSet presAssocID="{B5771E05-62B9-4B52-A40F-4009608628F2}" presName="horz1" presStyleCnt="0"/>
      <dgm:spPr/>
    </dgm:pt>
    <dgm:pt modelId="{EE18F6D8-92A9-B74E-A435-7596D626BAAD}" type="pres">
      <dgm:prSet presAssocID="{B5771E05-62B9-4B52-A40F-4009608628F2}" presName="tx1" presStyleLbl="revTx" presStyleIdx="1" presStyleCnt="3"/>
      <dgm:spPr/>
    </dgm:pt>
    <dgm:pt modelId="{5AE14BF2-9688-0442-8702-65A732DD2634}" type="pres">
      <dgm:prSet presAssocID="{B5771E05-62B9-4B52-A40F-4009608628F2}" presName="vert1" presStyleCnt="0"/>
      <dgm:spPr/>
    </dgm:pt>
    <dgm:pt modelId="{558EBA7A-D322-9345-A53A-D97DD7E0532B}" type="pres">
      <dgm:prSet presAssocID="{F9A57542-4468-4EA8-8CF7-6A3CACA09BE4}" presName="thickLine" presStyleLbl="alignNode1" presStyleIdx="2" presStyleCnt="3"/>
      <dgm:spPr/>
    </dgm:pt>
    <dgm:pt modelId="{7E89970A-8E06-E044-8B00-44F40A31318A}" type="pres">
      <dgm:prSet presAssocID="{F9A57542-4468-4EA8-8CF7-6A3CACA09BE4}" presName="horz1" presStyleCnt="0"/>
      <dgm:spPr/>
    </dgm:pt>
    <dgm:pt modelId="{7019D234-E73B-1D41-AD7E-D2927587C171}" type="pres">
      <dgm:prSet presAssocID="{F9A57542-4468-4EA8-8CF7-6A3CACA09BE4}" presName="tx1" presStyleLbl="revTx" presStyleIdx="2" presStyleCnt="3"/>
      <dgm:spPr/>
    </dgm:pt>
    <dgm:pt modelId="{12C5B7E6-C809-3745-87D7-044323A3D19C}" type="pres">
      <dgm:prSet presAssocID="{F9A57542-4468-4EA8-8CF7-6A3CACA09BE4}" presName="vert1" presStyleCnt="0"/>
      <dgm:spPr/>
    </dgm:pt>
  </dgm:ptLst>
  <dgm:cxnLst>
    <dgm:cxn modelId="{6991C50E-C6A0-1740-85B8-5B5A38AA65D5}" type="presOf" srcId="{F9A57542-4468-4EA8-8CF7-6A3CACA09BE4}" destId="{7019D234-E73B-1D41-AD7E-D2927587C171}" srcOrd="0" destOrd="0" presId="urn:microsoft.com/office/officeart/2008/layout/LinedList"/>
    <dgm:cxn modelId="{7E6AA63C-92CE-4EFB-A84D-C529A1AE27AB}" srcId="{A44D6F7E-4A1F-4516-8F43-32F066C8735C}" destId="{862899EC-A43B-4DE7-90C1-89C3850355CE}" srcOrd="0" destOrd="0" parTransId="{72CAC298-777A-41C0-95A8-9AF9087C6D2D}" sibTransId="{FD9AE083-3B37-4873-9063-6A868455C578}"/>
    <dgm:cxn modelId="{9C4B2970-8C15-DA46-BBAD-AF8CF4AD395B}" type="presOf" srcId="{A44D6F7E-4A1F-4516-8F43-32F066C8735C}" destId="{BF10D695-F9DD-6546-AAE9-0EE8F9E468D3}" srcOrd="0" destOrd="0" presId="urn:microsoft.com/office/officeart/2008/layout/LinedList"/>
    <dgm:cxn modelId="{5027C050-5D24-40F1-A7CC-B006990B1B11}" srcId="{A44D6F7E-4A1F-4516-8F43-32F066C8735C}" destId="{B5771E05-62B9-4B52-A40F-4009608628F2}" srcOrd="1" destOrd="0" parTransId="{8CC65BF0-767C-4324-8034-6F5560228494}" sibTransId="{86EB2010-A0B7-4F2E-9EA8-57E83D36C822}"/>
    <dgm:cxn modelId="{773D7B52-7E19-8242-8131-A6E4A17A7B9B}" type="presOf" srcId="{862899EC-A43B-4DE7-90C1-89C3850355CE}" destId="{77FBEF72-706D-5C40-95C0-0F3EF635A157}" srcOrd="0" destOrd="0" presId="urn:microsoft.com/office/officeart/2008/layout/LinedList"/>
    <dgm:cxn modelId="{2EB654E7-B5F8-914B-B2C2-E1F3F06CC875}" type="presOf" srcId="{B5771E05-62B9-4B52-A40F-4009608628F2}" destId="{EE18F6D8-92A9-B74E-A435-7596D626BAAD}" srcOrd="0" destOrd="0" presId="urn:microsoft.com/office/officeart/2008/layout/LinedList"/>
    <dgm:cxn modelId="{6F6DF9F7-AB2C-4A45-9673-60AFF6F77C77}" srcId="{A44D6F7E-4A1F-4516-8F43-32F066C8735C}" destId="{F9A57542-4468-4EA8-8CF7-6A3CACA09BE4}" srcOrd="2" destOrd="0" parTransId="{FEBA69C0-5183-4D50-8021-B715A85D716F}" sibTransId="{3949C9F1-EF85-4DE2-9D3F-F0F7EF9FE397}"/>
    <dgm:cxn modelId="{A7A0027A-212F-5443-9BBD-ECC26C7588F8}" type="presParOf" srcId="{BF10D695-F9DD-6546-AAE9-0EE8F9E468D3}" destId="{3E157F23-D70B-AD41-ADC1-6A8403764468}" srcOrd="0" destOrd="0" presId="urn:microsoft.com/office/officeart/2008/layout/LinedList"/>
    <dgm:cxn modelId="{EA7A3F31-72B6-E141-9512-E698A7C66C17}" type="presParOf" srcId="{BF10D695-F9DD-6546-AAE9-0EE8F9E468D3}" destId="{633FD555-EC8B-0349-9945-E30678BF6659}" srcOrd="1" destOrd="0" presId="urn:microsoft.com/office/officeart/2008/layout/LinedList"/>
    <dgm:cxn modelId="{DA6D4DD5-6A79-AD40-8818-9E21582112FD}" type="presParOf" srcId="{633FD555-EC8B-0349-9945-E30678BF6659}" destId="{77FBEF72-706D-5C40-95C0-0F3EF635A157}" srcOrd="0" destOrd="0" presId="urn:microsoft.com/office/officeart/2008/layout/LinedList"/>
    <dgm:cxn modelId="{E1C16AD3-635F-B241-BF30-5FBF9F538248}" type="presParOf" srcId="{633FD555-EC8B-0349-9945-E30678BF6659}" destId="{371AC259-8733-C947-895D-4CFC1C5DA05B}" srcOrd="1" destOrd="0" presId="urn:microsoft.com/office/officeart/2008/layout/LinedList"/>
    <dgm:cxn modelId="{59550EEF-634F-8F4C-B922-B055B8B397F8}" type="presParOf" srcId="{BF10D695-F9DD-6546-AAE9-0EE8F9E468D3}" destId="{0CF58FA3-6B55-DE43-B732-85042BEC8B98}" srcOrd="2" destOrd="0" presId="urn:microsoft.com/office/officeart/2008/layout/LinedList"/>
    <dgm:cxn modelId="{336E62E5-3B4B-6246-9DE4-97B3E4464788}" type="presParOf" srcId="{BF10D695-F9DD-6546-AAE9-0EE8F9E468D3}" destId="{57A11060-5E18-C947-94A6-9FED9D90E7C8}" srcOrd="3" destOrd="0" presId="urn:microsoft.com/office/officeart/2008/layout/LinedList"/>
    <dgm:cxn modelId="{FF9F4444-F567-5444-8F7A-7CC2B091A476}" type="presParOf" srcId="{57A11060-5E18-C947-94A6-9FED9D90E7C8}" destId="{EE18F6D8-92A9-B74E-A435-7596D626BAAD}" srcOrd="0" destOrd="0" presId="urn:microsoft.com/office/officeart/2008/layout/LinedList"/>
    <dgm:cxn modelId="{8383CC4B-CE82-984C-BD5C-47F651CEAE31}" type="presParOf" srcId="{57A11060-5E18-C947-94A6-9FED9D90E7C8}" destId="{5AE14BF2-9688-0442-8702-65A732DD2634}" srcOrd="1" destOrd="0" presId="urn:microsoft.com/office/officeart/2008/layout/LinedList"/>
    <dgm:cxn modelId="{E90477A2-7A58-9D46-B074-5C4CD60748CB}" type="presParOf" srcId="{BF10D695-F9DD-6546-AAE9-0EE8F9E468D3}" destId="{558EBA7A-D322-9345-A53A-D97DD7E0532B}" srcOrd="4" destOrd="0" presId="urn:microsoft.com/office/officeart/2008/layout/LinedList"/>
    <dgm:cxn modelId="{1221703B-079F-F640-A700-5F674FA6FDE8}" type="presParOf" srcId="{BF10D695-F9DD-6546-AAE9-0EE8F9E468D3}" destId="{7E89970A-8E06-E044-8B00-44F40A31318A}" srcOrd="5" destOrd="0" presId="urn:microsoft.com/office/officeart/2008/layout/LinedList"/>
    <dgm:cxn modelId="{64DE5022-3906-7346-A6B6-A0222827DD80}" type="presParOf" srcId="{7E89970A-8E06-E044-8B00-44F40A31318A}" destId="{7019D234-E73B-1D41-AD7E-D2927587C171}" srcOrd="0" destOrd="0" presId="urn:microsoft.com/office/officeart/2008/layout/LinedList"/>
    <dgm:cxn modelId="{1F0441D2-E94C-F34C-8865-E3D872A7BA7B}" type="presParOf" srcId="{7E89970A-8E06-E044-8B00-44F40A31318A}" destId="{12C5B7E6-C809-3745-87D7-044323A3D1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E3620C-99B5-4F3D-846F-C677619137F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76C65A-FF35-4C27-B5FE-D097BDE23F3C}">
      <dgm:prSet/>
      <dgm:spPr/>
      <dgm:t>
        <a:bodyPr/>
        <a:lstStyle/>
        <a:p>
          <a:r>
            <a:rPr lang="en-US"/>
            <a:t>HTML: to create web page</a:t>
          </a:r>
        </a:p>
      </dgm:t>
    </dgm:pt>
    <dgm:pt modelId="{AF17DD57-92E3-4146-A10E-D4E74B4BFCD9}" type="parTrans" cxnId="{1EB3BF8B-11FA-49CE-8154-736EFE7D5F2D}">
      <dgm:prSet/>
      <dgm:spPr/>
      <dgm:t>
        <a:bodyPr/>
        <a:lstStyle/>
        <a:p>
          <a:endParaRPr lang="en-US"/>
        </a:p>
      </dgm:t>
    </dgm:pt>
    <dgm:pt modelId="{E99D12AC-EED2-4763-A915-903B05A82800}" type="sibTrans" cxnId="{1EB3BF8B-11FA-49CE-8154-736EFE7D5F2D}">
      <dgm:prSet/>
      <dgm:spPr/>
      <dgm:t>
        <a:bodyPr/>
        <a:lstStyle/>
        <a:p>
          <a:endParaRPr lang="en-US"/>
        </a:p>
      </dgm:t>
    </dgm:pt>
    <dgm:pt modelId="{C0425430-A19F-4DFB-982D-98E461693F1D}">
      <dgm:prSet/>
      <dgm:spPr/>
      <dgm:t>
        <a:bodyPr/>
        <a:lstStyle/>
        <a:p>
          <a:r>
            <a:rPr lang="en-US"/>
            <a:t>CSS: to beautify the web page</a:t>
          </a:r>
        </a:p>
      </dgm:t>
    </dgm:pt>
    <dgm:pt modelId="{A2D7AAF6-18BD-4D07-A0C5-CA04AD58DF12}" type="parTrans" cxnId="{919652E3-4C19-406A-B30C-975F07668F45}">
      <dgm:prSet/>
      <dgm:spPr/>
      <dgm:t>
        <a:bodyPr/>
        <a:lstStyle/>
        <a:p>
          <a:endParaRPr lang="en-US"/>
        </a:p>
      </dgm:t>
    </dgm:pt>
    <dgm:pt modelId="{C310E824-A017-46AE-9A47-AB610C8A210D}" type="sibTrans" cxnId="{919652E3-4C19-406A-B30C-975F07668F45}">
      <dgm:prSet/>
      <dgm:spPr/>
      <dgm:t>
        <a:bodyPr/>
        <a:lstStyle/>
        <a:p>
          <a:endParaRPr lang="en-US"/>
        </a:p>
      </dgm:t>
    </dgm:pt>
    <dgm:pt modelId="{12A0A2A6-0DD8-486A-8630-9D1E92372A91}">
      <dgm:prSet/>
      <dgm:spPr/>
      <dgm:t>
        <a:bodyPr/>
        <a:lstStyle/>
        <a:p>
          <a:r>
            <a:rPr lang="en-US"/>
            <a:t>JAVASCRIPT: To interact between client-side and server side</a:t>
          </a:r>
        </a:p>
      </dgm:t>
    </dgm:pt>
    <dgm:pt modelId="{361E7AE6-F995-4ED4-A771-2D3A5AB4ABEF}" type="parTrans" cxnId="{7B7D7FC7-B862-4AAA-AD13-9F4CFE48318E}">
      <dgm:prSet/>
      <dgm:spPr/>
      <dgm:t>
        <a:bodyPr/>
        <a:lstStyle/>
        <a:p>
          <a:endParaRPr lang="en-US"/>
        </a:p>
      </dgm:t>
    </dgm:pt>
    <dgm:pt modelId="{FA368C0E-896E-4609-9EB1-54385E7D6D9B}" type="sibTrans" cxnId="{7B7D7FC7-B862-4AAA-AD13-9F4CFE48318E}">
      <dgm:prSet/>
      <dgm:spPr/>
      <dgm:t>
        <a:bodyPr/>
        <a:lstStyle/>
        <a:p>
          <a:endParaRPr lang="en-US"/>
        </a:p>
      </dgm:t>
    </dgm:pt>
    <dgm:pt modelId="{9D685AFD-66D3-42D0-A331-E8E685E6BEE0}">
      <dgm:prSet/>
      <dgm:spPr/>
      <dgm:t>
        <a:bodyPr/>
        <a:lstStyle/>
        <a:p>
          <a:r>
            <a:rPr lang="en-US"/>
            <a:t>REACTJS: to make the web page fast and simple.</a:t>
          </a:r>
        </a:p>
      </dgm:t>
    </dgm:pt>
    <dgm:pt modelId="{5308A828-8FB0-4196-B689-F1EDAB76D050}" type="parTrans" cxnId="{ED16A65C-31BA-4C5B-8024-81744F18E629}">
      <dgm:prSet/>
      <dgm:spPr/>
      <dgm:t>
        <a:bodyPr/>
        <a:lstStyle/>
        <a:p>
          <a:endParaRPr lang="en-US"/>
        </a:p>
      </dgm:t>
    </dgm:pt>
    <dgm:pt modelId="{5DA3F9FF-F8A0-494B-B431-33110BDEEDEE}" type="sibTrans" cxnId="{ED16A65C-31BA-4C5B-8024-81744F18E629}">
      <dgm:prSet/>
      <dgm:spPr/>
      <dgm:t>
        <a:bodyPr/>
        <a:lstStyle/>
        <a:p>
          <a:endParaRPr lang="en-US"/>
        </a:p>
      </dgm:t>
    </dgm:pt>
    <dgm:pt modelId="{7831ACC6-DDB6-C14A-9257-71E99B3BE2E6}" type="pres">
      <dgm:prSet presAssocID="{0AE3620C-99B5-4F3D-846F-C677619137FA}" presName="linear" presStyleCnt="0">
        <dgm:presLayoutVars>
          <dgm:animLvl val="lvl"/>
          <dgm:resizeHandles val="exact"/>
        </dgm:presLayoutVars>
      </dgm:prSet>
      <dgm:spPr/>
    </dgm:pt>
    <dgm:pt modelId="{E5271BE9-42F5-6D47-A186-33E856573BF9}" type="pres">
      <dgm:prSet presAssocID="{FA76C65A-FF35-4C27-B5FE-D097BDE23F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3F5C55-4663-B648-81A3-B208C3F4A1A1}" type="pres">
      <dgm:prSet presAssocID="{E99D12AC-EED2-4763-A915-903B05A82800}" presName="spacer" presStyleCnt="0"/>
      <dgm:spPr/>
    </dgm:pt>
    <dgm:pt modelId="{B8BA3E8C-53F9-BD49-8B37-1F6B169E9313}" type="pres">
      <dgm:prSet presAssocID="{C0425430-A19F-4DFB-982D-98E461693F1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AF29CB6-9A11-B946-B90A-EFD626FE9A7B}" type="pres">
      <dgm:prSet presAssocID="{C310E824-A017-46AE-9A47-AB610C8A210D}" presName="spacer" presStyleCnt="0"/>
      <dgm:spPr/>
    </dgm:pt>
    <dgm:pt modelId="{2DE58744-BDF3-A04E-BF62-5C16D8CEB7B3}" type="pres">
      <dgm:prSet presAssocID="{12A0A2A6-0DD8-486A-8630-9D1E92372A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1B8312-4BBB-4C49-A0A5-5B9015A20C91}" type="pres">
      <dgm:prSet presAssocID="{FA368C0E-896E-4609-9EB1-54385E7D6D9B}" presName="spacer" presStyleCnt="0"/>
      <dgm:spPr/>
    </dgm:pt>
    <dgm:pt modelId="{F2A75C9B-95EB-8E41-A818-20600DDBDD08}" type="pres">
      <dgm:prSet presAssocID="{9D685AFD-66D3-42D0-A331-E8E685E6BEE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129AF09-E831-B947-875F-AD12CA13F736}" type="presOf" srcId="{FA76C65A-FF35-4C27-B5FE-D097BDE23F3C}" destId="{E5271BE9-42F5-6D47-A186-33E856573BF9}" srcOrd="0" destOrd="0" presId="urn:microsoft.com/office/officeart/2005/8/layout/vList2"/>
    <dgm:cxn modelId="{ED16A65C-31BA-4C5B-8024-81744F18E629}" srcId="{0AE3620C-99B5-4F3D-846F-C677619137FA}" destId="{9D685AFD-66D3-42D0-A331-E8E685E6BEE0}" srcOrd="3" destOrd="0" parTransId="{5308A828-8FB0-4196-B689-F1EDAB76D050}" sibTransId="{5DA3F9FF-F8A0-494B-B431-33110BDEEDEE}"/>
    <dgm:cxn modelId="{4FE03B5D-A09C-6D45-A291-32CEA9F7393D}" type="presOf" srcId="{C0425430-A19F-4DFB-982D-98E461693F1D}" destId="{B8BA3E8C-53F9-BD49-8B37-1F6B169E9313}" srcOrd="0" destOrd="0" presId="urn:microsoft.com/office/officeart/2005/8/layout/vList2"/>
    <dgm:cxn modelId="{1EB3BF8B-11FA-49CE-8154-736EFE7D5F2D}" srcId="{0AE3620C-99B5-4F3D-846F-C677619137FA}" destId="{FA76C65A-FF35-4C27-B5FE-D097BDE23F3C}" srcOrd="0" destOrd="0" parTransId="{AF17DD57-92E3-4146-A10E-D4E74B4BFCD9}" sibTransId="{E99D12AC-EED2-4763-A915-903B05A82800}"/>
    <dgm:cxn modelId="{2236848D-6694-2F4B-B7AF-3B03C8F26F92}" type="presOf" srcId="{9D685AFD-66D3-42D0-A331-E8E685E6BEE0}" destId="{F2A75C9B-95EB-8E41-A818-20600DDBDD08}" srcOrd="0" destOrd="0" presId="urn:microsoft.com/office/officeart/2005/8/layout/vList2"/>
    <dgm:cxn modelId="{9BD9F4B5-FB07-E24B-AD6F-065B83C3AEB9}" type="presOf" srcId="{12A0A2A6-0DD8-486A-8630-9D1E92372A91}" destId="{2DE58744-BDF3-A04E-BF62-5C16D8CEB7B3}" srcOrd="0" destOrd="0" presId="urn:microsoft.com/office/officeart/2005/8/layout/vList2"/>
    <dgm:cxn modelId="{7B7D7FC7-B862-4AAA-AD13-9F4CFE48318E}" srcId="{0AE3620C-99B5-4F3D-846F-C677619137FA}" destId="{12A0A2A6-0DD8-486A-8630-9D1E92372A91}" srcOrd="2" destOrd="0" parTransId="{361E7AE6-F995-4ED4-A771-2D3A5AB4ABEF}" sibTransId="{FA368C0E-896E-4609-9EB1-54385E7D6D9B}"/>
    <dgm:cxn modelId="{F3A1C5D3-9D83-EA41-B5D6-A997687DF82C}" type="presOf" srcId="{0AE3620C-99B5-4F3D-846F-C677619137FA}" destId="{7831ACC6-DDB6-C14A-9257-71E99B3BE2E6}" srcOrd="0" destOrd="0" presId="urn:microsoft.com/office/officeart/2005/8/layout/vList2"/>
    <dgm:cxn modelId="{919652E3-4C19-406A-B30C-975F07668F45}" srcId="{0AE3620C-99B5-4F3D-846F-C677619137FA}" destId="{C0425430-A19F-4DFB-982D-98E461693F1D}" srcOrd="1" destOrd="0" parTransId="{A2D7AAF6-18BD-4D07-A0C5-CA04AD58DF12}" sibTransId="{C310E824-A017-46AE-9A47-AB610C8A210D}"/>
    <dgm:cxn modelId="{21CB8CBA-CFE1-A442-84F4-0E676714F46B}" type="presParOf" srcId="{7831ACC6-DDB6-C14A-9257-71E99B3BE2E6}" destId="{E5271BE9-42F5-6D47-A186-33E856573BF9}" srcOrd="0" destOrd="0" presId="urn:microsoft.com/office/officeart/2005/8/layout/vList2"/>
    <dgm:cxn modelId="{15F66AE9-55F7-954D-8D3C-86858BB4CD12}" type="presParOf" srcId="{7831ACC6-DDB6-C14A-9257-71E99B3BE2E6}" destId="{923F5C55-4663-B648-81A3-B208C3F4A1A1}" srcOrd="1" destOrd="0" presId="urn:microsoft.com/office/officeart/2005/8/layout/vList2"/>
    <dgm:cxn modelId="{02EB101D-A727-D94B-92C9-CB07E1A4D1AF}" type="presParOf" srcId="{7831ACC6-DDB6-C14A-9257-71E99B3BE2E6}" destId="{B8BA3E8C-53F9-BD49-8B37-1F6B169E9313}" srcOrd="2" destOrd="0" presId="urn:microsoft.com/office/officeart/2005/8/layout/vList2"/>
    <dgm:cxn modelId="{4F16109F-3B0E-BD46-B8CD-D546162444C7}" type="presParOf" srcId="{7831ACC6-DDB6-C14A-9257-71E99B3BE2E6}" destId="{BAF29CB6-9A11-B946-B90A-EFD626FE9A7B}" srcOrd="3" destOrd="0" presId="urn:microsoft.com/office/officeart/2005/8/layout/vList2"/>
    <dgm:cxn modelId="{C12E1EF1-E44B-A04F-A779-B3837C320F30}" type="presParOf" srcId="{7831ACC6-DDB6-C14A-9257-71E99B3BE2E6}" destId="{2DE58744-BDF3-A04E-BF62-5C16D8CEB7B3}" srcOrd="4" destOrd="0" presId="urn:microsoft.com/office/officeart/2005/8/layout/vList2"/>
    <dgm:cxn modelId="{4742A204-2859-1E48-ADB7-AC05BC50810F}" type="presParOf" srcId="{7831ACC6-DDB6-C14A-9257-71E99B3BE2E6}" destId="{BD1B8312-4BBB-4C49-A0A5-5B9015A20C91}" srcOrd="5" destOrd="0" presId="urn:microsoft.com/office/officeart/2005/8/layout/vList2"/>
    <dgm:cxn modelId="{74AC788F-2A5F-9F4C-954B-3291EEB2D7FF}" type="presParOf" srcId="{7831ACC6-DDB6-C14A-9257-71E99B3BE2E6}" destId="{F2A75C9B-95EB-8E41-A818-20600DDBDD0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39523-E5A1-A847-85A8-BEE6070C6B89}">
      <dsp:nvSpPr>
        <dsp:cNvPr id="0" name=""/>
        <dsp:cNvSpPr/>
      </dsp:nvSpPr>
      <dsp:spPr>
        <a:xfrm>
          <a:off x="0" y="3720292"/>
          <a:ext cx="7812562" cy="24409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We chose to use the prototyping model because our research deemed it very beginner friendly. We prefer having a clear representation of our project before starting the development so that we can discuss any features we may want to add/remove prior.</a:t>
          </a:r>
          <a:endParaRPr lang="en-US" sz="2500" kern="1200"/>
        </a:p>
      </dsp:txBody>
      <dsp:txXfrm>
        <a:off x="0" y="3720292"/>
        <a:ext cx="7812562" cy="2440914"/>
      </dsp:txXfrm>
    </dsp:sp>
    <dsp:sp modelId="{49F79655-16D9-1240-9F63-1CF9CB1CBE55}">
      <dsp:nvSpPr>
        <dsp:cNvPr id="0" name=""/>
        <dsp:cNvSpPr/>
      </dsp:nvSpPr>
      <dsp:spPr>
        <a:xfrm rot="10800000">
          <a:off x="0" y="2779"/>
          <a:ext cx="7812562" cy="375412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Model: Prototyping</a:t>
          </a:r>
          <a:endParaRPr lang="en-US" sz="2500" kern="1200"/>
        </a:p>
      </dsp:txBody>
      <dsp:txXfrm rot="10800000">
        <a:off x="0" y="2779"/>
        <a:ext cx="7812562" cy="2439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825D0-41F1-9A4F-A606-86DB095119D1}">
      <dsp:nvSpPr>
        <dsp:cNvPr id="0" name=""/>
        <dsp:cNvSpPr/>
      </dsp:nvSpPr>
      <dsp:spPr>
        <a:xfrm>
          <a:off x="0" y="2974"/>
          <a:ext cx="579315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AD7FB-7F26-3A48-A06B-4FD6874D0B65}">
      <dsp:nvSpPr>
        <dsp:cNvPr id="0" name=""/>
        <dsp:cNvSpPr/>
      </dsp:nvSpPr>
      <dsp:spPr>
        <a:xfrm>
          <a:off x="0" y="2974"/>
          <a:ext cx="5793159" cy="202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1) Weather API</a:t>
          </a:r>
        </a:p>
      </dsp:txBody>
      <dsp:txXfrm>
        <a:off x="0" y="2974"/>
        <a:ext cx="5793159" cy="2028866"/>
      </dsp:txXfrm>
    </dsp:sp>
    <dsp:sp modelId="{F67522D8-047E-F641-BA13-E8C3ACE1BD86}">
      <dsp:nvSpPr>
        <dsp:cNvPr id="0" name=""/>
        <dsp:cNvSpPr/>
      </dsp:nvSpPr>
      <dsp:spPr>
        <a:xfrm>
          <a:off x="0" y="2031841"/>
          <a:ext cx="579315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83919-A2EC-234C-A0E1-48E11F5CD113}">
      <dsp:nvSpPr>
        <dsp:cNvPr id="0" name=""/>
        <dsp:cNvSpPr/>
      </dsp:nvSpPr>
      <dsp:spPr>
        <a:xfrm>
          <a:off x="0" y="2031841"/>
          <a:ext cx="5793159" cy="202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-As Max, I want to play outdoor basketball, so we don’t have to reserve an indoor court.</a:t>
          </a:r>
        </a:p>
      </dsp:txBody>
      <dsp:txXfrm>
        <a:off x="0" y="2031841"/>
        <a:ext cx="5793159" cy="2028866"/>
      </dsp:txXfrm>
    </dsp:sp>
    <dsp:sp modelId="{13C3A4FA-218C-614D-BBEB-94E2B7709630}">
      <dsp:nvSpPr>
        <dsp:cNvPr id="0" name=""/>
        <dsp:cNvSpPr/>
      </dsp:nvSpPr>
      <dsp:spPr>
        <a:xfrm>
          <a:off x="0" y="4060707"/>
          <a:ext cx="579315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34C1B-23CB-784D-8BCB-3B29A0FA4559}">
      <dsp:nvSpPr>
        <dsp:cNvPr id="0" name=""/>
        <dsp:cNvSpPr/>
      </dsp:nvSpPr>
      <dsp:spPr>
        <a:xfrm>
          <a:off x="0" y="4060707"/>
          <a:ext cx="5793159" cy="202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-As Julia, I want to invite my friends, so we can enjoy brunch in our backyard.</a:t>
          </a:r>
        </a:p>
      </dsp:txBody>
      <dsp:txXfrm>
        <a:off x="0" y="4060707"/>
        <a:ext cx="5793159" cy="2028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57F23-D70B-AD41-ADC1-6A8403764468}">
      <dsp:nvSpPr>
        <dsp:cNvPr id="0" name=""/>
        <dsp:cNvSpPr/>
      </dsp:nvSpPr>
      <dsp:spPr>
        <a:xfrm>
          <a:off x="0" y="3009"/>
          <a:ext cx="78125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BEF72-706D-5C40-95C0-0F3EF635A157}">
      <dsp:nvSpPr>
        <dsp:cNvPr id="0" name=""/>
        <dsp:cNvSpPr/>
      </dsp:nvSpPr>
      <dsp:spPr>
        <a:xfrm>
          <a:off x="0" y="3009"/>
          <a:ext cx="7812562" cy="2052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2) News API</a:t>
          </a:r>
        </a:p>
      </dsp:txBody>
      <dsp:txXfrm>
        <a:off x="0" y="3009"/>
        <a:ext cx="7812562" cy="2052655"/>
      </dsp:txXfrm>
    </dsp:sp>
    <dsp:sp modelId="{0CF58FA3-6B55-DE43-B732-85042BEC8B98}">
      <dsp:nvSpPr>
        <dsp:cNvPr id="0" name=""/>
        <dsp:cNvSpPr/>
      </dsp:nvSpPr>
      <dsp:spPr>
        <a:xfrm>
          <a:off x="0" y="2055665"/>
          <a:ext cx="7812562" cy="0"/>
        </a:xfrm>
        <a:prstGeom prst="line">
          <a:avLst/>
        </a:prstGeom>
        <a:solidFill>
          <a:schemeClr val="accent2">
            <a:hueOff val="-756741"/>
            <a:satOff val="-2957"/>
            <a:lumOff val="589"/>
            <a:alphaOff val="0"/>
          </a:schemeClr>
        </a:solidFill>
        <a:ln w="12700" cap="flat" cmpd="sng" algn="ctr">
          <a:solidFill>
            <a:schemeClr val="accent2">
              <a:hueOff val="-756741"/>
              <a:satOff val="-2957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8F6D8-92A9-B74E-A435-7596D626BAAD}">
      <dsp:nvSpPr>
        <dsp:cNvPr id="0" name=""/>
        <dsp:cNvSpPr/>
      </dsp:nvSpPr>
      <dsp:spPr>
        <a:xfrm>
          <a:off x="0" y="2055665"/>
          <a:ext cx="7812562" cy="2052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-As </a:t>
          </a:r>
          <a:r>
            <a:rPr lang="en-US" sz="3400" kern="1200" dirty="0" err="1"/>
            <a:t>kevin</a:t>
          </a:r>
          <a:r>
            <a:rPr lang="en-US" sz="3400" kern="1200" dirty="0"/>
            <a:t>, I want to know the most interesting news in the town, so I have something to say at dinner table.</a:t>
          </a:r>
        </a:p>
      </dsp:txBody>
      <dsp:txXfrm>
        <a:off x="0" y="2055665"/>
        <a:ext cx="7812562" cy="2052655"/>
      </dsp:txXfrm>
    </dsp:sp>
    <dsp:sp modelId="{558EBA7A-D322-9345-A53A-D97DD7E0532B}">
      <dsp:nvSpPr>
        <dsp:cNvPr id="0" name=""/>
        <dsp:cNvSpPr/>
      </dsp:nvSpPr>
      <dsp:spPr>
        <a:xfrm>
          <a:off x="0" y="4108320"/>
          <a:ext cx="7812562" cy="0"/>
        </a:xfrm>
        <a:prstGeom prst="line">
          <a:avLst/>
        </a:prstGeom>
        <a:solidFill>
          <a:schemeClr val="accent2">
            <a:hueOff val="-1513482"/>
            <a:satOff val="-5915"/>
            <a:lumOff val="1177"/>
            <a:alphaOff val="0"/>
          </a:schemeClr>
        </a:solidFill>
        <a:ln w="12700" cap="flat" cmpd="sng" algn="ctr">
          <a:solidFill>
            <a:schemeClr val="accent2">
              <a:hueOff val="-1513482"/>
              <a:satOff val="-5915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9D234-E73B-1D41-AD7E-D2927587C171}">
      <dsp:nvSpPr>
        <dsp:cNvPr id="0" name=""/>
        <dsp:cNvSpPr/>
      </dsp:nvSpPr>
      <dsp:spPr>
        <a:xfrm>
          <a:off x="0" y="4108320"/>
          <a:ext cx="7812562" cy="2052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-As Fred, I want to know more about the city, so I can write more in my travel diary.</a:t>
          </a:r>
        </a:p>
      </dsp:txBody>
      <dsp:txXfrm>
        <a:off x="0" y="4108320"/>
        <a:ext cx="7812562" cy="20526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71BE9-42F5-6D47-A186-33E856573BF9}">
      <dsp:nvSpPr>
        <dsp:cNvPr id="0" name=""/>
        <dsp:cNvSpPr/>
      </dsp:nvSpPr>
      <dsp:spPr>
        <a:xfrm>
          <a:off x="0" y="700705"/>
          <a:ext cx="5793159" cy="111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HTML: to create web page</a:t>
          </a:r>
        </a:p>
      </dsp:txBody>
      <dsp:txXfrm>
        <a:off x="54298" y="755003"/>
        <a:ext cx="5684563" cy="1003708"/>
      </dsp:txXfrm>
    </dsp:sp>
    <dsp:sp modelId="{B8BA3E8C-53F9-BD49-8B37-1F6B169E9313}">
      <dsp:nvSpPr>
        <dsp:cNvPr id="0" name=""/>
        <dsp:cNvSpPr/>
      </dsp:nvSpPr>
      <dsp:spPr>
        <a:xfrm>
          <a:off x="0" y="1893650"/>
          <a:ext cx="5793159" cy="1112304"/>
        </a:xfrm>
        <a:prstGeom prst="roundRect">
          <a:avLst/>
        </a:prstGeom>
        <a:solidFill>
          <a:schemeClr val="accent2">
            <a:hueOff val="-504494"/>
            <a:satOff val="-1972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CSS: to beautify the web page</a:t>
          </a:r>
        </a:p>
      </dsp:txBody>
      <dsp:txXfrm>
        <a:off x="54298" y="1947948"/>
        <a:ext cx="5684563" cy="1003708"/>
      </dsp:txXfrm>
    </dsp:sp>
    <dsp:sp modelId="{2DE58744-BDF3-A04E-BF62-5C16D8CEB7B3}">
      <dsp:nvSpPr>
        <dsp:cNvPr id="0" name=""/>
        <dsp:cNvSpPr/>
      </dsp:nvSpPr>
      <dsp:spPr>
        <a:xfrm>
          <a:off x="0" y="3086594"/>
          <a:ext cx="5793159" cy="1112304"/>
        </a:xfrm>
        <a:prstGeom prst="roundRect">
          <a:avLst/>
        </a:prstGeom>
        <a:solidFill>
          <a:schemeClr val="accent2">
            <a:hueOff val="-1008988"/>
            <a:satOff val="-3943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JAVASCRIPT: To interact between client-side and server side</a:t>
          </a:r>
        </a:p>
      </dsp:txBody>
      <dsp:txXfrm>
        <a:off x="54298" y="3140892"/>
        <a:ext cx="5684563" cy="1003708"/>
      </dsp:txXfrm>
    </dsp:sp>
    <dsp:sp modelId="{F2A75C9B-95EB-8E41-A818-20600DDBDD08}">
      <dsp:nvSpPr>
        <dsp:cNvPr id="0" name=""/>
        <dsp:cNvSpPr/>
      </dsp:nvSpPr>
      <dsp:spPr>
        <a:xfrm>
          <a:off x="0" y="4279538"/>
          <a:ext cx="5793159" cy="1112304"/>
        </a:xfrm>
        <a:prstGeom prst="roundRect">
          <a:avLst/>
        </a:prstGeom>
        <a:solidFill>
          <a:schemeClr val="accent2">
            <a:hueOff val="-1513482"/>
            <a:satOff val="-5915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REACTJS: to make the web page fast and simple.</a:t>
          </a:r>
        </a:p>
      </dsp:txBody>
      <dsp:txXfrm>
        <a:off x="54298" y="4333836"/>
        <a:ext cx="5684563" cy="1003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9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2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5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4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6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9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6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4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2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8814FE-D4AC-7341-AAF8-94E389132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CPSC 2350</a:t>
            </a:r>
            <a:br>
              <a:rPr lang="en-US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     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D7411-3814-2D42-91EF-DF7D0C118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Feb 19, 2022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Instructor: </a:t>
            </a:r>
            <a:r>
              <a:rPr lang="en-US" sz="1500" dirty="0" err="1">
                <a:solidFill>
                  <a:schemeClr val="tx2">
                    <a:alpha val="80000"/>
                  </a:schemeClr>
                </a:solidFill>
              </a:rPr>
              <a:t>Parsa</a:t>
            </a: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, </a:t>
            </a:r>
            <a:r>
              <a:rPr lang="en-US" sz="1500" dirty="0" err="1">
                <a:solidFill>
                  <a:schemeClr val="tx2">
                    <a:alpha val="80000"/>
                  </a:schemeClr>
                </a:solidFill>
              </a:rPr>
              <a:t>Rajabi</a:t>
            </a: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Group 4: Joon, Hahn. Christopher, Tan. Hector, </a:t>
            </a:r>
            <a:r>
              <a:rPr lang="en-US" sz="1500" dirty="0" err="1">
                <a:solidFill>
                  <a:schemeClr val="tx2">
                    <a:alpha val="80000"/>
                  </a:schemeClr>
                </a:solidFill>
              </a:rPr>
              <a:t>Onato</a:t>
            </a: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3" descr="Rolls of blueprints">
            <a:extLst>
              <a:ext uri="{FF2B5EF4-FFF2-40B4-BE49-F238E27FC236}">
                <a16:creationId xmlns:a16="http://schemas.microsoft.com/office/drawing/2014/main" id="{5F1440B3-04AF-4D2B-A951-BA1BABA94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67" r="-1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137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Document 17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964369-19EA-DD4B-8EE9-3EC1A500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95" y="-1728810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Wireframe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C36C89-3DAF-491A-954F-0AE9D728E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3969" y="984695"/>
            <a:ext cx="9249297" cy="58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75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Document 17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964369-19EA-DD4B-8EE9-3EC1A500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302" y="-1790351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Prototype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1A35D2C-9851-40F8-858C-AA1BD55A3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95" y="1055686"/>
            <a:ext cx="6224688" cy="447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FD81FFA-6161-4E7A-BE7D-2822F4B5D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76" y="2176571"/>
            <a:ext cx="6401978" cy="450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42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Document 17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964369-19EA-DD4B-8EE9-3EC1A500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302" y="-1790351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Prototype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1A35D2C-9851-40F8-858C-AA1BD55A3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621" y="30941"/>
            <a:ext cx="9402270" cy="675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9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Document 17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964369-19EA-DD4B-8EE9-3EC1A500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302" y="-1790351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Prototype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FD81FFA-6161-4E7A-BE7D-2822F4B5D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89" y="-14151"/>
            <a:ext cx="9775778" cy="68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069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Document 17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964369-19EA-DD4B-8EE9-3EC1A500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33" y="-1211624"/>
            <a:ext cx="7401429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Data Flow Diagram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EF93B1C-820B-4920-B29F-9F66CD9F5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68" y="171715"/>
            <a:ext cx="4861797" cy="651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>
            <a:extLst>
              <a:ext uri="{FF2B5EF4-FFF2-40B4-BE49-F238E27FC236}">
                <a16:creationId xmlns:a16="http://schemas.microsoft.com/office/drawing/2014/main" id="{25AEC016-2931-4E4C-959C-F694F3170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22" y="2555824"/>
            <a:ext cx="6325854" cy="374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37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4FA1AF-57EA-754A-972C-EAA6D3FF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C002-8624-0C4E-88D9-5A6AB0F4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r>
              <a:rPr lang="en-CA" sz="1800">
                <a:solidFill>
                  <a:schemeClr val="tx2"/>
                </a:solidFill>
              </a:rPr>
              <a:t>A web application that tells a city’s weather in 3 ways: Minute, hourly and daily. It will also include a media section that shows weather related news and a map displaying the city and its surrounding weather information that is color coded for air temperature.</a:t>
            </a: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9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B14BF-6BB1-6D4F-8A20-CAC90A12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SDLC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CD906C-818B-4FB4-A8B0-3F957D4D75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598652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640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BED9C4-BC33-43BE-B249-F24C980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6356D3-C733-5647-B1F9-D7511F2E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555373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User stories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7C32FE0-E14A-4F1C-B5CD-173456FE4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9156" y="168275"/>
            <a:ext cx="5821785" cy="6076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A1C68E-B399-4B9D-8A0F-5C49EBA20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681326"/>
              </p:ext>
            </p:extLst>
          </p:nvPr>
        </p:nvGraphicFramePr>
        <p:xfrm>
          <a:off x="6203470" y="152400"/>
          <a:ext cx="5793159" cy="609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09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6356D3-C733-5647-B1F9-D7511F2E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User stories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A1C68E-B399-4B9D-8A0F-5C49EBA20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384551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74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BED9C4-BC33-43BE-B249-F24C980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EE16DD-F51E-774A-AB6A-45E00276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5553737" cy="5531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Technology stack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C32FE0-E14A-4F1C-B5CD-173456FE4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9156" y="168275"/>
            <a:ext cx="5821785" cy="6076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9C6546-4385-4B61-98CF-EFE53178E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132178"/>
              </p:ext>
            </p:extLst>
          </p:nvPr>
        </p:nvGraphicFramePr>
        <p:xfrm>
          <a:off x="6203470" y="152400"/>
          <a:ext cx="5793159" cy="609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46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D290-02AD-5243-8991-7DEABFCC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551605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0EDA-8DC9-544E-BE46-FF2EBB5D1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728906"/>
            <a:ext cx="5813687" cy="554542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1_ One call </a:t>
            </a:r>
            <a:r>
              <a:rPr lang="en-US" sz="1800" b="1" dirty="0" err="1">
                <a:solidFill>
                  <a:schemeClr val="tx2"/>
                </a:solidFill>
              </a:rPr>
              <a:t>api</a:t>
            </a:r>
            <a:r>
              <a:rPr lang="en-US" sz="1800" b="1" dirty="0">
                <a:solidFill>
                  <a:schemeClr val="tx2"/>
                </a:solidFill>
              </a:rPr>
              <a:t>:</a:t>
            </a:r>
          </a:p>
          <a:p>
            <a:pPr lvl="3"/>
            <a:r>
              <a:rPr lang="en-US" sz="1400" dirty="0">
                <a:solidFill>
                  <a:schemeClr val="tx2"/>
                </a:solidFill>
              </a:rPr>
              <a:t>A)Minute forecast</a:t>
            </a:r>
          </a:p>
          <a:p>
            <a:pPr lvl="3"/>
            <a:r>
              <a:rPr lang="en-US" sz="1400" dirty="0">
                <a:solidFill>
                  <a:schemeClr val="tx2"/>
                </a:solidFill>
              </a:rPr>
              <a:t>B)Hourly forecast</a:t>
            </a:r>
          </a:p>
          <a:p>
            <a:pPr lvl="3"/>
            <a:r>
              <a:rPr lang="en-US" sz="1400" dirty="0">
                <a:solidFill>
                  <a:schemeClr val="tx2"/>
                </a:solidFill>
              </a:rPr>
              <a:t>C)Daily forecast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2_News </a:t>
            </a:r>
            <a:r>
              <a:rPr lang="en-US" sz="1800" b="1" dirty="0" err="1">
                <a:solidFill>
                  <a:schemeClr val="tx2"/>
                </a:solidFill>
              </a:rPr>
              <a:t>api</a:t>
            </a:r>
            <a:r>
              <a:rPr lang="en-US" sz="1800" b="1" dirty="0">
                <a:solidFill>
                  <a:schemeClr val="tx2"/>
                </a:solidFill>
              </a:rPr>
              <a:t>:</a:t>
            </a:r>
          </a:p>
          <a:p>
            <a:r>
              <a:rPr lang="en-US" sz="1400" dirty="0">
                <a:solidFill>
                  <a:schemeClr val="tx2"/>
                </a:solidFill>
              </a:rPr>
              <a:t>A)Displays the name of the city from the weather </a:t>
            </a:r>
            <a:r>
              <a:rPr lang="en-US" sz="1400" dirty="0" err="1">
                <a:solidFill>
                  <a:schemeClr val="tx2"/>
                </a:solidFill>
              </a:rPr>
              <a:t>api</a:t>
            </a:r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B)Displays recent news from the city</a:t>
            </a:r>
          </a:p>
          <a:p>
            <a:r>
              <a:rPr lang="en-US" sz="1400" dirty="0">
                <a:solidFill>
                  <a:schemeClr val="tx2"/>
                </a:solidFill>
              </a:rPr>
              <a:t>C)Displays news from the past 7 days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3_Weather map </a:t>
            </a:r>
            <a:r>
              <a:rPr lang="en-US" sz="1800" b="1" dirty="0" err="1">
                <a:solidFill>
                  <a:schemeClr val="tx2"/>
                </a:solidFill>
              </a:rPr>
              <a:t>api</a:t>
            </a:r>
            <a:r>
              <a:rPr lang="en-US" sz="1800" b="1" dirty="0">
                <a:solidFill>
                  <a:schemeClr val="tx2"/>
                </a:solidFill>
              </a:rPr>
              <a:t>:</a:t>
            </a:r>
          </a:p>
          <a:p>
            <a:r>
              <a:rPr lang="en-US" sz="1400" dirty="0">
                <a:solidFill>
                  <a:schemeClr val="tx2"/>
                </a:solidFill>
              </a:rPr>
              <a:t>A) Displays the current weather map</a:t>
            </a:r>
          </a:p>
          <a:p>
            <a:r>
              <a:rPr lang="en-US" sz="1400" dirty="0">
                <a:solidFill>
                  <a:schemeClr val="tx2"/>
                </a:solidFill>
              </a:rPr>
              <a:t>B) Forecast weather maps for 4 days (96 measurements)</a:t>
            </a:r>
          </a:p>
          <a:p>
            <a:r>
              <a:rPr lang="en-US" sz="1400" dirty="0">
                <a:solidFill>
                  <a:schemeClr val="tx2"/>
                </a:solidFill>
              </a:rPr>
              <a:t>C) Historical weather map archive since 14 September, 2020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4_Weather Statistic </a:t>
            </a:r>
            <a:r>
              <a:rPr lang="en-US" sz="1800" b="1" dirty="0" err="1">
                <a:solidFill>
                  <a:schemeClr val="tx2"/>
                </a:solidFill>
              </a:rPr>
              <a:t>api</a:t>
            </a:r>
            <a:r>
              <a:rPr lang="en-US" sz="1400" b="1" dirty="0">
                <a:solidFill>
                  <a:schemeClr val="tx2"/>
                </a:solidFill>
              </a:rPr>
              <a:t>:</a:t>
            </a:r>
          </a:p>
          <a:p>
            <a:r>
              <a:rPr lang="en-US" sz="1400" dirty="0">
                <a:solidFill>
                  <a:schemeClr val="tx2"/>
                </a:solidFill>
              </a:rPr>
              <a:t>Displays the statistical data for:</a:t>
            </a:r>
            <a:endParaRPr lang="en-US" sz="1400" b="1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A) Temperature and Pressure</a:t>
            </a:r>
          </a:p>
          <a:p>
            <a:r>
              <a:rPr lang="en-US" sz="1400" dirty="0">
                <a:solidFill>
                  <a:schemeClr val="tx2"/>
                </a:solidFill>
              </a:rPr>
              <a:t>B) Humidity and Wind</a:t>
            </a:r>
          </a:p>
          <a:p>
            <a:r>
              <a:rPr lang="en-US" sz="1400" dirty="0">
                <a:solidFill>
                  <a:schemeClr val="tx2"/>
                </a:solidFill>
              </a:rPr>
              <a:t>C) Precipitation and Clouds</a:t>
            </a:r>
          </a:p>
          <a:p>
            <a:endParaRPr lang="en-US" sz="1400" b="1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0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8692-6988-8A43-BA18-DF007DBA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23B8DD-AB38-4907-94AC-7CB991296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" y="1690688"/>
            <a:ext cx="12054239" cy="364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47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Flowchart: Document 142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D79EE37-C3B0-49F1-9785-D0E81CA82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B57EE24-04F7-41C6-B67E-7DA947750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7E17265-DA36-47C9-AC4D-01822E760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E35D068-10AF-4241-ADFE-F40CFC9A7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19D8CB9-3E32-4523-AA97-532E923B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7CF05D3-197B-478D-91B9-1377234BF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EC49475-B923-4DC6-9257-BD65C2594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DB29F5D-09EE-40A0-A705-540E29297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CA51D99-F305-4D17-9E03-5D3559625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2C8330E8-C3AF-44DC-80E5-215237BB7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A6C3EC5-2106-4BC2-B570-E24E7C800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B5CAA0D-896F-46F4-BA95-0C7904A0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A459D97-1E10-461B-B7BE-4A5FC85F7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6CC35D8-8268-42B8-82BB-2120BD612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8253610-7D46-4B46-984A-207710895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6A6CB29-B660-4E14-9809-43D35C04D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C79E6EA-9BE0-4C29-AD42-41CACB6A2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B6499EE-044E-470D-8595-61636D9C7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0E042D5-4423-4A0F-8597-2B336F9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A7BB4DB-48A1-4E03-A408-ED2D71B4E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1C7BAFB-49FE-4016-A05F-804D2BCF8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E9C7A31-7505-41B9-970C-1334EACE5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57DAEDB-03F1-4BE3-AEB7-B53E401F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63867AB-2ACE-4D27-8864-3D0E2CBB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AE40CBB-020D-4627-AB50-C48748408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12AFB78-0A9B-471D-900E-0D5145E9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CBFD124-CC90-48A3-88D9-14CCA6455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20B98D2-82E8-4F95-B588-CC9ABD9B2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A3D3940-B50F-4C62-8D89-37DEE4702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23ED1A6-1F52-4F8C-A206-D0EAEA90C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329AC-11F4-3040-AA06-0E882643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11" y="742266"/>
            <a:ext cx="456799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WBS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908E1C-7671-4ED0-BBE5-CE9E8D356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637" y="-192741"/>
            <a:ext cx="8691709" cy="737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82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87A5BE"/>
      </a:accent1>
      <a:accent2>
        <a:srgbClr val="77ABAE"/>
      </a:accent2>
      <a:accent3>
        <a:srgbClr val="81AA9B"/>
      </a:accent3>
      <a:accent4>
        <a:srgbClr val="77AF84"/>
      </a:accent4>
      <a:accent5>
        <a:srgbClr val="89AA81"/>
      </a:accent5>
      <a:accent6>
        <a:srgbClr val="94A873"/>
      </a:accent6>
      <a:hlink>
        <a:srgbClr val="A07C5D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390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Posterama</vt:lpstr>
      <vt:lpstr>SineVTI</vt:lpstr>
      <vt:lpstr>CPSC 2350       Project</vt:lpstr>
      <vt:lpstr>Overview</vt:lpstr>
      <vt:lpstr>SDLC</vt:lpstr>
      <vt:lpstr>User stories</vt:lpstr>
      <vt:lpstr>User stories</vt:lpstr>
      <vt:lpstr>Technology stack</vt:lpstr>
      <vt:lpstr>APIs</vt:lpstr>
      <vt:lpstr>Project schedule</vt:lpstr>
      <vt:lpstr>WBS</vt:lpstr>
      <vt:lpstr>Wireframe</vt:lpstr>
      <vt:lpstr>Prototype</vt:lpstr>
      <vt:lpstr>Prototype</vt:lpstr>
      <vt:lpstr>Prototype</vt:lpstr>
      <vt:lpstr>Data 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2350       Project</dc:title>
  <dc:creator>JoonHyung Hahn</dc:creator>
  <cp:lastModifiedBy>Christopher Albert</cp:lastModifiedBy>
  <cp:revision>5</cp:revision>
  <dcterms:created xsi:type="dcterms:W3CDTF">2022-02-17T18:34:48Z</dcterms:created>
  <dcterms:modified xsi:type="dcterms:W3CDTF">2022-02-19T19:21:42Z</dcterms:modified>
</cp:coreProperties>
</file>